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2F6A36-0CFD-4373-8C28-0B7244450C52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FE8E7B-2E07-4651-98F9-3A40821EF6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Hugh O'Brian Youth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HOBY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596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Founded in 1958 by veteran actor Hugh O’Brian</a:t>
            </a:r>
          </a:p>
          <a:p>
            <a:r>
              <a:rPr lang="en-US" dirty="0" smtClean="0"/>
              <a:t>Brought about by a challenge from Dr. Albert Schweitzer in the jungles of Africa</a:t>
            </a:r>
          </a:p>
          <a:p>
            <a:r>
              <a:rPr lang="en-US" dirty="0" smtClean="0"/>
              <a:t>Limited to California at first</a:t>
            </a:r>
          </a:p>
          <a:p>
            <a:r>
              <a:rPr lang="en-US" dirty="0" smtClean="0"/>
              <a:t>Young men invited as Ambassadors for the first leadership seminars and females invited in later years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19200"/>
            <a:ext cx="3089148" cy="422447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HOBY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Mission-</a:t>
            </a:r>
            <a:r>
              <a:rPr lang="en-US" dirty="0" smtClean="0"/>
              <a:t>To inspire and develop our global community of youth and volunteers to a life dedicated to leadership, service and innovation</a:t>
            </a:r>
          </a:p>
          <a:p>
            <a:r>
              <a:rPr lang="en-US" b="1" dirty="0" smtClean="0"/>
              <a:t>Vision-</a:t>
            </a:r>
            <a:r>
              <a:rPr lang="en-US" dirty="0" smtClean="0"/>
              <a:t> To motivate and empower individuals to make a positive difference within our global society through understanding and action based on effective and compassionate leadership.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HOBY Mission and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Volunteerism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Integrity</a:t>
            </a:r>
          </a:p>
          <a:p>
            <a:r>
              <a:rPr lang="en-US" b="1" dirty="0" smtClean="0"/>
              <a:t>Excellence</a:t>
            </a:r>
          </a:p>
          <a:p>
            <a:r>
              <a:rPr lang="en-US" b="1" dirty="0" smtClean="0"/>
              <a:t>Diversity</a:t>
            </a:r>
          </a:p>
          <a:p>
            <a:r>
              <a:rPr lang="en-US" b="1" dirty="0" smtClean="0"/>
              <a:t>Community Partnership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HOBY Core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/>
          <a:lstStyle/>
          <a:p>
            <a:r>
              <a:rPr lang="en-US" dirty="0" smtClean="0"/>
              <a:t>More than 4,000 committed HOBY volunteers plan and execute HOBY programs each year. At both the seminars and on the corporate boards.</a:t>
            </a:r>
          </a:p>
          <a:p>
            <a:endParaRPr lang="en-US" dirty="0" smtClean="0"/>
          </a:p>
          <a:p>
            <a:r>
              <a:rPr lang="en-US" dirty="0" smtClean="0"/>
              <a:t>Due to the selfless efforts of volunteers and the contributions of generous donors, more than 9,000 students participate in HOBY programs annually.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and </a:t>
            </a:r>
            <a:r>
              <a:rPr lang="en-US" dirty="0"/>
              <a:t>N</a:t>
            </a:r>
            <a:r>
              <a:rPr lang="en-US" dirty="0" smtClean="0"/>
              <a:t>ational </a:t>
            </a:r>
            <a:r>
              <a:rPr lang="en-US" dirty="0"/>
              <a:t>P</a:t>
            </a:r>
            <a:r>
              <a:rPr lang="en-US" dirty="0" smtClean="0"/>
              <a:t>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56388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ach high school in the state of South Dakota is invited to select one or two sophomore to be the official representatives to the HOBY seminar. </a:t>
            </a:r>
          </a:p>
          <a:p>
            <a:r>
              <a:rPr lang="en-US" dirty="0" smtClean="0"/>
              <a:t>HOBY seminars are held around the world to inspire youth to become leaders in their families, schools, communities, peer groups &amp; states.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HOBY South Dakota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3352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0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Theme: HOBY Super Squad</a:t>
            </a:r>
          </a:p>
          <a:p>
            <a:r>
              <a:rPr lang="en-US" dirty="0" smtClean="0"/>
              <a:t>Motto: With Leadership Comes Great Responsibility</a:t>
            </a:r>
          </a:p>
          <a:p>
            <a:r>
              <a:rPr lang="en-US" dirty="0" smtClean="0"/>
              <a:t>Held on the campus of Dakota State University</a:t>
            </a:r>
          </a:p>
          <a:p>
            <a:r>
              <a:rPr lang="en-US" dirty="0" smtClean="0"/>
              <a:t>May 30-June 2,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HOBY SD 2013 Seminar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77247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8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Purpose: Teaching you how to think, not what to think.</a:t>
            </a:r>
          </a:p>
          <a:p>
            <a:r>
              <a:rPr lang="en-US" dirty="0" smtClean="0"/>
              <a:t>3 phases: </a:t>
            </a:r>
          </a:p>
          <a:p>
            <a:pPr lvl="1"/>
            <a:r>
              <a:rPr lang="en-US" dirty="0" smtClean="0"/>
              <a:t>personal leadership</a:t>
            </a:r>
          </a:p>
          <a:p>
            <a:pPr lvl="1"/>
            <a:r>
              <a:rPr lang="en-US" dirty="0" smtClean="0"/>
              <a:t>group leadership </a:t>
            </a:r>
          </a:p>
          <a:p>
            <a:pPr lvl="1"/>
            <a:r>
              <a:rPr lang="en-US" dirty="0" smtClean="0"/>
              <a:t>society leadership</a:t>
            </a:r>
          </a:p>
          <a:p>
            <a:r>
              <a:rPr lang="en-US" dirty="0" smtClean="0"/>
              <a:t>All phases are designed </a:t>
            </a:r>
            <a:r>
              <a:rPr lang="en-US" dirty="0"/>
              <a:t>to prove the incredible power </a:t>
            </a:r>
            <a:r>
              <a:rPr lang="en-US" dirty="0" smtClean="0"/>
              <a:t>of dedication and selfless service</a:t>
            </a:r>
          </a:p>
          <a:p>
            <a:r>
              <a:rPr lang="en-US" dirty="0" smtClean="0"/>
              <a:t>Also to </a:t>
            </a:r>
            <a:r>
              <a:rPr lang="en-US" dirty="0"/>
              <a:t>teach them that they are empowered to make a positive impact.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leadership phases then combined to for leadership for service.</a:t>
            </a:r>
          </a:p>
          <a:p>
            <a:pPr lvl="1"/>
            <a:r>
              <a:rPr lang="en-US" dirty="0" smtClean="0"/>
              <a:t>Take the power of leadership and give back</a:t>
            </a:r>
          </a:p>
          <a:p>
            <a:pPr lvl="1"/>
            <a:r>
              <a:rPr lang="en-US" dirty="0" smtClean="0"/>
              <a:t>100 </a:t>
            </a:r>
            <a:r>
              <a:rPr lang="en-US" dirty="0" err="1" smtClean="0"/>
              <a:t>hr</a:t>
            </a:r>
            <a:r>
              <a:rPr lang="en-US" dirty="0" smtClean="0"/>
              <a:t> challenge.</a:t>
            </a:r>
          </a:p>
          <a:p>
            <a:r>
              <a:rPr lang="en-US" dirty="0" smtClean="0"/>
              <a:t>L4S project: Alex’s Lemonade Stand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HOBY SD 2013 Seminar cont.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620" y="3962400"/>
            <a:ext cx="2785855" cy="256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5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1"/>
            <a:ext cx="4038600" cy="2895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Ambassador experience: </a:t>
            </a:r>
          </a:p>
          <a:p>
            <a:r>
              <a:rPr lang="en-US" dirty="0" smtClean="0"/>
              <a:t>Josh </a:t>
            </a:r>
            <a:r>
              <a:rPr lang="en-US" dirty="0" err="1" smtClean="0"/>
              <a:t>Westhause</a:t>
            </a:r>
            <a:endParaRPr lang="en-US" dirty="0"/>
          </a:p>
          <a:p>
            <a:r>
              <a:rPr lang="en-US" dirty="0" smtClean="0"/>
              <a:t>Vermillion 2013 ambassador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Staff experience: </a:t>
            </a:r>
          </a:p>
          <a:p>
            <a:r>
              <a:rPr lang="en-US" dirty="0" smtClean="0"/>
              <a:t>Cassie Donahoe</a:t>
            </a:r>
          </a:p>
          <a:p>
            <a:r>
              <a:rPr lang="en-US" dirty="0" smtClean="0"/>
              <a:t>Alumni year 2010</a:t>
            </a:r>
          </a:p>
          <a:p>
            <a:r>
              <a:rPr lang="en-US" dirty="0" smtClean="0"/>
              <a:t>On Staff for 3 years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US" dirty="0" smtClean="0"/>
              <a:t>Our experiences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5105400" y="3428999"/>
            <a:ext cx="3657600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8" t="11842" r="7728" b="2631"/>
          <a:stretch/>
        </p:blipFill>
        <p:spPr>
          <a:xfrm>
            <a:off x="895350" y="3352799"/>
            <a:ext cx="2819400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356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Hugh O'Brian Youth Leadership</vt:lpstr>
      <vt:lpstr>HOBY History</vt:lpstr>
      <vt:lpstr>HOBY Mission and Vision</vt:lpstr>
      <vt:lpstr>HOBY Core Values</vt:lpstr>
      <vt:lpstr>Local and National Programs</vt:lpstr>
      <vt:lpstr>HOBY South Dakota</vt:lpstr>
      <vt:lpstr>HOBY SD 2013 Seminar</vt:lpstr>
      <vt:lpstr>HOBY SD 2013 Seminar cont.</vt:lpstr>
      <vt:lpstr>Our experiences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Hugh O'Brian Youth Leadership</dc:title>
  <dc:creator>Donahoe PC</dc:creator>
  <cp:lastModifiedBy>Donahoe PC</cp:lastModifiedBy>
  <cp:revision>11</cp:revision>
  <dcterms:created xsi:type="dcterms:W3CDTF">2013-07-01T23:38:17Z</dcterms:created>
  <dcterms:modified xsi:type="dcterms:W3CDTF">2013-07-02T01:14:07Z</dcterms:modified>
</cp:coreProperties>
</file>