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7.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95" r:id="rId3"/>
    <p:sldMasterId id="2147483721" r:id="rId4"/>
  </p:sldMasterIdLst>
  <p:notesMasterIdLst>
    <p:notesMasterId r:id="rId18"/>
  </p:notesMasterIdLst>
  <p:handoutMasterIdLst>
    <p:handoutMasterId r:id="rId19"/>
  </p:handoutMasterIdLst>
  <p:sldIdLst>
    <p:sldId id="257" r:id="rId5"/>
    <p:sldId id="4184" r:id="rId6"/>
    <p:sldId id="4194" r:id="rId7"/>
    <p:sldId id="4180" r:id="rId8"/>
    <p:sldId id="4177" r:id="rId9"/>
    <p:sldId id="4193" r:id="rId10"/>
    <p:sldId id="4191" r:id="rId11"/>
    <p:sldId id="4200" r:id="rId12"/>
    <p:sldId id="4201" r:id="rId13"/>
    <p:sldId id="314" r:id="rId14"/>
    <p:sldId id="4196" r:id="rId15"/>
    <p:sldId id="4192" r:id="rId16"/>
    <p:sldId id="4182" r:id="rId17"/>
  </p:sldIdLst>
  <p:sldSz cx="24384000" cy="13716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000000"/>
    <a:srgbClr val="305496"/>
    <a:srgbClr val="2F2F2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64956" autoAdjust="0"/>
  </p:normalViewPr>
  <p:slideViewPr>
    <p:cSldViewPr snapToGrid="0" snapToObjects="1">
      <p:cViewPr varScale="1">
        <p:scale>
          <a:sx n="30" d="100"/>
          <a:sy n="30" d="100"/>
        </p:scale>
        <p:origin x="1029" y="7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406"/>
    </p:cViewPr>
  </p:sorterViewPr>
  <p:notesViewPr>
    <p:cSldViewPr snapToGrid="0" snapToObjects="1">
      <p:cViewPr varScale="1">
        <p:scale>
          <a:sx n="64" d="100"/>
          <a:sy n="64" d="100"/>
        </p:scale>
        <p:origin x="2694" y="69"/>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dirty="0"/>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dirty="0"/>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dirty="0"/>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dirty="0"/>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dirty="0"/>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dirty="0"/>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DED827-C22D-448C-85B1-6AD0A3C9FBBA}" type="doc">
      <dgm:prSet loTypeId="urn:microsoft.com/office/officeart/2005/8/layout/radial6" loCatId="cycle" qsTypeId="urn:microsoft.com/office/officeart/2005/8/quickstyle/simple4" qsCatId="simple" csTypeId="urn:microsoft.com/office/officeart/2005/8/colors/colorful2" csCatId="colorful" phldr="1"/>
      <dgm:spPr/>
      <dgm:t>
        <a:bodyPr/>
        <a:lstStyle/>
        <a:p>
          <a:endParaRPr lang="en-US"/>
        </a:p>
      </dgm:t>
    </dgm:pt>
    <dgm:pt modelId="{632EF736-F89C-4961-94F4-94CADA308DA3}" type="pres">
      <dgm:prSet presAssocID="{ECDED827-C22D-448C-85B1-6AD0A3C9FBBA}" presName="Name0" presStyleCnt="0">
        <dgm:presLayoutVars>
          <dgm:chMax val="1"/>
          <dgm:dir/>
          <dgm:animLvl val="ctr"/>
          <dgm:resizeHandles val="exact"/>
        </dgm:presLayoutVars>
      </dgm:prSet>
      <dgm:spPr/>
    </dgm:pt>
  </dgm:ptLst>
  <dgm:cxnLst>
    <dgm:cxn modelId="{BB1348F0-71B2-4C92-9A24-48032FA92F29}" type="presOf" srcId="{ECDED827-C22D-448C-85B1-6AD0A3C9FBBA}" destId="{632EF736-F89C-4961-94F4-94CADA308DA3}" srcOrd="0" destOrd="0" presId="urn:microsoft.com/office/officeart/2005/8/layout/radial6"/>
  </dgm:cxnLst>
  <dgm:bg>
    <a:solidFill>
      <a:srgbClr val="FFC00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80ED84-E608-3547-8020-C1BEA8FFFB8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1A121115-5377-7545-9918-DB9D3A0392CF}">
      <dgm:prSet phldrT="[Text]" custT="1"/>
      <dgm:spPr>
        <a:xfrm>
          <a:off x="3988438" y="1476876"/>
          <a:ext cx="1621621" cy="1621621"/>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GB" sz="3600" b="1" dirty="0">
              <a:solidFill>
                <a:sysClr val="windowText" lastClr="000000"/>
              </a:solidFill>
              <a:latin typeface="Arial" panose="020B0604020202020204"/>
              <a:ea typeface="+mn-ea"/>
              <a:cs typeface="+mn-cs"/>
            </a:rPr>
            <a:t>Members </a:t>
          </a:r>
        </a:p>
        <a:p>
          <a:pPr algn="ctr">
            <a:buNone/>
          </a:pPr>
          <a:r>
            <a:rPr lang="en-GB" sz="3600" b="1" dirty="0">
              <a:solidFill>
                <a:sysClr val="windowText" lastClr="000000"/>
              </a:solidFill>
              <a:latin typeface="Arial" panose="020B0604020202020204"/>
              <a:ea typeface="+mn-ea"/>
              <a:cs typeface="+mn-cs"/>
            </a:rPr>
            <a:t>Clubs </a:t>
          </a:r>
        </a:p>
        <a:p>
          <a:pPr algn="ctr">
            <a:buNone/>
          </a:pPr>
          <a:r>
            <a:rPr lang="en-GB" sz="3600" b="1" dirty="0">
              <a:solidFill>
                <a:sysClr val="windowText" lastClr="000000"/>
              </a:solidFill>
              <a:latin typeface="Arial" panose="020B0604020202020204"/>
              <a:ea typeface="+mn-ea"/>
              <a:cs typeface="+mn-cs"/>
            </a:rPr>
            <a:t>Projects</a:t>
          </a:r>
        </a:p>
        <a:p>
          <a:pPr algn="ctr">
            <a:buNone/>
          </a:pPr>
          <a:r>
            <a:rPr lang="en-GB" sz="3600" b="1" dirty="0">
              <a:solidFill>
                <a:sysClr val="windowText" lastClr="000000"/>
              </a:solidFill>
              <a:latin typeface="Arial" panose="020B0604020202020204"/>
              <a:ea typeface="+mn-ea"/>
              <a:cs typeface="+mn-cs"/>
            </a:rPr>
            <a:t> Programs</a:t>
          </a:r>
        </a:p>
      </dgm:t>
    </dgm:pt>
    <dgm:pt modelId="{DB64DF55-F94C-4242-A270-DB8A1125864F}" type="parTrans" cxnId="{2A37DAB1-0E03-A341-8F84-90626B0F5AAB}">
      <dgm:prSet/>
      <dgm:spPr/>
      <dgm:t>
        <a:bodyPr/>
        <a:lstStyle/>
        <a:p>
          <a:pPr algn="ctr"/>
          <a:endParaRPr lang="en-GB" sz="800"/>
        </a:p>
      </dgm:t>
    </dgm:pt>
    <dgm:pt modelId="{3A52F893-F612-CA47-A103-93E43DCACBB2}" type="sibTrans" cxnId="{2A37DAB1-0E03-A341-8F84-90626B0F5AAB}">
      <dgm:prSet/>
      <dgm:spPr/>
      <dgm:t>
        <a:bodyPr/>
        <a:lstStyle/>
        <a:p>
          <a:pPr algn="ctr"/>
          <a:endParaRPr lang="en-GB" sz="800"/>
        </a:p>
      </dgm:t>
    </dgm:pt>
    <dgm:pt modelId="{F49C96D9-60D5-B34F-8C11-7BB0ABB41C41}">
      <dgm:prSet phldrT="[Text]" custT="1"/>
      <dgm:spPr>
        <a:xfrm>
          <a:off x="4231681" y="75"/>
          <a:ext cx="1135134" cy="1135134"/>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GB" sz="3600" b="0" dirty="0">
              <a:solidFill>
                <a:sysClr val="windowText" lastClr="000000"/>
              </a:solidFill>
              <a:latin typeface="Arial" panose="020B0604020202020204"/>
              <a:ea typeface="+mn-ea"/>
              <a:cs typeface="+mn-cs"/>
            </a:rPr>
            <a:t>Regional Council</a:t>
          </a:r>
        </a:p>
      </dgm:t>
    </dgm:pt>
    <dgm:pt modelId="{67BE5AFB-0053-D04D-B8B0-ED3E58B0D810}" type="parTrans" cxnId="{B397FDF0-DA7A-6C40-8708-B414DA077351}">
      <dgm:prSet/>
      <dgm:spPr/>
      <dgm:t>
        <a:bodyPr/>
        <a:lstStyle/>
        <a:p>
          <a:pPr algn="ctr"/>
          <a:endParaRPr lang="en-GB" sz="800"/>
        </a:p>
      </dgm:t>
    </dgm:pt>
    <dgm:pt modelId="{9DAB27EE-4B7D-644F-A046-8EDB9662F670}" type="sibTrans" cxnId="{B397FDF0-DA7A-6C40-8708-B414DA077351}">
      <dgm:prSet/>
      <dgm:spPr>
        <a:xfrm>
          <a:off x="3038340" y="526778"/>
          <a:ext cx="3521817" cy="3521817"/>
        </a:xfrm>
        <a:prstGeom prst="blockArc">
          <a:avLst>
            <a:gd name="adj1" fmla="val 16200000"/>
            <a:gd name="adj2" fmla="val 1800000"/>
            <a:gd name="adj3" fmla="val 4641"/>
          </a:avLst>
        </a:prstGeom>
        <a:solidFill>
          <a:srgbClr val="17458F">
            <a:tint val="60000"/>
            <a:hueOff val="0"/>
            <a:satOff val="0"/>
            <a:lumOff val="0"/>
            <a:alphaOff val="0"/>
          </a:srgbClr>
        </a:solidFill>
        <a:ln>
          <a:noFill/>
        </a:ln>
        <a:effectLst/>
      </dgm:spPr>
      <dgm:t>
        <a:bodyPr/>
        <a:lstStyle/>
        <a:p>
          <a:pPr algn="ctr"/>
          <a:endParaRPr lang="en-GB" sz="800"/>
        </a:p>
      </dgm:t>
    </dgm:pt>
    <dgm:pt modelId="{BD3898A8-E8AF-A647-BEAE-95BDFEDBADCA}">
      <dgm:prSet phldrT="[Text]" custT="1"/>
      <dgm:spPr>
        <a:xfrm>
          <a:off x="5721283" y="2580141"/>
          <a:ext cx="1135134" cy="1135134"/>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GB" sz="3200" b="0" dirty="0">
              <a:solidFill>
                <a:sysClr val="windowText" lastClr="000000"/>
              </a:solidFill>
              <a:latin typeface="Arial" panose="020B0604020202020204"/>
              <a:ea typeface="+mn-ea"/>
              <a:cs typeface="+mn-cs"/>
            </a:rPr>
            <a:t>Rotary Community Leaders</a:t>
          </a:r>
        </a:p>
      </dgm:t>
    </dgm:pt>
    <dgm:pt modelId="{F54A6390-B34E-8945-BD43-4504C828E36D}" type="parTrans" cxnId="{64D99A92-B814-D34A-A276-4AE20F6489F6}">
      <dgm:prSet/>
      <dgm:spPr/>
      <dgm:t>
        <a:bodyPr/>
        <a:lstStyle/>
        <a:p>
          <a:pPr algn="ctr"/>
          <a:endParaRPr lang="en-GB" sz="800"/>
        </a:p>
      </dgm:t>
    </dgm:pt>
    <dgm:pt modelId="{A2F70759-BE5D-834A-93BD-769B1A114ADA}" type="sibTrans" cxnId="{64D99A92-B814-D34A-A276-4AE20F6489F6}">
      <dgm:prSet/>
      <dgm:spPr>
        <a:xfrm>
          <a:off x="3038340" y="526778"/>
          <a:ext cx="3521817" cy="3521817"/>
        </a:xfrm>
        <a:prstGeom prst="blockArc">
          <a:avLst>
            <a:gd name="adj1" fmla="val 1800000"/>
            <a:gd name="adj2" fmla="val 9000000"/>
            <a:gd name="adj3" fmla="val 4641"/>
          </a:avLst>
        </a:prstGeom>
        <a:solidFill>
          <a:srgbClr val="17458F">
            <a:tint val="60000"/>
            <a:hueOff val="0"/>
            <a:satOff val="0"/>
            <a:lumOff val="0"/>
            <a:alphaOff val="0"/>
          </a:srgbClr>
        </a:solidFill>
        <a:ln>
          <a:noFill/>
        </a:ln>
        <a:effectLst/>
      </dgm:spPr>
      <dgm:t>
        <a:bodyPr/>
        <a:lstStyle/>
        <a:p>
          <a:pPr algn="ctr"/>
          <a:endParaRPr lang="en-GB" sz="800"/>
        </a:p>
      </dgm:t>
    </dgm:pt>
    <dgm:pt modelId="{C1F7ABD0-86B7-A745-B648-2DA654EAEBDF}">
      <dgm:prSet phldrT="[Text]" custT="1"/>
      <dgm:spPr>
        <a:xfrm>
          <a:off x="2742079" y="2580141"/>
          <a:ext cx="1135134" cy="1135134"/>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GB" sz="3200" b="0" dirty="0">
              <a:solidFill>
                <a:sysClr val="windowText" lastClr="000000"/>
              </a:solidFill>
              <a:latin typeface="Arial" panose="020B0604020202020204"/>
              <a:ea typeface="+mn-ea"/>
              <a:cs typeface="+mn-cs"/>
            </a:rPr>
            <a:t>Specialist Support</a:t>
          </a:r>
        </a:p>
      </dgm:t>
    </dgm:pt>
    <dgm:pt modelId="{DCBF7342-6F25-B546-AD07-4A11C8C7A600}" type="parTrans" cxnId="{0D800275-7489-A348-8A03-1BA7EF366885}">
      <dgm:prSet/>
      <dgm:spPr/>
      <dgm:t>
        <a:bodyPr/>
        <a:lstStyle/>
        <a:p>
          <a:pPr algn="ctr"/>
          <a:endParaRPr lang="en-GB" sz="800"/>
        </a:p>
      </dgm:t>
    </dgm:pt>
    <dgm:pt modelId="{A3F6E0B5-F5C1-D945-B919-B5F55329FECB}" type="sibTrans" cxnId="{0D800275-7489-A348-8A03-1BA7EF366885}">
      <dgm:prSet/>
      <dgm:spPr>
        <a:xfrm>
          <a:off x="3038340" y="526778"/>
          <a:ext cx="3521817" cy="3521817"/>
        </a:xfrm>
        <a:prstGeom prst="blockArc">
          <a:avLst>
            <a:gd name="adj1" fmla="val 9000000"/>
            <a:gd name="adj2" fmla="val 16200000"/>
            <a:gd name="adj3" fmla="val 4641"/>
          </a:avLst>
        </a:prstGeom>
        <a:solidFill>
          <a:srgbClr val="17458F">
            <a:tint val="60000"/>
            <a:hueOff val="0"/>
            <a:satOff val="0"/>
            <a:lumOff val="0"/>
            <a:alphaOff val="0"/>
          </a:srgbClr>
        </a:solidFill>
        <a:ln>
          <a:noFill/>
        </a:ln>
        <a:effectLst/>
      </dgm:spPr>
      <dgm:t>
        <a:bodyPr/>
        <a:lstStyle/>
        <a:p>
          <a:pPr algn="ctr"/>
          <a:endParaRPr lang="en-GB" sz="800"/>
        </a:p>
      </dgm:t>
    </dgm:pt>
    <dgm:pt modelId="{D2826453-272E-472C-AAF6-E0ED5D641A94}">
      <dgm:prSet/>
      <dgm:spPr/>
      <dgm:t>
        <a:bodyPr/>
        <a:lstStyle/>
        <a:p>
          <a:endParaRPr lang="en-NZ"/>
        </a:p>
      </dgm:t>
    </dgm:pt>
    <dgm:pt modelId="{40D2EBD9-E5C3-45A7-837B-4E92AEF3DF60}" type="parTrans" cxnId="{7670717A-0615-46FE-B127-BECBB76B6BE3}">
      <dgm:prSet/>
      <dgm:spPr/>
      <dgm:t>
        <a:bodyPr/>
        <a:lstStyle/>
        <a:p>
          <a:endParaRPr lang="en-NZ"/>
        </a:p>
      </dgm:t>
    </dgm:pt>
    <dgm:pt modelId="{911132A9-453B-4F01-95B0-3CF6036223FC}" type="sibTrans" cxnId="{7670717A-0615-46FE-B127-BECBB76B6BE3}">
      <dgm:prSet/>
      <dgm:spPr/>
      <dgm:t>
        <a:bodyPr/>
        <a:lstStyle/>
        <a:p>
          <a:endParaRPr lang="en-NZ"/>
        </a:p>
      </dgm:t>
    </dgm:pt>
    <dgm:pt modelId="{A7071F0E-2FC5-4A9A-B203-1EAA26B4A485}" type="pres">
      <dgm:prSet presAssocID="{4F80ED84-E608-3547-8020-C1BEA8FFFB84}" presName="Name0" presStyleCnt="0">
        <dgm:presLayoutVars>
          <dgm:chMax val="1"/>
          <dgm:dir/>
          <dgm:animLvl val="ctr"/>
          <dgm:resizeHandles val="exact"/>
        </dgm:presLayoutVars>
      </dgm:prSet>
      <dgm:spPr/>
    </dgm:pt>
    <dgm:pt modelId="{C7B14290-76C3-4A95-92ED-9129143F9657}" type="pres">
      <dgm:prSet presAssocID="{1A121115-5377-7545-9918-DB9D3A0392CF}" presName="centerShape" presStyleLbl="node0" presStyleIdx="0" presStyleCnt="1" custLinFactNeighborX="838" custLinFactNeighborY="-1113"/>
      <dgm:spPr/>
    </dgm:pt>
    <dgm:pt modelId="{71D66862-6E4C-46A9-937E-D9061B5C7746}" type="pres">
      <dgm:prSet presAssocID="{F49C96D9-60D5-B34F-8C11-7BB0ABB41C41}" presName="node" presStyleLbl="node1" presStyleIdx="0" presStyleCnt="3" custScaleX="107553" custScaleY="99855" custRadScaleRad="89744" custRadScaleInc="-1722">
        <dgm:presLayoutVars>
          <dgm:bulletEnabled val="1"/>
        </dgm:presLayoutVars>
      </dgm:prSet>
      <dgm:spPr/>
    </dgm:pt>
    <dgm:pt modelId="{AA9F13D7-9E7F-442A-9349-4E8B26E7813B}" type="pres">
      <dgm:prSet presAssocID="{F49C96D9-60D5-B34F-8C11-7BB0ABB41C41}" presName="dummy" presStyleCnt="0"/>
      <dgm:spPr/>
    </dgm:pt>
    <dgm:pt modelId="{B09BAE22-48AE-413F-BDC2-D663EE76A5FB}" type="pres">
      <dgm:prSet presAssocID="{9DAB27EE-4B7D-644F-A046-8EDB9662F670}" presName="sibTrans" presStyleLbl="sibTrans2D1" presStyleIdx="0" presStyleCnt="3"/>
      <dgm:spPr/>
    </dgm:pt>
    <dgm:pt modelId="{F9A7D6C4-48C3-42B3-A399-FE7B68247149}" type="pres">
      <dgm:prSet presAssocID="{BD3898A8-E8AF-A647-BEAE-95BDFEDBADCA}" presName="node" presStyleLbl="node1" presStyleIdx="1" presStyleCnt="3" custScaleX="121906" custScaleY="103796" custRadScaleRad="90414" custRadScaleInc="-123">
        <dgm:presLayoutVars>
          <dgm:bulletEnabled val="1"/>
        </dgm:presLayoutVars>
      </dgm:prSet>
      <dgm:spPr/>
    </dgm:pt>
    <dgm:pt modelId="{949F4D10-9160-4C1C-AA37-4F054606A11E}" type="pres">
      <dgm:prSet presAssocID="{BD3898A8-E8AF-A647-BEAE-95BDFEDBADCA}" presName="dummy" presStyleCnt="0"/>
      <dgm:spPr/>
    </dgm:pt>
    <dgm:pt modelId="{1D2928EC-3BC8-4199-94CB-205BAE507FC9}" type="pres">
      <dgm:prSet presAssocID="{A2F70759-BE5D-834A-93BD-769B1A114ADA}" presName="sibTrans" presStyleLbl="sibTrans2D1" presStyleIdx="1" presStyleCnt="3"/>
      <dgm:spPr/>
    </dgm:pt>
    <dgm:pt modelId="{DD8FFE7C-C3CC-41F3-88A0-2E4C634E44A1}" type="pres">
      <dgm:prSet presAssocID="{C1F7ABD0-86B7-A745-B648-2DA654EAEBDF}" presName="node" presStyleLbl="node1" presStyleIdx="2" presStyleCnt="3" custScaleX="105622" custScaleY="108974" custRadScaleRad="84753" custRadScaleInc="-4888">
        <dgm:presLayoutVars>
          <dgm:bulletEnabled val="1"/>
        </dgm:presLayoutVars>
      </dgm:prSet>
      <dgm:spPr/>
    </dgm:pt>
    <dgm:pt modelId="{6EBAB2ED-56D1-43CF-BDEA-B3A7B14B52DE}" type="pres">
      <dgm:prSet presAssocID="{C1F7ABD0-86B7-A745-B648-2DA654EAEBDF}" presName="dummy" presStyleCnt="0"/>
      <dgm:spPr/>
    </dgm:pt>
    <dgm:pt modelId="{9CB48BBE-48A7-49B0-92EF-05A91E7A3C90}" type="pres">
      <dgm:prSet presAssocID="{A3F6E0B5-F5C1-D945-B919-B5F55329FECB}" presName="sibTrans" presStyleLbl="sibTrans2D1" presStyleIdx="2" presStyleCnt="3" custLinFactNeighborX="878" custLinFactNeighborY="1433"/>
      <dgm:spPr/>
    </dgm:pt>
  </dgm:ptLst>
  <dgm:cxnLst>
    <dgm:cxn modelId="{60194227-94BC-4F7B-B89B-7CB78B6EE333}" type="presOf" srcId="{1A121115-5377-7545-9918-DB9D3A0392CF}" destId="{C7B14290-76C3-4A95-92ED-9129143F9657}" srcOrd="0" destOrd="0" presId="urn:microsoft.com/office/officeart/2005/8/layout/radial6"/>
    <dgm:cxn modelId="{069ECD45-DD53-4478-AE4D-ADBD78A03294}" type="presOf" srcId="{C1F7ABD0-86B7-A745-B648-2DA654EAEBDF}" destId="{DD8FFE7C-C3CC-41F3-88A0-2E4C634E44A1}" srcOrd="0" destOrd="0" presId="urn:microsoft.com/office/officeart/2005/8/layout/radial6"/>
    <dgm:cxn modelId="{D84BB24C-2158-4107-87BE-A5D089588F5D}" type="presOf" srcId="{A2F70759-BE5D-834A-93BD-769B1A114ADA}" destId="{1D2928EC-3BC8-4199-94CB-205BAE507FC9}" srcOrd="0" destOrd="0" presId="urn:microsoft.com/office/officeart/2005/8/layout/radial6"/>
    <dgm:cxn modelId="{0D800275-7489-A348-8A03-1BA7EF366885}" srcId="{1A121115-5377-7545-9918-DB9D3A0392CF}" destId="{C1F7ABD0-86B7-A745-B648-2DA654EAEBDF}" srcOrd="2" destOrd="0" parTransId="{DCBF7342-6F25-B546-AD07-4A11C8C7A600}" sibTransId="{A3F6E0B5-F5C1-D945-B919-B5F55329FECB}"/>
    <dgm:cxn modelId="{04F3D055-3140-4104-968F-67C7EC2E2642}" type="presOf" srcId="{BD3898A8-E8AF-A647-BEAE-95BDFEDBADCA}" destId="{F9A7D6C4-48C3-42B3-A399-FE7B68247149}" srcOrd="0" destOrd="0" presId="urn:microsoft.com/office/officeart/2005/8/layout/radial6"/>
    <dgm:cxn modelId="{7670717A-0615-46FE-B127-BECBB76B6BE3}" srcId="{4F80ED84-E608-3547-8020-C1BEA8FFFB84}" destId="{D2826453-272E-472C-AAF6-E0ED5D641A94}" srcOrd="1" destOrd="0" parTransId="{40D2EBD9-E5C3-45A7-837B-4E92AEF3DF60}" sibTransId="{911132A9-453B-4F01-95B0-3CF6036223FC}"/>
    <dgm:cxn modelId="{64D99A92-B814-D34A-A276-4AE20F6489F6}" srcId="{1A121115-5377-7545-9918-DB9D3A0392CF}" destId="{BD3898A8-E8AF-A647-BEAE-95BDFEDBADCA}" srcOrd="1" destOrd="0" parTransId="{F54A6390-B34E-8945-BD43-4504C828E36D}" sibTransId="{A2F70759-BE5D-834A-93BD-769B1A114ADA}"/>
    <dgm:cxn modelId="{0DD8CE9A-A815-412A-8462-311F2FAD2023}" type="presOf" srcId="{F49C96D9-60D5-B34F-8C11-7BB0ABB41C41}" destId="{71D66862-6E4C-46A9-937E-D9061B5C7746}" srcOrd="0" destOrd="0" presId="urn:microsoft.com/office/officeart/2005/8/layout/radial6"/>
    <dgm:cxn modelId="{DE63B29C-B199-41D6-A0ED-F86701D6BFD7}" type="presOf" srcId="{9DAB27EE-4B7D-644F-A046-8EDB9662F670}" destId="{B09BAE22-48AE-413F-BDC2-D663EE76A5FB}" srcOrd="0" destOrd="0" presId="urn:microsoft.com/office/officeart/2005/8/layout/radial6"/>
    <dgm:cxn modelId="{BCECB9AF-65EB-412D-B104-43F7609701F7}" type="presOf" srcId="{A3F6E0B5-F5C1-D945-B919-B5F55329FECB}" destId="{9CB48BBE-48A7-49B0-92EF-05A91E7A3C90}" srcOrd="0" destOrd="0" presId="urn:microsoft.com/office/officeart/2005/8/layout/radial6"/>
    <dgm:cxn modelId="{2A37DAB1-0E03-A341-8F84-90626B0F5AAB}" srcId="{4F80ED84-E608-3547-8020-C1BEA8FFFB84}" destId="{1A121115-5377-7545-9918-DB9D3A0392CF}" srcOrd="0" destOrd="0" parTransId="{DB64DF55-F94C-4242-A270-DB8A1125864F}" sibTransId="{3A52F893-F612-CA47-A103-93E43DCACBB2}"/>
    <dgm:cxn modelId="{01570CBE-F145-4946-8CCF-DA2D4B275FF8}" type="presOf" srcId="{4F80ED84-E608-3547-8020-C1BEA8FFFB84}" destId="{A7071F0E-2FC5-4A9A-B203-1EAA26B4A485}" srcOrd="0" destOrd="0" presId="urn:microsoft.com/office/officeart/2005/8/layout/radial6"/>
    <dgm:cxn modelId="{B397FDF0-DA7A-6C40-8708-B414DA077351}" srcId="{1A121115-5377-7545-9918-DB9D3A0392CF}" destId="{F49C96D9-60D5-B34F-8C11-7BB0ABB41C41}" srcOrd="0" destOrd="0" parTransId="{67BE5AFB-0053-D04D-B8B0-ED3E58B0D810}" sibTransId="{9DAB27EE-4B7D-644F-A046-8EDB9662F670}"/>
    <dgm:cxn modelId="{B4434916-CBF6-427E-8C29-FDE6D519FF54}" type="presParOf" srcId="{A7071F0E-2FC5-4A9A-B203-1EAA26B4A485}" destId="{C7B14290-76C3-4A95-92ED-9129143F9657}" srcOrd="0" destOrd="0" presId="urn:microsoft.com/office/officeart/2005/8/layout/radial6"/>
    <dgm:cxn modelId="{825E9683-09F5-4300-B422-D4D360F228FA}" type="presParOf" srcId="{A7071F0E-2FC5-4A9A-B203-1EAA26B4A485}" destId="{71D66862-6E4C-46A9-937E-D9061B5C7746}" srcOrd="1" destOrd="0" presId="urn:microsoft.com/office/officeart/2005/8/layout/radial6"/>
    <dgm:cxn modelId="{DA24B6A8-5F80-4A7D-A532-A51C49BF8B17}" type="presParOf" srcId="{A7071F0E-2FC5-4A9A-B203-1EAA26B4A485}" destId="{AA9F13D7-9E7F-442A-9349-4E8B26E7813B}" srcOrd="2" destOrd="0" presId="urn:microsoft.com/office/officeart/2005/8/layout/radial6"/>
    <dgm:cxn modelId="{7BAF8106-35C3-45B8-8300-3EB8B47A37D5}" type="presParOf" srcId="{A7071F0E-2FC5-4A9A-B203-1EAA26B4A485}" destId="{B09BAE22-48AE-413F-BDC2-D663EE76A5FB}" srcOrd="3" destOrd="0" presId="urn:microsoft.com/office/officeart/2005/8/layout/radial6"/>
    <dgm:cxn modelId="{4F07DCA0-5946-4C71-AB24-3BE8969CAF19}" type="presParOf" srcId="{A7071F0E-2FC5-4A9A-B203-1EAA26B4A485}" destId="{F9A7D6C4-48C3-42B3-A399-FE7B68247149}" srcOrd="4" destOrd="0" presId="urn:microsoft.com/office/officeart/2005/8/layout/radial6"/>
    <dgm:cxn modelId="{DF67A8C6-B894-438E-B7DA-9DFE6C6D5E92}" type="presParOf" srcId="{A7071F0E-2FC5-4A9A-B203-1EAA26B4A485}" destId="{949F4D10-9160-4C1C-AA37-4F054606A11E}" srcOrd="5" destOrd="0" presId="urn:microsoft.com/office/officeart/2005/8/layout/radial6"/>
    <dgm:cxn modelId="{56559037-6BAF-4432-8C12-86B2D58CC943}" type="presParOf" srcId="{A7071F0E-2FC5-4A9A-B203-1EAA26B4A485}" destId="{1D2928EC-3BC8-4199-94CB-205BAE507FC9}" srcOrd="6" destOrd="0" presId="urn:microsoft.com/office/officeart/2005/8/layout/radial6"/>
    <dgm:cxn modelId="{3FA4B3A6-4A6B-4FFB-B426-B844B372245F}" type="presParOf" srcId="{A7071F0E-2FC5-4A9A-B203-1EAA26B4A485}" destId="{DD8FFE7C-C3CC-41F3-88A0-2E4C634E44A1}" srcOrd="7" destOrd="0" presId="urn:microsoft.com/office/officeart/2005/8/layout/radial6"/>
    <dgm:cxn modelId="{5476581B-7837-4572-B1A1-83AD60AEB107}" type="presParOf" srcId="{A7071F0E-2FC5-4A9A-B203-1EAA26B4A485}" destId="{6EBAB2ED-56D1-43CF-BDEA-B3A7B14B52DE}" srcOrd="8" destOrd="0" presId="urn:microsoft.com/office/officeart/2005/8/layout/radial6"/>
    <dgm:cxn modelId="{0169AA3E-14A3-4AA6-A6D1-B6A89DB1A18B}" type="presParOf" srcId="{A7071F0E-2FC5-4A9A-B203-1EAA26B4A485}" destId="{9CB48BBE-48A7-49B0-92EF-05A91E7A3C90}" srcOrd="9" destOrd="0" presId="urn:microsoft.com/office/officeart/2005/8/layout/radial6"/>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A820C3-67D8-441A-B612-EEF221B6364F}"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AU"/>
        </a:p>
      </dgm:t>
    </dgm:pt>
    <dgm:pt modelId="{D772534F-ECBD-4F52-9CAB-D9A5220DD505}">
      <dgm:prSet phldrT="[Text]" custT="1"/>
      <dgm:spPr/>
      <dgm:t>
        <a:bodyPr/>
        <a:lstStyle/>
        <a:p>
          <a:r>
            <a:rPr lang="en-AU" sz="2400" b="1" dirty="0"/>
            <a:t>Regional Council (RC) Chair</a:t>
          </a:r>
        </a:p>
      </dgm:t>
    </dgm:pt>
    <dgm:pt modelId="{BBCEA711-B51F-4EE4-B023-8B476AED1E1C}" type="parTrans" cxnId="{6DF1EFCF-7130-4A42-83F3-F54B914574E7}">
      <dgm:prSet/>
      <dgm:spPr/>
      <dgm:t>
        <a:bodyPr/>
        <a:lstStyle/>
        <a:p>
          <a:endParaRPr lang="en-AU" sz="2000" b="1"/>
        </a:p>
      </dgm:t>
    </dgm:pt>
    <dgm:pt modelId="{F3B775C5-86D7-462A-9ECD-B8B7D49D272E}" type="sibTrans" cxnId="{6DF1EFCF-7130-4A42-83F3-F54B914574E7}">
      <dgm:prSet/>
      <dgm:spPr/>
      <dgm:t>
        <a:bodyPr/>
        <a:lstStyle/>
        <a:p>
          <a:endParaRPr lang="en-AU" sz="2000" b="1"/>
        </a:p>
      </dgm:t>
    </dgm:pt>
    <dgm:pt modelId="{92319653-6B6D-4E26-94BF-491EF84BABA0}">
      <dgm:prSet phldrT="[Text]" custT="1"/>
      <dgm:spPr/>
      <dgm:t>
        <a:bodyPr/>
        <a:lstStyle/>
        <a:p>
          <a:r>
            <a:rPr lang="en-AU" sz="2400" b="1" dirty="0"/>
            <a:t>RI Office</a:t>
          </a:r>
        </a:p>
        <a:p>
          <a:r>
            <a:rPr lang="en-AU" sz="2400" b="1" dirty="0"/>
            <a:t>(Sydney)</a:t>
          </a:r>
        </a:p>
      </dgm:t>
    </dgm:pt>
    <dgm:pt modelId="{6515A984-70B9-46FB-B18D-1DE70CE02542}" type="parTrans" cxnId="{C8C4EEE7-4287-4D66-8111-5B9DCC4308EB}">
      <dgm:prSet/>
      <dgm:spPr/>
      <dgm:t>
        <a:bodyPr/>
        <a:lstStyle/>
        <a:p>
          <a:endParaRPr lang="en-AU" sz="2000" b="1"/>
        </a:p>
      </dgm:t>
    </dgm:pt>
    <dgm:pt modelId="{EBE390D4-469E-4690-A72D-37290F710555}" type="sibTrans" cxnId="{C8C4EEE7-4287-4D66-8111-5B9DCC4308EB}">
      <dgm:prSet/>
      <dgm:spPr/>
      <dgm:t>
        <a:bodyPr/>
        <a:lstStyle/>
        <a:p>
          <a:endParaRPr lang="en-AU" sz="2000" b="1"/>
        </a:p>
      </dgm:t>
    </dgm:pt>
    <dgm:pt modelId="{2F173E02-3AC0-42E1-B1A7-CD9C5B2784DE}">
      <dgm:prSet phldrT="[Text]" custT="1"/>
      <dgm:spPr/>
      <dgm:t>
        <a:bodyPr/>
        <a:lstStyle/>
        <a:p>
          <a:r>
            <a:rPr lang="en-AU" sz="2400" b="1" dirty="0"/>
            <a:t>RC Chair Elect</a:t>
          </a:r>
        </a:p>
      </dgm:t>
    </dgm:pt>
    <dgm:pt modelId="{08F5FED4-47F0-46CE-891D-0B5400321557}" type="parTrans" cxnId="{57B4565D-F5AF-4AB3-8B1F-A3BA744748C9}">
      <dgm:prSet/>
      <dgm:spPr/>
      <dgm:t>
        <a:bodyPr/>
        <a:lstStyle/>
        <a:p>
          <a:endParaRPr lang="en-AU" sz="2000" b="1"/>
        </a:p>
      </dgm:t>
    </dgm:pt>
    <dgm:pt modelId="{0071564B-1A9C-41FE-83BE-8734306E0005}" type="sibTrans" cxnId="{57B4565D-F5AF-4AB3-8B1F-A3BA744748C9}">
      <dgm:prSet/>
      <dgm:spPr/>
      <dgm:t>
        <a:bodyPr/>
        <a:lstStyle/>
        <a:p>
          <a:endParaRPr lang="en-AU" sz="2000" b="1"/>
        </a:p>
      </dgm:t>
    </dgm:pt>
    <dgm:pt modelId="{1C938529-2B63-42FB-A7B5-2B7CF0823E76}">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Rotaract Nominee</a:t>
          </a:r>
        </a:p>
      </dgm:t>
    </dgm:pt>
    <dgm:pt modelId="{9D86F164-1B01-4710-A1B3-4B99BCCF6B7A}" type="parTrans" cxnId="{897EA16D-D7CE-4112-B271-13A285216A80}">
      <dgm:prSet/>
      <dgm:spPr/>
      <dgm:t>
        <a:bodyPr/>
        <a:lstStyle/>
        <a:p>
          <a:endParaRPr lang="en-AU" sz="2000" b="1"/>
        </a:p>
      </dgm:t>
    </dgm:pt>
    <dgm:pt modelId="{55610074-BCD9-4D2F-A517-3947C51C9EA9}" type="sibTrans" cxnId="{897EA16D-D7CE-4112-B271-13A285216A80}">
      <dgm:prSet/>
      <dgm:spPr/>
      <dgm:t>
        <a:bodyPr/>
        <a:lstStyle/>
        <a:p>
          <a:endParaRPr lang="en-AU" sz="2000" b="1"/>
        </a:p>
      </dgm:t>
    </dgm:pt>
    <dgm:pt modelId="{F9C4866B-EB15-4D43-BE03-7A9991066174}">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dash"/>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Rotary Specialist Network</a:t>
          </a:r>
        </a:p>
      </dgm:t>
    </dgm:pt>
    <dgm:pt modelId="{58D4F603-38F9-4BC5-9DD7-6EA6C9543665}" type="parTrans" cxnId="{EB7E3FA1-8B84-4061-A1FA-2501FE96AE78}">
      <dgm:prSet/>
      <dgm:spPr/>
      <dgm:t>
        <a:bodyPr/>
        <a:lstStyle/>
        <a:p>
          <a:endParaRPr lang="en-AU" sz="2000" b="1"/>
        </a:p>
      </dgm:t>
    </dgm:pt>
    <dgm:pt modelId="{9CD93469-3B41-4E62-820D-E81B0E62A78F}" type="sibTrans" cxnId="{EB7E3FA1-8B84-4061-A1FA-2501FE96AE78}">
      <dgm:prSet/>
      <dgm:spPr/>
      <dgm:t>
        <a:bodyPr/>
        <a:lstStyle/>
        <a:p>
          <a:endParaRPr lang="en-AU" sz="2000" b="1"/>
        </a:p>
      </dgm:t>
    </dgm:pt>
    <dgm:pt modelId="{EF895756-644E-4177-9CFF-70FD6268CD16}">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a:buNone/>
          </a:pPr>
          <a:r>
            <a:rPr lang="en-AU" sz="2400" b="1" dirty="0">
              <a:solidFill>
                <a:srgbClr val="000000">
                  <a:hueOff val="0"/>
                  <a:satOff val="0"/>
                  <a:lumOff val="0"/>
                  <a:alphaOff val="0"/>
                </a:srgbClr>
              </a:solidFill>
              <a:latin typeface="+mn-lt"/>
              <a:ea typeface="+mn-ea"/>
              <a:cs typeface="+mn-cs"/>
            </a:rPr>
            <a:t>Multi-National  Advisory Committee</a:t>
          </a:r>
          <a:endParaRPr lang="en-AU" sz="2400" b="1" dirty="0">
            <a:latin typeface="+mn-lt"/>
          </a:endParaRPr>
        </a:p>
      </dgm:t>
    </dgm:pt>
    <dgm:pt modelId="{1DC9C132-1277-4EE0-BF38-4AEBC97203C5}" type="parTrans" cxnId="{39999374-68A7-47D1-B838-3E28C3DF7F8C}">
      <dgm:prSet/>
      <dgm:spPr/>
      <dgm:t>
        <a:bodyPr/>
        <a:lstStyle/>
        <a:p>
          <a:endParaRPr lang="en-AU" sz="2000" b="1"/>
        </a:p>
      </dgm:t>
    </dgm:pt>
    <dgm:pt modelId="{4CF95C5A-5DF3-4B79-BC0C-6F1345BD088E}" type="sibTrans" cxnId="{39999374-68A7-47D1-B838-3E28C3DF7F8C}">
      <dgm:prSet/>
      <dgm:spPr/>
      <dgm:t>
        <a:bodyPr/>
        <a:lstStyle/>
        <a:p>
          <a:endParaRPr lang="en-AU" sz="2000" b="1"/>
        </a:p>
      </dgm:t>
    </dgm:pt>
    <dgm:pt modelId="{7143F6E0-D514-40CB-B4FC-5C9E040A67BC}">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a:buNone/>
          </a:pPr>
          <a:r>
            <a:rPr lang="en-AU" sz="2400" b="1" dirty="0">
              <a:solidFill>
                <a:srgbClr val="000000">
                  <a:hueOff val="0"/>
                  <a:satOff val="0"/>
                  <a:lumOff val="0"/>
                  <a:alphaOff val="0"/>
                </a:srgbClr>
              </a:solidFill>
              <a:latin typeface="+mn-lt"/>
              <a:ea typeface="+mn-ea"/>
              <a:cs typeface="+mn-cs"/>
            </a:rPr>
            <a:t>Country representatives</a:t>
          </a:r>
        </a:p>
      </dgm:t>
    </dgm:pt>
    <dgm:pt modelId="{D852AB21-9B6C-4D0E-AC8B-A447FD9AFDA8}" type="parTrans" cxnId="{93286FBE-A0EE-4FC4-A2A6-6CADCDA95EAA}">
      <dgm:prSet/>
      <dgm:spPr/>
      <dgm:t>
        <a:bodyPr/>
        <a:lstStyle/>
        <a:p>
          <a:endParaRPr lang="en-AU" sz="2000" b="1"/>
        </a:p>
      </dgm:t>
    </dgm:pt>
    <dgm:pt modelId="{03D9C031-FB92-4450-B301-AEDE127FE3C7}" type="sibTrans" cxnId="{93286FBE-A0EE-4FC4-A2A6-6CADCDA95EAA}">
      <dgm:prSet/>
      <dgm:spPr/>
      <dgm:t>
        <a:bodyPr/>
        <a:lstStyle/>
        <a:p>
          <a:endParaRPr lang="en-AU" sz="2000" b="1"/>
        </a:p>
      </dgm:t>
    </dgm:pt>
    <dgm:pt modelId="{B353CD38-316B-462D-90AD-6DE85E13B7ED}">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Rotary Communities Nominee</a:t>
          </a:r>
        </a:p>
      </dgm:t>
    </dgm:pt>
    <dgm:pt modelId="{2274AFB8-7150-44D6-8F74-A2FD47D404D7}" type="parTrans" cxnId="{2F2A92AC-9C8C-4D82-94A4-CE09314B352A}">
      <dgm:prSet/>
      <dgm:spPr/>
      <dgm:t>
        <a:bodyPr/>
        <a:lstStyle/>
        <a:p>
          <a:endParaRPr lang="en-AU" sz="2000" b="1"/>
        </a:p>
      </dgm:t>
    </dgm:pt>
    <dgm:pt modelId="{10BC27BC-4641-46F7-846A-B7E72F56272C}" type="sibTrans" cxnId="{2F2A92AC-9C8C-4D82-94A4-CE09314B352A}">
      <dgm:prSet/>
      <dgm:spPr/>
      <dgm:t>
        <a:bodyPr/>
        <a:lstStyle/>
        <a:p>
          <a:endParaRPr lang="en-AU" sz="2000" b="1"/>
        </a:p>
      </dgm:t>
    </dgm:pt>
    <dgm:pt modelId="{D0A174C9-A1ED-4464-8687-D2A1E51A2B59}">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Corporate and Admin</a:t>
          </a:r>
        </a:p>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(Non-elected)</a:t>
          </a:r>
        </a:p>
      </dgm:t>
    </dgm:pt>
    <dgm:pt modelId="{0BFF9CD3-ECCE-4A5A-A4F3-FA6DAF3C8F20}" type="parTrans" cxnId="{FB8198BA-629E-4A4E-BE4C-3654483D6581}">
      <dgm:prSet/>
      <dgm:spPr/>
      <dgm:t>
        <a:bodyPr/>
        <a:lstStyle/>
        <a:p>
          <a:endParaRPr lang="en-AU" sz="2000" b="1"/>
        </a:p>
      </dgm:t>
    </dgm:pt>
    <dgm:pt modelId="{61F58DE4-BF13-46EB-85DD-D0FD31C11DEA}" type="sibTrans" cxnId="{FB8198BA-629E-4A4E-BE4C-3654483D6581}">
      <dgm:prSet/>
      <dgm:spPr/>
      <dgm:t>
        <a:bodyPr/>
        <a:lstStyle/>
        <a:p>
          <a:endParaRPr lang="en-AU" sz="2000" b="1"/>
        </a:p>
      </dgm:t>
    </dgm:pt>
    <dgm:pt modelId="{FC128F70-403E-4F30-A43B-237ABA1434F6}">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Functional Committees (Legal entities, Financial Assets, Insurance…) </a:t>
          </a:r>
        </a:p>
      </dgm:t>
    </dgm:pt>
    <dgm:pt modelId="{5108B120-E9BC-4DDB-8484-ECCA0A6E4A9E}" type="parTrans" cxnId="{C0238581-7157-4E47-A4C7-8296D380F28B}">
      <dgm:prSet/>
      <dgm:spPr/>
      <dgm:t>
        <a:bodyPr/>
        <a:lstStyle/>
        <a:p>
          <a:endParaRPr lang="en-AU" sz="2000" b="1"/>
        </a:p>
      </dgm:t>
    </dgm:pt>
    <dgm:pt modelId="{5BBEDD61-7621-4CFE-B61A-10FE06789E04}" type="sibTrans" cxnId="{C0238581-7157-4E47-A4C7-8296D380F28B}">
      <dgm:prSet/>
      <dgm:spPr/>
      <dgm:t>
        <a:bodyPr/>
        <a:lstStyle/>
        <a:p>
          <a:endParaRPr lang="en-AU" sz="2000" b="1"/>
        </a:p>
      </dgm:t>
    </dgm:pt>
    <dgm:pt modelId="{7CD3C312-7111-4D5C-A47C-F7EF0EF1353A}">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a:buNone/>
          </a:pPr>
          <a:r>
            <a:rPr lang="en-AU" sz="2400" b="1" dirty="0"/>
            <a:t>Zone Strategic Planning</a:t>
          </a:r>
        </a:p>
      </dgm:t>
    </dgm:pt>
    <dgm:pt modelId="{5AC69560-E066-4CF7-891C-5F137DB1DDCE}" type="parTrans" cxnId="{2A51BC4C-505C-4E95-B93E-FBCF7EEC14CF}">
      <dgm:prSet/>
      <dgm:spPr/>
      <dgm:t>
        <a:bodyPr/>
        <a:lstStyle/>
        <a:p>
          <a:endParaRPr lang="en-AU" sz="2000" b="1"/>
        </a:p>
      </dgm:t>
    </dgm:pt>
    <dgm:pt modelId="{C7187547-D344-4518-978C-A863466CF723}" type="sibTrans" cxnId="{2A51BC4C-505C-4E95-B93E-FBCF7EEC14CF}">
      <dgm:prSet/>
      <dgm:spPr/>
      <dgm:t>
        <a:bodyPr/>
        <a:lstStyle/>
        <a:p>
          <a:endParaRPr lang="en-AU" sz="2000" b="1"/>
        </a:p>
      </dgm:t>
    </dgm:pt>
    <dgm:pt modelId="{14BE6C8B-1497-4E1B-AA84-7F4DD5F042BA}">
      <dgm:prSet phldrT="[Text]" custT="1"/>
      <dgm:spPr/>
      <dgm:t>
        <a:bodyPr/>
        <a:lstStyle/>
        <a:p>
          <a:r>
            <a:rPr lang="en-AU" sz="2300" b="1" dirty="0"/>
            <a:t>Liaison for Incorporated Entities</a:t>
          </a:r>
          <a:endParaRPr lang="en-AU" sz="2300" b="1" dirty="0">
            <a:solidFill>
              <a:srgbClr val="000000">
                <a:hueOff val="0"/>
                <a:satOff val="0"/>
                <a:lumOff val="0"/>
                <a:alphaOff val="0"/>
              </a:srgbClr>
            </a:solidFill>
            <a:latin typeface="Avenir Next LT Pro"/>
            <a:ea typeface="+mn-ea"/>
            <a:cs typeface="+mn-cs"/>
          </a:endParaRPr>
        </a:p>
      </dgm:t>
    </dgm:pt>
    <dgm:pt modelId="{139EE4D5-5B2B-49E5-B0DA-8178F4C6BD83}" type="parTrans" cxnId="{E7834683-E901-4EC0-B56C-056E47862712}">
      <dgm:prSet/>
      <dgm:spPr/>
      <dgm:t>
        <a:bodyPr/>
        <a:lstStyle/>
        <a:p>
          <a:endParaRPr lang="en-AU" sz="2000" b="1"/>
        </a:p>
      </dgm:t>
    </dgm:pt>
    <dgm:pt modelId="{1E6BCA8F-414A-42A2-A818-1B3260F99CD9}" type="sibTrans" cxnId="{E7834683-E901-4EC0-B56C-056E47862712}">
      <dgm:prSet/>
      <dgm:spPr/>
      <dgm:t>
        <a:bodyPr/>
        <a:lstStyle/>
        <a:p>
          <a:endParaRPr lang="en-AU" sz="2000" b="1"/>
        </a:p>
      </dgm:t>
    </dgm:pt>
    <dgm:pt modelId="{619BB960-41E9-4942-BE75-44864E791C0E}">
      <dgm:prSet phldrT="[Text]" custT="1"/>
      <dgm:spPr>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Rotary Community Leaders</a:t>
          </a:r>
        </a:p>
      </dgm:t>
    </dgm:pt>
    <dgm:pt modelId="{20ED44C7-4576-4AB3-9474-AE9C876E7808}" type="parTrans" cxnId="{9ABA4D91-9BF5-43C2-9784-0B824BFAC7A3}">
      <dgm:prSet/>
      <dgm:spPr/>
      <dgm:t>
        <a:bodyPr/>
        <a:lstStyle/>
        <a:p>
          <a:endParaRPr lang="en-NZ" sz="2000" b="1"/>
        </a:p>
      </dgm:t>
    </dgm:pt>
    <dgm:pt modelId="{A4CA16FD-F109-4FAF-95D2-EBE01F38EB83}" type="sibTrans" cxnId="{9ABA4D91-9BF5-43C2-9784-0B824BFAC7A3}">
      <dgm:prSet/>
      <dgm:spPr/>
      <dgm:t>
        <a:bodyPr/>
        <a:lstStyle/>
        <a:p>
          <a:endParaRPr lang="en-NZ" sz="2000" b="1"/>
        </a:p>
      </dgm:t>
    </dgm:pt>
    <dgm:pt modelId="{87474EDF-BC2D-4444-97C2-C33CFAF10D23}">
      <dgm:prSet phldrT="[Text]" custT="1"/>
      <dgm:spPr/>
      <dgm:t>
        <a:bodyPr/>
        <a:lstStyle/>
        <a:p>
          <a:r>
            <a:rPr lang="en-AU" sz="2400" b="1" dirty="0"/>
            <a:t>Portfolio Leads x 6</a:t>
          </a:r>
          <a:endParaRPr lang="en-AU" sz="2400" b="1" dirty="0">
            <a:solidFill>
              <a:srgbClr val="000000">
                <a:hueOff val="0"/>
                <a:satOff val="0"/>
                <a:lumOff val="0"/>
                <a:alphaOff val="0"/>
              </a:srgbClr>
            </a:solidFill>
            <a:latin typeface="Avenir Next LT Pro"/>
            <a:ea typeface="+mn-ea"/>
            <a:cs typeface="+mn-cs"/>
          </a:endParaRPr>
        </a:p>
      </dgm:t>
    </dgm:pt>
    <dgm:pt modelId="{A833F836-C86F-4ADF-AFA9-A5C23CF9CCF9}" type="parTrans" cxnId="{7C6F8577-9613-49D5-A8BE-BCFD11DAFB3B}">
      <dgm:prSet/>
      <dgm:spPr/>
      <dgm:t>
        <a:bodyPr/>
        <a:lstStyle/>
        <a:p>
          <a:endParaRPr lang="en-NZ"/>
        </a:p>
      </dgm:t>
    </dgm:pt>
    <dgm:pt modelId="{6D27B015-4118-4DE5-A0B8-645D4F81B41F}" type="sibTrans" cxnId="{7C6F8577-9613-49D5-A8BE-BCFD11DAFB3B}">
      <dgm:prSet/>
      <dgm:spPr/>
      <dgm:t>
        <a:bodyPr/>
        <a:lstStyle/>
        <a:p>
          <a:endParaRPr lang="en-NZ"/>
        </a:p>
      </dgm:t>
    </dgm:pt>
    <dgm:pt modelId="{B72F92D2-A3B4-431D-B1D6-7252FBE7055E}">
      <dgm:prSet phldrT="[Text]" custT="1"/>
      <dgm:spPr/>
      <dgm:t>
        <a:bodyPr/>
        <a:lstStyle/>
        <a:p>
          <a:r>
            <a:rPr lang="en-AU" sz="2400" b="1" kern="1200" dirty="0">
              <a:solidFill>
                <a:srgbClr val="000000">
                  <a:hueOff val="0"/>
                  <a:satOff val="0"/>
                  <a:lumOff val="0"/>
                  <a:alphaOff val="0"/>
                </a:srgbClr>
              </a:solidFill>
              <a:latin typeface="+mn-lt"/>
              <a:ea typeface="+mn-ea"/>
              <a:cs typeface="+mn-cs"/>
            </a:rPr>
            <a:t>Portfolio Committees</a:t>
          </a:r>
          <a:endParaRPr lang="en-AU" sz="2400" b="1" dirty="0">
            <a:solidFill>
              <a:srgbClr val="000000">
                <a:hueOff val="0"/>
                <a:satOff val="0"/>
                <a:lumOff val="0"/>
                <a:alphaOff val="0"/>
              </a:srgbClr>
            </a:solidFill>
            <a:latin typeface="Avenir Next LT Pro"/>
            <a:ea typeface="+mn-ea"/>
            <a:cs typeface="+mn-cs"/>
          </a:endParaRPr>
        </a:p>
      </dgm:t>
    </dgm:pt>
    <dgm:pt modelId="{F6BCEC6D-97EB-4C10-8AC5-A4B644CBCB3F}" type="parTrans" cxnId="{88FC2C7C-5976-4DF4-89DB-FB5E1761A475}">
      <dgm:prSet/>
      <dgm:spPr/>
      <dgm:t>
        <a:bodyPr/>
        <a:lstStyle/>
        <a:p>
          <a:endParaRPr lang="en-NZ"/>
        </a:p>
      </dgm:t>
    </dgm:pt>
    <dgm:pt modelId="{1C6E012A-3293-4E17-8509-157175824516}" type="sibTrans" cxnId="{88FC2C7C-5976-4DF4-89DB-FB5E1761A475}">
      <dgm:prSet/>
      <dgm:spPr/>
      <dgm:t>
        <a:bodyPr/>
        <a:lstStyle/>
        <a:p>
          <a:endParaRPr lang="en-NZ"/>
        </a:p>
      </dgm:t>
    </dgm:pt>
    <dgm:pt modelId="{616744F3-6432-4A45-892D-CBC41B0C76BA}" type="pres">
      <dgm:prSet presAssocID="{06A820C3-67D8-441A-B612-EEF221B6364F}" presName="hierChild1" presStyleCnt="0">
        <dgm:presLayoutVars>
          <dgm:chPref val="1"/>
          <dgm:dir/>
          <dgm:animOne val="branch"/>
          <dgm:animLvl val="lvl"/>
          <dgm:resizeHandles/>
        </dgm:presLayoutVars>
      </dgm:prSet>
      <dgm:spPr/>
    </dgm:pt>
    <dgm:pt modelId="{A3E518F8-16AA-4FDC-BDDE-D48BCF2AA428}" type="pres">
      <dgm:prSet presAssocID="{D772534F-ECBD-4F52-9CAB-D9A5220DD505}" presName="hierRoot1" presStyleCnt="0"/>
      <dgm:spPr/>
    </dgm:pt>
    <dgm:pt modelId="{352C47CE-B4E8-418A-8893-ABDF7A8970E7}" type="pres">
      <dgm:prSet presAssocID="{D772534F-ECBD-4F52-9CAB-D9A5220DD505}" presName="composite" presStyleCnt="0"/>
      <dgm:spPr/>
    </dgm:pt>
    <dgm:pt modelId="{C8FD40B1-4E82-4DB9-AA25-F50CCBFA54DA}" type="pres">
      <dgm:prSet presAssocID="{D772534F-ECBD-4F52-9CAB-D9A5220DD505}" presName="background" presStyleLbl="node0" presStyleIdx="0" presStyleCnt="2"/>
      <dgm:spPr/>
    </dgm:pt>
    <dgm:pt modelId="{13D3583F-89B0-4AEF-93D6-9F04AFD779A7}" type="pres">
      <dgm:prSet presAssocID="{D772534F-ECBD-4F52-9CAB-D9A5220DD505}" presName="text" presStyleLbl="fgAcc0" presStyleIdx="0" presStyleCnt="2" custLinFactNeighborX="-69548" custLinFactNeighborY="4832">
        <dgm:presLayoutVars>
          <dgm:chPref val="3"/>
        </dgm:presLayoutVars>
      </dgm:prSet>
      <dgm:spPr/>
    </dgm:pt>
    <dgm:pt modelId="{3461A572-1B3D-4E45-B138-14C4AB370705}" type="pres">
      <dgm:prSet presAssocID="{D772534F-ECBD-4F52-9CAB-D9A5220DD505}" presName="hierChild2" presStyleCnt="0"/>
      <dgm:spPr/>
    </dgm:pt>
    <dgm:pt modelId="{D9A9F63B-5120-425B-9391-F203974CBA8D}" type="pres">
      <dgm:prSet presAssocID="{08F5FED4-47F0-46CE-891D-0B5400321557}" presName="Name10" presStyleLbl="parChTrans1D2" presStyleIdx="0" presStyleCnt="5"/>
      <dgm:spPr/>
    </dgm:pt>
    <dgm:pt modelId="{0E002BFC-5570-4547-A818-7CAFDC662E6F}" type="pres">
      <dgm:prSet presAssocID="{2F173E02-3AC0-42E1-B1A7-CD9C5B2784DE}" presName="hierRoot2" presStyleCnt="0"/>
      <dgm:spPr/>
    </dgm:pt>
    <dgm:pt modelId="{C6494BC8-D99C-4A4D-AB31-D7ABBE52F9DE}" type="pres">
      <dgm:prSet presAssocID="{2F173E02-3AC0-42E1-B1A7-CD9C5B2784DE}" presName="composite2" presStyleCnt="0"/>
      <dgm:spPr/>
    </dgm:pt>
    <dgm:pt modelId="{50856A11-64D5-4048-AB59-43367A86CCE3}" type="pres">
      <dgm:prSet presAssocID="{2F173E02-3AC0-42E1-B1A7-CD9C5B2784DE}" presName="background2" presStyleLbl="node2" presStyleIdx="0" presStyleCnt="5"/>
      <dgm:spPr/>
    </dgm:pt>
    <dgm:pt modelId="{0AE882C9-ABE0-4857-B9B8-F224EC22AD10}" type="pres">
      <dgm:prSet presAssocID="{2F173E02-3AC0-42E1-B1A7-CD9C5B2784DE}" presName="text2" presStyleLbl="fgAcc2" presStyleIdx="0" presStyleCnt="5">
        <dgm:presLayoutVars>
          <dgm:chPref val="3"/>
        </dgm:presLayoutVars>
      </dgm:prSet>
      <dgm:spPr/>
    </dgm:pt>
    <dgm:pt modelId="{2EB00024-A7E4-4F23-A9DD-9BAD4D88A87A}" type="pres">
      <dgm:prSet presAssocID="{2F173E02-3AC0-42E1-B1A7-CD9C5B2784DE}" presName="hierChild3" presStyleCnt="0"/>
      <dgm:spPr/>
    </dgm:pt>
    <dgm:pt modelId="{16F01F29-2540-43C3-808F-5157312DFB25}" type="pres">
      <dgm:prSet presAssocID="{5AC69560-E066-4CF7-891C-5F137DB1DDCE}" presName="Name17" presStyleLbl="parChTrans1D3" presStyleIdx="0" presStyleCnt="6"/>
      <dgm:spPr/>
    </dgm:pt>
    <dgm:pt modelId="{C9B48421-9FF0-4BA4-87A4-65812C8E835D}" type="pres">
      <dgm:prSet presAssocID="{7CD3C312-7111-4D5C-A47C-F7EF0EF1353A}" presName="hierRoot3" presStyleCnt="0"/>
      <dgm:spPr/>
    </dgm:pt>
    <dgm:pt modelId="{A906A9CF-93A6-4F76-A21B-47C066985E3B}" type="pres">
      <dgm:prSet presAssocID="{7CD3C312-7111-4D5C-A47C-F7EF0EF1353A}" presName="composite3" presStyleCnt="0"/>
      <dgm:spPr/>
    </dgm:pt>
    <dgm:pt modelId="{9B8EE3CB-AE54-43C6-BA6F-652613012891}" type="pres">
      <dgm:prSet presAssocID="{7CD3C312-7111-4D5C-A47C-F7EF0EF1353A}" presName="background3" presStyleLbl="node3" presStyleIdx="0" presStyleCnt="6"/>
      <dgm:spPr/>
    </dgm:pt>
    <dgm:pt modelId="{F0633A54-A18C-4CD2-B3AE-AFEFE49D18D8}" type="pres">
      <dgm:prSet presAssocID="{7CD3C312-7111-4D5C-A47C-F7EF0EF1353A}" presName="text3" presStyleLbl="fgAcc3" presStyleIdx="0" presStyleCnt="6">
        <dgm:presLayoutVars>
          <dgm:chPref val="3"/>
        </dgm:presLayoutVars>
      </dgm:prSet>
      <dgm:spPr/>
    </dgm:pt>
    <dgm:pt modelId="{8C38AC51-1D28-4098-8234-FEA9D6254F9E}" type="pres">
      <dgm:prSet presAssocID="{7CD3C312-7111-4D5C-A47C-F7EF0EF1353A}" presName="hierChild4" presStyleCnt="0"/>
      <dgm:spPr/>
    </dgm:pt>
    <dgm:pt modelId="{C95D889A-EBE1-45B1-9C89-AAF791741290}" type="pres">
      <dgm:prSet presAssocID="{1DC9C132-1277-4EE0-BF38-4AEBC97203C5}" presName="Name17" presStyleLbl="parChTrans1D3" presStyleIdx="1" presStyleCnt="6"/>
      <dgm:spPr/>
    </dgm:pt>
    <dgm:pt modelId="{1B02105E-E969-4194-96EA-7DFC040B1A47}" type="pres">
      <dgm:prSet presAssocID="{EF895756-644E-4177-9CFF-70FD6268CD16}" presName="hierRoot3" presStyleCnt="0"/>
      <dgm:spPr/>
    </dgm:pt>
    <dgm:pt modelId="{DCB31F91-1238-4B1D-BF1D-D82857E797D7}" type="pres">
      <dgm:prSet presAssocID="{EF895756-644E-4177-9CFF-70FD6268CD16}" presName="composite3" presStyleCnt="0"/>
      <dgm:spPr/>
    </dgm:pt>
    <dgm:pt modelId="{6107C214-3123-47D9-8336-8033CE549D27}" type="pres">
      <dgm:prSet presAssocID="{EF895756-644E-4177-9CFF-70FD6268CD16}" presName="background3" presStyleLbl="node3" presStyleIdx="1" presStyleCnt="6"/>
      <dgm:spPr/>
    </dgm:pt>
    <dgm:pt modelId="{90C8AE0D-836B-465C-83C7-F887B8280F62}" type="pres">
      <dgm:prSet presAssocID="{EF895756-644E-4177-9CFF-70FD6268CD16}" presName="text3" presStyleLbl="fgAcc3" presStyleIdx="1" presStyleCnt="6">
        <dgm:presLayoutVars>
          <dgm:chPref val="3"/>
        </dgm:presLayoutVars>
      </dgm:prSet>
      <dgm:spPr/>
    </dgm:pt>
    <dgm:pt modelId="{64288072-C26B-4593-A09B-736623A2FF3C}" type="pres">
      <dgm:prSet presAssocID="{EF895756-644E-4177-9CFF-70FD6268CD16}" presName="hierChild4" presStyleCnt="0"/>
      <dgm:spPr/>
    </dgm:pt>
    <dgm:pt modelId="{42B0E85F-B4FA-4935-AFEF-1B541BDDAAB6}" type="pres">
      <dgm:prSet presAssocID="{D852AB21-9B6C-4D0E-AC8B-A447FD9AFDA8}" presName="Name23" presStyleLbl="parChTrans1D4" presStyleIdx="0" presStyleCnt="2"/>
      <dgm:spPr/>
    </dgm:pt>
    <dgm:pt modelId="{538C3A2F-3083-4ED8-AE86-6A0B7999D178}" type="pres">
      <dgm:prSet presAssocID="{7143F6E0-D514-40CB-B4FC-5C9E040A67BC}" presName="hierRoot4" presStyleCnt="0"/>
      <dgm:spPr/>
    </dgm:pt>
    <dgm:pt modelId="{5D56C60B-E136-4A3F-B0E6-2B009A14BB2B}" type="pres">
      <dgm:prSet presAssocID="{7143F6E0-D514-40CB-B4FC-5C9E040A67BC}" presName="composite4" presStyleCnt="0"/>
      <dgm:spPr/>
    </dgm:pt>
    <dgm:pt modelId="{F24A7171-472A-4409-A583-918E1D3F65D3}" type="pres">
      <dgm:prSet presAssocID="{7143F6E0-D514-40CB-B4FC-5C9E040A67BC}" presName="background4" presStyleLbl="node4" presStyleIdx="0" presStyleCnt="2"/>
      <dgm:spPr/>
    </dgm:pt>
    <dgm:pt modelId="{3A9CF122-1882-4D2B-A40B-9DDE2DD9A668}" type="pres">
      <dgm:prSet presAssocID="{7143F6E0-D514-40CB-B4FC-5C9E040A67BC}" presName="text4" presStyleLbl="fgAcc4" presStyleIdx="0" presStyleCnt="2" custScaleX="131013">
        <dgm:presLayoutVars>
          <dgm:chPref val="3"/>
        </dgm:presLayoutVars>
      </dgm:prSet>
      <dgm:spPr/>
    </dgm:pt>
    <dgm:pt modelId="{82D26EFB-BFFB-41D9-9866-E9FB9B5D357A}" type="pres">
      <dgm:prSet presAssocID="{7143F6E0-D514-40CB-B4FC-5C9E040A67BC}" presName="hierChild5" presStyleCnt="0"/>
      <dgm:spPr/>
    </dgm:pt>
    <dgm:pt modelId="{18C4A95F-F17F-4A67-92F4-DE167C9B2AE9}" type="pres">
      <dgm:prSet presAssocID="{139EE4D5-5B2B-49E5-B0DA-8178F4C6BD83}" presName="Name17" presStyleLbl="parChTrans1D3" presStyleIdx="2" presStyleCnt="6"/>
      <dgm:spPr/>
    </dgm:pt>
    <dgm:pt modelId="{377BFA7B-61AA-43DF-8BF6-397FF8C98D2D}" type="pres">
      <dgm:prSet presAssocID="{14BE6C8B-1497-4E1B-AA84-7F4DD5F042BA}" presName="hierRoot3" presStyleCnt="0"/>
      <dgm:spPr/>
    </dgm:pt>
    <dgm:pt modelId="{B81782F1-24E0-4710-8C2A-6D021C7A3AA3}" type="pres">
      <dgm:prSet presAssocID="{14BE6C8B-1497-4E1B-AA84-7F4DD5F042BA}" presName="composite3" presStyleCnt="0"/>
      <dgm:spPr/>
    </dgm:pt>
    <dgm:pt modelId="{AA7EB82B-6A28-454D-BA57-DFE5B709D0EC}" type="pres">
      <dgm:prSet presAssocID="{14BE6C8B-1497-4E1B-AA84-7F4DD5F042BA}" presName="background3" presStyleLbl="node3" presStyleIdx="2" presStyleCnt="6"/>
      <dgm:spPr/>
    </dgm:pt>
    <dgm:pt modelId="{0AD4623C-F103-490A-B72A-81C47356A3BD}" type="pres">
      <dgm:prSet presAssocID="{14BE6C8B-1497-4E1B-AA84-7F4DD5F042BA}" presName="text3" presStyleLbl="fgAcc3" presStyleIdx="2" presStyleCnt="6" custScaleY="91451" custLinFactNeighborX="5537" custLinFactNeighborY="1271">
        <dgm:presLayoutVars>
          <dgm:chPref val="3"/>
        </dgm:presLayoutVars>
      </dgm:prSet>
      <dgm:spPr/>
    </dgm:pt>
    <dgm:pt modelId="{D294A7C0-46E0-44CE-9F2C-B55FB44D4502}" type="pres">
      <dgm:prSet presAssocID="{14BE6C8B-1497-4E1B-AA84-7F4DD5F042BA}" presName="hierChild4" presStyleCnt="0"/>
      <dgm:spPr/>
    </dgm:pt>
    <dgm:pt modelId="{04FF916D-74B5-4E2C-B763-F17A70538F13}" type="pres">
      <dgm:prSet presAssocID="{A833F836-C86F-4ADF-AFA9-A5C23CF9CCF9}" presName="Name10" presStyleLbl="parChTrans1D2" presStyleIdx="1" presStyleCnt="5"/>
      <dgm:spPr/>
    </dgm:pt>
    <dgm:pt modelId="{24155BA5-B6B4-4B35-B25A-3A0F5C39D961}" type="pres">
      <dgm:prSet presAssocID="{87474EDF-BC2D-4444-97C2-C33CFAF10D23}" presName="hierRoot2" presStyleCnt="0"/>
      <dgm:spPr/>
    </dgm:pt>
    <dgm:pt modelId="{A8CB6317-BB32-4923-B697-3F55D278BF7D}" type="pres">
      <dgm:prSet presAssocID="{87474EDF-BC2D-4444-97C2-C33CFAF10D23}" presName="composite2" presStyleCnt="0"/>
      <dgm:spPr/>
    </dgm:pt>
    <dgm:pt modelId="{C7057193-AB7C-4BA3-880A-C63B85C88FA4}" type="pres">
      <dgm:prSet presAssocID="{87474EDF-BC2D-4444-97C2-C33CFAF10D23}" presName="background2" presStyleLbl="node2" presStyleIdx="1" presStyleCnt="5"/>
      <dgm:spPr/>
    </dgm:pt>
    <dgm:pt modelId="{426823F0-2065-482E-98D6-65AECB35F96F}" type="pres">
      <dgm:prSet presAssocID="{87474EDF-BC2D-4444-97C2-C33CFAF10D23}" presName="text2" presStyleLbl="fgAcc2" presStyleIdx="1" presStyleCnt="5">
        <dgm:presLayoutVars>
          <dgm:chPref val="3"/>
        </dgm:presLayoutVars>
      </dgm:prSet>
      <dgm:spPr/>
    </dgm:pt>
    <dgm:pt modelId="{9F13DEE3-D694-4B24-9453-0393775131B6}" type="pres">
      <dgm:prSet presAssocID="{87474EDF-BC2D-4444-97C2-C33CFAF10D23}" presName="hierChild3" presStyleCnt="0"/>
      <dgm:spPr/>
    </dgm:pt>
    <dgm:pt modelId="{382621E6-92EE-4B67-9E44-B860F9D611D4}" type="pres">
      <dgm:prSet presAssocID="{F6BCEC6D-97EB-4C10-8AC5-A4B644CBCB3F}" presName="Name17" presStyleLbl="parChTrans1D3" presStyleIdx="3" presStyleCnt="6"/>
      <dgm:spPr/>
    </dgm:pt>
    <dgm:pt modelId="{8B513CD1-926E-4CA5-92C4-9ACEA961163D}" type="pres">
      <dgm:prSet presAssocID="{B72F92D2-A3B4-431D-B1D6-7252FBE7055E}" presName="hierRoot3" presStyleCnt="0"/>
      <dgm:spPr/>
    </dgm:pt>
    <dgm:pt modelId="{6E3A5300-7EA0-4B1B-A042-9EF1E0C912A2}" type="pres">
      <dgm:prSet presAssocID="{B72F92D2-A3B4-431D-B1D6-7252FBE7055E}" presName="composite3" presStyleCnt="0"/>
      <dgm:spPr/>
    </dgm:pt>
    <dgm:pt modelId="{F166969A-083C-4A87-ADA8-B4A69EA018BE}" type="pres">
      <dgm:prSet presAssocID="{B72F92D2-A3B4-431D-B1D6-7252FBE7055E}" presName="background3" presStyleLbl="node3" presStyleIdx="3" presStyleCnt="6"/>
      <dgm:spPr/>
    </dgm:pt>
    <dgm:pt modelId="{79098A70-D892-4D17-B0D7-3303FE852C1B}" type="pres">
      <dgm:prSet presAssocID="{B72F92D2-A3B4-431D-B1D6-7252FBE7055E}" presName="text3" presStyleLbl="fgAcc3" presStyleIdx="3" presStyleCnt="6">
        <dgm:presLayoutVars>
          <dgm:chPref val="3"/>
        </dgm:presLayoutVars>
      </dgm:prSet>
      <dgm:spPr/>
    </dgm:pt>
    <dgm:pt modelId="{852C949C-142E-4972-BEA2-4A0C3C716E55}" type="pres">
      <dgm:prSet presAssocID="{B72F92D2-A3B4-431D-B1D6-7252FBE7055E}" presName="hierChild4" presStyleCnt="0"/>
      <dgm:spPr/>
    </dgm:pt>
    <dgm:pt modelId="{242588D5-0F3E-4DF7-AEC4-AA25629815C2}" type="pres">
      <dgm:prSet presAssocID="{58D4F603-38F9-4BC5-9DD7-6EA6C9543665}" presName="Name23" presStyleLbl="parChTrans1D4" presStyleIdx="1" presStyleCnt="2"/>
      <dgm:spPr/>
    </dgm:pt>
    <dgm:pt modelId="{FD16B094-A4C2-4E5D-8C2F-0DE3FA0ADB56}" type="pres">
      <dgm:prSet presAssocID="{F9C4866B-EB15-4D43-BE03-7A9991066174}" presName="hierRoot4" presStyleCnt="0"/>
      <dgm:spPr/>
    </dgm:pt>
    <dgm:pt modelId="{5CFBE262-539D-4C20-B50B-06FA61C938BF}" type="pres">
      <dgm:prSet presAssocID="{F9C4866B-EB15-4D43-BE03-7A9991066174}" presName="composite4" presStyleCnt="0"/>
      <dgm:spPr/>
    </dgm:pt>
    <dgm:pt modelId="{73FBA193-4739-40A5-97BA-FAE62E28CB0C}" type="pres">
      <dgm:prSet presAssocID="{F9C4866B-EB15-4D43-BE03-7A9991066174}" presName="background4" presStyleLbl="node4" presStyleIdx="1" presStyleCnt="2"/>
      <dgm:spPr/>
    </dgm:pt>
    <dgm:pt modelId="{8C7179F3-8DBB-4A93-8E98-E278672E36E1}" type="pres">
      <dgm:prSet presAssocID="{F9C4866B-EB15-4D43-BE03-7A9991066174}" presName="text4" presStyleLbl="fgAcc4" presStyleIdx="1" presStyleCnt="2">
        <dgm:presLayoutVars>
          <dgm:chPref val="3"/>
        </dgm:presLayoutVars>
      </dgm:prSet>
      <dgm:spPr/>
    </dgm:pt>
    <dgm:pt modelId="{83E586E0-859A-44E9-8727-F281091D6893}" type="pres">
      <dgm:prSet presAssocID="{F9C4866B-EB15-4D43-BE03-7A9991066174}" presName="hierChild5" presStyleCnt="0"/>
      <dgm:spPr/>
    </dgm:pt>
    <dgm:pt modelId="{296727BF-87E2-49C8-A505-078A91FF4A3F}" type="pres">
      <dgm:prSet presAssocID="{9D86F164-1B01-4710-A1B3-4B99BCCF6B7A}" presName="Name10" presStyleLbl="parChTrans1D2" presStyleIdx="2" presStyleCnt="5"/>
      <dgm:spPr/>
    </dgm:pt>
    <dgm:pt modelId="{9C4BB14E-00FD-432D-BF2C-8CBFD2FCFA3C}" type="pres">
      <dgm:prSet presAssocID="{1C938529-2B63-42FB-A7B5-2B7CF0823E76}" presName="hierRoot2" presStyleCnt="0"/>
      <dgm:spPr/>
    </dgm:pt>
    <dgm:pt modelId="{90D7D624-F39D-4CD3-93C9-6D42A6B4B49E}" type="pres">
      <dgm:prSet presAssocID="{1C938529-2B63-42FB-A7B5-2B7CF0823E76}" presName="composite2" presStyleCnt="0"/>
      <dgm:spPr/>
    </dgm:pt>
    <dgm:pt modelId="{2C840A99-128D-4A38-93BE-1C89E0D31305}" type="pres">
      <dgm:prSet presAssocID="{1C938529-2B63-42FB-A7B5-2B7CF0823E76}" presName="background2" presStyleLbl="node2" presStyleIdx="2" presStyleCnt="5"/>
      <dgm:spPr/>
    </dgm:pt>
    <dgm:pt modelId="{7749EABE-1D78-482C-BB5F-9CF21C33AB97}" type="pres">
      <dgm:prSet presAssocID="{1C938529-2B63-42FB-A7B5-2B7CF0823E76}" presName="text2" presStyleLbl="fgAcc2" presStyleIdx="2" presStyleCnt="5" custLinFactNeighborX="-7095" custLinFactNeighborY="4060">
        <dgm:presLayoutVars>
          <dgm:chPref val="3"/>
        </dgm:presLayoutVars>
      </dgm:prSet>
      <dgm:spPr/>
    </dgm:pt>
    <dgm:pt modelId="{E75ADAD1-253A-434C-BEE3-D875A6E54C95}" type="pres">
      <dgm:prSet presAssocID="{1C938529-2B63-42FB-A7B5-2B7CF0823E76}" presName="hierChild3" presStyleCnt="0"/>
      <dgm:spPr/>
    </dgm:pt>
    <dgm:pt modelId="{ED6D1BBB-365A-480F-BF02-1383C65232A5}" type="pres">
      <dgm:prSet presAssocID="{2274AFB8-7150-44D6-8F74-A2FD47D404D7}" presName="Name10" presStyleLbl="parChTrans1D2" presStyleIdx="3" presStyleCnt="5"/>
      <dgm:spPr/>
    </dgm:pt>
    <dgm:pt modelId="{F0D079F2-ECFA-40BF-962C-2F6EC2C08778}" type="pres">
      <dgm:prSet presAssocID="{B353CD38-316B-462D-90AD-6DE85E13B7ED}" presName="hierRoot2" presStyleCnt="0"/>
      <dgm:spPr/>
    </dgm:pt>
    <dgm:pt modelId="{56CC7101-6DB5-40C2-9699-0026A6F42302}" type="pres">
      <dgm:prSet presAssocID="{B353CD38-316B-462D-90AD-6DE85E13B7ED}" presName="composite2" presStyleCnt="0"/>
      <dgm:spPr/>
    </dgm:pt>
    <dgm:pt modelId="{F77EC86E-0113-40F7-9FC2-E4FFB4C63385}" type="pres">
      <dgm:prSet presAssocID="{B353CD38-316B-462D-90AD-6DE85E13B7ED}" presName="background2" presStyleLbl="node2" presStyleIdx="3" presStyleCnt="5"/>
      <dgm:spPr/>
    </dgm:pt>
    <dgm:pt modelId="{574DD822-C2C0-469C-A8E6-639F550F8CBF}" type="pres">
      <dgm:prSet presAssocID="{B353CD38-316B-462D-90AD-6DE85E13B7ED}" presName="text2" presStyleLbl="fgAcc2" presStyleIdx="3" presStyleCnt="5" custScaleX="108785" custLinFactNeighborX="-4515" custLinFactNeighborY="4060">
        <dgm:presLayoutVars>
          <dgm:chPref val="3"/>
        </dgm:presLayoutVars>
      </dgm:prSet>
      <dgm:spPr/>
    </dgm:pt>
    <dgm:pt modelId="{0C184040-E5FB-450A-BD74-FF9FFE6877F3}" type="pres">
      <dgm:prSet presAssocID="{B353CD38-316B-462D-90AD-6DE85E13B7ED}" presName="hierChild3" presStyleCnt="0"/>
      <dgm:spPr/>
    </dgm:pt>
    <dgm:pt modelId="{BB2D23A6-3CEE-49C3-B052-819886E9950A}" type="pres">
      <dgm:prSet presAssocID="{20ED44C7-4576-4AB3-9474-AE9C876E7808}" presName="Name17" presStyleLbl="parChTrans1D3" presStyleIdx="4" presStyleCnt="6"/>
      <dgm:spPr/>
    </dgm:pt>
    <dgm:pt modelId="{5D24432A-203E-432F-8F08-CB588C894FA3}" type="pres">
      <dgm:prSet presAssocID="{619BB960-41E9-4942-BE75-44864E791C0E}" presName="hierRoot3" presStyleCnt="0"/>
      <dgm:spPr/>
    </dgm:pt>
    <dgm:pt modelId="{7FF0193F-507F-4F17-8B66-3C8FA6E1E09D}" type="pres">
      <dgm:prSet presAssocID="{619BB960-41E9-4942-BE75-44864E791C0E}" presName="composite3" presStyleCnt="0"/>
      <dgm:spPr/>
    </dgm:pt>
    <dgm:pt modelId="{D586D865-769E-4FC1-8F9D-019ECF5E68E9}" type="pres">
      <dgm:prSet presAssocID="{619BB960-41E9-4942-BE75-44864E791C0E}" presName="background3" presStyleLbl="node3" presStyleIdx="4" presStyleCnt="6"/>
      <dgm:spPr/>
    </dgm:pt>
    <dgm:pt modelId="{0ED2EEBD-D31C-454B-A321-EF994AAF3AC1}" type="pres">
      <dgm:prSet presAssocID="{619BB960-41E9-4942-BE75-44864E791C0E}" presName="text3" presStyleLbl="fgAcc3" presStyleIdx="4" presStyleCnt="6" custLinFactNeighborX="-4753" custLinFactNeighborY="-47">
        <dgm:presLayoutVars>
          <dgm:chPref val="3"/>
        </dgm:presLayoutVars>
      </dgm:prSet>
      <dgm:spPr/>
    </dgm:pt>
    <dgm:pt modelId="{753872D4-F970-4BD4-87E5-9BA99059747F}" type="pres">
      <dgm:prSet presAssocID="{619BB960-41E9-4942-BE75-44864E791C0E}" presName="hierChild4" presStyleCnt="0"/>
      <dgm:spPr/>
    </dgm:pt>
    <dgm:pt modelId="{E4533645-8CA2-4D30-8118-A6D8C1F1955B}" type="pres">
      <dgm:prSet presAssocID="{0BFF9CD3-ECCE-4A5A-A4F3-FA6DAF3C8F20}" presName="Name10" presStyleLbl="parChTrans1D2" presStyleIdx="4" presStyleCnt="5"/>
      <dgm:spPr/>
    </dgm:pt>
    <dgm:pt modelId="{BF8667BC-20E3-45FB-A285-948EF93CF2D6}" type="pres">
      <dgm:prSet presAssocID="{D0A174C9-A1ED-4464-8687-D2A1E51A2B59}" presName="hierRoot2" presStyleCnt="0"/>
      <dgm:spPr/>
    </dgm:pt>
    <dgm:pt modelId="{5B39BFFA-E0D4-4655-B58A-5FC7A387107E}" type="pres">
      <dgm:prSet presAssocID="{D0A174C9-A1ED-4464-8687-D2A1E51A2B59}" presName="composite2" presStyleCnt="0"/>
      <dgm:spPr/>
    </dgm:pt>
    <dgm:pt modelId="{5A3B16FA-AF56-4517-9429-6DAF563AEBD7}" type="pres">
      <dgm:prSet presAssocID="{D0A174C9-A1ED-4464-8687-D2A1E51A2B59}" presName="background2" presStyleLbl="node2" presStyleIdx="4" presStyleCnt="5"/>
      <dgm:spPr/>
    </dgm:pt>
    <dgm:pt modelId="{49058686-F979-4139-A608-9FF53E0FFA6E}" type="pres">
      <dgm:prSet presAssocID="{D0A174C9-A1ED-4464-8687-D2A1E51A2B59}" presName="text2" presStyleLbl="fgAcc2" presStyleIdx="4" presStyleCnt="5" custLinFactNeighborX="6948" custLinFactNeighborY="1155">
        <dgm:presLayoutVars>
          <dgm:chPref val="3"/>
        </dgm:presLayoutVars>
      </dgm:prSet>
      <dgm:spPr/>
    </dgm:pt>
    <dgm:pt modelId="{F2B7FAE3-D3A8-42F0-8FF5-328E7237104F}" type="pres">
      <dgm:prSet presAssocID="{D0A174C9-A1ED-4464-8687-D2A1E51A2B59}" presName="hierChild3" presStyleCnt="0"/>
      <dgm:spPr/>
    </dgm:pt>
    <dgm:pt modelId="{7364E1FF-B714-40AC-B956-380FF5D3F452}" type="pres">
      <dgm:prSet presAssocID="{5108B120-E9BC-4DDB-8484-ECCA0A6E4A9E}" presName="Name17" presStyleLbl="parChTrans1D3" presStyleIdx="5" presStyleCnt="6"/>
      <dgm:spPr/>
    </dgm:pt>
    <dgm:pt modelId="{CF148658-45D7-432F-9B81-F050EE45C40A}" type="pres">
      <dgm:prSet presAssocID="{FC128F70-403E-4F30-A43B-237ABA1434F6}" presName="hierRoot3" presStyleCnt="0"/>
      <dgm:spPr/>
    </dgm:pt>
    <dgm:pt modelId="{4BCCC966-0186-424D-AC61-844A19A224BA}" type="pres">
      <dgm:prSet presAssocID="{FC128F70-403E-4F30-A43B-237ABA1434F6}" presName="composite3" presStyleCnt="0"/>
      <dgm:spPr/>
    </dgm:pt>
    <dgm:pt modelId="{F7537F8B-1D86-4207-A6FF-27B19A21BA03}" type="pres">
      <dgm:prSet presAssocID="{FC128F70-403E-4F30-A43B-237ABA1434F6}" presName="background3" presStyleLbl="node3" presStyleIdx="5" presStyleCnt="6"/>
      <dgm:spPr/>
    </dgm:pt>
    <dgm:pt modelId="{2FC5AB24-291A-46E6-938D-F89F17D21B60}" type="pres">
      <dgm:prSet presAssocID="{FC128F70-403E-4F30-A43B-237ABA1434F6}" presName="text3" presStyleLbl="fgAcc3" presStyleIdx="5" presStyleCnt="6" custScaleX="125928" custScaleY="155373" custLinFactNeighborX="16367" custLinFactNeighborY="-3981">
        <dgm:presLayoutVars>
          <dgm:chPref val="3"/>
        </dgm:presLayoutVars>
      </dgm:prSet>
      <dgm:spPr/>
    </dgm:pt>
    <dgm:pt modelId="{84954A67-F7FA-422C-8473-0548DD16172F}" type="pres">
      <dgm:prSet presAssocID="{FC128F70-403E-4F30-A43B-237ABA1434F6}" presName="hierChild4" presStyleCnt="0"/>
      <dgm:spPr/>
    </dgm:pt>
    <dgm:pt modelId="{DDF19041-29E1-42C6-B15E-CF1D5E065313}" type="pres">
      <dgm:prSet presAssocID="{92319653-6B6D-4E26-94BF-491EF84BABA0}" presName="hierRoot1" presStyleCnt="0"/>
      <dgm:spPr/>
    </dgm:pt>
    <dgm:pt modelId="{A2DA65E5-0497-440B-ADC6-4F957F979BCC}" type="pres">
      <dgm:prSet presAssocID="{92319653-6B6D-4E26-94BF-491EF84BABA0}" presName="composite" presStyleCnt="0"/>
      <dgm:spPr/>
    </dgm:pt>
    <dgm:pt modelId="{84D8F296-5005-489E-B321-6B13A351EA7E}" type="pres">
      <dgm:prSet presAssocID="{92319653-6B6D-4E26-94BF-491EF84BABA0}" presName="background" presStyleLbl="node0" presStyleIdx="1" presStyleCnt="2"/>
      <dgm:spPr/>
    </dgm:pt>
    <dgm:pt modelId="{40430748-A1B6-413E-8E4D-61D8EE85B540}" type="pres">
      <dgm:prSet presAssocID="{92319653-6B6D-4E26-94BF-491EF84BABA0}" presName="text" presStyleLbl="fgAcc0" presStyleIdx="1" presStyleCnt="2" custLinFactX="180544" custLinFactNeighborX="200000" custLinFactNeighborY="6494">
        <dgm:presLayoutVars>
          <dgm:chPref val="3"/>
        </dgm:presLayoutVars>
      </dgm:prSet>
      <dgm:spPr/>
    </dgm:pt>
    <dgm:pt modelId="{24A4BAAA-954C-4EE4-A8E3-CABEA324067E}" type="pres">
      <dgm:prSet presAssocID="{92319653-6B6D-4E26-94BF-491EF84BABA0}" presName="hierChild2" presStyleCnt="0"/>
      <dgm:spPr/>
    </dgm:pt>
  </dgm:ptLst>
  <dgm:cxnLst>
    <dgm:cxn modelId="{680FE00E-C8F3-4E20-BAE2-BE15ADFABD0B}" type="presOf" srcId="{F9C4866B-EB15-4D43-BE03-7A9991066174}" destId="{8C7179F3-8DBB-4A93-8E98-E278672E36E1}" srcOrd="0" destOrd="0" presId="urn:microsoft.com/office/officeart/2005/8/layout/hierarchy1"/>
    <dgm:cxn modelId="{B7F31E14-A84F-44C8-9CF0-7CD4C7E9AF7B}" type="presOf" srcId="{0BFF9CD3-ECCE-4A5A-A4F3-FA6DAF3C8F20}" destId="{E4533645-8CA2-4D30-8118-A6D8C1F1955B}" srcOrd="0" destOrd="0" presId="urn:microsoft.com/office/officeart/2005/8/layout/hierarchy1"/>
    <dgm:cxn modelId="{A1E6752C-39BB-42B9-84C6-94C78E9C468F}" type="presOf" srcId="{08F5FED4-47F0-46CE-891D-0B5400321557}" destId="{D9A9F63B-5120-425B-9391-F203974CBA8D}" srcOrd="0" destOrd="0" presId="urn:microsoft.com/office/officeart/2005/8/layout/hierarchy1"/>
    <dgm:cxn modelId="{48508533-D1B6-4E1B-8B2B-3AEF59A2A736}" type="presOf" srcId="{5108B120-E9BC-4DDB-8484-ECCA0A6E4A9E}" destId="{7364E1FF-B714-40AC-B956-380FF5D3F452}" srcOrd="0" destOrd="0" presId="urn:microsoft.com/office/officeart/2005/8/layout/hierarchy1"/>
    <dgm:cxn modelId="{63E56834-1315-4EA5-B786-1A561EE4E6AC}" type="presOf" srcId="{06A820C3-67D8-441A-B612-EEF221B6364F}" destId="{616744F3-6432-4A45-892D-CBC41B0C76BA}" srcOrd="0" destOrd="0" presId="urn:microsoft.com/office/officeart/2005/8/layout/hierarchy1"/>
    <dgm:cxn modelId="{609E6C37-D108-44A7-B652-BB2D2C0E0EC6}" type="presOf" srcId="{EF895756-644E-4177-9CFF-70FD6268CD16}" destId="{90C8AE0D-836B-465C-83C7-F887B8280F62}" srcOrd="0" destOrd="0" presId="urn:microsoft.com/office/officeart/2005/8/layout/hierarchy1"/>
    <dgm:cxn modelId="{37E7483A-9541-45FC-BFD5-7FE44D0D048A}" type="presOf" srcId="{92319653-6B6D-4E26-94BF-491EF84BABA0}" destId="{40430748-A1B6-413E-8E4D-61D8EE85B540}" srcOrd="0" destOrd="0" presId="urn:microsoft.com/office/officeart/2005/8/layout/hierarchy1"/>
    <dgm:cxn modelId="{01DCB03F-CFBB-4F04-A8D0-6FFAD46930F6}" type="presOf" srcId="{F6BCEC6D-97EB-4C10-8AC5-A4B644CBCB3F}" destId="{382621E6-92EE-4B67-9E44-B860F9D611D4}" srcOrd="0" destOrd="0" presId="urn:microsoft.com/office/officeart/2005/8/layout/hierarchy1"/>
    <dgm:cxn modelId="{57B4565D-F5AF-4AB3-8B1F-A3BA744748C9}" srcId="{D772534F-ECBD-4F52-9CAB-D9A5220DD505}" destId="{2F173E02-3AC0-42E1-B1A7-CD9C5B2784DE}" srcOrd="0" destOrd="0" parTransId="{08F5FED4-47F0-46CE-891D-0B5400321557}" sibTransId="{0071564B-1A9C-41FE-83BE-8734306E0005}"/>
    <dgm:cxn modelId="{7DC11041-C3AF-40D6-B1F5-05E7CFFCF982}" type="presOf" srcId="{1C938529-2B63-42FB-A7B5-2B7CF0823E76}" destId="{7749EABE-1D78-482C-BB5F-9CF21C33AB97}" srcOrd="0" destOrd="0" presId="urn:microsoft.com/office/officeart/2005/8/layout/hierarchy1"/>
    <dgm:cxn modelId="{B47D7B63-A784-47DA-8253-B9FEB81B0394}" type="presOf" srcId="{9D86F164-1B01-4710-A1B3-4B99BCCF6B7A}" destId="{296727BF-87E2-49C8-A505-078A91FF4A3F}" srcOrd="0" destOrd="0" presId="urn:microsoft.com/office/officeart/2005/8/layout/hierarchy1"/>
    <dgm:cxn modelId="{2A51BC4C-505C-4E95-B93E-FBCF7EEC14CF}" srcId="{2F173E02-3AC0-42E1-B1A7-CD9C5B2784DE}" destId="{7CD3C312-7111-4D5C-A47C-F7EF0EF1353A}" srcOrd="0" destOrd="0" parTransId="{5AC69560-E066-4CF7-891C-5F137DB1DDCE}" sibTransId="{C7187547-D344-4518-978C-A863466CF723}"/>
    <dgm:cxn modelId="{897EA16D-D7CE-4112-B271-13A285216A80}" srcId="{D772534F-ECBD-4F52-9CAB-D9A5220DD505}" destId="{1C938529-2B63-42FB-A7B5-2B7CF0823E76}" srcOrd="2" destOrd="0" parTransId="{9D86F164-1B01-4710-A1B3-4B99BCCF6B7A}" sibTransId="{55610074-BCD9-4D2F-A517-3947C51C9EA9}"/>
    <dgm:cxn modelId="{39999374-68A7-47D1-B838-3E28C3DF7F8C}" srcId="{2F173E02-3AC0-42E1-B1A7-CD9C5B2784DE}" destId="{EF895756-644E-4177-9CFF-70FD6268CD16}" srcOrd="1" destOrd="0" parTransId="{1DC9C132-1277-4EE0-BF38-4AEBC97203C5}" sibTransId="{4CF95C5A-5DF3-4B79-BC0C-6F1345BD088E}"/>
    <dgm:cxn modelId="{2C69BB56-3613-4D97-A84A-94AE379E6A40}" type="presOf" srcId="{5AC69560-E066-4CF7-891C-5F137DB1DDCE}" destId="{16F01F29-2540-43C3-808F-5157312DFB25}" srcOrd="0" destOrd="0" presId="urn:microsoft.com/office/officeart/2005/8/layout/hierarchy1"/>
    <dgm:cxn modelId="{7C6F8577-9613-49D5-A8BE-BCFD11DAFB3B}" srcId="{D772534F-ECBD-4F52-9CAB-D9A5220DD505}" destId="{87474EDF-BC2D-4444-97C2-C33CFAF10D23}" srcOrd="1" destOrd="0" parTransId="{A833F836-C86F-4ADF-AFA9-A5C23CF9CCF9}" sibTransId="{6D27B015-4118-4DE5-A0B8-645D4F81B41F}"/>
    <dgm:cxn modelId="{88FC2C7C-5976-4DF4-89DB-FB5E1761A475}" srcId="{87474EDF-BC2D-4444-97C2-C33CFAF10D23}" destId="{B72F92D2-A3B4-431D-B1D6-7252FBE7055E}" srcOrd="0" destOrd="0" parTransId="{F6BCEC6D-97EB-4C10-8AC5-A4B644CBCB3F}" sibTransId="{1C6E012A-3293-4E17-8509-157175824516}"/>
    <dgm:cxn modelId="{C9017F7E-D9F7-4A9D-93E5-EF7907A58D00}" type="presOf" srcId="{7CD3C312-7111-4D5C-A47C-F7EF0EF1353A}" destId="{F0633A54-A18C-4CD2-B3AE-AFEFE49D18D8}" srcOrd="0" destOrd="0" presId="urn:microsoft.com/office/officeart/2005/8/layout/hierarchy1"/>
    <dgm:cxn modelId="{C0238581-7157-4E47-A4C7-8296D380F28B}" srcId="{D0A174C9-A1ED-4464-8687-D2A1E51A2B59}" destId="{FC128F70-403E-4F30-A43B-237ABA1434F6}" srcOrd="0" destOrd="0" parTransId="{5108B120-E9BC-4DDB-8484-ECCA0A6E4A9E}" sibTransId="{5BBEDD61-7621-4CFE-B61A-10FE06789E04}"/>
    <dgm:cxn modelId="{E7834683-E901-4EC0-B56C-056E47862712}" srcId="{2F173E02-3AC0-42E1-B1A7-CD9C5B2784DE}" destId="{14BE6C8B-1497-4E1B-AA84-7F4DD5F042BA}" srcOrd="2" destOrd="0" parTransId="{139EE4D5-5B2B-49E5-B0DA-8178F4C6BD83}" sibTransId="{1E6BCA8F-414A-42A2-A818-1B3260F99CD9}"/>
    <dgm:cxn modelId="{69D6A984-ED38-4318-85AA-6D317A7BF0A9}" type="presOf" srcId="{619BB960-41E9-4942-BE75-44864E791C0E}" destId="{0ED2EEBD-D31C-454B-A321-EF994AAF3AC1}" srcOrd="0" destOrd="0" presId="urn:microsoft.com/office/officeart/2005/8/layout/hierarchy1"/>
    <dgm:cxn modelId="{75199987-F067-4DF6-BA67-C68D7A4B9BA3}" type="presOf" srcId="{B353CD38-316B-462D-90AD-6DE85E13B7ED}" destId="{574DD822-C2C0-469C-A8E6-639F550F8CBF}" srcOrd="0" destOrd="0" presId="urn:microsoft.com/office/officeart/2005/8/layout/hierarchy1"/>
    <dgm:cxn modelId="{6C00A588-8DD4-45D5-B156-DB7103C16FBF}" type="presOf" srcId="{A833F836-C86F-4ADF-AFA9-A5C23CF9CCF9}" destId="{04FF916D-74B5-4E2C-B763-F17A70538F13}" srcOrd="0" destOrd="0" presId="urn:microsoft.com/office/officeart/2005/8/layout/hierarchy1"/>
    <dgm:cxn modelId="{9ABA4D91-9BF5-43C2-9784-0B824BFAC7A3}" srcId="{B353CD38-316B-462D-90AD-6DE85E13B7ED}" destId="{619BB960-41E9-4942-BE75-44864E791C0E}" srcOrd="0" destOrd="0" parTransId="{20ED44C7-4576-4AB3-9474-AE9C876E7808}" sibTransId="{A4CA16FD-F109-4FAF-95D2-EBE01F38EB83}"/>
    <dgm:cxn modelId="{B5B5EB91-39FB-4C02-B76E-0F1C8C7AA0D6}" type="presOf" srcId="{2F173E02-3AC0-42E1-B1A7-CD9C5B2784DE}" destId="{0AE882C9-ABE0-4857-B9B8-F224EC22AD10}" srcOrd="0" destOrd="0" presId="urn:microsoft.com/office/officeart/2005/8/layout/hierarchy1"/>
    <dgm:cxn modelId="{8EB7B196-8E47-43AD-8FCB-860C29D995F1}" type="presOf" srcId="{14BE6C8B-1497-4E1B-AA84-7F4DD5F042BA}" destId="{0AD4623C-F103-490A-B72A-81C47356A3BD}" srcOrd="0" destOrd="0" presId="urn:microsoft.com/office/officeart/2005/8/layout/hierarchy1"/>
    <dgm:cxn modelId="{04BA9597-41CC-46AE-9FC7-D3408059F05B}" type="presOf" srcId="{20ED44C7-4576-4AB3-9474-AE9C876E7808}" destId="{BB2D23A6-3CEE-49C3-B052-819886E9950A}" srcOrd="0" destOrd="0" presId="urn:microsoft.com/office/officeart/2005/8/layout/hierarchy1"/>
    <dgm:cxn modelId="{29164198-1E15-4099-8995-B9794B191A29}" type="presOf" srcId="{87474EDF-BC2D-4444-97C2-C33CFAF10D23}" destId="{426823F0-2065-482E-98D6-65AECB35F96F}" srcOrd="0" destOrd="0" presId="urn:microsoft.com/office/officeart/2005/8/layout/hierarchy1"/>
    <dgm:cxn modelId="{20AD0DA0-4884-40A5-86FE-788084952F82}" type="presOf" srcId="{D772534F-ECBD-4F52-9CAB-D9A5220DD505}" destId="{13D3583F-89B0-4AEF-93D6-9F04AFD779A7}" srcOrd="0" destOrd="0" presId="urn:microsoft.com/office/officeart/2005/8/layout/hierarchy1"/>
    <dgm:cxn modelId="{EB7E3FA1-8B84-4061-A1FA-2501FE96AE78}" srcId="{B72F92D2-A3B4-431D-B1D6-7252FBE7055E}" destId="{F9C4866B-EB15-4D43-BE03-7A9991066174}" srcOrd="0" destOrd="0" parTransId="{58D4F603-38F9-4BC5-9DD7-6EA6C9543665}" sibTransId="{9CD93469-3B41-4E62-820D-E81B0E62A78F}"/>
    <dgm:cxn modelId="{4AF548A1-9F28-430A-8A94-9C548DA956AE}" type="presOf" srcId="{D0A174C9-A1ED-4464-8687-D2A1E51A2B59}" destId="{49058686-F979-4139-A608-9FF53E0FFA6E}" srcOrd="0" destOrd="0" presId="urn:microsoft.com/office/officeart/2005/8/layout/hierarchy1"/>
    <dgm:cxn modelId="{2F2A92AC-9C8C-4D82-94A4-CE09314B352A}" srcId="{D772534F-ECBD-4F52-9CAB-D9A5220DD505}" destId="{B353CD38-316B-462D-90AD-6DE85E13B7ED}" srcOrd="3" destOrd="0" parTransId="{2274AFB8-7150-44D6-8F74-A2FD47D404D7}" sibTransId="{10BC27BC-4641-46F7-846A-B7E72F56272C}"/>
    <dgm:cxn modelId="{FB8198BA-629E-4A4E-BE4C-3654483D6581}" srcId="{D772534F-ECBD-4F52-9CAB-D9A5220DD505}" destId="{D0A174C9-A1ED-4464-8687-D2A1E51A2B59}" srcOrd="4" destOrd="0" parTransId="{0BFF9CD3-ECCE-4A5A-A4F3-FA6DAF3C8F20}" sibTransId="{61F58DE4-BF13-46EB-85DD-D0FD31C11DEA}"/>
    <dgm:cxn modelId="{93286FBE-A0EE-4FC4-A2A6-6CADCDA95EAA}" srcId="{EF895756-644E-4177-9CFF-70FD6268CD16}" destId="{7143F6E0-D514-40CB-B4FC-5C9E040A67BC}" srcOrd="0" destOrd="0" parTransId="{D852AB21-9B6C-4D0E-AC8B-A447FD9AFDA8}" sibTransId="{03D9C031-FB92-4450-B301-AEDE127FE3C7}"/>
    <dgm:cxn modelId="{6DF1EFCF-7130-4A42-83F3-F54B914574E7}" srcId="{06A820C3-67D8-441A-B612-EEF221B6364F}" destId="{D772534F-ECBD-4F52-9CAB-D9A5220DD505}" srcOrd="0" destOrd="0" parTransId="{BBCEA711-B51F-4EE4-B023-8B476AED1E1C}" sibTransId="{F3B775C5-86D7-462A-9ECD-B8B7D49D272E}"/>
    <dgm:cxn modelId="{4A617AD9-3413-4241-984A-D126EE41DCE8}" type="presOf" srcId="{D852AB21-9B6C-4D0E-AC8B-A447FD9AFDA8}" destId="{42B0E85F-B4FA-4935-AFEF-1B541BDDAAB6}" srcOrd="0" destOrd="0" presId="urn:microsoft.com/office/officeart/2005/8/layout/hierarchy1"/>
    <dgm:cxn modelId="{7A663CE1-2967-46E7-B76E-3F36264A953A}" type="presOf" srcId="{7143F6E0-D514-40CB-B4FC-5C9E040A67BC}" destId="{3A9CF122-1882-4D2B-A40B-9DDE2DD9A668}" srcOrd="0" destOrd="0" presId="urn:microsoft.com/office/officeart/2005/8/layout/hierarchy1"/>
    <dgm:cxn modelId="{DBFB63E2-560F-4464-92CD-2B7D81EDF4B4}" type="presOf" srcId="{58D4F603-38F9-4BC5-9DD7-6EA6C9543665}" destId="{242588D5-0F3E-4DF7-AEC4-AA25629815C2}" srcOrd="0" destOrd="0" presId="urn:microsoft.com/office/officeart/2005/8/layout/hierarchy1"/>
    <dgm:cxn modelId="{3244F9E6-C2F7-4A1D-AEF5-3E8AD9A5764E}" type="presOf" srcId="{B72F92D2-A3B4-431D-B1D6-7252FBE7055E}" destId="{79098A70-D892-4D17-B0D7-3303FE852C1B}" srcOrd="0" destOrd="0" presId="urn:microsoft.com/office/officeart/2005/8/layout/hierarchy1"/>
    <dgm:cxn modelId="{E88F18E7-38A8-4F1F-A647-927C91B3C132}" type="presOf" srcId="{1DC9C132-1277-4EE0-BF38-4AEBC97203C5}" destId="{C95D889A-EBE1-45B1-9C89-AAF791741290}" srcOrd="0" destOrd="0" presId="urn:microsoft.com/office/officeart/2005/8/layout/hierarchy1"/>
    <dgm:cxn modelId="{C96183E7-423C-4AD7-AB38-F74BBEC4C4BE}" type="presOf" srcId="{2274AFB8-7150-44D6-8F74-A2FD47D404D7}" destId="{ED6D1BBB-365A-480F-BF02-1383C65232A5}" srcOrd="0" destOrd="0" presId="urn:microsoft.com/office/officeart/2005/8/layout/hierarchy1"/>
    <dgm:cxn modelId="{C8C4EEE7-4287-4D66-8111-5B9DCC4308EB}" srcId="{06A820C3-67D8-441A-B612-EEF221B6364F}" destId="{92319653-6B6D-4E26-94BF-491EF84BABA0}" srcOrd="1" destOrd="0" parTransId="{6515A984-70B9-46FB-B18D-1DE70CE02542}" sibTransId="{EBE390D4-469E-4690-A72D-37290F710555}"/>
    <dgm:cxn modelId="{481B3AF4-A48E-4F6F-8883-FDAAA50DC5C5}" type="presOf" srcId="{FC128F70-403E-4F30-A43B-237ABA1434F6}" destId="{2FC5AB24-291A-46E6-938D-F89F17D21B60}" srcOrd="0" destOrd="0" presId="urn:microsoft.com/office/officeart/2005/8/layout/hierarchy1"/>
    <dgm:cxn modelId="{B25AFDFD-9046-46CC-AB73-F0D696886BF2}" type="presOf" srcId="{139EE4D5-5B2B-49E5-B0DA-8178F4C6BD83}" destId="{18C4A95F-F17F-4A67-92F4-DE167C9B2AE9}" srcOrd="0" destOrd="0" presId="urn:microsoft.com/office/officeart/2005/8/layout/hierarchy1"/>
    <dgm:cxn modelId="{9E5C38F9-76B7-4E4D-90EF-B4FF85D4FB62}" type="presParOf" srcId="{616744F3-6432-4A45-892D-CBC41B0C76BA}" destId="{A3E518F8-16AA-4FDC-BDDE-D48BCF2AA428}" srcOrd="0" destOrd="0" presId="urn:microsoft.com/office/officeart/2005/8/layout/hierarchy1"/>
    <dgm:cxn modelId="{BFC4903C-73F8-43A9-B53F-334C5AD4553F}" type="presParOf" srcId="{A3E518F8-16AA-4FDC-BDDE-D48BCF2AA428}" destId="{352C47CE-B4E8-418A-8893-ABDF7A8970E7}" srcOrd="0" destOrd="0" presId="urn:microsoft.com/office/officeart/2005/8/layout/hierarchy1"/>
    <dgm:cxn modelId="{FC7BDC43-1DD6-4D5B-9438-D0B00F16EAE3}" type="presParOf" srcId="{352C47CE-B4E8-418A-8893-ABDF7A8970E7}" destId="{C8FD40B1-4E82-4DB9-AA25-F50CCBFA54DA}" srcOrd="0" destOrd="0" presId="urn:microsoft.com/office/officeart/2005/8/layout/hierarchy1"/>
    <dgm:cxn modelId="{8747BC2E-AA67-4A15-BB52-2C81F96D260B}" type="presParOf" srcId="{352C47CE-B4E8-418A-8893-ABDF7A8970E7}" destId="{13D3583F-89B0-4AEF-93D6-9F04AFD779A7}" srcOrd="1" destOrd="0" presId="urn:microsoft.com/office/officeart/2005/8/layout/hierarchy1"/>
    <dgm:cxn modelId="{020EFCAB-A9EA-47F5-AA8E-5F96208D1BF5}" type="presParOf" srcId="{A3E518F8-16AA-4FDC-BDDE-D48BCF2AA428}" destId="{3461A572-1B3D-4E45-B138-14C4AB370705}" srcOrd="1" destOrd="0" presId="urn:microsoft.com/office/officeart/2005/8/layout/hierarchy1"/>
    <dgm:cxn modelId="{CB900B68-46C9-4753-8CAF-A2EBABD0BE6E}" type="presParOf" srcId="{3461A572-1B3D-4E45-B138-14C4AB370705}" destId="{D9A9F63B-5120-425B-9391-F203974CBA8D}" srcOrd="0" destOrd="0" presId="urn:microsoft.com/office/officeart/2005/8/layout/hierarchy1"/>
    <dgm:cxn modelId="{4F713C2D-5893-4C29-82CA-CDDDB4C461BE}" type="presParOf" srcId="{3461A572-1B3D-4E45-B138-14C4AB370705}" destId="{0E002BFC-5570-4547-A818-7CAFDC662E6F}" srcOrd="1" destOrd="0" presId="urn:microsoft.com/office/officeart/2005/8/layout/hierarchy1"/>
    <dgm:cxn modelId="{C238F991-9210-49C6-8892-FFE60DF12716}" type="presParOf" srcId="{0E002BFC-5570-4547-A818-7CAFDC662E6F}" destId="{C6494BC8-D99C-4A4D-AB31-D7ABBE52F9DE}" srcOrd="0" destOrd="0" presId="urn:microsoft.com/office/officeart/2005/8/layout/hierarchy1"/>
    <dgm:cxn modelId="{B43CE9C5-AC0A-414E-B412-FB1B187036F5}" type="presParOf" srcId="{C6494BC8-D99C-4A4D-AB31-D7ABBE52F9DE}" destId="{50856A11-64D5-4048-AB59-43367A86CCE3}" srcOrd="0" destOrd="0" presId="urn:microsoft.com/office/officeart/2005/8/layout/hierarchy1"/>
    <dgm:cxn modelId="{144238D4-9CA2-4B57-82B6-88F8EE7F97EC}" type="presParOf" srcId="{C6494BC8-D99C-4A4D-AB31-D7ABBE52F9DE}" destId="{0AE882C9-ABE0-4857-B9B8-F224EC22AD10}" srcOrd="1" destOrd="0" presId="urn:microsoft.com/office/officeart/2005/8/layout/hierarchy1"/>
    <dgm:cxn modelId="{F3B74701-6EF8-4953-B831-15599A672346}" type="presParOf" srcId="{0E002BFC-5570-4547-A818-7CAFDC662E6F}" destId="{2EB00024-A7E4-4F23-A9DD-9BAD4D88A87A}" srcOrd="1" destOrd="0" presId="urn:microsoft.com/office/officeart/2005/8/layout/hierarchy1"/>
    <dgm:cxn modelId="{BB8107DE-4157-4C0F-88E6-5E5AD673C4D8}" type="presParOf" srcId="{2EB00024-A7E4-4F23-A9DD-9BAD4D88A87A}" destId="{16F01F29-2540-43C3-808F-5157312DFB25}" srcOrd="0" destOrd="0" presId="urn:microsoft.com/office/officeart/2005/8/layout/hierarchy1"/>
    <dgm:cxn modelId="{B0B60040-4D3B-4406-BC18-D697C0A0877B}" type="presParOf" srcId="{2EB00024-A7E4-4F23-A9DD-9BAD4D88A87A}" destId="{C9B48421-9FF0-4BA4-87A4-65812C8E835D}" srcOrd="1" destOrd="0" presId="urn:microsoft.com/office/officeart/2005/8/layout/hierarchy1"/>
    <dgm:cxn modelId="{6764EA81-50AF-48AF-8136-283B3B268194}" type="presParOf" srcId="{C9B48421-9FF0-4BA4-87A4-65812C8E835D}" destId="{A906A9CF-93A6-4F76-A21B-47C066985E3B}" srcOrd="0" destOrd="0" presId="urn:microsoft.com/office/officeart/2005/8/layout/hierarchy1"/>
    <dgm:cxn modelId="{DBAFB26D-C1C2-4D51-8347-0E1EC8592D4E}" type="presParOf" srcId="{A906A9CF-93A6-4F76-A21B-47C066985E3B}" destId="{9B8EE3CB-AE54-43C6-BA6F-652613012891}" srcOrd="0" destOrd="0" presId="urn:microsoft.com/office/officeart/2005/8/layout/hierarchy1"/>
    <dgm:cxn modelId="{AB79B6FC-D87A-4116-9A9D-EC683F27219E}" type="presParOf" srcId="{A906A9CF-93A6-4F76-A21B-47C066985E3B}" destId="{F0633A54-A18C-4CD2-B3AE-AFEFE49D18D8}" srcOrd="1" destOrd="0" presId="urn:microsoft.com/office/officeart/2005/8/layout/hierarchy1"/>
    <dgm:cxn modelId="{A38E99FC-B6B0-4B2C-BB76-F35C221D2EB1}" type="presParOf" srcId="{C9B48421-9FF0-4BA4-87A4-65812C8E835D}" destId="{8C38AC51-1D28-4098-8234-FEA9D6254F9E}" srcOrd="1" destOrd="0" presId="urn:microsoft.com/office/officeart/2005/8/layout/hierarchy1"/>
    <dgm:cxn modelId="{50E8CBF7-6A78-4426-8AFD-19A737754FA1}" type="presParOf" srcId="{2EB00024-A7E4-4F23-A9DD-9BAD4D88A87A}" destId="{C95D889A-EBE1-45B1-9C89-AAF791741290}" srcOrd="2" destOrd="0" presId="urn:microsoft.com/office/officeart/2005/8/layout/hierarchy1"/>
    <dgm:cxn modelId="{403AEDE1-D81E-48B9-9229-97C73D164774}" type="presParOf" srcId="{2EB00024-A7E4-4F23-A9DD-9BAD4D88A87A}" destId="{1B02105E-E969-4194-96EA-7DFC040B1A47}" srcOrd="3" destOrd="0" presId="urn:microsoft.com/office/officeart/2005/8/layout/hierarchy1"/>
    <dgm:cxn modelId="{C368BC2D-6A8C-4F9A-97C7-D124AE207C0F}" type="presParOf" srcId="{1B02105E-E969-4194-96EA-7DFC040B1A47}" destId="{DCB31F91-1238-4B1D-BF1D-D82857E797D7}" srcOrd="0" destOrd="0" presId="urn:microsoft.com/office/officeart/2005/8/layout/hierarchy1"/>
    <dgm:cxn modelId="{F6C1DFC2-98C6-4BF5-BB80-DB4C3A1D98EF}" type="presParOf" srcId="{DCB31F91-1238-4B1D-BF1D-D82857E797D7}" destId="{6107C214-3123-47D9-8336-8033CE549D27}" srcOrd="0" destOrd="0" presId="urn:microsoft.com/office/officeart/2005/8/layout/hierarchy1"/>
    <dgm:cxn modelId="{686C8E3B-A659-4C2B-9F00-28A566305A97}" type="presParOf" srcId="{DCB31F91-1238-4B1D-BF1D-D82857E797D7}" destId="{90C8AE0D-836B-465C-83C7-F887B8280F62}" srcOrd="1" destOrd="0" presId="urn:microsoft.com/office/officeart/2005/8/layout/hierarchy1"/>
    <dgm:cxn modelId="{BFA4B936-2EE5-4979-8236-C4F819E97E45}" type="presParOf" srcId="{1B02105E-E969-4194-96EA-7DFC040B1A47}" destId="{64288072-C26B-4593-A09B-736623A2FF3C}" srcOrd="1" destOrd="0" presId="urn:microsoft.com/office/officeart/2005/8/layout/hierarchy1"/>
    <dgm:cxn modelId="{A07B55F7-01E3-48DE-8E63-E483FFCBE722}" type="presParOf" srcId="{64288072-C26B-4593-A09B-736623A2FF3C}" destId="{42B0E85F-B4FA-4935-AFEF-1B541BDDAAB6}" srcOrd="0" destOrd="0" presId="urn:microsoft.com/office/officeart/2005/8/layout/hierarchy1"/>
    <dgm:cxn modelId="{1CBBAD51-FA17-4D10-8800-2A9D0B62F499}" type="presParOf" srcId="{64288072-C26B-4593-A09B-736623A2FF3C}" destId="{538C3A2F-3083-4ED8-AE86-6A0B7999D178}" srcOrd="1" destOrd="0" presId="urn:microsoft.com/office/officeart/2005/8/layout/hierarchy1"/>
    <dgm:cxn modelId="{A9F71943-58BA-4895-BAC2-D25267957935}" type="presParOf" srcId="{538C3A2F-3083-4ED8-AE86-6A0B7999D178}" destId="{5D56C60B-E136-4A3F-B0E6-2B009A14BB2B}" srcOrd="0" destOrd="0" presId="urn:microsoft.com/office/officeart/2005/8/layout/hierarchy1"/>
    <dgm:cxn modelId="{CB0904E6-1798-499F-AB04-DDD0F00CAF19}" type="presParOf" srcId="{5D56C60B-E136-4A3F-B0E6-2B009A14BB2B}" destId="{F24A7171-472A-4409-A583-918E1D3F65D3}" srcOrd="0" destOrd="0" presId="urn:microsoft.com/office/officeart/2005/8/layout/hierarchy1"/>
    <dgm:cxn modelId="{600D24C8-353C-48B2-815D-ADA8FCF9E07E}" type="presParOf" srcId="{5D56C60B-E136-4A3F-B0E6-2B009A14BB2B}" destId="{3A9CF122-1882-4D2B-A40B-9DDE2DD9A668}" srcOrd="1" destOrd="0" presId="urn:microsoft.com/office/officeart/2005/8/layout/hierarchy1"/>
    <dgm:cxn modelId="{C55B7B1D-0BEA-47C1-89B4-2C6BBB6D6F08}" type="presParOf" srcId="{538C3A2F-3083-4ED8-AE86-6A0B7999D178}" destId="{82D26EFB-BFFB-41D9-9866-E9FB9B5D357A}" srcOrd="1" destOrd="0" presId="urn:microsoft.com/office/officeart/2005/8/layout/hierarchy1"/>
    <dgm:cxn modelId="{266D4A84-36D3-43B5-8F69-DAE5D9D5B117}" type="presParOf" srcId="{2EB00024-A7E4-4F23-A9DD-9BAD4D88A87A}" destId="{18C4A95F-F17F-4A67-92F4-DE167C9B2AE9}" srcOrd="4" destOrd="0" presId="urn:microsoft.com/office/officeart/2005/8/layout/hierarchy1"/>
    <dgm:cxn modelId="{C9535974-A5B4-411D-A37E-FE73BAD562E0}" type="presParOf" srcId="{2EB00024-A7E4-4F23-A9DD-9BAD4D88A87A}" destId="{377BFA7B-61AA-43DF-8BF6-397FF8C98D2D}" srcOrd="5" destOrd="0" presId="urn:microsoft.com/office/officeart/2005/8/layout/hierarchy1"/>
    <dgm:cxn modelId="{BA500DE6-BEFF-4D4F-BF4A-32E83E59B6C9}" type="presParOf" srcId="{377BFA7B-61AA-43DF-8BF6-397FF8C98D2D}" destId="{B81782F1-24E0-4710-8C2A-6D021C7A3AA3}" srcOrd="0" destOrd="0" presId="urn:microsoft.com/office/officeart/2005/8/layout/hierarchy1"/>
    <dgm:cxn modelId="{9EFD5C09-2F28-4930-BC37-9895AF9E6B7C}" type="presParOf" srcId="{B81782F1-24E0-4710-8C2A-6D021C7A3AA3}" destId="{AA7EB82B-6A28-454D-BA57-DFE5B709D0EC}" srcOrd="0" destOrd="0" presId="urn:microsoft.com/office/officeart/2005/8/layout/hierarchy1"/>
    <dgm:cxn modelId="{AB047B49-A181-48E3-B0B7-E42E2AC50786}" type="presParOf" srcId="{B81782F1-24E0-4710-8C2A-6D021C7A3AA3}" destId="{0AD4623C-F103-490A-B72A-81C47356A3BD}" srcOrd="1" destOrd="0" presId="urn:microsoft.com/office/officeart/2005/8/layout/hierarchy1"/>
    <dgm:cxn modelId="{E7B72AC2-E999-46D9-A527-74B1F0F3DA42}" type="presParOf" srcId="{377BFA7B-61AA-43DF-8BF6-397FF8C98D2D}" destId="{D294A7C0-46E0-44CE-9F2C-B55FB44D4502}" srcOrd="1" destOrd="0" presId="urn:microsoft.com/office/officeart/2005/8/layout/hierarchy1"/>
    <dgm:cxn modelId="{D571FC77-2C21-48E3-AB76-C605F1F738EB}" type="presParOf" srcId="{3461A572-1B3D-4E45-B138-14C4AB370705}" destId="{04FF916D-74B5-4E2C-B763-F17A70538F13}" srcOrd="2" destOrd="0" presId="urn:microsoft.com/office/officeart/2005/8/layout/hierarchy1"/>
    <dgm:cxn modelId="{325255A2-538B-48BD-9210-599A6582AAB7}" type="presParOf" srcId="{3461A572-1B3D-4E45-B138-14C4AB370705}" destId="{24155BA5-B6B4-4B35-B25A-3A0F5C39D961}" srcOrd="3" destOrd="0" presId="urn:microsoft.com/office/officeart/2005/8/layout/hierarchy1"/>
    <dgm:cxn modelId="{0E192CA5-E7C4-4828-A4A0-1FD28EA55059}" type="presParOf" srcId="{24155BA5-B6B4-4B35-B25A-3A0F5C39D961}" destId="{A8CB6317-BB32-4923-B697-3F55D278BF7D}" srcOrd="0" destOrd="0" presId="urn:microsoft.com/office/officeart/2005/8/layout/hierarchy1"/>
    <dgm:cxn modelId="{DFDD7DAE-5E02-4B7D-8442-DEBDDDE76A26}" type="presParOf" srcId="{A8CB6317-BB32-4923-B697-3F55D278BF7D}" destId="{C7057193-AB7C-4BA3-880A-C63B85C88FA4}" srcOrd="0" destOrd="0" presId="urn:microsoft.com/office/officeart/2005/8/layout/hierarchy1"/>
    <dgm:cxn modelId="{2CF7ED85-4100-45B4-976F-FD23FB18DA8E}" type="presParOf" srcId="{A8CB6317-BB32-4923-B697-3F55D278BF7D}" destId="{426823F0-2065-482E-98D6-65AECB35F96F}" srcOrd="1" destOrd="0" presId="urn:microsoft.com/office/officeart/2005/8/layout/hierarchy1"/>
    <dgm:cxn modelId="{29C2B096-8B1F-4E82-A4F4-FE9F8B3164BB}" type="presParOf" srcId="{24155BA5-B6B4-4B35-B25A-3A0F5C39D961}" destId="{9F13DEE3-D694-4B24-9453-0393775131B6}" srcOrd="1" destOrd="0" presId="urn:microsoft.com/office/officeart/2005/8/layout/hierarchy1"/>
    <dgm:cxn modelId="{5DDE8535-284D-4A1E-8A64-8664BC681BC5}" type="presParOf" srcId="{9F13DEE3-D694-4B24-9453-0393775131B6}" destId="{382621E6-92EE-4B67-9E44-B860F9D611D4}" srcOrd="0" destOrd="0" presId="urn:microsoft.com/office/officeart/2005/8/layout/hierarchy1"/>
    <dgm:cxn modelId="{50898793-6A07-434D-B480-A67C7E1F04EF}" type="presParOf" srcId="{9F13DEE3-D694-4B24-9453-0393775131B6}" destId="{8B513CD1-926E-4CA5-92C4-9ACEA961163D}" srcOrd="1" destOrd="0" presId="urn:microsoft.com/office/officeart/2005/8/layout/hierarchy1"/>
    <dgm:cxn modelId="{E7FD1AD0-A535-4038-AB26-D1AD81030FA3}" type="presParOf" srcId="{8B513CD1-926E-4CA5-92C4-9ACEA961163D}" destId="{6E3A5300-7EA0-4B1B-A042-9EF1E0C912A2}" srcOrd="0" destOrd="0" presId="urn:microsoft.com/office/officeart/2005/8/layout/hierarchy1"/>
    <dgm:cxn modelId="{77CD3969-89FF-4C60-B9F9-5EE90DF389F5}" type="presParOf" srcId="{6E3A5300-7EA0-4B1B-A042-9EF1E0C912A2}" destId="{F166969A-083C-4A87-ADA8-B4A69EA018BE}" srcOrd="0" destOrd="0" presId="urn:microsoft.com/office/officeart/2005/8/layout/hierarchy1"/>
    <dgm:cxn modelId="{DDA9B366-ECF9-48B9-91A4-B059106BEDA8}" type="presParOf" srcId="{6E3A5300-7EA0-4B1B-A042-9EF1E0C912A2}" destId="{79098A70-D892-4D17-B0D7-3303FE852C1B}" srcOrd="1" destOrd="0" presId="urn:microsoft.com/office/officeart/2005/8/layout/hierarchy1"/>
    <dgm:cxn modelId="{771F1709-14E3-431C-82D8-967E90C68104}" type="presParOf" srcId="{8B513CD1-926E-4CA5-92C4-9ACEA961163D}" destId="{852C949C-142E-4972-BEA2-4A0C3C716E55}" srcOrd="1" destOrd="0" presId="urn:microsoft.com/office/officeart/2005/8/layout/hierarchy1"/>
    <dgm:cxn modelId="{978A9B08-83FF-43D8-8D63-E30EB96C2A02}" type="presParOf" srcId="{852C949C-142E-4972-BEA2-4A0C3C716E55}" destId="{242588D5-0F3E-4DF7-AEC4-AA25629815C2}" srcOrd="0" destOrd="0" presId="urn:microsoft.com/office/officeart/2005/8/layout/hierarchy1"/>
    <dgm:cxn modelId="{5042548A-500E-4CD4-B36E-7296AC9E9DA7}" type="presParOf" srcId="{852C949C-142E-4972-BEA2-4A0C3C716E55}" destId="{FD16B094-A4C2-4E5D-8C2F-0DE3FA0ADB56}" srcOrd="1" destOrd="0" presId="urn:microsoft.com/office/officeart/2005/8/layout/hierarchy1"/>
    <dgm:cxn modelId="{486ED0F1-E481-4A4B-844A-60E4F407C1C2}" type="presParOf" srcId="{FD16B094-A4C2-4E5D-8C2F-0DE3FA0ADB56}" destId="{5CFBE262-539D-4C20-B50B-06FA61C938BF}" srcOrd="0" destOrd="0" presId="urn:microsoft.com/office/officeart/2005/8/layout/hierarchy1"/>
    <dgm:cxn modelId="{6EB40F44-24F4-4D6B-AEBE-6A339744C685}" type="presParOf" srcId="{5CFBE262-539D-4C20-B50B-06FA61C938BF}" destId="{73FBA193-4739-40A5-97BA-FAE62E28CB0C}" srcOrd="0" destOrd="0" presId="urn:microsoft.com/office/officeart/2005/8/layout/hierarchy1"/>
    <dgm:cxn modelId="{B4E79ABA-F13C-48F3-AEC1-F05F0EDBBF06}" type="presParOf" srcId="{5CFBE262-539D-4C20-B50B-06FA61C938BF}" destId="{8C7179F3-8DBB-4A93-8E98-E278672E36E1}" srcOrd="1" destOrd="0" presId="urn:microsoft.com/office/officeart/2005/8/layout/hierarchy1"/>
    <dgm:cxn modelId="{E1556615-24BA-4B3C-93F6-C7E379CE2AA8}" type="presParOf" srcId="{FD16B094-A4C2-4E5D-8C2F-0DE3FA0ADB56}" destId="{83E586E0-859A-44E9-8727-F281091D6893}" srcOrd="1" destOrd="0" presId="urn:microsoft.com/office/officeart/2005/8/layout/hierarchy1"/>
    <dgm:cxn modelId="{143D6AF0-0987-454A-B847-E764CF931FC7}" type="presParOf" srcId="{3461A572-1B3D-4E45-B138-14C4AB370705}" destId="{296727BF-87E2-49C8-A505-078A91FF4A3F}" srcOrd="4" destOrd="0" presId="urn:microsoft.com/office/officeart/2005/8/layout/hierarchy1"/>
    <dgm:cxn modelId="{4EF65DD1-1D83-44BE-8097-2F70209AAC71}" type="presParOf" srcId="{3461A572-1B3D-4E45-B138-14C4AB370705}" destId="{9C4BB14E-00FD-432D-BF2C-8CBFD2FCFA3C}" srcOrd="5" destOrd="0" presId="urn:microsoft.com/office/officeart/2005/8/layout/hierarchy1"/>
    <dgm:cxn modelId="{9D6F2DF3-B07D-4682-A603-D8687EA366C2}" type="presParOf" srcId="{9C4BB14E-00FD-432D-BF2C-8CBFD2FCFA3C}" destId="{90D7D624-F39D-4CD3-93C9-6D42A6B4B49E}" srcOrd="0" destOrd="0" presId="urn:microsoft.com/office/officeart/2005/8/layout/hierarchy1"/>
    <dgm:cxn modelId="{87EDD29C-98AA-4D5E-A053-C21FEB08D427}" type="presParOf" srcId="{90D7D624-F39D-4CD3-93C9-6D42A6B4B49E}" destId="{2C840A99-128D-4A38-93BE-1C89E0D31305}" srcOrd="0" destOrd="0" presId="urn:microsoft.com/office/officeart/2005/8/layout/hierarchy1"/>
    <dgm:cxn modelId="{AC428365-464E-4EBC-BB7D-37E6F91F9A97}" type="presParOf" srcId="{90D7D624-F39D-4CD3-93C9-6D42A6B4B49E}" destId="{7749EABE-1D78-482C-BB5F-9CF21C33AB97}" srcOrd="1" destOrd="0" presId="urn:microsoft.com/office/officeart/2005/8/layout/hierarchy1"/>
    <dgm:cxn modelId="{F8AE4E88-A6E4-4A80-B41C-5375EDB5C498}" type="presParOf" srcId="{9C4BB14E-00FD-432D-BF2C-8CBFD2FCFA3C}" destId="{E75ADAD1-253A-434C-BEE3-D875A6E54C95}" srcOrd="1" destOrd="0" presId="urn:microsoft.com/office/officeart/2005/8/layout/hierarchy1"/>
    <dgm:cxn modelId="{A0D76871-CB63-49C5-8CBD-F77AF5D8CEF6}" type="presParOf" srcId="{3461A572-1B3D-4E45-B138-14C4AB370705}" destId="{ED6D1BBB-365A-480F-BF02-1383C65232A5}" srcOrd="6" destOrd="0" presId="urn:microsoft.com/office/officeart/2005/8/layout/hierarchy1"/>
    <dgm:cxn modelId="{3CAD2ADD-6C81-4476-A327-A1FB2B1860E6}" type="presParOf" srcId="{3461A572-1B3D-4E45-B138-14C4AB370705}" destId="{F0D079F2-ECFA-40BF-962C-2F6EC2C08778}" srcOrd="7" destOrd="0" presId="urn:microsoft.com/office/officeart/2005/8/layout/hierarchy1"/>
    <dgm:cxn modelId="{F4671959-5EC8-431F-8AF1-15656A16F214}" type="presParOf" srcId="{F0D079F2-ECFA-40BF-962C-2F6EC2C08778}" destId="{56CC7101-6DB5-40C2-9699-0026A6F42302}" srcOrd="0" destOrd="0" presId="urn:microsoft.com/office/officeart/2005/8/layout/hierarchy1"/>
    <dgm:cxn modelId="{BD5427A8-73ED-4027-B1D4-BF0A05EE3D42}" type="presParOf" srcId="{56CC7101-6DB5-40C2-9699-0026A6F42302}" destId="{F77EC86E-0113-40F7-9FC2-E4FFB4C63385}" srcOrd="0" destOrd="0" presId="urn:microsoft.com/office/officeart/2005/8/layout/hierarchy1"/>
    <dgm:cxn modelId="{F876E202-41A5-4BB2-9783-B7C67915DC3C}" type="presParOf" srcId="{56CC7101-6DB5-40C2-9699-0026A6F42302}" destId="{574DD822-C2C0-469C-A8E6-639F550F8CBF}" srcOrd="1" destOrd="0" presId="urn:microsoft.com/office/officeart/2005/8/layout/hierarchy1"/>
    <dgm:cxn modelId="{48DFB5CF-E245-4B46-AAC1-394F332DB1E2}" type="presParOf" srcId="{F0D079F2-ECFA-40BF-962C-2F6EC2C08778}" destId="{0C184040-E5FB-450A-BD74-FF9FFE6877F3}" srcOrd="1" destOrd="0" presId="urn:microsoft.com/office/officeart/2005/8/layout/hierarchy1"/>
    <dgm:cxn modelId="{49938779-059E-4F18-B602-9F8957F28BAD}" type="presParOf" srcId="{0C184040-E5FB-450A-BD74-FF9FFE6877F3}" destId="{BB2D23A6-3CEE-49C3-B052-819886E9950A}" srcOrd="0" destOrd="0" presId="urn:microsoft.com/office/officeart/2005/8/layout/hierarchy1"/>
    <dgm:cxn modelId="{C2770025-D818-42DC-8D20-47ED16297C1A}" type="presParOf" srcId="{0C184040-E5FB-450A-BD74-FF9FFE6877F3}" destId="{5D24432A-203E-432F-8F08-CB588C894FA3}" srcOrd="1" destOrd="0" presId="urn:microsoft.com/office/officeart/2005/8/layout/hierarchy1"/>
    <dgm:cxn modelId="{8288419A-0E31-4079-98A6-2E8D83790673}" type="presParOf" srcId="{5D24432A-203E-432F-8F08-CB588C894FA3}" destId="{7FF0193F-507F-4F17-8B66-3C8FA6E1E09D}" srcOrd="0" destOrd="0" presId="urn:microsoft.com/office/officeart/2005/8/layout/hierarchy1"/>
    <dgm:cxn modelId="{7A6D2554-4985-4D5A-A805-4A8C737C3EC9}" type="presParOf" srcId="{7FF0193F-507F-4F17-8B66-3C8FA6E1E09D}" destId="{D586D865-769E-4FC1-8F9D-019ECF5E68E9}" srcOrd="0" destOrd="0" presId="urn:microsoft.com/office/officeart/2005/8/layout/hierarchy1"/>
    <dgm:cxn modelId="{C3C7496F-38BE-4BF5-A858-3D158FD3B0EE}" type="presParOf" srcId="{7FF0193F-507F-4F17-8B66-3C8FA6E1E09D}" destId="{0ED2EEBD-D31C-454B-A321-EF994AAF3AC1}" srcOrd="1" destOrd="0" presId="urn:microsoft.com/office/officeart/2005/8/layout/hierarchy1"/>
    <dgm:cxn modelId="{01F7E83E-AF80-4AF2-9CD0-3A273AA7CFF3}" type="presParOf" srcId="{5D24432A-203E-432F-8F08-CB588C894FA3}" destId="{753872D4-F970-4BD4-87E5-9BA99059747F}" srcOrd="1" destOrd="0" presId="urn:microsoft.com/office/officeart/2005/8/layout/hierarchy1"/>
    <dgm:cxn modelId="{45E1F750-A194-4E32-BE54-2CB2C3C071AC}" type="presParOf" srcId="{3461A572-1B3D-4E45-B138-14C4AB370705}" destId="{E4533645-8CA2-4D30-8118-A6D8C1F1955B}" srcOrd="8" destOrd="0" presId="urn:microsoft.com/office/officeart/2005/8/layout/hierarchy1"/>
    <dgm:cxn modelId="{E6313387-B1D8-48ED-AC0E-7E9830B1BBD1}" type="presParOf" srcId="{3461A572-1B3D-4E45-B138-14C4AB370705}" destId="{BF8667BC-20E3-45FB-A285-948EF93CF2D6}" srcOrd="9" destOrd="0" presId="urn:microsoft.com/office/officeart/2005/8/layout/hierarchy1"/>
    <dgm:cxn modelId="{FFC5430B-D8C1-4D86-9A98-BC59700BDD77}" type="presParOf" srcId="{BF8667BC-20E3-45FB-A285-948EF93CF2D6}" destId="{5B39BFFA-E0D4-4655-B58A-5FC7A387107E}" srcOrd="0" destOrd="0" presId="urn:microsoft.com/office/officeart/2005/8/layout/hierarchy1"/>
    <dgm:cxn modelId="{EE68FAA0-0626-44DB-A00C-765F41EC7B57}" type="presParOf" srcId="{5B39BFFA-E0D4-4655-B58A-5FC7A387107E}" destId="{5A3B16FA-AF56-4517-9429-6DAF563AEBD7}" srcOrd="0" destOrd="0" presId="urn:microsoft.com/office/officeart/2005/8/layout/hierarchy1"/>
    <dgm:cxn modelId="{42505A0D-EEFC-432E-86A4-E154AAABA5D8}" type="presParOf" srcId="{5B39BFFA-E0D4-4655-B58A-5FC7A387107E}" destId="{49058686-F979-4139-A608-9FF53E0FFA6E}" srcOrd="1" destOrd="0" presId="urn:microsoft.com/office/officeart/2005/8/layout/hierarchy1"/>
    <dgm:cxn modelId="{8A3568C4-D467-42B5-B407-AFA40B9CA0A6}" type="presParOf" srcId="{BF8667BC-20E3-45FB-A285-948EF93CF2D6}" destId="{F2B7FAE3-D3A8-42F0-8FF5-328E7237104F}" srcOrd="1" destOrd="0" presId="urn:microsoft.com/office/officeart/2005/8/layout/hierarchy1"/>
    <dgm:cxn modelId="{2106025C-4CF4-43E4-9D49-46FEA17C94E6}" type="presParOf" srcId="{F2B7FAE3-D3A8-42F0-8FF5-328E7237104F}" destId="{7364E1FF-B714-40AC-B956-380FF5D3F452}" srcOrd="0" destOrd="0" presId="urn:microsoft.com/office/officeart/2005/8/layout/hierarchy1"/>
    <dgm:cxn modelId="{26A6D577-1185-4EBA-92A2-CFC361DEA0F9}" type="presParOf" srcId="{F2B7FAE3-D3A8-42F0-8FF5-328E7237104F}" destId="{CF148658-45D7-432F-9B81-F050EE45C40A}" srcOrd="1" destOrd="0" presId="urn:microsoft.com/office/officeart/2005/8/layout/hierarchy1"/>
    <dgm:cxn modelId="{1259D0AB-5068-4CFE-8DE0-D24618CE90B7}" type="presParOf" srcId="{CF148658-45D7-432F-9B81-F050EE45C40A}" destId="{4BCCC966-0186-424D-AC61-844A19A224BA}" srcOrd="0" destOrd="0" presId="urn:microsoft.com/office/officeart/2005/8/layout/hierarchy1"/>
    <dgm:cxn modelId="{CE011D23-F47B-434D-950A-73713F41D6B5}" type="presParOf" srcId="{4BCCC966-0186-424D-AC61-844A19A224BA}" destId="{F7537F8B-1D86-4207-A6FF-27B19A21BA03}" srcOrd="0" destOrd="0" presId="urn:microsoft.com/office/officeart/2005/8/layout/hierarchy1"/>
    <dgm:cxn modelId="{52BF5579-A115-463D-985D-EC3ABE4A5BC0}" type="presParOf" srcId="{4BCCC966-0186-424D-AC61-844A19A224BA}" destId="{2FC5AB24-291A-46E6-938D-F89F17D21B60}" srcOrd="1" destOrd="0" presId="urn:microsoft.com/office/officeart/2005/8/layout/hierarchy1"/>
    <dgm:cxn modelId="{B645CA41-3EE2-4FFD-9B90-15D894DB483B}" type="presParOf" srcId="{CF148658-45D7-432F-9B81-F050EE45C40A}" destId="{84954A67-F7FA-422C-8473-0548DD16172F}" srcOrd="1" destOrd="0" presId="urn:microsoft.com/office/officeart/2005/8/layout/hierarchy1"/>
    <dgm:cxn modelId="{14710921-81E0-440A-9189-F26115A3B87D}" type="presParOf" srcId="{616744F3-6432-4A45-892D-CBC41B0C76BA}" destId="{DDF19041-29E1-42C6-B15E-CF1D5E065313}" srcOrd="1" destOrd="0" presId="urn:microsoft.com/office/officeart/2005/8/layout/hierarchy1"/>
    <dgm:cxn modelId="{E928112F-3700-4687-861A-05E7C606D738}" type="presParOf" srcId="{DDF19041-29E1-42C6-B15E-CF1D5E065313}" destId="{A2DA65E5-0497-440B-ADC6-4F957F979BCC}" srcOrd="0" destOrd="0" presId="urn:microsoft.com/office/officeart/2005/8/layout/hierarchy1"/>
    <dgm:cxn modelId="{89D813BB-CE5F-486E-A628-A5DEE91824E3}" type="presParOf" srcId="{A2DA65E5-0497-440B-ADC6-4F957F979BCC}" destId="{84D8F296-5005-489E-B321-6B13A351EA7E}" srcOrd="0" destOrd="0" presId="urn:microsoft.com/office/officeart/2005/8/layout/hierarchy1"/>
    <dgm:cxn modelId="{B974F638-1F06-4BE0-AFD3-80539735F2A9}" type="presParOf" srcId="{A2DA65E5-0497-440B-ADC6-4F957F979BCC}" destId="{40430748-A1B6-413E-8E4D-61D8EE85B540}" srcOrd="1" destOrd="0" presId="urn:microsoft.com/office/officeart/2005/8/layout/hierarchy1"/>
    <dgm:cxn modelId="{70FDAFA2-D40B-4040-A837-2721DEEE3B2D}" type="presParOf" srcId="{DDF19041-29E1-42C6-B15E-CF1D5E065313}" destId="{24A4BAAA-954C-4EE4-A8E3-CABEA32406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05797C-0621-4E13-B20C-C02808396B58}"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9109D224-3467-4FD1-AB37-16C0B2BDDCA6}">
      <dgm:prSet phldrT="[Text]" custT="1"/>
      <dgm:spPr/>
      <dgm:t>
        <a:bodyPr/>
        <a:lstStyle/>
        <a:p>
          <a:endParaRPr lang="en-US" sz="1000" dirty="0"/>
        </a:p>
      </dgm:t>
    </dgm:pt>
    <dgm:pt modelId="{DEDD1A78-9601-4BD5-BB17-52ABC3C2CF74}" type="parTrans" cxnId="{60453E7B-50A1-4E0C-A64E-EC40C54A0BAC}">
      <dgm:prSet/>
      <dgm:spPr/>
      <dgm:t>
        <a:bodyPr/>
        <a:lstStyle/>
        <a:p>
          <a:endParaRPr lang="en-US" sz="1000"/>
        </a:p>
      </dgm:t>
    </dgm:pt>
    <dgm:pt modelId="{8E408BC1-DA0F-47FE-8E62-6E0DFFBE1087}" type="sibTrans" cxnId="{60453E7B-50A1-4E0C-A64E-EC40C54A0BAC}">
      <dgm:prSet/>
      <dgm:spPr/>
      <dgm:t>
        <a:bodyPr/>
        <a:lstStyle/>
        <a:p>
          <a:endParaRPr lang="en-US" sz="1000"/>
        </a:p>
      </dgm:t>
    </dgm:pt>
    <dgm:pt modelId="{62898E47-8B50-42A7-BA5A-85FE7E37530E}">
      <dgm:prSet phldrT="[Text]" custT="1"/>
      <dgm:spPr/>
      <dgm:t>
        <a:bodyPr/>
        <a:lstStyle/>
        <a:p>
          <a:endParaRPr lang="en-US" sz="1000" dirty="0"/>
        </a:p>
      </dgm:t>
    </dgm:pt>
    <dgm:pt modelId="{2261674F-2B0F-4711-B0E7-E7079C11CF11}" type="parTrans" cxnId="{654D166F-C420-4EE7-9943-014DC7B559B7}">
      <dgm:prSet/>
      <dgm:spPr/>
      <dgm:t>
        <a:bodyPr/>
        <a:lstStyle/>
        <a:p>
          <a:endParaRPr lang="en-US" sz="1000"/>
        </a:p>
      </dgm:t>
    </dgm:pt>
    <dgm:pt modelId="{9FAD3086-2A9D-4726-86AD-3F6F1562B710}" type="sibTrans" cxnId="{654D166F-C420-4EE7-9943-014DC7B559B7}">
      <dgm:prSet/>
      <dgm:spPr/>
      <dgm:t>
        <a:bodyPr/>
        <a:lstStyle/>
        <a:p>
          <a:endParaRPr lang="en-US" sz="1000"/>
        </a:p>
      </dgm:t>
    </dgm:pt>
    <dgm:pt modelId="{F7C5D4F9-54DA-4603-9B5B-783B5C840E5D}">
      <dgm:prSet phldrT="[Text]" custT="1"/>
      <dgm:spPr/>
      <dgm:t>
        <a:bodyPr/>
        <a:lstStyle/>
        <a:p>
          <a:endParaRPr lang="en-US" sz="1000" dirty="0"/>
        </a:p>
      </dgm:t>
    </dgm:pt>
    <dgm:pt modelId="{7E3A80B8-5F8B-402D-AC8F-30629D93E383}" type="parTrans" cxnId="{08C7F93C-1BF0-4056-842C-D1982EDCCFE1}">
      <dgm:prSet/>
      <dgm:spPr/>
      <dgm:t>
        <a:bodyPr/>
        <a:lstStyle/>
        <a:p>
          <a:endParaRPr lang="en-US" sz="1000"/>
        </a:p>
      </dgm:t>
    </dgm:pt>
    <dgm:pt modelId="{D98E69E9-E059-4023-9FEC-E5641F09E905}" type="sibTrans" cxnId="{08C7F93C-1BF0-4056-842C-D1982EDCCFE1}">
      <dgm:prSet/>
      <dgm:spPr/>
      <dgm:t>
        <a:bodyPr/>
        <a:lstStyle/>
        <a:p>
          <a:endParaRPr lang="en-US" sz="1000"/>
        </a:p>
      </dgm:t>
    </dgm:pt>
    <dgm:pt modelId="{60497A80-8911-4EAC-91CD-870F65F06DE3}">
      <dgm:prSet phldrT="[Text]" custT="1"/>
      <dgm:spPr/>
      <dgm:t>
        <a:bodyPr/>
        <a:lstStyle/>
        <a:p>
          <a:endParaRPr lang="en-US" sz="1000" dirty="0"/>
        </a:p>
      </dgm:t>
    </dgm:pt>
    <dgm:pt modelId="{185CDAE0-BE16-4A4E-A402-743B5967FE16}" type="parTrans" cxnId="{52BDD6BE-62B8-42E5-8B69-51B15FB4577D}">
      <dgm:prSet/>
      <dgm:spPr/>
      <dgm:t>
        <a:bodyPr/>
        <a:lstStyle/>
        <a:p>
          <a:endParaRPr lang="en-US" sz="1000"/>
        </a:p>
      </dgm:t>
    </dgm:pt>
    <dgm:pt modelId="{E27E185A-F343-46B6-A586-99B9D4B201B2}" type="sibTrans" cxnId="{52BDD6BE-62B8-42E5-8B69-51B15FB4577D}">
      <dgm:prSet/>
      <dgm:spPr/>
      <dgm:t>
        <a:bodyPr/>
        <a:lstStyle/>
        <a:p>
          <a:endParaRPr lang="en-US" sz="1000"/>
        </a:p>
      </dgm:t>
    </dgm:pt>
    <dgm:pt modelId="{32D24E8D-C7CE-48ED-A0E4-4B49C9BD23DB}">
      <dgm:prSet phldrT="[Text]" custT="1"/>
      <dgm:spPr/>
      <dgm:t>
        <a:bodyPr/>
        <a:lstStyle/>
        <a:p>
          <a:endParaRPr lang="en-US" sz="1000" dirty="0"/>
        </a:p>
      </dgm:t>
    </dgm:pt>
    <dgm:pt modelId="{536CEF09-D620-4C13-8141-77F0260B881C}" type="parTrans" cxnId="{99335994-4BF0-4FAA-9CBA-1B96291FBAC0}">
      <dgm:prSet/>
      <dgm:spPr/>
      <dgm:t>
        <a:bodyPr/>
        <a:lstStyle/>
        <a:p>
          <a:endParaRPr lang="en-US" sz="1000"/>
        </a:p>
      </dgm:t>
    </dgm:pt>
    <dgm:pt modelId="{1BAFA3EF-6D6D-4448-9832-AB065CBD0D50}" type="sibTrans" cxnId="{99335994-4BF0-4FAA-9CBA-1B96291FBAC0}">
      <dgm:prSet/>
      <dgm:spPr/>
      <dgm:t>
        <a:bodyPr/>
        <a:lstStyle/>
        <a:p>
          <a:endParaRPr lang="en-US" sz="1000"/>
        </a:p>
      </dgm:t>
    </dgm:pt>
    <dgm:pt modelId="{79370F32-745D-4E31-87CD-9F37F55BEE9E}">
      <dgm:prSet phldrT="[Text]" custT="1"/>
      <dgm:spPr/>
      <dgm:t>
        <a:bodyPr/>
        <a:lstStyle/>
        <a:p>
          <a:endParaRPr lang="en-US" sz="1000" dirty="0"/>
        </a:p>
      </dgm:t>
    </dgm:pt>
    <dgm:pt modelId="{949F4840-4849-4269-B67C-2749FEFA85B8}" type="parTrans" cxnId="{76793687-FC22-4CAD-8E4B-0F7D0BB08653}">
      <dgm:prSet/>
      <dgm:spPr/>
      <dgm:t>
        <a:bodyPr/>
        <a:lstStyle/>
        <a:p>
          <a:endParaRPr lang="en-US" sz="1000"/>
        </a:p>
      </dgm:t>
    </dgm:pt>
    <dgm:pt modelId="{E482CFB4-6FE0-4079-98B7-B36FBBDF7419}" type="sibTrans" cxnId="{76793687-FC22-4CAD-8E4B-0F7D0BB08653}">
      <dgm:prSet/>
      <dgm:spPr/>
      <dgm:t>
        <a:bodyPr/>
        <a:lstStyle/>
        <a:p>
          <a:endParaRPr lang="en-US" sz="1000"/>
        </a:p>
      </dgm:t>
    </dgm:pt>
    <dgm:pt modelId="{C1C9DCAF-02E3-4E9F-B553-CAA63E81F5A4}">
      <dgm:prSet phldrT="[Text]" custT="1"/>
      <dgm:spPr/>
      <dgm:t>
        <a:bodyPr/>
        <a:lstStyle/>
        <a:p>
          <a:endParaRPr lang="en-US" sz="1000" dirty="0"/>
        </a:p>
      </dgm:t>
    </dgm:pt>
    <dgm:pt modelId="{4706BB86-46DF-4EDA-9D2C-53D8B79D09ED}" type="parTrans" cxnId="{2261B650-1CC2-4438-B376-EFF3321B28D6}">
      <dgm:prSet/>
      <dgm:spPr/>
      <dgm:t>
        <a:bodyPr/>
        <a:lstStyle/>
        <a:p>
          <a:endParaRPr lang="en-US" sz="1000"/>
        </a:p>
      </dgm:t>
    </dgm:pt>
    <dgm:pt modelId="{B04D98A2-5F7A-484B-B14C-A361FD47F5B0}" type="sibTrans" cxnId="{2261B650-1CC2-4438-B376-EFF3321B28D6}">
      <dgm:prSet/>
      <dgm:spPr/>
      <dgm:t>
        <a:bodyPr/>
        <a:lstStyle/>
        <a:p>
          <a:endParaRPr lang="en-US" sz="1000"/>
        </a:p>
      </dgm:t>
    </dgm:pt>
    <dgm:pt modelId="{549D0330-9654-48A2-92FB-FF042A814C6A}">
      <dgm:prSet/>
      <dgm:spPr/>
      <dgm:t>
        <a:bodyPr/>
        <a:lstStyle/>
        <a:p>
          <a:endParaRPr lang="en-US" dirty="0"/>
        </a:p>
      </dgm:t>
    </dgm:pt>
    <dgm:pt modelId="{2A88EA52-6F6E-40A9-AD46-ECE5B74AA76D}" type="parTrans" cxnId="{0806D5E5-E5EA-4F39-B995-0D7F622EBD1D}">
      <dgm:prSet/>
      <dgm:spPr/>
      <dgm:t>
        <a:bodyPr/>
        <a:lstStyle/>
        <a:p>
          <a:endParaRPr lang="en-US"/>
        </a:p>
      </dgm:t>
    </dgm:pt>
    <dgm:pt modelId="{0FED1759-52C8-4EA1-82D6-096E7F9C5066}" type="sibTrans" cxnId="{0806D5E5-E5EA-4F39-B995-0D7F622EBD1D}">
      <dgm:prSet/>
      <dgm:spPr/>
      <dgm:t>
        <a:bodyPr/>
        <a:lstStyle/>
        <a:p>
          <a:endParaRPr lang="en-US"/>
        </a:p>
      </dgm:t>
    </dgm:pt>
    <dgm:pt modelId="{1AD0E1C4-6B05-4243-BB62-5BC658B20A65}">
      <dgm:prSet/>
      <dgm:spPr/>
      <dgm:t>
        <a:bodyPr/>
        <a:lstStyle/>
        <a:p>
          <a:endParaRPr lang="en-US" dirty="0"/>
        </a:p>
      </dgm:t>
    </dgm:pt>
    <dgm:pt modelId="{3A0166F5-304B-44BD-9A28-93B8577C677A}" type="parTrans" cxnId="{1148C5C3-ED21-426D-811A-503DF4A1591F}">
      <dgm:prSet/>
      <dgm:spPr/>
      <dgm:t>
        <a:bodyPr/>
        <a:lstStyle/>
        <a:p>
          <a:endParaRPr lang="en-US"/>
        </a:p>
      </dgm:t>
    </dgm:pt>
    <dgm:pt modelId="{23A3B198-2585-4DB6-A41B-A5BE68DCF9BF}" type="sibTrans" cxnId="{1148C5C3-ED21-426D-811A-503DF4A1591F}">
      <dgm:prSet/>
      <dgm:spPr/>
      <dgm:t>
        <a:bodyPr/>
        <a:lstStyle/>
        <a:p>
          <a:endParaRPr lang="en-US"/>
        </a:p>
      </dgm:t>
    </dgm:pt>
    <dgm:pt modelId="{9007B50F-FB9D-4E66-8C01-B86FA26BBED7}">
      <dgm:prSet/>
      <dgm:spPr/>
      <dgm:t>
        <a:bodyPr/>
        <a:lstStyle/>
        <a:p>
          <a:endParaRPr lang="en-US" dirty="0"/>
        </a:p>
      </dgm:t>
    </dgm:pt>
    <dgm:pt modelId="{B7EE31EB-6558-40D5-BD3E-E178094CCE76}" type="parTrans" cxnId="{B44B4D48-3496-4A86-BF8B-531F41762242}">
      <dgm:prSet/>
      <dgm:spPr/>
      <dgm:t>
        <a:bodyPr/>
        <a:lstStyle/>
        <a:p>
          <a:endParaRPr lang="en-US"/>
        </a:p>
      </dgm:t>
    </dgm:pt>
    <dgm:pt modelId="{71279BA3-E481-4932-93CB-DA551AD84B9C}" type="sibTrans" cxnId="{B44B4D48-3496-4A86-BF8B-531F41762242}">
      <dgm:prSet/>
      <dgm:spPr/>
      <dgm:t>
        <a:bodyPr/>
        <a:lstStyle/>
        <a:p>
          <a:endParaRPr lang="en-US"/>
        </a:p>
      </dgm:t>
    </dgm:pt>
    <dgm:pt modelId="{CB6A682F-B711-4994-90B5-B74FB62B1FDB}">
      <dgm:prSet/>
      <dgm:spPr/>
      <dgm:t>
        <a:bodyPr/>
        <a:lstStyle/>
        <a:p>
          <a:endParaRPr lang="en-US" dirty="0"/>
        </a:p>
      </dgm:t>
    </dgm:pt>
    <dgm:pt modelId="{03569D4A-A9A6-43BD-BFF6-3D709F973DDA}" type="parTrans" cxnId="{580E752E-7C8F-4893-A0A2-BFFF42CA2C52}">
      <dgm:prSet/>
      <dgm:spPr/>
      <dgm:t>
        <a:bodyPr/>
        <a:lstStyle/>
        <a:p>
          <a:endParaRPr lang="en-US"/>
        </a:p>
      </dgm:t>
    </dgm:pt>
    <dgm:pt modelId="{FC527A14-7226-48B8-B222-E98ACE93EF52}" type="sibTrans" cxnId="{580E752E-7C8F-4893-A0A2-BFFF42CA2C52}">
      <dgm:prSet/>
      <dgm:spPr/>
      <dgm:t>
        <a:bodyPr/>
        <a:lstStyle/>
        <a:p>
          <a:endParaRPr lang="en-US"/>
        </a:p>
      </dgm:t>
    </dgm:pt>
    <dgm:pt modelId="{05252950-F884-4FC2-AF38-670F2CFC545F}" type="pres">
      <dgm:prSet presAssocID="{4005797C-0621-4E13-B20C-C02808396B58}" presName="Name0" presStyleCnt="0">
        <dgm:presLayoutVars>
          <dgm:dir/>
          <dgm:resizeHandles val="exact"/>
        </dgm:presLayoutVars>
      </dgm:prSet>
      <dgm:spPr/>
    </dgm:pt>
    <dgm:pt modelId="{BBE0752A-DC82-4189-BB0C-E0DB7CDD17DC}" type="pres">
      <dgm:prSet presAssocID="{4005797C-0621-4E13-B20C-C02808396B58}" presName="arrow" presStyleLbl="bgShp" presStyleIdx="0" presStyleCnt="1" custLinFactNeighborX="-874" custLinFactNeighborY="5787"/>
      <dgm:spPr/>
    </dgm:pt>
    <dgm:pt modelId="{89DF6087-CAED-422F-A7AF-20EB8E54F5BB}" type="pres">
      <dgm:prSet presAssocID="{4005797C-0621-4E13-B20C-C02808396B58}" presName="points" presStyleCnt="0"/>
      <dgm:spPr/>
    </dgm:pt>
    <dgm:pt modelId="{0A20A0CD-2CB2-497B-B230-F2862F3DA9D2}" type="pres">
      <dgm:prSet presAssocID="{9109D224-3467-4FD1-AB37-16C0B2BDDCA6}" presName="compositeA" presStyleCnt="0"/>
      <dgm:spPr/>
    </dgm:pt>
    <dgm:pt modelId="{D847BA08-C660-4BE5-8228-83A21C5EA025}" type="pres">
      <dgm:prSet presAssocID="{9109D224-3467-4FD1-AB37-16C0B2BDDCA6}" presName="textA" presStyleLbl="revTx" presStyleIdx="0" presStyleCnt="11" custScaleX="67393">
        <dgm:presLayoutVars>
          <dgm:bulletEnabled val="1"/>
        </dgm:presLayoutVars>
      </dgm:prSet>
      <dgm:spPr/>
    </dgm:pt>
    <dgm:pt modelId="{76C63DE1-14C4-40D2-BC2B-A85A24E052F4}" type="pres">
      <dgm:prSet presAssocID="{9109D224-3467-4FD1-AB37-16C0B2BDDCA6}" presName="circleA" presStyleLbl="node1" presStyleIdx="0" presStyleCnt="11" custLinFactX="108309" custLinFactNeighborX="200000" custLinFactNeighborY="23064"/>
      <dgm:spPr/>
    </dgm:pt>
    <dgm:pt modelId="{030B2F2D-4AE0-433D-9C91-A09EADEF2736}" type="pres">
      <dgm:prSet presAssocID="{9109D224-3467-4FD1-AB37-16C0B2BDDCA6}" presName="spaceA" presStyleCnt="0"/>
      <dgm:spPr/>
    </dgm:pt>
    <dgm:pt modelId="{6B8D591D-6E1E-47D1-8645-4D79C4CF2E23}" type="pres">
      <dgm:prSet presAssocID="{8E408BC1-DA0F-47FE-8E62-6E0DFFBE1087}" presName="space" presStyleCnt="0"/>
      <dgm:spPr/>
    </dgm:pt>
    <dgm:pt modelId="{27340C6A-7EF0-45B3-BFC9-03CDE8F7C419}" type="pres">
      <dgm:prSet presAssocID="{62898E47-8B50-42A7-BA5A-85FE7E37530E}" presName="compositeB" presStyleCnt="0"/>
      <dgm:spPr/>
    </dgm:pt>
    <dgm:pt modelId="{5FB104BE-AF29-4585-9CF2-3C4619C299E5}" type="pres">
      <dgm:prSet presAssocID="{62898E47-8B50-42A7-BA5A-85FE7E37530E}" presName="textB" presStyleLbl="revTx" presStyleIdx="1" presStyleCnt="11">
        <dgm:presLayoutVars>
          <dgm:bulletEnabled val="1"/>
        </dgm:presLayoutVars>
      </dgm:prSet>
      <dgm:spPr/>
    </dgm:pt>
    <dgm:pt modelId="{162B1C68-E70A-450A-AE74-68EFCC5D6F0C}" type="pres">
      <dgm:prSet presAssocID="{62898E47-8B50-42A7-BA5A-85FE7E37530E}" presName="circleB" presStyleLbl="node1" presStyleIdx="1" presStyleCnt="11" custLinFactX="154876" custLinFactNeighborX="200000" custLinFactNeighborY="28000"/>
      <dgm:spPr/>
    </dgm:pt>
    <dgm:pt modelId="{7D0209F5-48FB-4A63-A4FA-5A209FEC63A5}" type="pres">
      <dgm:prSet presAssocID="{62898E47-8B50-42A7-BA5A-85FE7E37530E}" presName="spaceB" presStyleCnt="0"/>
      <dgm:spPr/>
    </dgm:pt>
    <dgm:pt modelId="{B539CF39-FCCC-4AEE-A5A4-6902FCD98316}" type="pres">
      <dgm:prSet presAssocID="{9FAD3086-2A9D-4726-86AD-3F6F1562B710}" presName="space" presStyleCnt="0"/>
      <dgm:spPr/>
    </dgm:pt>
    <dgm:pt modelId="{AE77FAE7-AC0E-44F0-9292-4F2CD94A651A}" type="pres">
      <dgm:prSet presAssocID="{F7C5D4F9-54DA-4603-9B5B-783B5C840E5D}" presName="compositeA" presStyleCnt="0"/>
      <dgm:spPr/>
    </dgm:pt>
    <dgm:pt modelId="{14E42490-A680-40EA-9F53-ABD1EFBDCDEB}" type="pres">
      <dgm:prSet presAssocID="{F7C5D4F9-54DA-4603-9B5B-783B5C840E5D}" presName="textA" presStyleLbl="revTx" presStyleIdx="2" presStyleCnt="11">
        <dgm:presLayoutVars>
          <dgm:bulletEnabled val="1"/>
        </dgm:presLayoutVars>
      </dgm:prSet>
      <dgm:spPr/>
    </dgm:pt>
    <dgm:pt modelId="{86951843-8DBB-420E-B848-D72667563ED6}" type="pres">
      <dgm:prSet presAssocID="{F7C5D4F9-54DA-4603-9B5B-783B5C840E5D}" presName="circleA" presStyleLbl="node1" presStyleIdx="2" presStyleCnt="11" custLinFactX="200000" custLinFactNeighborX="205514" custLinFactNeighborY="24934"/>
      <dgm:spPr/>
    </dgm:pt>
    <dgm:pt modelId="{5E88350E-0E97-4D6F-A0EF-4B7010B6F762}" type="pres">
      <dgm:prSet presAssocID="{F7C5D4F9-54DA-4603-9B5B-783B5C840E5D}" presName="spaceA" presStyleCnt="0"/>
      <dgm:spPr/>
    </dgm:pt>
    <dgm:pt modelId="{461E66FD-5E38-40D2-9618-5A0ADD97496E}" type="pres">
      <dgm:prSet presAssocID="{D98E69E9-E059-4023-9FEC-E5641F09E905}" presName="space" presStyleCnt="0"/>
      <dgm:spPr/>
    </dgm:pt>
    <dgm:pt modelId="{02B573A4-DA5C-41BB-BBD0-B9C5BC5D312A}" type="pres">
      <dgm:prSet presAssocID="{60497A80-8911-4EAC-91CD-870F65F06DE3}" presName="compositeB" presStyleCnt="0"/>
      <dgm:spPr/>
    </dgm:pt>
    <dgm:pt modelId="{E0031D35-6120-4EAA-BA76-B4AE5D3C1AAB}" type="pres">
      <dgm:prSet presAssocID="{60497A80-8911-4EAC-91CD-870F65F06DE3}" presName="textB" presStyleLbl="revTx" presStyleIdx="3" presStyleCnt="11">
        <dgm:presLayoutVars>
          <dgm:bulletEnabled val="1"/>
        </dgm:presLayoutVars>
      </dgm:prSet>
      <dgm:spPr/>
    </dgm:pt>
    <dgm:pt modelId="{3ED481B3-DF8A-4B6F-80C9-7C28BC63D904}" type="pres">
      <dgm:prSet presAssocID="{60497A80-8911-4EAC-91CD-870F65F06DE3}" presName="circleB" presStyleLbl="node1" presStyleIdx="3" presStyleCnt="11" custLinFactX="200000" custLinFactNeighborX="263919" custLinFactNeighborY="23064"/>
      <dgm:spPr/>
    </dgm:pt>
    <dgm:pt modelId="{F5D2E58D-4D98-4A80-9D60-225B1092F405}" type="pres">
      <dgm:prSet presAssocID="{60497A80-8911-4EAC-91CD-870F65F06DE3}" presName="spaceB" presStyleCnt="0"/>
      <dgm:spPr/>
    </dgm:pt>
    <dgm:pt modelId="{6493136C-C18C-4EC8-97F1-4D0EB4C57DC7}" type="pres">
      <dgm:prSet presAssocID="{E27E185A-F343-46B6-A586-99B9D4B201B2}" presName="space" presStyleCnt="0"/>
      <dgm:spPr/>
    </dgm:pt>
    <dgm:pt modelId="{CE2AAD06-93B0-4275-9811-5933BE4D9984}" type="pres">
      <dgm:prSet presAssocID="{C1C9DCAF-02E3-4E9F-B553-CAA63E81F5A4}" presName="compositeA" presStyleCnt="0"/>
      <dgm:spPr/>
    </dgm:pt>
    <dgm:pt modelId="{F211368A-A85A-47C8-85EC-5C95A8DCF2A6}" type="pres">
      <dgm:prSet presAssocID="{C1C9DCAF-02E3-4E9F-B553-CAA63E81F5A4}" presName="textA" presStyleLbl="revTx" presStyleIdx="4" presStyleCnt="11">
        <dgm:presLayoutVars>
          <dgm:bulletEnabled val="1"/>
        </dgm:presLayoutVars>
      </dgm:prSet>
      <dgm:spPr/>
    </dgm:pt>
    <dgm:pt modelId="{7D79C093-AD62-481C-BF90-3916599A40F2}" type="pres">
      <dgm:prSet presAssocID="{C1C9DCAF-02E3-4E9F-B553-CAA63E81F5A4}" presName="circleA" presStyleLbl="node1" presStyleIdx="4" presStyleCnt="11" custLinFactX="201823" custLinFactNeighborX="300000" custLinFactNeighborY="19261"/>
      <dgm:spPr>
        <a:solidFill>
          <a:srgbClr val="FFFF00"/>
        </a:solidFill>
      </dgm:spPr>
    </dgm:pt>
    <dgm:pt modelId="{F21AA0CD-7111-417E-80C8-A48504F3008B}" type="pres">
      <dgm:prSet presAssocID="{C1C9DCAF-02E3-4E9F-B553-CAA63E81F5A4}" presName="spaceA" presStyleCnt="0"/>
      <dgm:spPr/>
    </dgm:pt>
    <dgm:pt modelId="{5438B7F8-239F-434D-9D83-6102FA4A54FD}" type="pres">
      <dgm:prSet presAssocID="{B04D98A2-5F7A-484B-B14C-A361FD47F5B0}" presName="space" presStyleCnt="0"/>
      <dgm:spPr/>
    </dgm:pt>
    <dgm:pt modelId="{DF8D7D57-3A64-4C7B-ACA6-EE109A7BD6C9}" type="pres">
      <dgm:prSet presAssocID="{32D24E8D-C7CE-48ED-A0E4-4B49C9BD23DB}" presName="compositeB" presStyleCnt="0"/>
      <dgm:spPr/>
    </dgm:pt>
    <dgm:pt modelId="{66C440B8-B43F-412C-9FE0-E8F03B7C16EE}" type="pres">
      <dgm:prSet presAssocID="{32D24E8D-C7CE-48ED-A0E4-4B49C9BD23DB}" presName="textB" presStyleLbl="revTx" presStyleIdx="5" presStyleCnt="11">
        <dgm:presLayoutVars>
          <dgm:bulletEnabled val="1"/>
        </dgm:presLayoutVars>
      </dgm:prSet>
      <dgm:spPr/>
    </dgm:pt>
    <dgm:pt modelId="{7686FFCC-AB0E-4663-9460-1B4EBC2E6FDE}" type="pres">
      <dgm:prSet presAssocID="{32D24E8D-C7CE-48ED-A0E4-4B49C9BD23DB}" presName="circleB" presStyleLbl="node1" presStyleIdx="5" presStyleCnt="11" custLinFactX="247447" custLinFactNeighborX="300000" custLinFactNeighborY="23064"/>
      <dgm:spPr>
        <a:solidFill>
          <a:schemeClr val="accent3">
            <a:lumMod val="60000"/>
            <a:lumOff val="40000"/>
          </a:schemeClr>
        </a:solidFill>
      </dgm:spPr>
    </dgm:pt>
    <dgm:pt modelId="{9EC5D8EB-5F40-4E81-85F8-CA9C557ED07B}" type="pres">
      <dgm:prSet presAssocID="{32D24E8D-C7CE-48ED-A0E4-4B49C9BD23DB}" presName="spaceB" presStyleCnt="0"/>
      <dgm:spPr/>
    </dgm:pt>
    <dgm:pt modelId="{52EA81D7-9F78-41D1-94BD-0431C100F687}" type="pres">
      <dgm:prSet presAssocID="{1BAFA3EF-6D6D-4448-9832-AB065CBD0D50}" presName="space" presStyleCnt="0"/>
      <dgm:spPr/>
    </dgm:pt>
    <dgm:pt modelId="{59A180D9-1C5E-4742-8EDC-A59DA45FA29E}" type="pres">
      <dgm:prSet presAssocID="{79370F32-745D-4E31-87CD-9F37F55BEE9E}" presName="compositeA" presStyleCnt="0"/>
      <dgm:spPr/>
    </dgm:pt>
    <dgm:pt modelId="{9EF0C0B9-B455-46DE-9D3A-C8E7C554540A}" type="pres">
      <dgm:prSet presAssocID="{79370F32-745D-4E31-87CD-9F37F55BEE9E}" presName="textA" presStyleLbl="revTx" presStyleIdx="6" presStyleCnt="11">
        <dgm:presLayoutVars>
          <dgm:bulletEnabled val="1"/>
        </dgm:presLayoutVars>
      </dgm:prSet>
      <dgm:spPr/>
    </dgm:pt>
    <dgm:pt modelId="{E7367408-E4D0-4728-B8A5-7475DD8E76FE}" type="pres">
      <dgm:prSet presAssocID="{79370F32-745D-4E31-87CD-9F37F55BEE9E}" presName="circleA" presStyleLbl="node1" presStyleIdx="6" presStyleCnt="11" custLinFactX="297263" custLinFactNeighborX="300000" custLinFactNeighborY="23031"/>
      <dgm:spPr>
        <a:solidFill>
          <a:srgbClr val="C00000"/>
        </a:solidFill>
      </dgm:spPr>
    </dgm:pt>
    <dgm:pt modelId="{A34955D0-52F5-4382-A43E-A60AE3CE3A23}" type="pres">
      <dgm:prSet presAssocID="{79370F32-745D-4E31-87CD-9F37F55BEE9E}" presName="spaceA" presStyleCnt="0"/>
      <dgm:spPr/>
    </dgm:pt>
    <dgm:pt modelId="{F9C0244C-385E-425B-9DD7-B33B454F822F}" type="pres">
      <dgm:prSet presAssocID="{E482CFB4-6FE0-4079-98B7-B36FBBDF7419}" presName="space" presStyleCnt="0"/>
      <dgm:spPr/>
    </dgm:pt>
    <dgm:pt modelId="{568F89F6-607E-4107-B526-F85A5CA0B52B}" type="pres">
      <dgm:prSet presAssocID="{549D0330-9654-48A2-92FB-FF042A814C6A}" presName="compositeB" presStyleCnt="0"/>
      <dgm:spPr/>
    </dgm:pt>
    <dgm:pt modelId="{5D13647B-5EA6-480B-AD14-1145F14F70CE}" type="pres">
      <dgm:prSet presAssocID="{549D0330-9654-48A2-92FB-FF042A814C6A}" presName="textB" presStyleLbl="revTx" presStyleIdx="7" presStyleCnt="11">
        <dgm:presLayoutVars>
          <dgm:bulletEnabled val="1"/>
        </dgm:presLayoutVars>
      </dgm:prSet>
      <dgm:spPr/>
    </dgm:pt>
    <dgm:pt modelId="{8A283290-1E49-494B-87FA-513F05DD390B}" type="pres">
      <dgm:prSet presAssocID="{549D0330-9654-48A2-92FB-FF042A814C6A}" presName="circleB" presStyleLbl="node1" presStyleIdx="7" presStyleCnt="11" custFlipVert="0" custFlipHor="1" custScaleX="58077" custScaleY="12800" custLinFactX="200000" custLinFactY="106543" custLinFactNeighborX="252553" custLinFactNeighborY="200000"/>
      <dgm:spPr>
        <a:noFill/>
        <a:ln>
          <a:noFill/>
        </a:ln>
      </dgm:spPr>
    </dgm:pt>
    <dgm:pt modelId="{C3BEE2EF-B0A6-4E7E-BD6C-A9B5F42AD163}" type="pres">
      <dgm:prSet presAssocID="{549D0330-9654-48A2-92FB-FF042A814C6A}" presName="spaceB" presStyleCnt="0"/>
      <dgm:spPr/>
    </dgm:pt>
    <dgm:pt modelId="{9AF117FB-C256-4FDE-82FE-A9489388A583}" type="pres">
      <dgm:prSet presAssocID="{0FED1759-52C8-4EA1-82D6-096E7F9C5066}" presName="space" presStyleCnt="0"/>
      <dgm:spPr/>
    </dgm:pt>
    <dgm:pt modelId="{6FF50599-8A45-4DFC-AC65-8AB3BAC515CE}" type="pres">
      <dgm:prSet presAssocID="{1AD0E1C4-6B05-4243-BB62-5BC658B20A65}" presName="compositeA" presStyleCnt="0"/>
      <dgm:spPr/>
    </dgm:pt>
    <dgm:pt modelId="{F27CBE19-A843-4BDE-9E14-30E05DA8CB38}" type="pres">
      <dgm:prSet presAssocID="{1AD0E1C4-6B05-4243-BB62-5BC658B20A65}" presName="textA" presStyleLbl="revTx" presStyleIdx="8" presStyleCnt="11">
        <dgm:presLayoutVars>
          <dgm:bulletEnabled val="1"/>
        </dgm:presLayoutVars>
      </dgm:prSet>
      <dgm:spPr/>
    </dgm:pt>
    <dgm:pt modelId="{0A2FA769-C094-406A-8EEE-3771C9991F18}" type="pres">
      <dgm:prSet presAssocID="{1AD0E1C4-6B05-4243-BB62-5BC658B20A65}" presName="circleA" presStyleLbl="node1" presStyleIdx="8" presStyleCnt="11" custLinFactX="-689186" custLinFactY="284591" custLinFactNeighborX="-700000" custLinFactNeighborY="300000"/>
      <dgm:spPr/>
    </dgm:pt>
    <dgm:pt modelId="{536E5D20-EFB6-4186-A33B-7AEAB7999659}" type="pres">
      <dgm:prSet presAssocID="{1AD0E1C4-6B05-4243-BB62-5BC658B20A65}" presName="spaceA" presStyleCnt="0"/>
      <dgm:spPr/>
    </dgm:pt>
    <dgm:pt modelId="{574E7F00-ACCD-44B1-B4AB-4F8A78B365A2}" type="pres">
      <dgm:prSet presAssocID="{23A3B198-2585-4DB6-A41B-A5BE68DCF9BF}" presName="space" presStyleCnt="0"/>
      <dgm:spPr/>
    </dgm:pt>
    <dgm:pt modelId="{FD3F08D5-85EC-4703-B566-1CF5067CC572}" type="pres">
      <dgm:prSet presAssocID="{9007B50F-FB9D-4E66-8C01-B86FA26BBED7}" presName="compositeB" presStyleCnt="0"/>
      <dgm:spPr/>
    </dgm:pt>
    <dgm:pt modelId="{9F8A2739-15BE-4F1E-B032-293E5DEB8709}" type="pres">
      <dgm:prSet presAssocID="{9007B50F-FB9D-4E66-8C01-B86FA26BBED7}" presName="textB" presStyleLbl="revTx" presStyleIdx="9" presStyleCnt="11">
        <dgm:presLayoutVars>
          <dgm:bulletEnabled val="1"/>
        </dgm:presLayoutVars>
      </dgm:prSet>
      <dgm:spPr/>
    </dgm:pt>
    <dgm:pt modelId="{C7E5D9FB-81BE-4D65-B374-996873E917D1}" type="pres">
      <dgm:prSet presAssocID="{9007B50F-FB9D-4E66-8C01-B86FA26BBED7}" presName="circleB" presStyleLbl="node1" presStyleIdx="9" presStyleCnt="11" custLinFactX="-671143" custLinFactY="200000" custLinFactNeighborX="-700000" custLinFactNeighborY="258060"/>
      <dgm:spPr>
        <a:solidFill>
          <a:schemeClr val="bg1"/>
        </a:solidFill>
      </dgm:spPr>
    </dgm:pt>
    <dgm:pt modelId="{4501C9DF-9845-427D-AD84-93504A0C41CB}" type="pres">
      <dgm:prSet presAssocID="{9007B50F-FB9D-4E66-8C01-B86FA26BBED7}" presName="spaceB" presStyleCnt="0"/>
      <dgm:spPr/>
    </dgm:pt>
    <dgm:pt modelId="{4989CEC6-8257-48F1-B9FF-7EC3E4B560A3}" type="pres">
      <dgm:prSet presAssocID="{71279BA3-E481-4932-93CB-DA551AD84B9C}" presName="space" presStyleCnt="0"/>
      <dgm:spPr/>
    </dgm:pt>
    <dgm:pt modelId="{8EC7765B-2F45-45A1-94CD-2FBE56C3A280}" type="pres">
      <dgm:prSet presAssocID="{CB6A682F-B711-4994-90B5-B74FB62B1FDB}" presName="compositeA" presStyleCnt="0"/>
      <dgm:spPr/>
    </dgm:pt>
    <dgm:pt modelId="{3A314D87-F6F8-432E-B86F-FD2ACE28B0DA}" type="pres">
      <dgm:prSet presAssocID="{CB6A682F-B711-4994-90B5-B74FB62B1FDB}" presName="textA" presStyleLbl="revTx" presStyleIdx="10" presStyleCnt="11">
        <dgm:presLayoutVars>
          <dgm:bulletEnabled val="1"/>
        </dgm:presLayoutVars>
      </dgm:prSet>
      <dgm:spPr/>
    </dgm:pt>
    <dgm:pt modelId="{602BD4BC-4F08-4558-B82E-8196725D2283}" type="pres">
      <dgm:prSet presAssocID="{CB6A682F-B711-4994-90B5-B74FB62B1FDB}" presName="circleA" presStyleLbl="node1" presStyleIdx="10" presStyleCnt="11" custLinFactX="-200000" custLinFactY="297797" custLinFactNeighborX="-296505" custLinFactNeighborY="300000"/>
      <dgm:spPr>
        <a:solidFill>
          <a:schemeClr val="bg1"/>
        </a:solidFill>
      </dgm:spPr>
    </dgm:pt>
    <dgm:pt modelId="{611182BB-4141-4B1C-A093-A87DA3E0A0BC}" type="pres">
      <dgm:prSet presAssocID="{CB6A682F-B711-4994-90B5-B74FB62B1FDB}" presName="spaceA" presStyleCnt="0"/>
      <dgm:spPr/>
    </dgm:pt>
  </dgm:ptLst>
  <dgm:cxnLst>
    <dgm:cxn modelId="{1C5C6407-C1EA-45B4-A809-D148B9AD3D85}" type="presOf" srcId="{32D24E8D-C7CE-48ED-A0E4-4B49C9BD23DB}" destId="{66C440B8-B43F-412C-9FE0-E8F03B7C16EE}" srcOrd="0" destOrd="0" presId="urn:microsoft.com/office/officeart/2005/8/layout/hProcess11"/>
    <dgm:cxn modelId="{EAA0C910-28C0-400C-BF34-13BB32673565}" type="presOf" srcId="{C1C9DCAF-02E3-4E9F-B553-CAA63E81F5A4}" destId="{F211368A-A85A-47C8-85EC-5C95A8DCF2A6}" srcOrd="0" destOrd="0" presId="urn:microsoft.com/office/officeart/2005/8/layout/hProcess11"/>
    <dgm:cxn modelId="{3C8D8116-7DC0-4971-8EA6-F47B72CE87FE}" type="presOf" srcId="{62898E47-8B50-42A7-BA5A-85FE7E37530E}" destId="{5FB104BE-AF29-4585-9CF2-3C4619C299E5}" srcOrd="0" destOrd="0" presId="urn:microsoft.com/office/officeart/2005/8/layout/hProcess11"/>
    <dgm:cxn modelId="{4F8F7D2A-8F16-4D87-8262-88F510FBC0A2}" type="presOf" srcId="{9007B50F-FB9D-4E66-8C01-B86FA26BBED7}" destId="{9F8A2739-15BE-4F1E-B032-293E5DEB8709}" srcOrd="0" destOrd="0" presId="urn:microsoft.com/office/officeart/2005/8/layout/hProcess11"/>
    <dgm:cxn modelId="{580E752E-7C8F-4893-A0A2-BFFF42CA2C52}" srcId="{4005797C-0621-4E13-B20C-C02808396B58}" destId="{CB6A682F-B711-4994-90B5-B74FB62B1FDB}" srcOrd="10" destOrd="0" parTransId="{03569D4A-A9A6-43BD-BFF6-3D709F973DDA}" sibTransId="{FC527A14-7226-48B8-B222-E98ACE93EF52}"/>
    <dgm:cxn modelId="{08C7F93C-1BF0-4056-842C-D1982EDCCFE1}" srcId="{4005797C-0621-4E13-B20C-C02808396B58}" destId="{F7C5D4F9-54DA-4603-9B5B-783B5C840E5D}" srcOrd="2" destOrd="0" parTransId="{7E3A80B8-5F8B-402D-AC8F-30629D93E383}" sibTransId="{D98E69E9-E059-4023-9FEC-E5641F09E905}"/>
    <dgm:cxn modelId="{B66ABC65-DBE2-4FFA-A76C-2DF2992DF603}" type="presOf" srcId="{F7C5D4F9-54DA-4603-9B5B-783B5C840E5D}" destId="{14E42490-A680-40EA-9F53-ABD1EFBDCDEB}" srcOrd="0" destOrd="0" presId="urn:microsoft.com/office/officeart/2005/8/layout/hProcess11"/>
    <dgm:cxn modelId="{B44B4D48-3496-4A86-BF8B-531F41762242}" srcId="{4005797C-0621-4E13-B20C-C02808396B58}" destId="{9007B50F-FB9D-4E66-8C01-B86FA26BBED7}" srcOrd="9" destOrd="0" parTransId="{B7EE31EB-6558-40D5-BD3E-E178094CCE76}" sibTransId="{71279BA3-E481-4932-93CB-DA551AD84B9C}"/>
    <dgm:cxn modelId="{654D166F-C420-4EE7-9943-014DC7B559B7}" srcId="{4005797C-0621-4E13-B20C-C02808396B58}" destId="{62898E47-8B50-42A7-BA5A-85FE7E37530E}" srcOrd="1" destOrd="0" parTransId="{2261674F-2B0F-4711-B0E7-E7079C11CF11}" sibTransId="{9FAD3086-2A9D-4726-86AD-3F6F1562B710}"/>
    <dgm:cxn modelId="{2261B650-1CC2-4438-B376-EFF3321B28D6}" srcId="{4005797C-0621-4E13-B20C-C02808396B58}" destId="{C1C9DCAF-02E3-4E9F-B553-CAA63E81F5A4}" srcOrd="4" destOrd="0" parTransId="{4706BB86-46DF-4EDA-9D2C-53D8B79D09ED}" sibTransId="{B04D98A2-5F7A-484B-B14C-A361FD47F5B0}"/>
    <dgm:cxn modelId="{60453E7B-50A1-4E0C-A64E-EC40C54A0BAC}" srcId="{4005797C-0621-4E13-B20C-C02808396B58}" destId="{9109D224-3467-4FD1-AB37-16C0B2BDDCA6}" srcOrd="0" destOrd="0" parTransId="{DEDD1A78-9601-4BD5-BB17-52ABC3C2CF74}" sibTransId="{8E408BC1-DA0F-47FE-8E62-6E0DFFBE1087}"/>
    <dgm:cxn modelId="{B230427C-7403-4172-A220-E0D916456E88}" type="presOf" srcId="{60497A80-8911-4EAC-91CD-870F65F06DE3}" destId="{E0031D35-6120-4EAA-BA76-B4AE5D3C1AAB}" srcOrd="0" destOrd="0" presId="urn:microsoft.com/office/officeart/2005/8/layout/hProcess11"/>
    <dgm:cxn modelId="{82A33C7F-B140-4DD2-9B1C-7DACBB1B3C81}" type="presOf" srcId="{9109D224-3467-4FD1-AB37-16C0B2BDDCA6}" destId="{D847BA08-C660-4BE5-8228-83A21C5EA025}" srcOrd="0" destOrd="0" presId="urn:microsoft.com/office/officeart/2005/8/layout/hProcess11"/>
    <dgm:cxn modelId="{0425CA86-960E-43C0-912A-CB49FE3877A1}" type="presOf" srcId="{4005797C-0621-4E13-B20C-C02808396B58}" destId="{05252950-F884-4FC2-AF38-670F2CFC545F}" srcOrd="0" destOrd="0" presId="urn:microsoft.com/office/officeart/2005/8/layout/hProcess11"/>
    <dgm:cxn modelId="{76793687-FC22-4CAD-8E4B-0F7D0BB08653}" srcId="{4005797C-0621-4E13-B20C-C02808396B58}" destId="{79370F32-745D-4E31-87CD-9F37F55BEE9E}" srcOrd="6" destOrd="0" parTransId="{949F4840-4849-4269-B67C-2749FEFA85B8}" sibTransId="{E482CFB4-6FE0-4079-98B7-B36FBBDF7419}"/>
    <dgm:cxn modelId="{6C0CEF88-15D0-46FA-9664-61855CC4B1EF}" type="presOf" srcId="{549D0330-9654-48A2-92FB-FF042A814C6A}" destId="{5D13647B-5EA6-480B-AD14-1145F14F70CE}" srcOrd="0" destOrd="0" presId="urn:microsoft.com/office/officeart/2005/8/layout/hProcess11"/>
    <dgm:cxn modelId="{99335994-4BF0-4FAA-9CBA-1B96291FBAC0}" srcId="{4005797C-0621-4E13-B20C-C02808396B58}" destId="{32D24E8D-C7CE-48ED-A0E4-4B49C9BD23DB}" srcOrd="5" destOrd="0" parTransId="{536CEF09-D620-4C13-8141-77F0260B881C}" sibTransId="{1BAFA3EF-6D6D-4448-9832-AB065CBD0D50}"/>
    <dgm:cxn modelId="{E57D0DB3-F5BE-4AD4-86A0-6CFD2166B8C1}" type="presOf" srcId="{CB6A682F-B711-4994-90B5-B74FB62B1FDB}" destId="{3A314D87-F6F8-432E-B86F-FD2ACE28B0DA}" srcOrd="0" destOrd="0" presId="urn:microsoft.com/office/officeart/2005/8/layout/hProcess11"/>
    <dgm:cxn modelId="{52BDD6BE-62B8-42E5-8B69-51B15FB4577D}" srcId="{4005797C-0621-4E13-B20C-C02808396B58}" destId="{60497A80-8911-4EAC-91CD-870F65F06DE3}" srcOrd="3" destOrd="0" parTransId="{185CDAE0-BE16-4A4E-A402-743B5967FE16}" sibTransId="{E27E185A-F343-46B6-A586-99B9D4B201B2}"/>
    <dgm:cxn modelId="{1148C5C3-ED21-426D-811A-503DF4A1591F}" srcId="{4005797C-0621-4E13-B20C-C02808396B58}" destId="{1AD0E1C4-6B05-4243-BB62-5BC658B20A65}" srcOrd="8" destOrd="0" parTransId="{3A0166F5-304B-44BD-9A28-93B8577C677A}" sibTransId="{23A3B198-2585-4DB6-A41B-A5BE68DCF9BF}"/>
    <dgm:cxn modelId="{449E72C6-2C9D-4B67-A6E3-0FB0B7BB7F54}" type="presOf" srcId="{1AD0E1C4-6B05-4243-BB62-5BC658B20A65}" destId="{F27CBE19-A843-4BDE-9E14-30E05DA8CB38}" srcOrd="0" destOrd="0" presId="urn:microsoft.com/office/officeart/2005/8/layout/hProcess11"/>
    <dgm:cxn modelId="{0806D5E5-E5EA-4F39-B995-0D7F622EBD1D}" srcId="{4005797C-0621-4E13-B20C-C02808396B58}" destId="{549D0330-9654-48A2-92FB-FF042A814C6A}" srcOrd="7" destOrd="0" parTransId="{2A88EA52-6F6E-40A9-AD46-ECE5B74AA76D}" sibTransId="{0FED1759-52C8-4EA1-82D6-096E7F9C5066}"/>
    <dgm:cxn modelId="{41D7C7E8-6A87-4885-BE79-21604A6B0EF7}" type="presOf" srcId="{79370F32-745D-4E31-87CD-9F37F55BEE9E}" destId="{9EF0C0B9-B455-46DE-9D3A-C8E7C554540A}" srcOrd="0" destOrd="0" presId="urn:microsoft.com/office/officeart/2005/8/layout/hProcess11"/>
    <dgm:cxn modelId="{1BBA56C7-92BC-4AE8-AA34-838164AAAEAD}" type="presParOf" srcId="{05252950-F884-4FC2-AF38-670F2CFC545F}" destId="{BBE0752A-DC82-4189-BB0C-E0DB7CDD17DC}" srcOrd="0" destOrd="0" presId="urn:microsoft.com/office/officeart/2005/8/layout/hProcess11"/>
    <dgm:cxn modelId="{A876128C-82BA-47B4-91DF-D53475E00068}" type="presParOf" srcId="{05252950-F884-4FC2-AF38-670F2CFC545F}" destId="{89DF6087-CAED-422F-A7AF-20EB8E54F5BB}" srcOrd="1" destOrd="0" presId="urn:microsoft.com/office/officeart/2005/8/layout/hProcess11"/>
    <dgm:cxn modelId="{38EE8C8E-5067-47A1-B71E-1186FB9A54EF}" type="presParOf" srcId="{89DF6087-CAED-422F-A7AF-20EB8E54F5BB}" destId="{0A20A0CD-2CB2-497B-B230-F2862F3DA9D2}" srcOrd="0" destOrd="0" presId="urn:microsoft.com/office/officeart/2005/8/layout/hProcess11"/>
    <dgm:cxn modelId="{E0DE14A8-9DB0-4424-87F4-31C832D22338}" type="presParOf" srcId="{0A20A0CD-2CB2-497B-B230-F2862F3DA9D2}" destId="{D847BA08-C660-4BE5-8228-83A21C5EA025}" srcOrd="0" destOrd="0" presId="urn:microsoft.com/office/officeart/2005/8/layout/hProcess11"/>
    <dgm:cxn modelId="{2A9469F1-8195-497E-8BB3-7050E8A9E832}" type="presParOf" srcId="{0A20A0CD-2CB2-497B-B230-F2862F3DA9D2}" destId="{76C63DE1-14C4-40D2-BC2B-A85A24E052F4}" srcOrd="1" destOrd="0" presId="urn:microsoft.com/office/officeart/2005/8/layout/hProcess11"/>
    <dgm:cxn modelId="{FCABB398-249A-4DFC-A16B-71B27DD65FFE}" type="presParOf" srcId="{0A20A0CD-2CB2-497B-B230-F2862F3DA9D2}" destId="{030B2F2D-4AE0-433D-9C91-A09EADEF2736}" srcOrd="2" destOrd="0" presId="urn:microsoft.com/office/officeart/2005/8/layout/hProcess11"/>
    <dgm:cxn modelId="{ED81BDDA-8123-4204-B137-ABD8C465C548}" type="presParOf" srcId="{89DF6087-CAED-422F-A7AF-20EB8E54F5BB}" destId="{6B8D591D-6E1E-47D1-8645-4D79C4CF2E23}" srcOrd="1" destOrd="0" presId="urn:microsoft.com/office/officeart/2005/8/layout/hProcess11"/>
    <dgm:cxn modelId="{079A171E-7378-4E07-A2A5-A48EE6A764DE}" type="presParOf" srcId="{89DF6087-CAED-422F-A7AF-20EB8E54F5BB}" destId="{27340C6A-7EF0-45B3-BFC9-03CDE8F7C419}" srcOrd="2" destOrd="0" presId="urn:microsoft.com/office/officeart/2005/8/layout/hProcess11"/>
    <dgm:cxn modelId="{AED90291-FF5B-4C6E-9F8A-9E04BA033077}" type="presParOf" srcId="{27340C6A-7EF0-45B3-BFC9-03CDE8F7C419}" destId="{5FB104BE-AF29-4585-9CF2-3C4619C299E5}" srcOrd="0" destOrd="0" presId="urn:microsoft.com/office/officeart/2005/8/layout/hProcess11"/>
    <dgm:cxn modelId="{9EDAD572-CAC9-44AC-AAF1-331D1187A241}" type="presParOf" srcId="{27340C6A-7EF0-45B3-BFC9-03CDE8F7C419}" destId="{162B1C68-E70A-450A-AE74-68EFCC5D6F0C}" srcOrd="1" destOrd="0" presId="urn:microsoft.com/office/officeart/2005/8/layout/hProcess11"/>
    <dgm:cxn modelId="{99935985-6D4E-459A-8AFE-3F02A7B7FEDC}" type="presParOf" srcId="{27340C6A-7EF0-45B3-BFC9-03CDE8F7C419}" destId="{7D0209F5-48FB-4A63-A4FA-5A209FEC63A5}" srcOrd="2" destOrd="0" presId="urn:microsoft.com/office/officeart/2005/8/layout/hProcess11"/>
    <dgm:cxn modelId="{2EC321FB-3E31-4B0E-969E-95C31A1D9D6C}" type="presParOf" srcId="{89DF6087-CAED-422F-A7AF-20EB8E54F5BB}" destId="{B539CF39-FCCC-4AEE-A5A4-6902FCD98316}" srcOrd="3" destOrd="0" presId="urn:microsoft.com/office/officeart/2005/8/layout/hProcess11"/>
    <dgm:cxn modelId="{615C65B3-03DA-4946-93A6-649B509CEB6A}" type="presParOf" srcId="{89DF6087-CAED-422F-A7AF-20EB8E54F5BB}" destId="{AE77FAE7-AC0E-44F0-9292-4F2CD94A651A}" srcOrd="4" destOrd="0" presId="urn:microsoft.com/office/officeart/2005/8/layout/hProcess11"/>
    <dgm:cxn modelId="{51B29CB9-B5CD-4E71-B379-501071070EBA}" type="presParOf" srcId="{AE77FAE7-AC0E-44F0-9292-4F2CD94A651A}" destId="{14E42490-A680-40EA-9F53-ABD1EFBDCDEB}" srcOrd="0" destOrd="0" presId="urn:microsoft.com/office/officeart/2005/8/layout/hProcess11"/>
    <dgm:cxn modelId="{62F5E1A5-69BE-4581-A56E-042131A9A4AF}" type="presParOf" srcId="{AE77FAE7-AC0E-44F0-9292-4F2CD94A651A}" destId="{86951843-8DBB-420E-B848-D72667563ED6}" srcOrd="1" destOrd="0" presId="urn:microsoft.com/office/officeart/2005/8/layout/hProcess11"/>
    <dgm:cxn modelId="{600BC4E2-7674-4209-B210-6852F5AA36D6}" type="presParOf" srcId="{AE77FAE7-AC0E-44F0-9292-4F2CD94A651A}" destId="{5E88350E-0E97-4D6F-A0EF-4B7010B6F762}" srcOrd="2" destOrd="0" presId="urn:microsoft.com/office/officeart/2005/8/layout/hProcess11"/>
    <dgm:cxn modelId="{85F6F3F5-CD14-4AC6-8285-5D948A206C38}" type="presParOf" srcId="{89DF6087-CAED-422F-A7AF-20EB8E54F5BB}" destId="{461E66FD-5E38-40D2-9618-5A0ADD97496E}" srcOrd="5" destOrd="0" presId="urn:microsoft.com/office/officeart/2005/8/layout/hProcess11"/>
    <dgm:cxn modelId="{91FF7C84-37DF-46DE-AC17-8D6E1EE30F8E}" type="presParOf" srcId="{89DF6087-CAED-422F-A7AF-20EB8E54F5BB}" destId="{02B573A4-DA5C-41BB-BBD0-B9C5BC5D312A}" srcOrd="6" destOrd="0" presId="urn:microsoft.com/office/officeart/2005/8/layout/hProcess11"/>
    <dgm:cxn modelId="{30CE30E2-B166-4C51-ABB0-E3EBEE28EF9B}" type="presParOf" srcId="{02B573A4-DA5C-41BB-BBD0-B9C5BC5D312A}" destId="{E0031D35-6120-4EAA-BA76-B4AE5D3C1AAB}" srcOrd="0" destOrd="0" presId="urn:microsoft.com/office/officeart/2005/8/layout/hProcess11"/>
    <dgm:cxn modelId="{5E9B3859-A94E-4927-835C-47D88DB94BE7}" type="presParOf" srcId="{02B573A4-DA5C-41BB-BBD0-B9C5BC5D312A}" destId="{3ED481B3-DF8A-4B6F-80C9-7C28BC63D904}" srcOrd="1" destOrd="0" presId="urn:microsoft.com/office/officeart/2005/8/layout/hProcess11"/>
    <dgm:cxn modelId="{0AD53C4D-1D4B-4216-9AF0-E846BE1BEEFA}" type="presParOf" srcId="{02B573A4-DA5C-41BB-BBD0-B9C5BC5D312A}" destId="{F5D2E58D-4D98-4A80-9D60-225B1092F405}" srcOrd="2" destOrd="0" presId="urn:microsoft.com/office/officeart/2005/8/layout/hProcess11"/>
    <dgm:cxn modelId="{0B006A76-F655-4D86-AD2F-EC5CA3E192CC}" type="presParOf" srcId="{89DF6087-CAED-422F-A7AF-20EB8E54F5BB}" destId="{6493136C-C18C-4EC8-97F1-4D0EB4C57DC7}" srcOrd="7" destOrd="0" presId="urn:microsoft.com/office/officeart/2005/8/layout/hProcess11"/>
    <dgm:cxn modelId="{E036201C-0EF3-4CA9-A50C-24881330A881}" type="presParOf" srcId="{89DF6087-CAED-422F-A7AF-20EB8E54F5BB}" destId="{CE2AAD06-93B0-4275-9811-5933BE4D9984}" srcOrd="8" destOrd="0" presId="urn:microsoft.com/office/officeart/2005/8/layout/hProcess11"/>
    <dgm:cxn modelId="{A2734192-E23E-4674-ADD8-8949A4901AEF}" type="presParOf" srcId="{CE2AAD06-93B0-4275-9811-5933BE4D9984}" destId="{F211368A-A85A-47C8-85EC-5C95A8DCF2A6}" srcOrd="0" destOrd="0" presId="urn:microsoft.com/office/officeart/2005/8/layout/hProcess11"/>
    <dgm:cxn modelId="{E0E54EFE-A2C6-4022-A59D-37EF2FAEB10D}" type="presParOf" srcId="{CE2AAD06-93B0-4275-9811-5933BE4D9984}" destId="{7D79C093-AD62-481C-BF90-3916599A40F2}" srcOrd="1" destOrd="0" presId="urn:microsoft.com/office/officeart/2005/8/layout/hProcess11"/>
    <dgm:cxn modelId="{5CEE27B4-AD6F-4F04-913D-7F7A03649960}" type="presParOf" srcId="{CE2AAD06-93B0-4275-9811-5933BE4D9984}" destId="{F21AA0CD-7111-417E-80C8-A48504F3008B}" srcOrd="2" destOrd="0" presId="urn:microsoft.com/office/officeart/2005/8/layout/hProcess11"/>
    <dgm:cxn modelId="{CB98D67E-8814-4182-A8A7-6EF64991B421}" type="presParOf" srcId="{89DF6087-CAED-422F-A7AF-20EB8E54F5BB}" destId="{5438B7F8-239F-434D-9D83-6102FA4A54FD}" srcOrd="9" destOrd="0" presId="urn:microsoft.com/office/officeart/2005/8/layout/hProcess11"/>
    <dgm:cxn modelId="{87E69149-255E-4C6E-A007-1B886AE29018}" type="presParOf" srcId="{89DF6087-CAED-422F-A7AF-20EB8E54F5BB}" destId="{DF8D7D57-3A64-4C7B-ACA6-EE109A7BD6C9}" srcOrd="10" destOrd="0" presId="urn:microsoft.com/office/officeart/2005/8/layout/hProcess11"/>
    <dgm:cxn modelId="{2760B5FD-FB83-4DCF-B2A4-594036379D9A}" type="presParOf" srcId="{DF8D7D57-3A64-4C7B-ACA6-EE109A7BD6C9}" destId="{66C440B8-B43F-412C-9FE0-E8F03B7C16EE}" srcOrd="0" destOrd="0" presId="urn:microsoft.com/office/officeart/2005/8/layout/hProcess11"/>
    <dgm:cxn modelId="{82780FBE-3125-4DC5-ACDA-0CAEAB3D2A28}" type="presParOf" srcId="{DF8D7D57-3A64-4C7B-ACA6-EE109A7BD6C9}" destId="{7686FFCC-AB0E-4663-9460-1B4EBC2E6FDE}" srcOrd="1" destOrd="0" presId="urn:microsoft.com/office/officeart/2005/8/layout/hProcess11"/>
    <dgm:cxn modelId="{F5BAA718-324A-436F-AD6A-96C9734453C4}" type="presParOf" srcId="{DF8D7D57-3A64-4C7B-ACA6-EE109A7BD6C9}" destId="{9EC5D8EB-5F40-4E81-85F8-CA9C557ED07B}" srcOrd="2" destOrd="0" presId="urn:microsoft.com/office/officeart/2005/8/layout/hProcess11"/>
    <dgm:cxn modelId="{FA6B19F5-64AA-4B05-B027-E4E1D78B6811}" type="presParOf" srcId="{89DF6087-CAED-422F-A7AF-20EB8E54F5BB}" destId="{52EA81D7-9F78-41D1-94BD-0431C100F687}" srcOrd="11" destOrd="0" presId="urn:microsoft.com/office/officeart/2005/8/layout/hProcess11"/>
    <dgm:cxn modelId="{DA626031-F850-4D80-8501-38D4BFF97C7D}" type="presParOf" srcId="{89DF6087-CAED-422F-A7AF-20EB8E54F5BB}" destId="{59A180D9-1C5E-4742-8EDC-A59DA45FA29E}" srcOrd="12" destOrd="0" presId="urn:microsoft.com/office/officeart/2005/8/layout/hProcess11"/>
    <dgm:cxn modelId="{708A14B3-71E6-45B7-9C22-2AB806CC6025}" type="presParOf" srcId="{59A180D9-1C5E-4742-8EDC-A59DA45FA29E}" destId="{9EF0C0B9-B455-46DE-9D3A-C8E7C554540A}" srcOrd="0" destOrd="0" presId="urn:microsoft.com/office/officeart/2005/8/layout/hProcess11"/>
    <dgm:cxn modelId="{00E90B3E-7F79-49C1-B280-2D5E745AD1D6}" type="presParOf" srcId="{59A180D9-1C5E-4742-8EDC-A59DA45FA29E}" destId="{E7367408-E4D0-4728-B8A5-7475DD8E76FE}" srcOrd="1" destOrd="0" presId="urn:microsoft.com/office/officeart/2005/8/layout/hProcess11"/>
    <dgm:cxn modelId="{6E539861-837B-4213-8532-753258FEB88E}" type="presParOf" srcId="{59A180D9-1C5E-4742-8EDC-A59DA45FA29E}" destId="{A34955D0-52F5-4382-A43E-A60AE3CE3A23}" srcOrd="2" destOrd="0" presId="urn:microsoft.com/office/officeart/2005/8/layout/hProcess11"/>
    <dgm:cxn modelId="{821858E2-49EE-4D83-9233-CD214FC93053}" type="presParOf" srcId="{89DF6087-CAED-422F-A7AF-20EB8E54F5BB}" destId="{F9C0244C-385E-425B-9DD7-B33B454F822F}" srcOrd="13" destOrd="0" presId="urn:microsoft.com/office/officeart/2005/8/layout/hProcess11"/>
    <dgm:cxn modelId="{26C0A5A5-02CB-4039-A89B-4A75138CBADA}" type="presParOf" srcId="{89DF6087-CAED-422F-A7AF-20EB8E54F5BB}" destId="{568F89F6-607E-4107-B526-F85A5CA0B52B}" srcOrd="14" destOrd="0" presId="urn:microsoft.com/office/officeart/2005/8/layout/hProcess11"/>
    <dgm:cxn modelId="{91524A8A-E047-4849-886C-300DD7F63E68}" type="presParOf" srcId="{568F89F6-607E-4107-B526-F85A5CA0B52B}" destId="{5D13647B-5EA6-480B-AD14-1145F14F70CE}" srcOrd="0" destOrd="0" presId="urn:microsoft.com/office/officeart/2005/8/layout/hProcess11"/>
    <dgm:cxn modelId="{16AB43D4-5C15-4073-9A72-5E811B98C5D3}" type="presParOf" srcId="{568F89F6-607E-4107-B526-F85A5CA0B52B}" destId="{8A283290-1E49-494B-87FA-513F05DD390B}" srcOrd="1" destOrd="0" presId="urn:microsoft.com/office/officeart/2005/8/layout/hProcess11"/>
    <dgm:cxn modelId="{058F6A9F-4FBC-44FF-9AD7-51A4B7AA0D4A}" type="presParOf" srcId="{568F89F6-607E-4107-B526-F85A5CA0B52B}" destId="{C3BEE2EF-B0A6-4E7E-BD6C-A9B5F42AD163}" srcOrd="2" destOrd="0" presId="urn:microsoft.com/office/officeart/2005/8/layout/hProcess11"/>
    <dgm:cxn modelId="{DC6690F7-5EBD-4D08-BC06-5AD5D71CB10A}" type="presParOf" srcId="{89DF6087-CAED-422F-A7AF-20EB8E54F5BB}" destId="{9AF117FB-C256-4FDE-82FE-A9489388A583}" srcOrd="15" destOrd="0" presId="urn:microsoft.com/office/officeart/2005/8/layout/hProcess11"/>
    <dgm:cxn modelId="{B84C5CFE-22A0-4CCA-9882-F6FCE44F578F}" type="presParOf" srcId="{89DF6087-CAED-422F-A7AF-20EB8E54F5BB}" destId="{6FF50599-8A45-4DFC-AC65-8AB3BAC515CE}" srcOrd="16" destOrd="0" presId="urn:microsoft.com/office/officeart/2005/8/layout/hProcess11"/>
    <dgm:cxn modelId="{FF8C77C2-14D6-461D-BB67-D9BE2176DD00}" type="presParOf" srcId="{6FF50599-8A45-4DFC-AC65-8AB3BAC515CE}" destId="{F27CBE19-A843-4BDE-9E14-30E05DA8CB38}" srcOrd="0" destOrd="0" presId="urn:microsoft.com/office/officeart/2005/8/layout/hProcess11"/>
    <dgm:cxn modelId="{D458BFB9-B04D-4127-A02D-95F2F4A427A2}" type="presParOf" srcId="{6FF50599-8A45-4DFC-AC65-8AB3BAC515CE}" destId="{0A2FA769-C094-406A-8EEE-3771C9991F18}" srcOrd="1" destOrd="0" presId="urn:microsoft.com/office/officeart/2005/8/layout/hProcess11"/>
    <dgm:cxn modelId="{9940B552-EAF5-40A0-81C3-A0C640A4EE9C}" type="presParOf" srcId="{6FF50599-8A45-4DFC-AC65-8AB3BAC515CE}" destId="{536E5D20-EFB6-4186-A33B-7AEAB7999659}" srcOrd="2" destOrd="0" presId="urn:microsoft.com/office/officeart/2005/8/layout/hProcess11"/>
    <dgm:cxn modelId="{22240CF8-D292-487E-A0EB-FF07B4579437}" type="presParOf" srcId="{89DF6087-CAED-422F-A7AF-20EB8E54F5BB}" destId="{574E7F00-ACCD-44B1-B4AB-4F8A78B365A2}" srcOrd="17" destOrd="0" presId="urn:microsoft.com/office/officeart/2005/8/layout/hProcess11"/>
    <dgm:cxn modelId="{8B813821-D12B-4056-95CA-3B88A90DC12A}" type="presParOf" srcId="{89DF6087-CAED-422F-A7AF-20EB8E54F5BB}" destId="{FD3F08D5-85EC-4703-B566-1CF5067CC572}" srcOrd="18" destOrd="0" presId="urn:microsoft.com/office/officeart/2005/8/layout/hProcess11"/>
    <dgm:cxn modelId="{E8F5D2E8-2B8E-4033-91E2-05C1986FE370}" type="presParOf" srcId="{FD3F08D5-85EC-4703-B566-1CF5067CC572}" destId="{9F8A2739-15BE-4F1E-B032-293E5DEB8709}" srcOrd="0" destOrd="0" presId="urn:microsoft.com/office/officeart/2005/8/layout/hProcess11"/>
    <dgm:cxn modelId="{ED858A88-B330-4ACC-A930-510ED1513ECE}" type="presParOf" srcId="{FD3F08D5-85EC-4703-B566-1CF5067CC572}" destId="{C7E5D9FB-81BE-4D65-B374-996873E917D1}" srcOrd="1" destOrd="0" presId="urn:microsoft.com/office/officeart/2005/8/layout/hProcess11"/>
    <dgm:cxn modelId="{1B4D86FC-38F1-4ED1-88D1-A15CF6BF7226}" type="presParOf" srcId="{FD3F08D5-85EC-4703-B566-1CF5067CC572}" destId="{4501C9DF-9845-427D-AD84-93504A0C41CB}" srcOrd="2" destOrd="0" presId="urn:microsoft.com/office/officeart/2005/8/layout/hProcess11"/>
    <dgm:cxn modelId="{E4B5B5E2-609A-422F-88E6-EDCF699863C2}" type="presParOf" srcId="{89DF6087-CAED-422F-A7AF-20EB8E54F5BB}" destId="{4989CEC6-8257-48F1-B9FF-7EC3E4B560A3}" srcOrd="19" destOrd="0" presId="urn:microsoft.com/office/officeart/2005/8/layout/hProcess11"/>
    <dgm:cxn modelId="{E7B1A652-91D2-4A00-9211-57FFD3391992}" type="presParOf" srcId="{89DF6087-CAED-422F-A7AF-20EB8E54F5BB}" destId="{8EC7765B-2F45-45A1-94CD-2FBE56C3A280}" srcOrd="20" destOrd="0" presId="urn:microsoft.com/office/officeart/2005/8/layout/hProcess11"/>
    <dgm:cxn modelId="{3119BBFA-F023-4AA8-B1AB-6D6DF647AF52}" type="presParOf" srcId="{8EC7765B-2F45-45A1-94CD-2FBE56C3A280}" destId="{3A314D87-F6F8-432E-B86F-FD2ACE28B0DA}" srcOrd="0" destOrd="0" presId="urn:microsoft.com/office/officeart/2005/8/layout/hProcess11"/>
    <dgm:cxn modelId="{BC009D6C-7755-4A7E-992E-025675A706F2}" type="presParOf" srcId="{8EC7765B-2F45-45A1-94CD-2FBE56C3A280}" destId="{602BD4BC-4F08-4558-B82E-8196725D2283}" srcOrd="1" destOrd="0" presId="urn:microsoft.com/office/officeart/2005/8/layout/hProcess11"/>
    <dgm:cxn modelId="{D088FC2C-1E57-40DA-AC19-ED93904AEDA4}" type="presParOf" srcId="{8EC7765B-2F45-45A1-94CD-2FBE56C3A280}" destId="{611182BB-4141-4B1C-A093-A87DA3E0A0B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05797C-0621-4E13-B20C-C02808396B58}"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9109D224-3467-4FD1-AB37-16C0B2BDDCA6}">
      <dgm:prSet phldrT="[Text]" custT="1"/>
      <dgm:spPr/>
      <dgm:t>
        <a:bodyPr/>
        <a:lstStyle/>
        <a:p>
          <a:endParaRPr lang="en-US" sz="1000" dirty="0"/>
        </a:p>
      </dgm:t>
    </dgm:pt>
    <dgm:pt modelId="{DEDD1A78-9601-4BD5-BB17-52ABC3C2CF74}" type="parTrans" cxnId="{60453E7B-50A1-4E0C-A64E-EC40C54A0BAC}">
      <dgm:prSet/>
      <dgm:spPr/>
      <dgm:t>
        <a:bodyPr/>
        <a:lstStyle/>
        <a:p>
          <a:endParaRPr lang="en-US" sz="1000"/>
        </a:p>
      </dgm:t>
    </dgm:pt>
    <dgm:pt modelId="{8E408BC1-DA0F-47FE-8E62-6E0DFFBE1087}" type="sibTrans" cxnId="{60453E7B-50A1-4E0C-A64E-EC40C54A0BAC}">
      <dgm:prSet/>
      <dgm:spPr/>
      <dgm:t>
        <a:bodyPr/>
        <a:lstStyle/>
        <a:p>
          <a:endParaRPr lang="en-US" sz="1000"/>
        </a:p>
      </dgm:t>
    </dgm:pt>
    <dgm:pt modelId="{62898E47-8B50-42A7-BA5A-85FE7E37530E}">
      <dgm:prSet phldrT="[Text]" custT="1"/>
      <dgm:spPr/>
      <dgm:t>
        <a:bodyPr/>
        <a:lstStyle/>
        <a:p>
          <a:endParaRPr lang="en-US" sz="1000" dirty="0"/>
        </a:p>
      </dgm:t>
    </dgm:pt>
    <dgm:pt modelId="{2261674F-2B0F-4711-B0E7-E7079C11CF11}" type="parTrans" cxnId="{654D166F-C420-4EE7-9943-014DC7B559B7}">
      <dgm:prSet/>
      <dgm:spPr/>
      <dgm:t>
        <a:bodyPr/>
        <a:lstStyle/>
        <a:p>
          <a:endParaRPr lang="en-US" sz="1000"/>
        </a:p>
      </dgm:t>
    </dgm:pt>
    <dgm:pt modelId="{9FAD3086-2A9D-4726-86AD-3F6F1562B710}" type="sibTrans" cxnId="{654D166F-C420-4EE7-9943-014DC7B559B7}">
      <dgm:prSet/>
      <dgm:spPr/>
      <dgm:t>
        <a:bodyPr/>
        <a:lstStyle/>
        <a:p>
          <a:endParaRPr lang="en-US" sz="1000"/>
        </a:p>
      </dgm:t>
    </dgm:pt>
    <dgm:pt modelId="{F7C5D4F9-54DA-4603-9B5B-783B5C840E5D}">
      <dgm:prSet phldrT="[Text]" custT="1"/>
      <dgm:spPr/>
      <dgm:t>
        <a:bodyPr/>
        <a:lstStyle/>
        <a:p>
          <a:endParaRPr lang="en-US" sz="1000" dirty="0"/>
        </a:p>
      </dgm:t>
    </dgm:pt>
    <dgm:pt modelId="{7E3A80B8-5F8B-402D-AC8F-30629D93E383}" type="parTrans" cxnId="{08C7F93C-1BF0-4056-842C-D1982EDCCFE1}">
      <dgm:prSet/>
      <dgm:spPr/>
      <dgm:t>
        <a:bodyPr/>
        <a:lstStyle/>
        <a:p>
          <a:endParaRPr lang="en-US" sz="1000"/>
        </a:p>
      </dgm:t>
    </dgm:pt>
    <dgm:pt modelId="{D98E69E9-E059-4023-9FEC-E5641F09E905}" type="sibTrans" cxnId="{08C7F93C-1BF0-4056-842C-D1982EDCCFE1}">
      <dgm:prSet/>
      <dgm:spPr/>
      <dgm:t>
        <a:bodyPr/>
        <a:lstStyle/>
        <a:p>
          <a:endParaRPr lang="en-US" sz="1000"/>
        </a:p>
      </dgm:t>
    </dgm:pt>
    <dgm:pt modelId="{60497A80-8911-4EAC-91CD-870F65F06DE3}">
      <dgm:prSet phldrT="[Text]" custT="1"/>
      <dgm:spPr/>
      <dgm:t>
        <a:bodyPr/>
        <a:lstStyle/>
        <a:p>
          <a:endParaRPr lang="en-US" sz="1000" dirty="0"/>
        </a:p>
      </dgm:t>
    </dgm:pt>
    <dgm:pt modelId="{185CDAE0-BE16-4A4E-A402-743B5967FE16}" type="parTrans" cxnId="{52BDD6BE-62B8-42E5-8B69-51B15FB4577D}">
      <dgm:prSet/>
      <dgm:spPr/>
      <dgm:t>
        <a:bodyPr/>
        <a:lstStyle/>
        <a:p>
          <a:endParaRPr lang="en-US" sz="1000"/>
        </a:p>
      </dgm:t>
    </dgm:pt>
    <dgm:pt modelId="{E27E185A-F343-46B6-A586-99B9D4B201B2}" type="sibTrans" cxnId="{52BDD6BE-62B8-42E5-8B69-51B15FB4577D}">
      <dgm:prSet/>
      <dgm:spPr/>
      <dgm:t>
        <a:bodyPr/>
        <a:lstStyle/>
        <a:p>
          <a:endParaRPr lang="en-US" sz="1000"/>
        </a:p>
      </dgm:t>
    </dgm:pt>
    <dgm:pt modelId="{32D24E8D-C7CE-48ED-A0E4-4B49C9BD23DB}">
      <dgm:prSet phldrT="[Text]" custT="1"/>
      <dgm:spPr/>
      <dgm:t>
        <a:bodyPr/>
        <a:lstStyle/>
        <a:p>
          <a:endParaRPr lang="en-US" sz="1000" dirty="0"/>
        </a:p>
      </dgm:t>
    </dgm:pt>
    <dgm:pt modelId="{536CEF09-D620-4C13-8141-77F0260B881C}" type="parTrans" cxnId="{99335994-4BF0-4FAA-9CBA-1B96291FBAC0}">
      <dgm:prSet/>
      <dgm:spPr/>
      <dgm:t>
        <a:bodyPr/>
        <a:lstStyle/>
        <a:p>
          <a:endParaRPr lang="en-US" sz="1000"/>
        </a:p>
      </dgm:t>
    </dgm:pt>
    <dgm:pt modelId="{1BAFA3EF-6D6D-4448-9832-AB065CBD0D50}" type="sibTrans" cxnId="{99335994-4BF0-4FAA-9CBA-1B96291FBAC0}">
      <dgm:prSet/>
      <dgm:spPr/>
      <dgm:t>
        <a:bodyPr/>
        <a:lstStyle/>
        <a:p>
          <a:endParaRPr lang="en-US" sz="1000"/>
        </a:p>
      </dgm:t>
    </dgm:pt>
    <dgm:pt modelId="{79370F32-745D-4E31-87CD-9F37F55BEE9E}">
      <dgm:prSet phldrT="[Text]" custT="1"/>
      <dgm:spPr/>
      <dgm:t>
        <a:bodyPr/>
        <a:lstStyle/>
        <a:p>
          <a:endParaRPr lang="en-US" sz="1000" dirty="0"/>
        </a:p>
      </dgm:t>
    </dgm:pt>
    <dgm:pt modelId="{949F4840-4849-4269-B67C-2749FEFA85B8}" type="parTrans" cxnId="{76793687-FC22-4CAD-8E4B-0F7D0BB08653}">
      <dgm:prSet/>
      <dgm:spPr/>
      <dgm:t>
        <a:bodyPr/>
        <a:lstStyle/>
        <a:p>
          <a:endParaRPr lang="en-US" sz="1000"/>
        </a:p>
      </dgm:t>
    </dgm:pt>
    <dgm:pt modelId="{E482CFB4-6FE0-4079-98B7-B36FBBDF7419}" type="sibTrans" cxnId="{76793687-FC22-4CAD-8E4B-0F7D0BB08653}">
      <dgm:prSet/>
      <dgm:spPr/>
      <dgm:t>
        <a:bodyPr/>
        <a:lstStyle/>
        <a:p>
          <a:endParaRPr lang="en-US" sz="1000"/>
        </a:p>
      </dgm:t>
    </dgm:pt>
    <dgm:pt modelId="{C1C9DCAF-02E3-4E9F-B553-CAA63E81F5A4}">
      <dgm:prSet phldrT="[Text]" custT="1"/>
      <dgm:spPr/>
      <dgm:t>
        <a:bodyPr/>
        <a:lstStyle/>
        <a:p>
          <a:endParaRPr lang="en-US" sz="1000" dirty="0"/>
        </a:p>
      </dgm:t>
    </dgm:pt>
    <dgm:pt modelId="{4706BB86-46DF-4EDA-9D2C-53D8B79D09ED}" type="parTrans" cxnId="{2261B650-1CC2-4438-B376-EFF3321B28D6}">
      <dgm:prSet/>
      <dgm:spPr/>
      <dgm:t>
        <a:bodyPr/>
        <a:lstStyle/>
        <a:p>
          <a:endParaRPr lang="en-US" sz="1000"/>
        </a:p>
      </dgm:t>
    </dgm:pt>
    <dgm:pt modelId="{B04D98A2-5F7A-484B-B14C-A361FD47F5B0}" type="sibTrans" cxnId="{2261B650-1CC2-4438-B376-EFF3321B28D6}">
      <dgm:prSet/>
      <dgm:spPr/>
      <dgm:t>
        <a:bodyPr/>
        <a:lstStyle/>
        <a:p>
          <a:endParaRPr lang="en-US" sz="1000"/>
        </a:p>
      </dgm:t>
    </dgm:pt>
    <dgm:pt modelId="{549D0330-9654-48A2-92FB-FF042A814C6A}">
      <dgm:prSet/>
      <dgm:spPr/>
      <dgm:t>
        <a:bodyPr/>
        <a:lstStyle/>
        <a:p>
          <a:endParaRPr lang="en-US" dirty="0"/>
        </a:p>
      </dgm:t>
    </dgm:pt>
    <dgm:pt modelId="{2A88EA52-6F6E-40A9-AD46-ECE5B74AA76D}" type="parTrans" cxnId="{0806D5E5-E5EA-4F39-B995-0D7F622EBD1D}">
      <dgm:prSet/>
      <dgm:spPr/>
      <dgm:t>
        <a:bodyPr/>
        <a:lstStyle/>
        <a:p>
          <a:endParaRPr lang="en-US"/>
        </a:p>
      </dgm:t>
    </dgm:pt>
    <dgm:pt modelId="{0FED1759-52C8-4EA1-82D6-096E7F9C5066}" type="sibTrans" cxnId="{0806D5E5-E5EA-4F39-B995-0D7F622EBD1D}">
      <dgm:prSet/>
      <dgm:spPr/>
      <dgm:t>
        <a:bodyPr/>
        <a:lstStyle/>
        <a:p>
          <a:endParaRPr lang="en-US"/>
        </a:p>
      </dgm:t>
    </dgm:pt>
    <dgm:pt modelId="{1AD0E1C4-6B05-4243-BB62-5BC658B20A65}">
      <dgm:prSet/>
      <dgm:spPr/>
      <dgm:t>
        <a:bodyPr/>
        <a:lstStyle/>
        <a:p>
          <a:endParaRPr lang="en-US" dirty="0"/>
        </a:p>
      </dgm:t>
    </dgm:pt>
    <dgm:pt modelId="{3A0166F5-304B-44BD-9A28-93B8577C677A}" type="parTrans" cxnId="{1148C5C3-ED21-426D-811A-503DF4A1591F}">
      <dgm:prSet/>
      <dgm:spPr/>
      <dgm:t>
        <a:bodyPr/>
        <a:lstStyle/>
        <a:p>
          <a:endParaRPr lang="en-US"/>
        </a:p>
      </dgm:t>
    </dgm:pt>
    <dgm:pt modelId="{23A3B198-2585-4DB6-A41B-A5BE68DCF9BF}" type="sibTrans" cxnId="{1148C5C3-ED21-426D-811A-503DF4A1591F}">
      <dgm:prSet/>
      <dgm:spPr/>
      <dgm:t>
        <a:bodyPr/>
        <a:lstStyle/>
        <a:p>
          <a:endParaRPr lang="en-US"/>
        </a:p>
      </dgm:t>
    </dgm:pt>
    <dgm:pt modelId="{9007B50F-FB9D-4E66-8C01-B86FA26BBED7}">
      <dgm:prSet/>
      <dgm:spPr/>
      <dgm:t>
        <a:bodyPr/>
        <a:lstStyle/>
        <a:p>
          <a:endParaRPr lang="en-US" dirty="0"/>
        </a:p>
      </dgm:t>
    </dgm:pt>
    <dgm:pt modelId="{B7EE31EB-6558-40D5-BD3E-E178094CCE76}" type="parTrans" cxnId="{B44B4D48-3496-4A86-BF8B-531F41762242}">
      <dgm:prSet/>
      <dgm:spPr/>
      <dgm:t>
        <a:bodyPr/>
        <a:lstStyle/>
        <a:p>
          <a:endParaRPr lang="en-US"/>
        </a:p>
      </dgm:t>
    </dgm:pt>
    <dgm:pt modelId="{71279BA3-E481-4932-93CB-DA551AD84B9C}" type="sibTrans" cxnId="{B44B4D48-3496-4A86-BF8B-531F41762242}">
      <dgm:prSet/>
      <dgm:spPr/>
      <dgm:t>
        <a:bodyPr/>
        <a:lstStyle/>
        <a:p>
          <a:endParaRPr lang="en-US"/>
        </a:p>
      </dgm:t>
    </dgm:pt>
    <dgm:pt modelId="{CB6A682F-B711-4994-90B5-B74FB62B1FDB}">
      <dgm:prSet/>
      <dgm:spPr/>
      <dgm:t>
        <a:bodyPr/>
        <a:lstStyle/>
        <a:p>
          <a:endParaRPr lang="en-US" dirty="0"/>
        </a:p>
      </dgm:t>
    </dgm:pt>
    <dgm:pt modelId="{03569D4A-A9A6-43BD-BFF6-3D709F973DDA}" type="parTrans" cxnId="{580E752E-7C8F-4893-A0A2-BFFF42CA2C52}">
      <dgm:prSet/>
      <dgm:spPr/>
      <dgm:t>
        <a:bodyPr/>
        <a:lstStyle/>
        <a:p>
          <a:endParaRPr lang="en-US"/>
        </a:p>
      </dgm:t>
    </dgm:pt>
    <dgm:pt modelId="{FC527A14-7226-48B8-B222-E98ACE93EF52}" type="sibTrans" cxnId="{580E752E-7C8F-4893-A0A2-BFFF42CA2C52}">
      <dgm:prSet/>
      <dgm:spPr/>
      <dgm:t>
        <a:bodyPr/>
        <a:lstStyle/>
        <a:p>
          <a:endParaRPr lang="en-US"/>
        </a:p>
      </dgm:t>
    </dgm:pt>
    <dgm:pt modelId="{05252950-F884-4FC2-AF38-670F2CFC545F}" type="pres">
      <dgm:prSet presAssocID="{4005797C-0621-4E13-B20C-C02808396B58}" presName="Name0" presStyleCnt="0">
        <dgm:presLayoutVars>
          <dgm:dir/>
          <dgm:resizeHandles val="exact"/>
        </dgm:presLayoutVars>
      </dgm:prSet>
      <dgm:spPr/>
    </dgm:pt>
    <dgm:pt modelId="{BBE0752A-DC82-4189-BB0C-E0DB7CDD17DC}" type="pres">
      <dgm:prSet presAssocID="{4005797C-0621-4E13-B20C-C02808396B58}" presName="arrow" presStyleLbl="bgShp" presStyleIdx="0" presStyleCnt="1" custLinFactNeighborX="-874" custLinFactNeighborY="5787"/>
      <dgm:spPr/>
    </dgm:pt>
    <dgm:pt modelId="{89DF6087-CAED-422F-A7AF-20EB8E54F5BB}" type="pres">
      <dgm:prSet presAssocID="{4005797C-0621-4E13-B20C-C02808396B58}" presName="points" presStyleCnt="0"/>
      <dgm:spPr/>
    </dgm:pt>
    <dgm:pt modelId="{0A20A0CD-2CB2-497B-B230-F2862F3DA9D2}" type="pres">
      <dgm:prSet presAssocID="{9109D224-3467-4FD1-AB37-16C0B2BDDCA6}" presName="compositeA" presStyleCnt="0"/>
      <dgm:spPr/>
    </dgm:pt>
    <dgm:pt modelId="{D847BA08-C660-4BE5-8228-83A21C5EA025}" type="pres">
      <dgm:prSet presAssocID="{9109D224-3467-4FD1-AB37-16C0B2BDDCA6}" presName="textA" presStyleLbl="revTx" presStyleIdx="0" presStyleCnt="11" custScaleX="67393">
        <dgm:presLayoutVars>
          <dgm:bulletEnabled val="1"/>
        </dgm:presLayoutVars>
      </dgm:prSet>
      <dgm:spPr/>
    </dgm:pt>
    <dgm:pt modelId="{76C63DE1-14C4-40D2-BC2B-A85A24E052F4}" type="pres">
      <dgm:prSet presAssocID="{9109D224-3467-4FD1-AB37-16C0B2BDDCA6}" presName="circleA" presStyleLbl="node1" presStyleIdx="0" presStyleCnt="11" custLinFactX="74549" custLinFactNeighborX="100000" custLinFactNeighborY="23064"/>
      <dgm:spPr/>
    </dgm:pt>
    <dgm:pt modelId="{030B2F2D-4AE0-433D-9C91-A09EADEF2736}" type="pres">
      <dgm:prSet presAssocID="{9109D224-3467-4FD1-AB37-16C0B2BDDCA6}" presName="spaceA" presStyleCnt="0"/>
      <dgm:spPr/>
    </dgm:pt>
    <dgm:pt modelId="{6B8D591D-6E1E-47D1-8645-4D79C4CF2E23}" type="pres">
      <dgm:prSet presAssocID="{8E408BC1-DA0F-47FE-8E62-6E0DFFBE1087}" presName="space" presStyleCnt="0"/>
      <dgm:spPr/>
    </dgm:pt>
    <dgm:pt modelId="{27340C6A-7EF0-45B3-BFC9-03CDE8F7C419}" type="pres">
      <dgm:prSet presAssocID="{62898E47-8B50-42A7-BA5A-85FE7E37530E}" presName="compositeB" presStyleCnt="0"/>
      <dgm:spPr/>
    </dgm:pt>
    <dgm:pt modelId="{5FB104BE-AF29-4585-9CF2-3C4619C299E5}" type="pres">
      <dgm:prSet presAssocID="{62898E47-8B50-42A7-BA5A-85FE7E37530E}" presName="textB" presStyleLbl="revTx" presStyleIdx="1" presStyleCnt="11">
        <dgm:presLayoutVars>
          <dgm:bulletEnabled val="1"/>
        </dgm:presLayoutVars>
      </dgm:prSet>
      <dgm:spPr/>
    </dgm:pt>
    <dgm:pt modelId="{162B1C68-E70A-450A-AE74-68EFCC5D6F0C}" type="pres">
      <dgm:prSet presAssocID="{62898E47-8B50-42A7-BA5A-85FE7E37530E}" presName="circleB" presStyleLbl="node1" presStyleIdx="1" presStyleCnt="11" custLinFactX="100000" custLinFactNeighborX="108658" custLinFactNeighborY="23380"/>
      <dgm:spPr/>
    </dgm:pt>
    <dgm:pt modelId="{7D0209F5-48FB-4A63-A4FA-5A209FEC63A5}" type="pres">
      <dgm:prSet presAssocID="{62898E47-8B50-42A7-BA5A-85FE7E37530E}" presName="spaceB" presStyleCnt="0"/>
      <dgm:spPr/>
    </dgm:pt>
    <dgm:pt modelId="{B539CF39-FCCC-4AEE-A5A4-6902FCD98316}" type="pres">
      <dgm:prSet presAssocID="{9FAD3086-2A9D-4726-86AD-3F6F1562B710}" presName="space" presStyleCnt="0"/>
      <dgm:spPr/>
    </dgm:pt>
    <dgm:pt modelId="{AE77FAE7-AC0E-44F0-9292-4F2CD94A651A}" type="pres">
      <dgm:prSet presAssocID="{F7C5D4F9-54DA-4603-9B5B-783B5C840E5D}" presName="compositeA" presStyleCnt="0"/>
      <dgm:spPr/>
    </dgm:pt>
    <dgm:pt modelId="{14E42490-A680-40EA-9F53-ABD1EFBDCDEB}" type="pres">
      <dgm:prSet presAssocID="{F7C5D4F9-54DA-4603-9B5B-783B5C840E5D}" presName="textA" presStyleLbl="revTx" presStyleIdx="2" presStyleCnt="11">
        <dgm:presLayoutVars>
          <dgm:bulletEnabled val="1"/>
        </dgm:presLayoutVars>
      </dgm:prSet>
      <dgm:spPr/>
    </dgm:pt>
    <dgm:pt modelId="{86951843-8DBB-420E-B848-D72667563ED6}" type="pres">
      <dgm:prSet presAssocID="{F7C5D4F9-54DA-4603-9B5B-783B5C840E5D}" presName="circleA" presStyleLbl="node1" presStyleIdx="2" presStyleCnt="11" custLinFactX="100000" custLinFactNeighborX="137442" custLinFactNeighborY="23064"/>
      <dgm:spPr/>
    </dgm:pt>
    <dgm:pt modelId="{5E88350E-0E97-4D6F-A0EF-4B7010B6F762}" type="pres">
      <dgm:prSet presAssocID="{F7C5D4F9-54DA-4603-9B5B-783B5C840E5D}" presName="spaceA" presStyleCnt="0"/>
      <dgm:spPr/>
    </dgm:pt>
    <dgm:pt modelId="{461E66FD-5E38-40D2-9618-5A0ADD97496E}" type="pres">
      <dgm:prSet presAssocID="{D98E69E9-E059-4023-9FEC-E5641F09E905}" presName="space" presStyleCnt="0"/>
      <dgm:spPr/>
    </dgm:pt>
    <dgm:pt modelId="{02B573A4-DA5C-41BB-BBD0-B9C5BC5D312A}" type="pres">
      <dgm:prSet presAssocID="{60497A80-8911-4EAC-91CD-870F65F06DE3}" presName="compositeB" presStyleCnt="0"/>
      <dgm:spPr/>
    </dgm:pt>
    <dgm:pt modelId="{E0031D35-6120-4EAA-BA76-B4AE5D3C1AAB}" type="pres">
      <dgm:prSet presAssocID="{60497A80-8911-4EAC-91CD-870F65F06DE3}" presName="textB" presStyleLbl="revTx" presStyleIdx="3" presStyleCnt="11">
        <dgm:presLayoutVars>
          <dgm:bulletEnabled val="1"/>
        </dgm:presLayoutVars>
      </dgm:prSet>
      <dgm:spPr/>
    </dgm:pt>
    <dgm:pt modelId="{3ED481B3-DF8A-4B6F-80C9-7C28BC63D904}" type="pres">
      <dgm:prSet presAssocID="{60497A80-8911-4EAC-91CD-870F65F06DE3}" presName="circleB" presStyleLbl="node1" presStyleIdx="3" presStyleCnt="11" custLinFactX="100000" custLinFactNeighborX="170967" custLinFactNeighborY="23064"/>
      <dgm:spPr/>
    </dgm:pt>
    <dgm:pt modelId="{F5D2E58D-4D98-4A80-9D60-225B1092F405}" type="pres">
      <dgm:prSet presAssocID="{60497A80-8911-4EAC-91CD-870F65F06DE3}" presName="spaceB" presStyleCnt="0"/>
      <dgm:spPr/>
    </dgm:pt>
    <dgm:pt modelId="{6493136C-C18C-4EC8-97F1-4D0EB4C57DC7}" type="pres">
      <dgm:prSet presAssocID="{E27E185A-F343-46B6-A586-99B9D4B201B2}" presName="space" presStyleCnt="0"/>
      <dgm:spPr/>
    </dgm:pt>
    <dgm:pt modelId="{CE2AAD06-93B0-4275-9811-5933BE4D9984}" type="pres">
      <dgm:prSet presAssocID="{C1C9DCAF-02E3-4E9F-B553-CAA63E81F5A4}" presName="compositeA" presStyleCnt="0"/>
      <dgm:spPr/>
    </dgm:pt>
    <dgm:pt modelId="{F211368A-A85A-47C8-85EC-5C95A8DCF2A6}" type="pres">
      <dgm:prSet presAssocID="{C1C9DCAF-02E3-4E9F-B553-CAA63E81F5A4}" presName="textA" presStyleLbl="revTx" presStyleIdx="4" presStyleCnt="11">
        <dgm:presLayoutVars>
          <dgm:bulletEnabled val="1"/>
        </dgm:presLayoutVars>
      </dgm:prSet>
      <dgm:spPr/>
    </dgm:pt>
    <dgm:pt modelId="{7D79C093-AD62-481C-BF90-3916599A40F2}" type="pres">
      <dgm:prSet presAssocID="{C1C9DCAF-02E3-4E9F-B553-CAA63E81F5A4}" presName="circleA" presStyleLbl="node1" presStyleIdx="4" presStyleCnt="11" custLinFactX="100000" custLinFactNeighborX="182081" custLinFactNeighborY="29564"/>
      <dgm:spPr>
        <a:solidFill>
          <a:srgbClr val="FFFF00"/>
        </a:solidFill>
      </dgm:spPr>
    </dgm:pt>
    <dgm:pt modelId="{F21AA0CD-7111-417E-80C8-A48504F3008B}" type="pres">
      <dgm:prSet presAssocID="{C1C9DCAF-02E3-4E9F-B553-CAA63E81F5A4}" presName="spaceA" presStyleCnt="0"/>
      <dgm:spPr/>
    </dgm:pt>
    <dgm:pt modelId="{5438B7F8-239F-434D-9D83-6102FA4A54FD}" type="pres">
      <dgm:prSet presAssocID="{B04D98A2-5F7A-484B-B14C-A361FD47F5B0}" presName="space" presStyleCnt="0"/>
      <dgm:spPr/>
    </dgm:pt>
    <dgm:pt modelId="{DF8D7D57-3A64-4C7B-ACA6-EE109A7BD6C9}" type="pres">
      <dgm:prSet presAssocID="{32D24E8D-C7CE-48ED-A0E4-4B49C9BD23DB}" presName="compositeB" presStyleCnt="0"/>
      <dgm:spPr/>
    </dgm:pt>
    <dgm:pt modelId="{66C440B8-B43F-412C-9FE0-E8F03B7C16EE}" type="pres">
      <dgm:prSet presAssocID="{32D24E8D-C7CE-48ED-A0E4-4B49C9BD23DB}" presName="textB" presStyleLbl="revTx" presStyleIdx="5" presStyleCnt="11">
        <dgm:presLayoutVars>
          <dgm:bulletEnabled val="1"/>
        </dgm:presLayoutVars>
      </dgm:prSet>
      <dgm:spPr/>
    </dgm:pt>
    <dgm:pt modelId="{7686FFCC-AB0E-4663-9460-1B4EBC2E6FDE}" type="pres">
      <dgm:prSet presAssocID="{32D24E8D-C7CE-48ED-A0E4-4B49C9BD23DB}" presName="circleB" presStyleLbl="node1" presStyleIdx="5" presStyleCnt="11" custLinFactX="156927" custLinFactNeighborX="200000" custLinFactNeighborY="23064"/>
      <dgm:spPr>
        <a:solidFill>
          <a:schemeClr val="accent3">
            <a:lumMod val="60000"/>
            <a:lumOff val="40000"/>
          </a:schemeClr>
        </a:solidFill>
      </dgm:spPr>
    </dgm:pt>
    <dgm:pt modelId="{9EC5D8EB-5F40-4E81-85F8-CA9C557ED07B}" type="pres">
      <dgm:prSet presAssocID="{32D24E8D-C7CE-48ED-A0E4-4B49C9BD23DB}" presName="spaceB" presStyleCnt="0"/>
      <dgm:spPr/>
    </dgm:pt>
    <dgm:pt modelId="{52EA81D7-9F78-41D1-94BD-0431C100F687}" type="pres">
      <dgm:prSet presAssocID="{1BAFA3EF-6D6D-4448-9832-AB065CBD0D50}" presName="space" presStyleCnt="0"/>
      <dgm:spPr/>
    </dgm:pt>
    <dgm:pt modelId="{59A180D9-1C5E-4742-8EDC-A59DA45FA29E}" type="pres">
      <dgm:prSet presAssocID="{79370F32-745D-4E31-87CD-9F37F55BEE9E}" presName="compositeA" presStyleCnt="0"/>
      <dgm:spPr/>
    </dgm:pt>
    <dgm:pt modelId="{9EF0C0B9-B455-46DE-9D3A-C8E7C554540A}" type="pres">
      <dgm:prSet presAssocID="{79370F32-745D-4E31-87CD-9F37F55BEE9E}" presName="textA" presStyleLbl="revTx" presStyleIdx="6" presStyleCnt="11">
        <dgm:presLayoutVars>
          <dgm:bulletEnabled val="1"/>
        </dgm:presLayoutVars>
      </dgm:prSet>
      <dgm:spPr/>
    </dgm:pt>
    <dgm:pt modelId="{E7367408-E4D0-4728-B8A5-7475DD8E76FE}" type="pres">
      <dgm:prSet presAssocID="{79370F32-745D-4E31-87CD-9F37F55BEE9E}" presName="circleA" presStyleLbl="node1" presStyleIdx="6" presStyleCnt="11" custLinFactX="160824" custLinFactNeighborX="200000" custLinFactNeighborY="23064"/>
      <dgm:spPr>
        <a:solidFill>
          <a:srgbClr val="C00000"/>
        </a:solidFill>
      </dgm:spPr>
    </dgm:pt>
    <dgm:pt modelId="{A34955D0-52F5-4382-A43E-A60AE3CE3A23}" type="pres">
      <dgm:prSet presAssocID="{79370F32-745D-4E31-87CD-9F37F55BEE9E}" presName="spaceA" presStyleCnt="0"/>
      <dgm:spPr/>
    </dgm:pt>
    <dgm:pt modelId="{F9C0244C-385E-425B-9DD7-B33B454F822F}" type="pres">
      <dgm:prSet presAssocID="{E482CFB4-6FE0-4079-98B7-B36FBBDF7419}" presName="space" presStyleCnt="0"/>
      <dgm:spPr/>
    </dgm:pt>
    <dgm:pt modelId="{568F89F6-607E-4107-B526-F85A5CA0B52B}" type="pres">
      <dgm:prSet presAssocID="{549D0330-9654-48A2-92FB-FF042A814C6A}" presName="compositeB" presStyleCnt="0"/>
      <dgm:spPr/>
    </dgm:pt>
    <dgm:pt modelId="{5D13647B-5EA6-480B-AD14-1145F14F70CE}" type="pres">
      <dgm:prSet presAssocID="{549D0330-9654-48A2-92FB-FF042A814C6A}" presName="textB" presStyleLbl="revTx" presStyleIdx="7" presStyleCnt="11">
        <dgm:presLayoutVars>
          <dgm:bulletEnabled val="1"/>
        </dgm:presLayoutVars>
      </dgm:prSet>
      <dgm:spPr/>
    </dgm:pt>
    <dgm:pt modelId="{8A283290-1E49-494B-87FA-513F05DD390B}" type="pres">
      <dgm:prSet presAssocID="{549D0330-9654-48A2-92FB-FF042A814C6A}" presName="circleB" presStyleLbl="node1" presStyleIdx="7" presStyleCnt="11" custFlipVert="0" custFlipHor="1" custScaleX="58077" custScaleY="12800" custLinFactX="200000" custLinFactY="106543" custLinFactNeighborX="252553" custLinFactNeighborY="200000"/>
      <dgm:spPr>
        <a:noFill/>
        <a:ln>
          <a:noFill/>
        </a:ln>
      </dgm:spPr>
    </dgm:pt>
    <dgm:pt modelId="{C3BEE2EF-B0A6-4E7E-BD6C-A9B5F42AD163}" type="pres">
      <dgm:prSet presAssocID="{549D0330-9654-48A2-92FB-FF042A814C6A}" presName="spaceB" presStyleCnt="0"/>
      <dgm:spPr/>
    </dgm:pt>
    <dgm:pt modelId="{9AF117FB-C256-4FDE-82FE-A9489388A583}" type="pres">
      <dgm:prSet presAssocID="{0FED1759-52C8-4EA1-82D6-096E7F9C5066}" presName="space" presStyleCnt="0"/>
      <dgm:spPr/>
    </dgm:pt>
    <dgm:pt modelId="{6FF50599-8A45-4DFC-AC65-8AB3BAC515CE}" type="pres">
      <dgm:prSet presAssocID="{1AD0E1C4-6B05-4243-BB62-5BC658B20A65}" presName="compositeA" presStyleCnt="0"/>
      <dgm:spPr/>
    </dgm:pt>
    <dgm:pt modelId="{F27CBE19-A843-4BDE-9E14-30E05DA8CB38}" type="pres">
      <dgm:prSet presAssocID="{1AD0E1C4-6B05-4243-BB62-5BC658B20A65}" presName="textA" presStyleLbl="revTx" presStyleIdx="8" presStyleCnt="11">
        <dgm:presLayoutVars>
          <dgm:bulletEnabled val="1"/>
        </dgm:presLayoutVars>
      </dgm:prSet>
      <dgm:spPr/>
    </dgm:pt>
    <dgm:pt modelId="{0A2FA769-C094-406A-8EEE-3771C9991F18}" type="pres">
      <dgm:prSet presAssocID="{1AD0E1C4-6B05-4243-BB62-5BC658B20A65}" presName="circleA" presStyleLbl="node1" presStyleIdx="8" presStyleCnt="11" custLinFactX="-689186" custLinFactY="284591" custLinFactNeighborX="-700000" custLinFactNeighborY="300000"/>
      <dgm:spPr/>
    </dgm:pt>
    <dgm:pt modelId="{536E5D20-EFB6-4186-A33B-7AEAB7999659}" type="pres">
      <dgm:prSet presAssocID="{1AD0E1C4-6B05-4243-BB62-5BC658B20A65}" presName="spaceA" presStyleCnt="0"/>
      <dgm:spPr/>
    </dgm:pt>
    <dgm:pt modelId="{574E7F00-ACCD-44B1-B4AB-4F8A78B365A2}" type="pres">
      <dgm:prSet presAssocID="{23A3B198-2585-4DB6-A41B-A5BE68DCF9BF}" presName="space" presStyleCnt="0"/>
      <dgm:spPr/>
    </dgm:pt>
    <dgm:pt modelId="{FD3F08D5-85EC-4703-B566-1CF5067CC572}" type="pres">
      <dgm:prSet presAssocID="{9007B50F-FB9D-4E66-8C01-B86FA26BBED7}" presName="compositeB" presStyleCnt="0"/>
      <dgm:spPr/>
    </dgm:pt>
    <dgm:pt modelId="{9F8A2739-15BE-4F1E-B032-293E5DEB8709}" type="pres">
      <dgm:prSet presAssocID="{9007B50F-FB9D-4E66-8C01-B86FA26BBED7}" presName="textB" presStyleLbl="revTx" presStyleIdx="9" presStyleCnt="11">
        <dgm:presLayoutVars>
          <dgm:bulletEnabled val="1"/>
        </dgm:presLayoutVars>
      </dgm:prSet>
      <dgm:spPr/>
    </dgm:pt>
    <dgm:pt modelId="{C7E5D9FB-81BE-4D65-B374-996873E917D1}" type="pres">
      <dgm:prSet presAssocID="{9007B50F-FB9D-4E66-8C01-B86FA26BBED7}" presName="circleB" presStyleLbl="node1" presStyleIdx="9" presStyleCnt="11" custLinFactX="-671143" custLinFactY="200000" custLinFactNeighborX="-700000" custLinFactNeighborY="258060"/>
      <dgm:spPr>
        <a:solidFill>
          <a:schemeClr val="bg1"/>
        </a:solidFill>
      </dgm:spPr>
    </dgm:pt>
    <dgm:pt modelId="{4501C9DF-9845-427D-AD84-93504A0C41CB}" type="pres">
      <dgm:prSet presAssocID="{9007B50F-FB9D-4E66-8C01-B86FA26BBED7}" presName="spaceB" presStyleCnt="0"/>
      <dgm:spPr/>
    </dgm:pt>
    <dgm:pt modelId="{4989CEC6-8257-48F1-B9FF-7EC3E4B560A3}" type="pres">
      <dgm:prSet presAssocID="{71279BA3-E481-4932-93CB-DA551AD84B9C}" presName="space" presStyleCnt="0"/>
      <dgm:spPr/>
    </dgm:pt>
    <dgm:pt modelId="{8EC7765B-2F45-45A1-94CD-2FBE56C3A280}" type="pres">
      <dgm:prSet presAssocID="{CB6A682F-B711-4994-90B5-B74FB62B1FDB}" presName="compositeA" presStyleCnt="0"/>
      <dgm:spPr/>
    </dgm:pt>
    <dgm:pt modelId="{3A314D87-F6F8-432E-B86F-FD2ACE28B0DA}" type="pres">
      <dgm:prSet presAssocID="{CB6A682F-B711-4994-90B5-B74FB62B1FDB}" presName="textA" presStyleLbl="revTx" presStyleIdx="10" presStyleCnt="11">
        <dgm:presLayoutVars>
          <dgm:bulletEnabled val="1"/>
        </dgm:presLayoutVars>
      </dgm:prSet>
      <dgm:spPr/>
    </dgm:pt>
    <dgm:pt modelId="{602BD4BC-4F08-4558-B82E-8196725D2283}" type="pres">
      <dgm:prSet presAssocID="{CB6A682F-B711-4994-90B5-B74FB62B1FDB}" presName="circleA" presStyleLbl="node1" presStyleIdx="10" presStyleCnt="11" custLinFactX="-200000" custLinFactY="297797" custLinFactNeighborX="-296505" custLinFactNeighborY="300000"/>
      <dgm:spPr>
        <a:solidFill>
          <a:schemeClr val="bg1"/>
        </a:solidFill>
      </dgm:spPr>
    </dgm:pt>
    <dgm:pt modelId="{611182BB-4141-4B1C-A093-A87DA3E0A0BC}" type="pres">
      <dgm:prSet presAssocID="{CB6A682F-B711-4994-90B5-B74FB62B1FDB}" presName="spaceA" presStyleCnt="0"/>
      <dgm:spPr/>
    </dgm:pt>
  </dgm:ptLst>
  <dgm:cxnLst>
    <dgm:cxn modelId="{1C5C6407-C1EA-45B4-A809-D148B9AD3D85}" type="presOf" srcId="{32D24E8D-C7CE-48ED-A0E4-4B49C9BD23DB}" destId="{66C440B8-B43F-412C-9FE0-E8F03B7C16EE}" srcOrd="0" destOrd="0" presId="urn:microsoft.com/office/officeart/2005/8/layout/hProcess11"/>
    <dgm:cxn modelId="{EAA0C910-28C0-400C-BF34-13BB32673565}" type="presOf" srcId="{C1C9DCAF-02E3-4E9F-B553-CAA63E81F5A4}" destId="{F211368A-A85A-47C8-85EC-5C95A8DCF2A6}" srcOrd="0" destOrd="0" presId="urn:microsoft.com/office/officeart/2005/8/layout/hProcess11"/>
    <dgm:cxn modelId="{3C8D8116-7DC0-4971-8EA6-F47B72CE87FE}" type="presOf" srcId="{62898E47-8B50-42A7-BA5A-85FE7E37530E}" destId="{5FB104BE-AF29-4585-9CF2-3C4619C299E5}" srcOrd="0" destOrd="0" presId="urn:microsoft.com/office/officeart/2005/8/layout/hProcess11"/>
    <dgm:cxn modelId="{4F8F7D2A-8F16-4D87-8262-88F510FBC0A2}" type="presOf" srcId="{9007B50F-FB9D-4E66-8C01-B86FA26BBED7}" destId="{9F8A2739-15BE-4F1E-B032-293E5DEB8709}" srcOrd="0" destOrd="0" presId="urn:microsoft.com/office/officeart/2005/8/layout/hProcess11"/>
    <dgm:cxn modelId="{580E752E-7C8F-4893-A0A2-BFFF42CA2C52}" srcId="{4005797C-0621-4E13-B20C-C02808396B58}" destId="{CB6A682F-B711-4994-90B5-B74FB62B1FDB}" srcOrd="10" destOrd="0" parTransId="{03569D4A-A9A6-43BD-BFF6-3D709F973DDA}" sibTransId="{FC527A14-7226-48B8-B222-E98ACE93EF52}"/>
    <dgm:cxn modelId="{08C7F93C-1BF0-4056-842C-D1982EDCCFE1}" srcId="{4005797C-0621-4E13-B20C-C02808396B58}" destId="{F7C5D4F9-54DA-4603-9B5B-783B5C840E5D}" srcOrd="2" destOrd="0" parTransId="{7E3A80B8-5F8B-402D-AC8F-30629D93E383}" sibTransId="{D98E69E9-E059-4023-9FEC-E5641F09E905}"/>
    <dgm:cxn modelId="{B66ABC65-DBE2-4FFA-A76C-2DF2992DF603}" type="presOf" srcId="{F7C5D4F9-54DA-4603-9B5B-783B5C840E5D}" destId="{14E42490-A680-40EA-9F53-ABD1EFBDCDEB}" srcOrd="0" destOrd="0" presId="urn:microsoft.com/office/officeart/2005/8/layout/hProcess11"/>
    <dgm:cxn modelId="{B44B4D48-3496-4A86-BF8B-531F41762242}" srcId="{4005797C-0621-4E13-B20C-C02808396B58}" destId="{9007B50F-FB9D-4E66-8C01-B86FA26BBED7}" srcOrd="9" destOrd="0" parTransId="{B7EE31EB-6558-40D5-BD3E-E178094CCE76}" sibTransId="{71279BA3-E481-4932-93CB-DA551AD84B9C}"/>
    <dgm:cxn modelId="{654D166F-C420-4EE7-9943-014DC7B559B7}" srcId="{4005797C-0621-4E13-B20C-C02808396B58}" destId="{62898E47-8B50-42A7-BA5A-85FE7E37530E}" srcOrd="1" destOrd="0" parTransId="{2261674F-2B0F-4711-B0E7-E7079C11CF11}" sibTransId="{9FAD3086-2A9D-4726-86AD-3F6F1562B710}"/>
    <dgm:cxn modelId="{2261B650-1CC2-4438-B376-EFF3321B28D6}" srcId="{4005797C-0621-4E13-B20C-C02808396B58}" destId="{C1C9DCAF-02E3-4E9F-B553-CAA63E81F5A4}" srcOrd="4" destOrd="0" parTransId="{4706BB86-46DF-4EDA-9D2C-53D8B79D09ED}" sibTransId="{B04D98A2-5F7A-484B-B14C-A361FD47F5B0}"/>
    <dgm:cxn modelId="{60453E7B-50A1-4E0C-A64E-EC40C54A0BAC}" srcId="{4005797C-0621-4E13-B20C-C02808396B58}" destId="{9109D224-3467-4FD1-AB37-16C0B2BDDCA6}" srcOrd="0" destOrd="0" parTransId="{DEDD1A78-9601-4BD5-BB17-52ABC3C2CF74}" sibTransId="{8E408BC1-DA0F-47FE-8E62-6E0DFFBE1087}"/>
    <dgm:cxn modelId="{B230427C-7403-4172-A220-E0D916456E88}" type="presOf" srcId="{60497A80-8911-4EAC-91CD-870F65F06DE3}" destId="{E0031D35-6120-4EAA-BA76-B4AE5D3C1AAB}" srcOrd="0" destOrd="0" presId="urn:microsoft.com/office/officeart/2005/8/layout/hProcess11"/>
    <dgm:cxn modelId="{82A33C7F-B140-4DD2-9B1C-7DACBB1B3C81}" type="presOf" srcId="{9109D224-3467-4FD1-AB37-16C0B2BDDCA6}" destId="{D847BA08-C660-4BE5-8228-83A21C5EA025}" srcOrd="0" destOrd="0" presId="urn:microsoft.com/office/officeart/2005/8/layout/hProcess11"/>
    <dgm:cxn modelId="{0425CA86-960E-43C0-912A-CB49FE3877A1}" type="presOf" srcId="{4005797C-0621-4E13-B20C-C02808396B58}" destId="{05252950-F884-4FC2-AF38-670F2CFC545F}" srcOrd="0" destOrd="0" presId="urn:microsoft.com/office/officeart/2005/8/layout/hProcess11"/>
    <dgm:cxn modelId="{76793687-FC22-4CAD-8E4B-0F7D0BB08653}" srcId="{4005797C-0621-4E13-B20C-C02808396B58}" destId="{79370F32-745D-4E31-87CD-9F37F55BEE9E}" srcOrd="6" destOrd="0" parTransId="{949F4840-4849-4269-B67C-2749FEFA85B8}" sibTransId="{E482CFB4-6FE0-4079-98B7-B36FBBDF7419}"/>
    <dgm:cxn modelId="{6C0CEF88-15D0-46FA-9664-61855CC4B1EF}" type="presOf" srcId="{549D0330-9654-48A2-92FB-FF042A814C6A}" destId="{5D13647B-5EA6-480B-AD14-1145F14F70CE}" srcOrd="0" destOrd="0" presId="urn:microsoft.com/office/officeart/2005/8/layout/hProcess11"/>
    <dgm:cxn modelId="{99335994-4BF0-4FAA-9CBA-1B96291FBAC0}" srcId="{4005797C-0621-4E13-B20C-C02808396B58}" destId="{32D24E8D-C7CE-48ED-A0E4-4B49C9BD23DB}" srcOrd="5" destOrd="0" parTransId="{536CEF09-D620-4C13-8141-77F0260B881C}" sibTransId="{1BAFA3EF-6D6D-4448-9832-AB065CBD0D50}"/>
    <dgm:cxn modelId="{E57D0DB3-F5BE-4AD4-86A0-6CFD2166B8C1}" type="presOf" srcId="{CB6A682F-B711-4994-90B5-B74FB62B1FDB}" destId="{3A314D87-F6F8-432E-B86F-FD2ACE28B0DA}" srcOrd="0" destOrd="0" presId="urn:microsoft.com/office/officeart/2005/8/layout/hProcess11"/>
    <dgm:cxn modelId="{52BDD6BE-62B8-42E5-8B69-51B15FB4577D}" srcId="{4005797C-0621-4E13-B20C-C02808396B58}" destId="{60497A80-8911-4EAC-91CD-870F65F06DE3}" srcOrd="3" destOrd="0" parTransId="{185CDAE0-BE16-4A4E-A402-743B5967FE16}" sibTransId="{E27E185A-F343-46B6-A586-99B9D4B201B2}"/>
    <dgm:cxn modelId="{1148C5C3-ED21-426D-811A-503DF4A1591F}" srcId="{4005797C-0621-4E13-B20C-C02808396B58}" destId="{1AD0E1C4-6B05-4243-BB62-5BC658B20A65}" srcOrd="8" destOrd="0" parTransId="{3A0166F5-304B-44BD-9A28-93B8577C677A}" sibTransId="{23A3B198-2585-4DB6-A41B-A5BE68DCF9BF}"/>
    <dgm:cxn modelId="{449E72C6-2C9D-4B67-A6E3-0FB0B7BB7F54}" type="presOf" srcId="{1AD0E1C4-6B05-4243-BB62-5BC658B20A65}" destId="{F27CBE19-A843-4BDE-9E14-30E05DA8CB38}" srcOrd="0" destOrd="0" presId="urn:microsoft.com/office/officeart/2005/8/layout/hProcess11"/>
    <dgm:cxn modelId="{0806D5E5-E5EA-4F39-B995-0D7F622EBD1D}" srcId="{4005797C-0621-4E13-B20C-C02808396B58}" destId="{549D0330-9654-48A2-92FB-FF042A814C6A}" srcOrd="7" destOrd="0" parTransId="{2A88EA52-6F6E-40A9-AD46-ECE5B74AA76D}" sibTransId="{0FED1759-52C8-4EA1-82D6-096E7F9C5066}"/>
    <dgm:cxn modelId="{41D7C7E8-6A87-4885-BE79-21604A6B0EF7}" type="presOf" srcId="{79370F32-745D-4E31-87CD-9F37F55BEE9E}" destId="{9EF0C0B9-B455-46DE-9D3A-C8E7C554540A}" srcOrd="0" destOrd="0" presId="urn:microsoft.com/office/officeart/2005/8/layout/hProcess11"/>
    <dgm:cxn modelId="{1BBA56C7-92BC-4AE8-AA34-838164AAAEAD}" type="presParOf" srcId="{05252950-F884-4FC2-AF38-670F2CFC545F}" destId="{BBE0752A-DC82-4189-BB0C-E0DB7CDD17DC}" srcOrd="0" destOrd="0" presId="urn:microsoft.com/office/officeart/2005/8/layout/hProcess11"/>
    <dgm:cxn modelId="{A876128C-82BA-47B4-91DF-D53475E00068}" type="presParOf" srcId="{05252950-F884-4FC2-AF38-670F2CFC545F}" destId="{89DF6087-CAED-422F-A7AF-20EB8E54F5BB}" srcOrd="1" destOrd="0" presId="urn:microsoft.com/office/officeart/2005/8/layout/hProcess11"/>
    <dgm:cxn modelId="{38EE8C8E-5067-47A1-B71E-1186FB9A54EF}" type="presParOf" srcId="{89DF6087-CAED-422F-A7AF-20EB8E54F5BB}" destId="{0A20A0CD-2CB2-497B-B230-F2862F3DA9D2}" srcOrd="0" destOrd="0" presId="urn:microsoft.com/office/officeart/2005/8/layout/hProcess11"/>
    <dgm:cxn modelId="{E0DE14A8-9DB0-4424-87F4-31C832D22338}" type="presParOf" srcId="{0A20A0CD-2CB2-497B-B230-F2862F3DA9D2}" destId="{D847BA08-C660-4BE5-8228-83A21C5EA025}" srcOrd="0" destOrd="0" presId="urn:microsoft.com/office/officeart/2005/8/layout/hProcess11"/>
    <dgm:cxn modelId="{2A9469F1-8195-497E-8BB3-7050E8A9E832}" type="presParOf" srcId="{0A20A0CD-2CB2-497B-B230-F2862F3DA9D2}" destId="{76C63DE1-14C4-40D2-BC2B-A85A24E052F4}" srcOrd="1" destOrd="0" presId="urn:microsoft.com/office/officeart/2005/8/layout/hProcess11"/>
    <dgm:cxn modelId="{FCABB398-249A-4DFC-A16B-71B27DD65FFE}" type="presParOf" srcId="{0A20A0CD-2CB2-497B-B230-F2862F3DA9D2}" destId="{030B2F2D-4AE0-433D-9C91-A09EADEF2736}" srcOrd="2" destOrd="0" presId="urn:microsoft.com/office/officeart/2005/8/layout/hProcess11"/>
    <dgm:cxn modelId="{ED81BDDA-8123-4204-B137-ABD8C465C548}" type="presParOf" srcId="{89DF6087-CAED-422F-A7AF-20EB8E54F5BB}" destId="{6B8D591D-6E1E-47D1-8645-4D79C4CF2E23}" srcOrd="1" destOrd="0" presId="urn:microsoft.com/office/officeart/2005/8/layout/hProcess11"/>
    <dgm:cxn modelId="{079A171E-7378-4E07-A2A5-A48EE6A764DE}" type="presParOf" srcId="{89DF6087-CAED-422F-A7AF-20EB8E54F5BB}" destId="{27340C6A-7EF0-45B3-BFC9-03CDE8F7C419}" srcOrd="2" destOrd="0" presId="urn:microsoft.com/office/officeart/2005/8/layout/hProcess11"/>
    <dgm:cxn modelId="{AED90291-FF5B-4C6E-9F8A-9E04BA033077}" type="presParOf" srcId="{27340C6A-7EF0-45B3-BFC9-03CDE8F7C419}" destId="{5FB104BE-AF29-4585-9CF2-3C4619C299E5}" srcOrd="0" destOrd="0" presId="urn:microsoft.com/office/officeart/2005/8/layout/hProcess11"/>
    <dgm:cxn modelId="{9EDAD572-CAC9-44AC-AAF1-331D1187A241}" type="presParOf" srcId="{27340C6A-7EF0-45B3-BFC9-03CDE8F7C419}" destId="{162B1C68-E70A-450A-AE74-68EFCC5D6F0C}" srcOrd="1" destOrd="0" presId="urn:microsoft.com/office/officeart/2005/8/layout/hProcess11"/>
    <dgm:cxn modelId="{99935985-6D4E-459A-8AFE-3F02A7B7FEDC}" type="presParOf" srcId="{27340C6A-7EF0-45B3-BFC9-03CDE8F7C419}" destId="{7D0209F5-48FB-4A63-A4FA-5A209FEC63A5}" srcOrd="2" destOrd="0" presId="urn:microsoft.com/office/officeart/2005/8/layout/hProcess11"/>
    <dgm:cxn modelId="{2EC321FB-3E31-4B0E-969E-95C31A1D9D6C}" type="presParOf" srcId="{89DF6087-CAED-422F-A7AF-20EB8E54F5BB}" destId="{B539CF39-FCCC-4AEE-A5A4-6902FCD98316}" srcOrd="3" destOrd="0" presId="urn:microsoft.com/office/officeart/2005/8/layout/hProcess11"/>
    <dgm:cxn modelId="{615C65B3-03DA-4946-93A6-649B509CEB6A}" type="presParOf" srcId="{89DF6087-CAED-422F-A7AF-20EB8E54F5BB}" destId="{AE77FAE7-AC0E-44F0-9292-4F2CD94A651A}" srcOrd="4" destOrd="0" presId="urn:microsoft.com/office/officeart/2005/8/layout/hProcess11"/>
    <dgm:cxn modelId="{51B29CB9-B5CD-4E71-B379-501071070EBA}" type="presParOf" srcId="{AE77FAE7-AC0E-44F0-9292-4F2CD94A651A}" destId="{14E42490-A680-40EA-9F53-ABD1EFBDCDEB}" srcOrd="0" destOrd="0" presId="urn:microsoft.com/office/officeart/2005/8/layout/hProcess11"/>
    <dgm:cxn modelId="{62F5E1A5-69BE-4581-A56E-042131A9A4AF}" type="presParOf" srcId="{AE77FAE7-AC0E-44F0-9292-4F2CD94A651A}" destId="{86951843-8DBB-420E-B848-D72667563ED6}" srcOrd="1" destOrd="0" presId="urn:microsoft.com/office/officeart/2005/8/layout/hProcess11"/>
    <dgm:cxn modelId="{600BC4E2-7674-4209-B210-6852F5AA36D6}" type="presParOf" srcId="{AE77FAE7-AC0E-44F0-9292-4F2CD94A651A}" destId="{5E88350E-0E97-4D6F-A0EF-4B7010B6F762}" srcOrd="2" destOrd="0" presId="urn:microsoft.com/office/officeart/2005/8/layout/hProcess11"/>
    <dgm:cxn modelId="{85F6F3F5-CD14-4AC6-8285-5D948A206C38}" type="presParOf" srcId="{89DF6087-CAED-422F-A7AF-20EB8E54F5BB}" destId="{461E66FD-5E38-40D2-9618-5A0ADD97496E}" srcOrd="5" destOrd="0" presId="urn:microsoft.com/office/officeart/2005/8/layout/hProcess11"/>
    <dgm:cxn modelId="{91FF7C84-37DF-46DE-AC17-8D6E1EE30F8E}" type="presParOf" srcId="{89DF6087-CAED-422F-A7AF-20EB8E54F5BB}" destId="{02B573A4-DA5C-41BB-BBD0-B9C5BC5D312A}" srcOrd="6" destOrd="0" presId="urn:microsoft.com/office/officeart/2005/8/layout/hProcess11"/>
    <dgm:cxn modelId="{30CE30E2-B166-4C51-ABB0-E3EBEE28EF9B}" type="presParOf" srcId="{02B573A4-DA5C-41BB-BBD0-B9C5BC5D312A}" destId="{E0031D35-6120-4EAA-BA76-B4AE5D3C1AAB}" srcOrd="0" destOrd="0" presId="urn:microsoft.com/office/officeart/2005/8/layout/hProcess11"/>
    <dgm:cxn modelId="{5E9B3859-A94E-4927-835C-47D88DB94BE7}" type="presParOf" srcId="{02B573A4-DA5C-41BB-BBD0-B9C5BC5D312A}" destId="{3ED481B3-DF8A-4B6F-80C9-7C28BC63D904}" srcOrd="1" destOrd="0" presId="urn:microsoft.com/office/officeart/2005/8/layout/hProcess11"/>
    <dgm:cxn modelId="{0AD53C4D-1D4B-4216-9AF0-E846BE1BEEFA}" type="presParOf" srcId="{02B573A4-DA5C-41BB-BBD0-B9C5BC5D312A}" destId="{F5D2E58D-4D98-4A80-9D60-225B1092F405}" srcOrd="2" destOrd="0" presId="urn:microsoft.com/office/officeart/2005/8/layout/hProcess11"/>
    <dgm:cxn modelId="{0B006A76-F655-4D86-AD2F-EC5CA3E192CC}" type="presParOf" srcId="{89DF6087-CAED-422F-A7AF-20EB8E54F5BB}" destId="{6493136C-C18C-4EC8-97F1-4D0EB4C57DC7}" srcOrd="7" destOrd="0" presId="urn:microsoft.com/office/officeart/2005/8/layout/hProcess11"/>
    <dgm:cxn modelId="{E036201C-0EF3-4CA9-A50C-24881330A881}" type="presParOf" srcId="{89DF6087-CAED-422F-A7AF-20EB8E54F5BB}" destId="{CE2AAD06-93B0-4275-9811-5933BE4D9984}" srcOrd="8" destOrd="0" presId="urn:microsoft.com/office/officeart/2005/8/layout/hProcess11"/>
    <dgm:cxn modelId="{A2734192-E23E-4674-ADD8-8949A4901AEF}" type="presParOf" srcId="{CE2AAD06-93B0-4275-9811-5933BE4D9984}" destId="{F211368A-A85A-47C8-85EC-5C95A8DCF2A6}" srcOrd="0" destOrd="0" presId="urn:microsoft.com/office/officeart/2005/8/layout/hProcess11"/>
    <dgm:cxn modelId="{E0E54EFE-A2C6-4022-A59D-37EF2FAEB10D}" type="presParOf" srcId="{CE2AAD06-93B0-4275-9811-5933BE4D9984}" destId="{7D79C093-AD62-481C-BF90-3916599A40F2}" srcOrd="1" destOrd="0" presId="urn:microsoft.com/office/officeart/2005/8/layout/hProcess11"/>
    <dgm:cxn modelId="{5CEE27B4-AD6F-4F04-913D-7F7A03649960}" type="presParOf" srcId="{CE2AAD06-93B0-4275-9811-5933BE4D9984}" destId="{F21AA0CD-7111-417E-80C8-A48504F3008B}" srcOrd="2" destOrd="0" presId="urn:microsoft.com/office/officeart/2005/8/layout/hProcess11"/>
    <dgm:cxn modelId="{CB98D67E-8814-4182-A8A7-6EF64991B421}" type="presParOf" srcId="{89DF6087-CAED-422F-A7AF-20EB8E54F5BB}" destId="{5438B7F8-239F-434D-9D83-6102FA4A54FD}" srcOrd="9" destOrd="0" presId="urn:microsoft.com/office/officeart/2005/8/layout/hProcess11"/>
    <dgm:cxn modelId="{87E69149-255E-4C6E-A007-1B886AE29018}" type="presParOf" srcId="{89DF6087-CAED-422F-A7AF-20EB8E54F5BB}" destId="{DF8D7D57-3A64-4C7B-ACA6-EE109A7BD6C9}" srcOrd="10" destOrd="0" presId="urn:microsoft.com/office/officeart/2005/8/layout/hProcess11"/>
    <dgm:cxn modelId="{2760B5FD-FB83-4DCF-B2A4-594036379D9A}" type="presParOf" srcId="{DF8D7D57-3A64-4C7B-ACA6-EE109A7BD6C9}" destId="{66C440B8-B43F-412C-9FE0-E8F03B7C16EE}" srcOrd="0" destOrd="0" presId="urn:microsoft.com/office/officeart/2005/8/layout/hProcess11"/>
    <dgm:cxn modelId="{82780FBE-3125-4DC5-ACDA-0CAEAB3D2A28}" type="presParOf" srcId="{DF8D7D57-3A64-4C7B-ACA6-EE109A7BD6C9}" destId="{7686FFCC-AB0E-4663-9460-1B4EBC2E6FDE}" srcOrd="1" destOrd="0" presId="urn:microsoft.com/office/officeart/2005/8/layout/hProcess11"/>
    <dgm:cxn modelId="{F5BAA718-324A-436F-AD6A-96C9734453C4}" type="presParOf" srcId="{DF8D7D57-3A64-4C7B-ACA6-EE109A7BD6C9}" destId="{9EC5D8EB-5F40-4E81-85F8-CA9C557ED07B}" srcOrd="2" destOrd="0" presId="urn:microsoft.com/office/officeart/2005/8/layout/hProcess11"/>
    <dgm:cxn modelId="{FA6B19F5-64AA-4B05-B027-E4E1D78B6811}" type="presParOf" srcId="{89DF6087-CAED-422F-A7AF-20EB8E54F5BB}" destId="{52EA81D7-9F78-41D1-94BD-0431C100F687}" srcOrd="11" destOrd="0" presId="urn:microsoft.com/office/officeart/2005/8/layout/hProcess11"/>
    <dgm:cxn modelId="{DA626031-F850-4D80-8501-38D4BFF97C7D}" type="presParOf" srcId="{89DF6087-CAED-422F-A7AF-20EB8E54F5BB}" destId="{59A180D9-1C5E-4742-8EDC-A59DA45FA29E}" srcOrd="12" destOrd="0" presId="urn:microsoft.com/office/officeart/2005/8/layout/hProcess11"/>
    <dgm:cxn modelId="{708A14B3-71E6-45B7-9C22-2AB806CC6025}" type="presParOf" srcId="{59A180D9-1C5E-4742-8EDC-A59DA45FA29E}" destId="{9EF0C0B9-B455-46DE-9D3A-C8E7C554540A}" srcOrd="0" destOrd="0" presId="urn:microsoft.com/office/officeart/2005/8/layout/hProcess11"/>
    <dgm:cxn modelId="{00E90B3E-7F79-49C1-B280-2D5E745AD1D6}" type="presParOf" srcId="{59A180D9-1C5E-4742-8EDC-A59DA45FA29E}" destId="{E7367408-E4D0-4728-B8A5-7475DD8E76FE}" srcOrd="1" destOrd="0" presId="urn:microsoft.com/office/officeart/2005/8/layout/hProcess11"/>
    <dgm:cxn modelId="{6E539861-837B-4213-8532-753258FEB88E}" type="presParOf" srcId="{59A180D9-1C5E-4742-8EDC-A59DA45FA29E}" destId="{A34955D0-52F5-4382-A43E-A60AE3CE3A23}" srcOrd="2" destOrd="0" presId="urn:microsoft.com/office/officeart/2005/8/layout/hProcess11"/>
    <dgm:cxn modelId="{821858E2-49EE-4D83-9233-CD214FC93053}" type="presParOf" srcId="{89DF6087-CAED-422F-A7AF-20EB8E54F5BB}" destId="{F9C0244C-385E-425B-9DD7-B33B454F822F}" srcOrd="13" destOrd="0" presId="urn:microsoft.com/office/officeart/2005/8/layout/hProcess11"/>
    <dgm:cxn modelId="{26C0A5A5-02CB-4039-A89B-4A75138CBADA}" type="presParOf" srcId="{89DF6087-CAED-422F-A7AF-20EB8E54F5BB}" destId="{568F89F6-607E-4107-B526-F85A5CA0B52B}" srcOrd="14" destOrd="0" presId="urn:microsoft.com/office/officeart/2005/8/layout/hProcess11"/>
    <dgm:cxn modelId="{91524A8A-E047-4849-886C-300DD7F63E68}" type="presParOf" srcId="{568F89F6-607E-4107-B526-F85A5CA0B52B}" destId="{5D13647B-5EA6-480B-AD14-1145F14F70CE}" srcOrd="0" destOrd="0" presId="urn:microsoft.com/office/officeart/2005/8/layout/hProcess11"/>
    <dgm:cxn modelId="{16AB43D4-5C15-4073-9A72-5E811B98C5D3}" type="presParOf" srcId="{568F89F6-607E-4107-B526-F85A5CA0B52B}" destId="{8A283290-1E49-494B-87FA-513F05DD390B}" srcOrd="1" destOrd="0" presId="urn:microsoft.com/office/officeart/2005/8/layout/hProcess11"/>
    <dgm:cxn modelId="{058F6A9F-4FBC-44FF-9AD7-51A4B7AA0D4A}" type="presParOf" srcId="{568F89F6-607E-4107-B526-F85A5CA0B52B}" destId="{C3BEE2EF-B0A6-4E7E-BD6C-A9B5F42AD163}" srcOrd="2" destOrd="0" presId="urn:microsoft.com/office/officeart/2005/8/layout/hProcess11"/>
    <dgm:cxn modelId="{DC6690F7-5EBD-4D08-BC06-5AD5D71CB10A}" type="presParOf" srcId="{89DF6087-CAED-422F-A7AF-20EB8E54F5BB}" destId="{9AF117FB-C256-4FDE-82FE-A9489388A583}" srcOrd="15" destOrd="0" presId="urn:microsoft.com/office/officeart/2005/8/layout/hProcess11"/>
    <dgm:cxn modelId="{B84C5CFE-22A0-4CCA-9882-F6FCE44F578F}" type="presParOf" srcId="{89DF6087-CAED-422F-A7AF-20EB8E54F5BB}" destId="{6FF50599-8A45-4DFC-AC65-8AB3BAC515CE}" srcOrd="16" destOrd="0" presId="urn:microsoft.com/office/officeart/2005/8/layout/hProcess11"/>
    <dgm:cxn modelId="{FF8C77C2-14D6-461D-BB67-D9BE2176DD00}" type="presParOf" srcId="{6FF50599-8A45-4DFC-AC65-8AB3BAC515CE}" destId="{F27CBE19-A843-4BDE-9E14-30E05DA8CB38}" srcOrd="0" destOrd="0" presId="urn:microsoft.com/office/officeart/2005/8/layout/hProcess11"/>
    <dgm:cxn modelId="{D458BFB9-B04D-4127-A02D-95F2F4A427A2}" type="presParOf" srcId="{6FF50599-8A45-4DFC-AC65-8AB3BAC515CE}" destId="{0A2FA769-C094-406A-8EEE-3771C9991F18}" srcOrd="1" destOrd="0" presId="urn:microsoft.com/office/officeart/2005/8/layout/hProcess11"/>
    <dgm:cxn modelId="{9940B552-EAF5-40A0-81C3-A0C640A4EE9C}" type="presParOf" srcId="{6FF50599-8A45-4DFC-AC65-8AB3BAC515CE}" destId="{536E5D20-EFB6-4186-A33B-7AEAB7999659}" srcOrd="2" destOrd="0" presId="urn:microsoft.com/office/officeart/2005/8/layout/hProcess11"/>
    <dgm:cxn modelId="{22240CF8-D292-487E-A0EB-FF07B4579437}" type="presParOf" srcId="{89DF6087-CAED-422F-A7AF-20EB8E54F5BB}" destId="{574E7F00-ACCD-44B1-B4AB-4F8A78B365A2}" srcOrd="17" destOrd="0" presId="urn:microsoft.com/office/officeart/2005/8/layout/hProcess11"/>
    <dgm:cxn modelId="{8B813821-D12B-4056-95CA-3B88A90DC12A}" type="presParOf" srcId="{89DF6087-CAED-422F-A7AF-20EB8E54F5BB}" destId="{FD3F08D5-85EC-4703-B566-1CF5067CC572}" srcOrd="18" destOrd="0" presId="urn:microsoft.com/office/officeart/2005/8/layout/hProcess11"/>
    <dgm:cxn modelId="{E8F5D2E8-2B8E-4033-91E2-05C1986FE370}" type="presParOf" srcId="{FD3F08D5-85EC-4703-B566-1CF5067CC572}" destId="{9F8A2739-15BE-4F1E-B032-293E5DEB8709}" srcOrd="0" destOrd="0" presId="urn:microsoft.com/office/officeart/2005/8/layout/hProcess11"/>
    <dgm:cxn modelId="{ED858A88-B330-4ACC-A930-510ED1513ECE}" type="presParOf" srcId="{FD3F08D5-85EC-4703-B566-1CF5067CC572}" destId="{C7E5D9FB-81BE-4D65-B374-996873E917D1}" srcOrd="1" destOrd="0" presId="urn:microsoft.com/office/officeart/2005/8/layout/hProcess11"/>
    <dgm:cxn modelId="{1B4D86FC-38F1-4ED1-88D1-A15CF6BF7226}" type="presParOf" srcId="{FD3F08D5-85EC-4703-B566-1CF5067CC572}" destId="{4501C9DF-9845-427D-AD84-93504A0C41CB}" srcOrd="2" destOrd="0" presId="urn:microsoft.com/office/officeart/2005/8/layout/hProcess11"/>
    <dgm:cxn modelId="{E4B5B5E2-609A-422F-88E6-EDCF699863C2}" type="presParOf" srcId="{89DF6087-CAED-422F-A7AF-20EB8E54F5BB}" destId="{4989CEC6-8257-48F1-B9FF-7EC3E4B560A3}" srcOrd="19" destOrd="0" presId="urn:microsoft.com/office/officeart/2005/8/layout/hProcess11"/>
    <dgm:cxn modelId="{E7B1A652-91D2-4A00-9211-57FFD3391992}" type="presParOf" srcId="{89DF6087-CAED-422F-A7AF-20EB8E54F5BB}" destId="{8EC7765B-2F45-45A1-94CD-2FBE56C3A280}" srcOrd="20" destOrd="0" presId="urn:microsoft.com/office/officeart/2005/8/layout/hProcess11"/>
    <dgm:cxn modelId="{3119BBFA-F023-4AA8-B1AB-6D6DF647AF52}" type="presParOf" srcId="{8EC7765B-2F45-45A1-94CD-2FBE56C3A280}" destId="{3A314D87-F6F8-432E-B86F-FD2ACE28B0DA}" srcOrd="0" destOrd="0" presId="urn:microsoft.com/office/officeart/2005/8/layout/hProcess11"/>
    <dgm:cxn modelId="{BC009D6C-7755-4A7E-992E-025675A706F2}" type="presParOf" srcId="{8EC7765B-2F45-45A1-94CD-2FBE56C3A280}" destId="{602BD4BC-4F08-4558-B82E-8196725D2283}" srcOrd="1" destOrd="0" presId="urn:microsoft.com/office/officeart/2005/8/layout/hProcess11"/>
    <dgm:cxn modelId="{D088FC2C-1E57-40DA-AC19-ED93904AEDA4}" type="presParOf" srcId="{8EC7765B-2F45-45A1-94CD-2FBE56C3A280}" destId="{611182BB-4141-4B1C-A093-A87DA3E0A0B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730084" y="289961"/>
        <a:ext cx="320928" cy="315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730084" y="289961"/>
        <a:ext cx="320928" cy="315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48BBE-48A7-49B0-92EF-05A91E7A3C90}">
      <dsp:nvSpPr>
        <dsp:cNvPr id="0" name=""/>
        <dsp:cNvSpPr/>
      </dsp:nvSpPr>
      <dsp:spPr>
        <a:xfrm>
          <a:off x="6414904" y="1675685"/>
          <a:ext cx="8268890" cy="8268890"/>
        </a:xfrm>
        <a:prstGeom prst="blockArc">
          <a:avLst>
            <a:gd name="adj1" fmla="val 9000000"/>
            <a:gd name="adj2" fmla="val 16200000"/>
            <a:gd name="adj3" fmla="val 4641"/>
          </a:avLst>
        </a:prstGeom>
        <a:solidFill>
          <a:srgbClr val="1745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2928EC-3BC8-4199-94CB-205BAE507FC9}">
      <dsp:nvSpPr>
        <dsp:cNvPr id="0" name=""/>
        <dsp:cNvSpPr/>
      </dsp:nvSpPr>
      <dsp:spPr>
        <a:xfrm>
          <a:off x="5630242" y="393909"/>
          <a:ext cx="8268890" cy="8268890"/>
        </a:xfrm>
        <a:prstGeom prst="blockArc">
          <a:avLst>
            <a:gd name="adj1" fmla="val 1800000"/>
            <a:gd name="adj2" fmla="val 9000000"/>
            <a:gd name="adj3" fmla="val 4641"/>
          </a:avLst>
        </a:prstGeom>
        <a:solidFill>
          <a:srgbClr val="1745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09BAE22-48AE-413F-BDC2-D663EE76A5FB}">
      <dsp:nvSpPr>
        <dsp:cNvPr id="0" name=""/>
        <dsp:cNvSpPr/>
      </dsp:nvSpPr>
      <dsp:spPr>
        <a:xfrm>
          <a:off x="4889108" y="1617201"/>
          <a:ext cx="8268890" cy="8268890"/>
        </a:xfrm>
        <a:prstGeom prst="blockArc">
          <a:avLst>
            <a:gd name="adj1" fmla="val 16200000"/>
            <a:gd name="adj2" fmla="val 1800000"/>
            <a:gd name="adj3" fmla="val 4641"/>
          </a:avLst>
        </a:prstGeom>
        <a:solidFill>
          <a:srgbClr val="1745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7B14290-76C3-4A95-92ED-9129143F9657}">
      <dsp:nvSpPr>
        <dsp:cNvPr id="0" name=""/>
        <dsp:cNvSpPr/>
      </dsp:nvSpPr>
      <dsp:spPr>
        <a:xfrm>
          <a:off x="7793104" y="3382296"/>
          <a:ext cx="3808801" cy="3808801"/>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ysClr val="windowText" lastClr="000000"/>
              </a:solidFill>
              <a:latin typeface="Arial" panose="020B0604020202020204"/>
              <a:ea typeface="+mn-ea"/>
              <a:cs typeface="+mn-cs"/>
            </a:rPr>
            <a:t>Members </a:t>
          </a:r>
        </a:p>
        <a:p>
          <a:pPr marL="0" lvl="0" indent="0" algn="ctr" defTabSz="1600200">
            <a:lnSpc>
              <a:spcPct val="90000"/>
            </a:lnSpc>
            <a:spcBef>
              <a:spcPct val="0"/>
            </a:spcBef>
            <a:spcAft>
              <a:spcPct val="35000"/>
            </a:spcAft>
            <a:buNone/>
          </a:pPr>
          <a:r>
            <a:rPr lang="en-GB" sz="3600" b="1" kern="1200" dirty="0">
              <a:solidFill>
                <a:sysClr val="windowText" lastClr="000000"/>
              </a:solidFill>
              <a:latin typeface="Arial" panose="020B0604020202020204"/>
              <a:ea typeface="+mn-ea"/>
              <a:cs typeface="+mn-cs"/>
            </a:rPr>
            <a:t>Clubs </a:t>
          </a:r>
        </a:p>
        <a:p>
          <a:pPr marL="0" lvl="0" indent="0" algn="ctr" defTabSz="1600200">
            <a:lnSpc>
              <a:spcPct val="90000"/>
            </a:lnSpc>
            <a:spcBef>
              <a:spcPct val="0"/>
            </a:spcBef>
            <a:spcAft>
              <a:spcPct val="35000"/>
            </a:spcAft>
            <a:buNone/>
          </a:pPr>
          <a:r>
            <a:rPr lang="en-GB" sz="3600" b="1" kern="1200" dirty="0">
              <a:solidFill>
                <a:sysClr val="windowText" lastClr="000000"/>
              </a:solidFill>
              <a:latin typeface="Arial" panose="020B0604020202020204"/>
              <a:ea typeface="+mn-ea"/>
              <a:cs typeface="+mn-cs"/>
            </a:rPr>
            <a:t>Projects</a:t>
          </a:r>
        </a:p>
        <a:p>
          <a:pPr marL="0" lvl="0" indent="0" algn="ctr" defTabSz="1600200">
            <a:lnSpc>
              <a:spcPct val="90000"/>
            </a:lnSpc>
            <a:spcBef>
              <a:spcPct val="0"/>
            </a:spcBef>
            <a:spcAft>
              <a:spcPct val="35000"/>
            </a:spcAft>
            <a:buNone/>
          </a:pPr>
          <a:r>
            <a:rPr lang="en-GB" sz="3600" b="1" kern="1200" dirty="0">
              <a:solidFill>
                <a:sysClr val="windowText" lastClr="000000"/>
              </a:solidFill>
              <a:latin typeface="Arial" panose="020B0604020202020204"/>
              <a:ea typeface="+mn-ea"/>
              <a:cs typeface="+mn-cs"/>
            </a:rPr>
            <a:t> Programs</a:t>
          </a:r>
        </a:p>
      </dsp:txBody>
      <dsp:txXfrm>
        <a:off x="8350890" y="3940082"/>
        <a:ext cx="2693229" cy="2693229"/>
      </dsp:txXfrm>
    </dsp:sp>
    <dsp:sp modelId="{71D66862-6E4C-46A9-937E-D9061B5C7746}">
      <dsp:nvSpPr>
        <dsp:cNvPr id="0" name=""/>
        <dsp:cNvSpPr/>
      </dsp:nvSpPr>
      <dsp:spPr>
        <a:xfrm>
          <a:off x="8152482" y="421429"/>
          <a:ext cx="2867536" cy="2662295"/>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b="0" kern="1200" dirty="0">
              <a:solidFill>
                <a:sysClr val="windowText" lastClr="000000"/>
              </a:solidFill>
              <a:latin typeface="Arial" panose="020B0604020202020204"/>
              <a:ea typeface="+mn-ea"/>
              <a:cs typeface="+mn-cs"/>
            </a:rPr>
            <a:t>Regional Council</a:t>
          </a:r>
        </a:p>
      </dsp:txBody>
      <dsp:txXfrm>
        <a:off x="8572423" y="811313"/>
        <a:ext cx="2027654" cy="1882527"/>
      </dsp:txXfrm>
    </dsp:sp>
    <dsp:sp modelId="{F9A7D6C4-48C3-42B3-A399-FE7B68247149}">
      <dsp:nvSpPr>
        <dsp:cNvPr id="0" name=""/>
        <dsp:cNvSpPr/>
      </dsp:nvSpPr>
      <dsp:spPr>
        <a:xfrm>
          <a:off x="11168431" y="5815861"/>
          <a:ext cx="3250210" cy="2767368"/>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0" kern="1200" dirty="0">
              <a:solidFill>
                <a:sysClr val="windowText" lastClr="000000"/>
              </a:solidFill>
              <a:latin typeface="Arial" panose="020B0604020202020204"/>
              <a:ea typeface="+mn-ea"/>
              <a:cs typeface="+mn-cs"/>
            </a:rPr>
            <a:t>Rotary Community Leaders</a:t>
          </a:r>
        </a:p>
      </dsp:txBody>
      <dsp:txXfrm>
        <a:off x="11644413" y="6221133"/>
        <a:ext cx="2298246" cy="1956824"/>
      </dsp:txXfrm>
    </dsp:sp>
    <dsp:sp modelId="{DD8FFE7C-C3CC-41F3-88A0-2E4C634E44A1}">
      <dsp:nvSpPr>
        <dsp:cNvPr id="0" name=""/>
        <dsp:cNvSpPr/>
      </dsp:nvSpPr>
      <dsp:spPr>
        <a:xfrm>
          <a:off x="5317746" y="5735377"/>
          <a:ext cx="2816052" cy="2905422"/>
        </a:xfrm>
        <a:prstGeom prst="ellipse">
          <a:avLst/>
        </a:prstGeom>
        <a:solidFill>
          <a:srgbClr val="01B4E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0" kern="1200" dirty="0">
              <a:solidFill>
                <a:sysClr val="windowText" lastClr="000000"/>
              </a:solidFill>
              <a:latin typeface="Arial" panose="020B0604020202020204"/>
              <a:ea typeface="+mn-ea"/>
              <a:cs typeface="+mn-cs"/>
            </a:rPr>
            <a:t>Specialist Support</a:t>
          </a:r>
        </a:p>
      </dsp:txBody>
      <dsp:txXfrm>
        <a:off x="5730147" y="6160866"/>
        <a:ext cx="1991250" cy="20544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4E1FF-B714-40AC-B956-380FF5D3F452}">
      <dsp:nvSpPr>
        <dsp:cNvPr id="0" name=""/>
        <dsp:cNvSpPr/>
      </dsp:nvSpPr>
      <dsp:spPr>
        <a:xfrm>
          <a:off x="21759749" y="4163036"/>
          <a:ext cx="142878" cy="685244"/>
        </a:xfrm>
        <a:custGeom>
          <a:avLst/>
          <a:gdLst/>
          <a:ahLst/>
          <a:cxnLst/>
          <a:rect l="0" t="0" r="0" b="0"/>
          <a:pathLst>
            <a:path>
              <a:moveTo>
                <a:pt x="0" y="0"/>
              </a:moveTo>
              <a:lnTo>
                <a:pt x="0" y="439406"/>
              </a:lnTo>
              <a:lnTo>
                <a:pt x="142878" y="439406"/>
              </a:lnTo>
              <a:lnTo>
                <a:pt x="142878" y="68524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533645-8CA2-4D30-8118-A6D8C1F1955B}">
      <dsp:nvSpPr>
        <dsp:cNvPr id="0" name=""/>
        <dsp:cNvSpPr/>
      </dsp:nvSpPr>
      <dsp:spPr>
        <a:xfrm>
          <a:off x="11390853" y="1768090"/>
          <a:ext cx="10368896" cy="709830"/>
        </a:xfrm>
        <a:custGeom>
          <a:avLst/>
          <a:gdLst/>
          <a:ahLst/>
          <a:cxnLst/>
          <a:rect l="0" t="0" r="0" b="0"/>
          <a:pathLst>
            <a:path>
              <a:moveTo>
                <a:pt x="0" y="0"/>
              </a:moveTo>
              <a:lnTo>
                <a:pt x="0" y="463991"/>
              </a:lnTo>
              <a:lnTo>
                <a:pt x="10368896" y="463991"/>
              </a:lnTo>
              <a:lnTo>
                <a:pt x="10368896" y="7098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2D23A6-3CEE-49C3-B052-819886E9950A}">
      <dsp:nvSpPr>
        <dsp:cNvPr id="0" name=""/>
        <dsp:cNvSpPr/>
      </dsp:nvSpPr>
      <dsp:spPr>
        <a:xfrm>
          <a:off x="17816046" y="4211989"/>
          <a:ext cx="91440" cy="702584"/>
        </a:xfrm>
        <a:custGeom>
          <a:avLst/>
          <a:gdLst/>
          <a:ahLst/>
          <a:cxnLst/>
          <a:rect l="0" t="0" r="0" b="0"/>
          <a:pathLst>
            <a:path>
              <a:moveTo>
                <a:pt x="52035" y="0"/>
              </a:moveTo>
              <a:lnTo>
                <a:pt x="52035" y="456745"/>
              </a:lnTo>
              <a:lnTo>
                <a:pt x="45720" y="456745"/>
              </a:lnTo>
              <a:lnTo>
                <a:pt x="45720" y="70258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6D1BBB-365A-480F-BF02-1383C65232A5}">
      <dsp:nvSpPr>
        <dsp:cNvPr id="0" name=""/>
        <dsp:cNvSpPr/>
      </dsp:nvSpPr>
      <dsp:spPr>
        <a:xfrm>
          <a:off x="11390853" y="1768090"/>
          <a:ext cx="6477228" cy="758782"/>
        </a:xfrm>
        <a:custGeom>
          <a:avLst/>
          <a:gdLst/>
          <a:ahLst/>
          <a:cxnLst/>
          <a:rect l="0" t="0" r="0" b="0"/>
          <a:pathLst>
            <a:path>
              <a:moveTo>
                <a:pt x="0" y="0"/>
              </a:moveTo>
              <a:lnTo>
                <a:pt x="0" y="512944"/>
              </a:lnTo>
              <a:lnTo>
                <a:pt x="6477228" y="512944"/>
              </a:lnTo>
              <a:lnTo>
                <a:pt x="6477228" y="75878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6727BF-87E2-49C8-A505-078A91FF4A3F}">
      <dsp:nvSpPr>
        <dsp:cNvPr id="0" name=""/>
        <dsp:cNvSpPr/>
      </dsp:nvSpPr>
      <dsp:spPr>
        <a:xfrm>
          <a:off x="11390853" y="1768090"/>
          <a:ext cx="3048755" cy="758782"/>
        </a:xfrm>
        <a:custGeom>
          <a:avLst/>
          <a:gdLst/>
          <a:ahLst/>
          <a:cxnLst/>
          <a:rect l="0" t="0" r="0" b="0"/>
          <a:pathLst>
            <a:path>
              <a:moveTo>
                <a:pt x="0" y="0"/>
              </a:moveTo>
              <a:lnTo>
                <a:pt x="0" y="512944"/>
              </a:lnTo>
              <a:lnTo>
                <a:pt x="3048755" y="512944"/>
              </a:lnTo>
              <a:lnTo>
                <a:pt x="3048755" y="75878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2588D5-0F3E-4DF7-AEC4-AA25629815C2}">
      <dsp:nvSpPr>
        <dsp:cNvPr id="0" name=""/>
        <dsp:cNvSpPr/>
      </dsp:nvSpPr>
      <dsp:spPr>
        <a:xfrm>
          <a:off x="11338728" y="6600480"/>
          <a:ext cx="91440" cy="771791"/>
        </a:xfrm>
        <a:custGeom>
          <a:avLst/>
          <a:gdLst/>
          <a:ahLst/>
          <a:cxnLst/>
          <a:rect l="0" t="0" r="0" b="0"/>
          <a:pathLst>
            <a:path>
              <a:moveTo>
                <a:pt x="45720" y="0"/>
              </a:moveTo>
              <a:lnTo>
                <a:pt x="45720" y="77179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2621E6-92EE-4B67-9E44-B860F9D611D4}">
      <dsp:nvSpPr>
        <dsp:cNvPr id="0" name=""/>
        <dsp:cNvSpPr/>
      </dsp:nvSpPr>
      <dsp:spPr>
        <a:xfrm>
          <a:off x="11338728" y="4143573"/>
          <a:ext cx="91440" cy="771791"/>
        </a:xfrm>
        <a:custGeom>
          <a:avLst/>
          <a:gdLst/>
          <a:ahLst/>
          <a:cxnLst/>
          <a:rect l="0" t="0" r="0" b="0"/>
          <a:pathLst>
            <a:path>
              <a:moveTo>
                <a:pt x="45720" y="0"/>
              </a:moveTo>
              <a:lnTo>
                <a:pt x="45720" y="77179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FF916D-74B5-4E2C-B763-F17A70538F13}">
      <dsp:nvSpPr>
        <dsp:cNvPr id="0" name=""/>
        <dsp:cNvSpPr/>
      </dsp:nvSpPr>
      <dsp:spPr>
        <a:xfrm>
          <a:off x="11338728" y="1768090"/>
          <a:ext cx="91440" cy="690367"/>
        </a:xfrm>
        <a:custGeom>
          <a:avLst/>
          <a:gdLst/>
          <a:ahLst/>
          <a:cxnLst/>
          <a:rect l="0" t="0" r="0" b="0"/>
          <a:pathLst>
            <a:path>
              <a:moveTo>
                <a:pt x="52125" y="0"/>
              </a:moveTo>
              <a:lnTo>
                <a:pt x="52125" y="444528"/>
              </a:lnTo>
              <a:lnTo>
                <a:pt x="45720" y="444528"/>
              </a:lnTo>
              <a:lnTo>
                <a:pt x="45720" y="69036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C4A95F-F17F-4A67-92F4-DE167C9B2AE9}">
      <dsp:nvSpPr>
        <dsp:cNvPr id="0" name=""/>
        <dsp:cNvSpPr/>
      </dsp:nvSpPr>
      <dsp:spPr>
        <a:xfrm>
          <a:off x="4897564" y="4143573"/>
          <a:ext cx="3390378" cy="793209"/>
        </a:xfrm>
        <a:custGeom>
          <a:avLst/>
          <a:gdLst/>
          <a:ahLst/>
          <a:cxnLst/>
          <a:rect l="0" t="0" r="0" b="0"/>
          <a:pathLst>
            <a:path>
              <a:moveTo>
                <a:pt x="0" y="0"/>
              </a:moveTo>
              <a:lnTo>
                <a:pt x="0" y="547371"/>
              </a:lnTo>
              <a:lnTo>
                <a:pt x="3390378" y="547371"/>
              </a:lnTo>
              <a:lnTo>
                <a:pt x="3390378" y="79320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0E85F-B4FA-4935-AFEF-1B541BDDAAB6}">
      <dsp:nvSpPr>
        <dsp:cNvPr id="0" name=""/>
        <dsp:cNvSpPr/>
      </dsp:nvSpPr>
      <dsp:spPr>
        <a:xfrm>
          <a:off x="4851844" y="6600480"/>
          <a:ext cx="91440" cy="771791"/>
        </a:xfrm>
        <a:custGeom>
          <a:avLst/>
          <a:gdLst/>
          <a:ahLst/>
          <a:cxnLst/>
          <a:rect l="0" t="0" r="0" b="0"/>
          <a:pathLst>
            <a:path>
              <a:moveTo>
                <a:pt x="45720" y="0"/>
              </a:moveTo>
              <a:lnTo>
                <a:pt x="45720" y="77179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5D889A-EBE1-45B1-9C89-AAF791741290}">
      <dsp:nvSpPr>
        <dsp:cNvPr id="0" name=""/>
        <dsp:cNvSpPr/>
      </dsp:nvSpPr>
      <dsp:spPr>
        <a:xfrm>
          <a:off x="4851844" y="4143573"/>
          <a:ext cx="91440" cy="771791"/>
        </a:xfrm>
        <a:custGeom>
          <a:avLst/>
          <a:gdLst/>
          <a:ahLst/>
          <a:cxnLst/>
          <a:rect l="0" t="0" r="0" b="0"/>
          <a:pathLst>
            <a:path>
              <a:moveTo>
                <a:pt x="45720" y="0"/>
              </a:moveTo>
              <a:lnTo>
                <a:pt x="45720" y="77179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F01F29-2540-43C3-808F-5157312DFB25}">
      <dsp:nvSpPr>
        <dsp:cNvPr id="0" name=""/>
        <dsp:cNvSpPr/>
      </dsp:nvSpPr>
      <dsp:spPr>
        <a:xfrm>
          <a:off x="1654121" y="4143573"/>
          <a:ext cx="3243442" cy="771791"/>
        </a:xfrm>
        <a:custGeom>
          <a:avLst/>
          <a:gdLst/>
          <a:ahLst/>
          <a:cxnLst/>
          <a:rect l="0" t="0" r="0" b="0"/>
          <a:pathLst>
            <a:path>
              <a:moveTo>
                <a:pt x="3243442" y="0"/>
              </a:moveTo>
              <a:lnTo>
                <a:pt x="3243442" y="525953"/>
              </a:lnTo>
              <a:lnTo>
                <a:pt x="0" y="525953"/>
              </a:lnTo>
              <a:lnTo>
                <a:pt x="0" y="77179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A9F63B-5120-425B-9391-F203974CBA8D}">
      <dsp:nvSpPr>
        <dsp:cNvPr id="0" name=""/>
        <dsp:cNvSpPr/>
      </dsp:nvSpPr>
      <dsp:spPr>
        <a:xfrm>
          <a:off x="4897564" y="1768090"/>
          <a:ext cx="6493289" cy="690367"/>
        </a:xfrm>
        <a:custGeom>
          <a:avLst/>
          <a:gdLst/>
          <a:ahLst/>
          <a:cxnLst/>
          <a:rect l="0" t="0" r="0" b="0"/>
          <a:pathLst>
            <a:path>
              <a:moveTo>
                <a:pt x="6493289" y="0"/>
              </a:moveTo>
              <a:lnTo>
                <a:pt x="6493289" y="444528"/>
              </a:lnTo>
              <a:lnTo>
                <a:pt x="0" y="444528"/>
              </a:lnTo>
              <a:lnTo>
                <a:pt x="0" y="69036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FD40B1-4E82-4DB9-AA25-F50CCBFA54DA}">
      <dsp:nvSpPr>
        <dsp:cNvPr id="0" name=""/>
        <dsp:cNvSpPr/>
      </dsp:nvSpPr>
      <dsp:spPr>
        <a:xfrm>
          <a:off x="10063990" y="82975"/>
          <a:ext cx="2653725" cy="16851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3583F-89B0-4AEF-93D6-9F04AFD779A7}">
      <dsp:nvSpPr>
        <dsp:cNvPr id="0" name=""/>
        <dsp:cNvSpPr/>
      </dsp:nvSpPr>
      <dsp:spPr>
        <a:xfrm>
          <a:off x="10358849" y="363090"/>
          <a:ext cx="2653725" cy="168511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dirty="0"/>
            <a:t>Regional Council (RC) Chair</a:t>
          </a:r>
        </a:p>
      </dsp:txBody>
      <dsp:txXfrm>
        <a:off x="10408204" y="412445"/>
        <a:ext cx="2555015" cy="1586405"/>
      </dsp:txXfrm>
    </dsp:sp>
    <dsp:sp modelId="{50856A11-64D5-4048-AB59-43367A86CCE3}">
      <dsp:nvSpPr>
        <dsp:cNvPr id="0" name=""/>
        <dsp:cNvSpPr/>
      </dsp:nvSpPr>
      <dsp:spPr>
        <a:xfrm>
          <a:off x="3570701" y="2458457"/>
          <a:ext cx="2653725" cy="16851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882C9-ABE0-4857-B9B8-F224EC22AD10}">
      <dsp:nvSpPr>
        <dsp:cNvPr id="0" name=""/>
        <dsp:cNvSpPr/>
      </dsp:nvSpPr>
      <dsp:spPr>
        <a:xfrm>
          <a:off x="3865559" y="2738573"/>
          <a:ext cx="2653725" cy="168511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dirty="0"/>
            <a:t>RC Chair Elect</a:t>
          </a:r>
        </a:p>
      </dsp:txBody>
      <dsp:txXfrm>
        <a:off x="3914914" y="2787928"/>
        <a:ext cx="2555015" cy="1586405"/>
      </dsp:txXfrm>
    </dsp:sp>
    <dsp:sp modelId="{9B8EE3CB-AE54-43C6-BA6F-652613012891}">
      <dsp:nvSpPr>
        <dsp:cNvPr id="0" name=""/>
        <dsp:cNvSpPr/>
      </dsp:nvSpPr>
      <dsp:spPr>
        <a:xfrm>
          <a:off x="327259" y="4915365"/>
          <a:ext cx="2653725" cy="16851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33A54-A18C-4CD2-B3AE-AFEFE49D18D8}">
      <dsp:nvSpPr>
        <dsp:cNvPr id="0" name=""/>
        <dsp:cNvSpPr/>
      </dsp:nvSpPr>
      <dsp:spPr>
        <a:xfrm>
          <a:off x="622117" y="5195480"/>
          <a:ext cx="2653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Zone Strategic Planning</a:t>
          </a:r>
        </a:p>
      </dsp:txBody>
      <dsp:txXfrm>
        <a:off x="671472" y="5244835"/>
        <a:ext cx="2555015" cy="1586405"/>
      </dsp:txXfrm>
    </dsp:sp>
    <dsp:sp modelId="{6107C214-3123-47D9-8336-8033CE549D27}">
      <dsp:nvSpPr>
        <dsp:cNvPr id="0" name=""/>
        <dsp:cNvSpPr/>
      </dsp:nvSpPr>
      <dsp:spPr>
        <a:xfrm>
          <a:off x="3570701" y="4915365"/>
          <a:ext cx="2653725" cy="16851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8AE0D-836B-465C-83C7-F887B8280F62}">
      <dsp:nvSpPr>
        <dsp:cNvPr id="0" name=""/>
        <dsp:cNvSpPr/>
      </dsp:nvSpPr>
      <dsp:spPr>
        <a:xfrm>
          <a:off x="3865559" y="5195480"/>
          <a:ext cx="2653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Multi-National  Advisory Committee</a:t>
          </a:r>
          <a:endParaRPr lang="en-AU" sz="2400" b="1" kern="1200" dirty="0">
            <a:latin typeface="+mn-lt"/>
          </a:endParaRPr>
        </a:p>
      </dsp:txBody>
      <dsp:txXfrm>
        <a:off x="3914914" y="5244835"/>
        <a:ext cx="2555015" cy="1586405"/>
      </dsp:txXfrm>
    </dsp:sp>
    <dsp:sp modelId="{F24A7171-472A-4409-A583-918E1D3F65D3}">
      <dsp:nvSpPr>
        <dsp:cNvPr id="0" name=""/>
        <dsp:cNvSpPr/>
      </dsp:nvSpPr>
      <dsp:spPr>
        <a:xfrm>
          <a:off x="3159201" y="7372272"/>
          <a:ext cx="3476725" cy="16851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9CF122-1882-4D2B-A40B-9DDE2DD9A668}">
      <dsp:nvSpPr>
        <dsp:cNvPr id="0" name=""/>
        <dsp:cNvSpPr/>
      </dsp:nvSpPr>
      <dsp:spPr>
        <a:xfrm>
          <a:off x="3454059" y="7652388"/>
          <a:ext cx="3476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Country representatives</a:t>
          </a:r>
        </a:p>
      </dsp:txBody>
      <dsp:txXfrm>
        <a:off x="3503414" y="7701743"/>
        <a:ext cx="3378015" cy="1586405"/>
      </dsp:txXfrm>
    </dsp:sp>
    <dsp:sp modelId="{AA7EB82B-6A28-454D-BA57-DFE5B709D0EC}">
      <dsp:nvSpPr>
        <dsp:cNvPr id="0" name=""/>
        <dsp:cNvSpPr/>
      </dsp:nvSpPr>
      <dsp:spPr>
        <a:xfrm>
          <a:off x="6961080" y="4936782"/>
          <a:ext cx="2653725" cy="1541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4623C-F103-490A-B72A-81C47356A3BD}">
      <dsp:nvSpPr>
        <dsp:cNvPr id="0" name=""/>
        <dsp:cNvSpPr/>
      </dsp:nvSpPr>
      <dsp:spPr>
        <a:xfrm>
          <a:off x="7255938" y="5216898"/>
          <a:ext cx="2653725" cy="15410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b="1" kern="1200" dirty="0"/>
            <a:t>Liaison for Incorporated Entities</a:t>
          </a:r>
          <a:endParaRPr lang="en-AU" sz="2300" b="1" kern="1200" dirty="0">
            <a:solidFill>
              <a:srgbClr val="000000">
                <a:hueOff val="0"/>
                <a:satOff val="0"/>
                <a:lumOff val="0"/>
                <a:alphaOff val="0"/>
              </a:srgbClr>
            </a:solidFill>
            <a:latin typeface="Avenir Next LT Pro"/>
            <a:ea typeface="+mn-ea"/>
            <a:cs typeface="+mn-cs"/>
          </a:endParaRPr>
        </a:p>
      </dsp:txBody>
      <dsp:txXfrm>
        <a:off x="7301074" y="5262034"/>
        <a:ext cx="2563453" cy="1450783"/>
      </dsp:txXfrm>
    </dsp:sp>
    <dsp:sp modelId="{C7057193-AB7C-4BA3-880A-C63B85C88FA4}">
      <dsp:nvSpPr>
        <dsp:cNvPr id="0" name=""/>
        <dsp:cNvSpPr/>
      </dsp:nvSpPr>
      <dsp:spPr>
        <a:xfrm>
          <a:off x="10057585" y="2458457"/>
          <a:ext cx="2653725" cy="16851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6823F0-2065-482E-98D6-65AECB35F96F}">
      <dsp:nvSpPr>
        <dsp:cNvPr id="0" name=""/>
        <dsp:cNvSpPr/>
      </dsp:nvSpPr>
      <dsp:spPr>
        <a:xfrm>
          <a:off x="10352444" y="2738573"/>
          <a:ext cx="2653725" cy="168511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dirty="0"/>
            <a:t>Portfolio Leads x 6</a:t>
          </a:r>
          <a:endParaRPr lang="en-AU" sz="2400" b="1" kern="1200" dirty="0">
            <a:solidFill>
              <a:srgbClr val="000000">
                <a:hueOff val="0"/>
                <a:satOff val="0"/>
                <a:lumOff val="0"/>
                <a:alphaOff val="0"/>
              </a:srgbClr>
            </a:solidFill>
            <a:latin typeface="Avenir Next LT Pro"/>
            <a:ea typeface="+mn-ea"/>
            <a:cs typeface="+mn-cs"/>
          </a:endParaRPr>
        </a:p>
      </dsp:txBody>
      <dsp:txXfrm>
        <a:off x="10401799" y="2787928"/>
        <a:ext cx="2555015" cy="1586405"/>
      </dsp:txXfrm>
    </dsp:sp>
    <dsp:sp modelId="{F166969A-083C-4A87-ADA8-B4A69EA018BE}">
      <dsp:nvSpPr>
        <dsp:cNvPr id="0" name=""/>
        <dsp:cNvSpPr/>
      </dsp:nvSpPr>
      <dsp:spPr>
        <a:xfrm>
          <a:off x="10057585" y="4915365"/>
          <a:ext cx="2653725" cy="16851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98A70-D892-4D17-B0D7-3303FE852C1B}">
      <dsp:nvSpPr>
        <dsp:cNvPr id="0" name=""/>
        <dsp:cNvSpPr/>
      </dsp:nvSpPr>
      <dsp:spPr>
        <a:xfrm>
          <a:off x="10352444" y="5195480"/>
          <a:ext cx="2653725" cy="16851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Portfolio Committees</a:t>
          </a:r>
          <a:endParaRPr lang="en-AU" sz="2400" b="1" dirty="0">
            <a:solidFill>
              <a:srgbClr val="000000">
                <a:hueOff val="0"/>
                <a:satOff val="0"/>
                <a:lumOff val="0"/>
                <a:alphaOff val="0"/>
              </a:srgbClr>
            </a:solidFill>
            <a:latin typeface="Avenir Next LT Pro"/>
            <a:ea typeface="+mn-ea"/>
            <a:cs typeface="+mn-cs"/>
          </a:endParaRPr>
        </a:p>
      </dsp:txBody>
      <dsp:txXfrm>
        <a:off x="10401799" y="5244835"/>
        <a:ext cx="2555015" cy="1586405"/>
      </dsp:txXfrm>
    </dsp:sp>
    <dsp:sp modelId="{73FBA193-4739-40A5-97BA-FAE62E28CB0C}">
      <dsp:nvSpPr>
        <dsp:cNvPr id="0" name=""/>
        <dsp:cNvSpPr/>
      </dsp:nvSpPr>
      <dsp:spPr>
        <a:xfrm>
          <a:off x="10057585" y="7372272"/>
          <a:ext cx="2653725" cy="16851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179F3-8DBB-4A93-8E98-E278672E36E1}">
      <dsp:nvSpPr>
        <dsp:cNvPr id="0" name=""/>
        <dsp:cNvSpPr/>
      </dsp:nvSpPr>
      <dsp:spPr>
        <a:xfrm>
          <a:off x="10352444" y="7652388"/>
          <a:ext cx="2653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Rotary Specialist Network</a:t>
          </a:r>
        </a:p>
      </dsp:txBody>
      <dsp:txXfrm>
        <a:off x="10401799" y="7701743"/>
        <a:ext cx="2555015" cy="1586405"/>
      </dsp:txXfrm>
    </dsp:sp>
    <dsp:sp modelId="{2C840A99-128D-4A38-93BE-1C89E0D31305}">
      <dsp:nvSpPr>
        <dsp:cNvPr id="0" name=""/>
        <dsp:cNvSpPr/>
      </dsp:nvSpPr>
      <dsp:spPr>
        <a:xfrm>
          <a:off x="13112746" y="2526873"/>
          <a:ext cx="2653725" cy="16851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9EABE-1D78-482C-BB5F-9CF21C33AB97}">
      <dsp:nvSpPr>
        <dsp:cNvPr id="0" name=""/>
        <dsp:cNvSpPr/>
      </dsp:nvSpPr>
      <dsp:spPr>
        <a:xfrm>
          <a:off x="13407604" y="2806988"/>
          <a:ext cx="2653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Rotaract Nominee</a:t>
          </a:r>
        </a:p>
      </dsp:txBody>
      <dsp:txXfrm>
        <a:off x="13456959" y="2856343"/>
        <a:ext cx="2555015" cy="1586405"/>
      </dsp:txXfrm>
    </dsp:sp>
    <dsp:sp modelId="{F77EC86E-0113-40F7-9FC2-E4FFB4C63385}">
      <dsp:nvSpPr>
        <dsp:cNvPr id="0" name=""/>
        <dsp:cNvSpPr/>
      </dsp:nvSpPr>
      <dsp:spPr>
        <a:xfrm>
          <a:off x="16424654" y="2526873"/>
          <a:ext cx="2886855" cy="16851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DD822-C2C0-469C-A8E6-639F550F8CBF}">
      <dsp:nvSpPr>
        <dsp:cNvPr id="0" name=""/>
        <dsp:cNvSpPr/>
      </dsp:nvSpPr>
      <dsp:spPr>
        <a:xfrm>
          <a:off x="16719512" y="2806988"/>
          <a:ext cx="288685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Rotary Communities Nominee</a:t>
          </a:r>
        </a:p>
      </dsp:txBody>
      <dsp:txXfrm>
        <a:off x="16768867" y="2856343"/>
        <a:ext cx="2788145" cy="1586405"/>
      </dsp:txXfrm>
    </dsp:sp>
    <dsp:sp modelId="{D586D865-769E-4FC1-8F9D-019ECF5E68E9}">
      <dsp:nvSpPr>
        <dsp:cNvPr id="0" name=""/>
        <dsp:cNvSpPr/>
      </dsp:nvSpPr>
      <dsp:spPr>
        <a:xfrm>
          <a:off x="16534903" y="4914573"/>
          <a:ext cx="2653725" cy="16851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2EEBD-D31C-454B-A321-EF994AAF3AC1}">
      <dsp:nvSpPr>
        <dsp:cNvPr id="0" name=""/>
        <dsp:cNvSpPr/>
      </dsp:nvSpPr>
      <dsp:spPr>
        <a:xfrm>
          <a:off x="16829761" y="5194688"/>
          <a:ext cx="2653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Rotary Community Leaders</a:t>
          </a:r>
        </a:p>
      </dsp:txBody>
      <dsp:txXfrm>
        <a:off x="16879116" y="5244043"/>
        <a:ext cx="2555015" cy="1586405"/>
      </dsp:txXfrm>
    </dsp:sp>
    <dsp:sp modelId="{5A3B16FA-AF56-4517-9429-6DAF563AEBD7}">
      <dsp:nvSpPr>
        <dsp:cNvPr id="0" name=""/>
        <dsp:cNvSpPr/>
      </dsp:nvSpPr>
      <dsp:spPr>
        <a:xfrm>
          <a:off x="20432886" y="2477920"/>
          <a:ext cx="2653725" cy="16851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58686-F979-4139-A608-9FF53E0FFA6E}">
      <dsp:nvSpPr>
        <dsp:cNvPr id="0" name=""/>
        <dsp:cNvSpPr/>
      </dsp:nvSpPr>
      <dsp:spPr>
        <a:xfrm>
          <a:off x="20727745" y="2758036"/>
          <a:ext cx="2653725" cy="1685115"/>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Corporate and Admin</a:t>
          </a:r>
        </a:p>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(Non-elected)</a:t>
          </a:r>
        </a:p>
      </dsp:txBody>
      <dsp:txXfrm>
        <a:off x="20777100" y="2807391"/>
        <a:ext cx="2555015" cy="1586405"/>
      </dsp:txXfrm>
    </dsp:sp>
    <dsp:sp modelId="{F7537F8B-1D86-4207-A6FF-27B19A21BA03}">
      <dsp:nvSpPr>
        <dsp:cNvPr id="0" name=""/>
        <dsp:cNvSpPr/>
      </dsp:nvSpPr>
      <dsp:spPr>
        <a:xfrm>
          <a:off x="20231736" y="4848280"/>
          <a:ext cx="3341783" cy="26182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5AB24-291A-46E6-938D-F89F17D21B60}">
      <dsp:nvSpPr>
        <dsp:cNvPr id="0" name=""/>
        <dsp:cNvSpPr/>
      </dsp:nvSpPr>
      <dsp:spPr>
        <a:xfrm>
          <a:off x="20526594" y="5128396"/>
          <a:ext cx="3341783" cy="2618214"/>
        </a:xfrm>
        <a:prstGeom prst="roundRect">
          <a:avLst>
            <a:gd name="adj" fmla="val 10000"/>
          </a:avLst>
        </a:prstGeom>
        <a:solidFill>
          <a:srgbClr val="FFFFFF">
            <a:alpha val="90000"/>
            <a:hueOff val="0"/>
            <a:satOff val="0"/>
            <a:lumOff val="0"/>
            <a:alphaOff val="0"/>
          </a:srgbClr>
        </a:solidFill>
        <a:ln w="12700" cap="flat" cmpd="sng" algn="ctr">
          <a:solidFill>
            <a:srgbClr val="7EA9B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2400" b="1" kern="1200" dirty="0">
              <a:solidFill>
                <a:srgbClr val="000000">
                  <a:hueOff val="0"/>
                  <a:satOff val="0"/>
                  <a:lumOff val="0"/>
                  <a:alphaOff val="0"/>
                </a:srgbClr>
              </a:solidFill>
              <a:latin typeface="+mn-lt"/>
              <a:ea typeface="+mn-ea"/>
              <a:cs typeface="+mn-cs"/>
            </a:rPr>
            <a:t>Functional Committees (Legal entities, Financial Assets, Insurance…) </a:t>
          </a:r>
        </a:p>
      </dsp:txBody>
      <dsp:txXfrm>
        <a:off x="20603279" y="5205081"/>
        <a:ext cx="3188413" cy="2464844"/>
      </dsp:txXfrm>
    </dsp:sp>
    <dsp:sp modelId="{84D8F296-5005-489E-B321-6B13A351EA7E}">
      <dsp:nvSpPr>
        <dsp:cNvPr id="0" name=""/>
        <dsp:cNvSpPr/>
      </dsp:nvSpPr>
      <dsp:spPr>
        <a:xfrm>
          <a:off x="20919794" y="110981"/>
          <a:ext cx="2653725" cy="16851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30748-A1B6-413E-8E4D-61D8EE85B540}">
      <dsp:nvSpPr>
        <dsp:cNvPr id="0" name=""/>
        <dsp:cNvSpPr/>
      </dsp:nvSpPr>
      <dsp:spPr>
        <a:xfrm>
          <a:off x="21214652" y="391097"/>
          <a:ext cx="2653725" cy="168511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dirty="0"/>
            <a:t>RI Office</a:t>
          </a:r>
        </a:p>
        <a:p>
          <a:pPr marL="0" lvl="0" indent="0" algn="ctr" defTabSz="1066800">
            <a:lnSpc>
              <a:spcPct val="90000"/>
            </a:lnSpc>
            <a:spcBef>
              <a:spcPct val="0"/>
            </a:spcBef>
            <a:spcAft>
              <a:spcPct val="35000"/>
            </a:spcAft>
            <a:buNone/>
          </a:pPr>
          <a:r>
            <a:rPr lang="en-AU" sz="2400" b="1" kern="1200" dirty="0"/>
            <a:t>(Sydney)</a:t>
          </a:r>
        </a:p>
      </dsp:txBody>
      <dsp:txXfrm>
        <a:off x="21264007" y="440452"/>
        <a:ext cx="2555015" cy="15864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0752A-DC82-4189-BB0C-E0DB7CDD17DC}">
      <dsp:nvSpPr>
        <dsp:cNvPr id="0" name=""/>
        <dsp:cNvSpPr/>
      </dsp:nvSpPr>
      <dsp:spPr>
        <a:xfrm>
          <a:off x="0" y="3037280"/>
          <a:ext cx="17115692" cy="3759616"/>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47BA08-C660-4BE5-8228-83A21C5EA025}">
      <dsp:nvSpPr>
        <dsp:cNvPr id="0" name=""/>
        <dsp:cNvSpPr/>
      </dsp:nvSpPr>
      <dsp:spPr>
        <a:xfrm>
          <a:off x="222037" y="0"/>
          <a:ext cx="902280"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222037" y="0"/>
        <a:ext cx="902280" cy="3759616"/>
      </dsp:txXfrm>
    </dsp:sp>
    <dsp:sp modelId="{76C63DE1-14C4-40D2-BC2B-A85A24E052F4}">
      <dsp:nvSpPr>
        <dsp:cNvPr id="0" name=""/>
        <dsp:cNvSpPr/>
      </dsp:nvSpPr>
      <dsp:spPr>
        <a:xfrm>
          <a:off x="3101034" y="4446347"/>
          <a:ext cx="939904" cy="93990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104BE-AF29-4585-9CF2-3C4619C299E5}">
      <dsp:nvSpPr>
        <dsp:cNvPr id="0" name=""/>
        <dsp:cNvSpPr/>
      </dsp:nvSpPr>
      <dsp:spPr>
        <a:xfrm>
          <a:off x="1409537"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kern="1200" dirty="0"/>
        </a:p>
      </dsp:txBody>
      <dsp:txXfrm>
        <a:off x="1409537" y="5639424"/>
        <a:ext cx="1338834" cy="3759616"/>
      </dsp:txXfrm>
    </dsp:sp>
    <dsp:sp modelId="{162B1C68-E70A-450A-AE74-68EFCC5D6F0C}">
      <dsp:nvSpPr>
        <dsp:cNvPr id="0" name=""/>
        <dsp:cNvSpPr/>
      </dsp:nvSpPr>
      <dsp:spPr>
        <a:xfrm>
          <a:off x="4944496" y="4492741"/>
          <a:ext cx="939904" cy="9399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E42490-A680-40EA-9F53-ABD1EFBDCDEB}">
      <dsp:nvSpPr>
        <dsp:cNvPr id="0" name=""/>
        <dsp:cNvSpPr/>
      </dsp:nvSpPr>
      <dsp:spPr>
        <a:xfrm>
          <a:off x="2815314"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2815314" y="0"/>
        <a:ext cx="1338834" cy="3759616"/>
      </dsp:txXfrm>
    </dsp:sp>
    <dsp:sp modelId="{86951843-8DBB-420E-B848-D72667563ED6}">
      <dsp:nvSpPr>
        <dsp:cNvPr id="0" name=""/>
        <dsp:cNvSpPr/>
      </dsp:nvSpPr>
      <dsp:spPr>
        <a:xfrm>
          <a:off x="6826221" y="4463923"/>
          <a:ext cx="939904" cy="93990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31D35-6120-4EAA-BA76-B4AE5D3C1AAB}">
      <dsp:nvSpPr>
        <dsp:cNvPr id="0" name=""/>
        <dsp:cNvSpPr/>
      </dsp:nvSpPr>
      <dsp:spPr>
        <a:xfrm>
          <a:off x="4221090"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kern="1200" dirty="0"/>
        </a:p>
      </dsp:txBody>
      <dsp:txXfrm>
        <a:off x="4221090" y="5639424"/>
        <a:ext cx="1338834" cy="3759616"/>
      </dsp:txXfrm>
    </dsp:sp>
    <dsp:sp modelId="{3ED481B3-DF8A-4B6F-80C9-7C28BC63D904}">
      <dsp:nvSpPr>
        <dsp:cNvPr id="0" name=""/>
        <dsp:cNvSpPr/>
      </dsp:nvSpPr>
      <dsp:spPr>
        <a:xfrm>
          <a:off x="8780949" y="4446347"/>
          <a:ext cx="939904" cy="93990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1368A-A85A-47C8-85EC-5C95A8DCF2A6}">
      <dsp:nvSpPr>
        <dsp:cNvPr id="0" name=""/>
        <dsp:cNvSpPr/>
      </dsp:nvSpPr>
      <dsp:spPr>
        <a:xfrm>
          <a:off x="5626867"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5626867" y="0"/>
        <a:ext cx="1338834" cy="3759616"/>
      </dsp:txXfrm>
    </dsp:sp>
    <dsp:sp modelId="{7D79C093-AD62-481C-BF90-3916599A40F2}">
      <dsp:nvSpPr>
        <dsp:cNvPr id="0" name=""/>
        <dsp:cNvSpPr/>
      </dsp:nvSpPr>
      <dsp:spPr>
        <a:xfrm>
          <a:off x="10542987" y="4410602"/>
          <a:ext cx="939904" cy="939904"/>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440B8-B43F-412C-9FE0-E8F03B7C16EE}">
      <dsp:nvSpPr>
        <dsp:cNvPr id="0" name=""/>
        <dsp:cNvSpPr/>
      </dsp:nvSpPr>
      <dsp:spPr>
        <a:xfrm>
          <a:off x="7032643"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kern="1200" dirty="0"/>
        </a:p>
      </dsp:txBody>
      <dsp:txXfrm>
        <a:off x="7032643" y="5639424"/>
        <a:ext cx="1338834" cy="3759616"/>
      </dsp:txXfrm>
    </dsp:sp>
    <dsp:sp modelId="{7686FFCC-AB0E-4663-9460-1B4EBC2E6FDE}">
      <dsp:nvSpPr>
        <dsp:cNvPr id="0" name=""/>
        <dsp:cNvSpPr/>
      </dsp:nvSpPr>
      <dsp:spPr>
        <a:xfrm>
          <a:off x="12377585" y="4446347"/>
          <a:ext cx="939904" cy="939904"/>
        </a:xfrm>
        <a:prstGeom prst="ellips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F0C0B9-B455-46DE-9D3A-C8E7C554540A}">
      <dsp:nvSpPr>
        <dsp:cNvPr id="0" name=""/>
        <dsp:cNvSpPr/>
      </dsp:nvSpPr>
      <dsp:spPr>
        <a:xfrm>
          <a:off x="8438420"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8438420" y="0"/>
        <a:ext cx="1338834" cy="3759616"/>
      </dsp:txXfrm>
    </dsp:sp>
    <dsp:sp modelId="{E7367408-E4D0-4728-B8A5-7475DD8E76FE}">
      <dsp:nvSpPr>
        <dsp:cNvPr id="0" name=""/>
        <dsp:cNvSpPr/>
      </dsp:nvSpPr>
      <dsp:spPr>
        <a:xfrm>
          <a:off x="14251584" y="4446037"/>
          <a:ext cx="939904" cy="939904"/>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13647B-5EA6-480B-AD14-1145F14F70CE}">
      <dsp:nvSpPr>
        <dsp:cNvPr id="0" name=""/>
        <dsp:cNvSpPr/>
      </dsp:nvSpPr>
      <dsp:spPr>
        <a:xfrm>
          <a:off x="9844197"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9844197" y="5639424"/>
        <a:ext cx="1338834" cy="3759616"/>
      </dsp:txXfrm>
    </dsp:sp>
    <dsp:sp modelId="{8A283290-1E49-494B-87FA-513F05DD390B}">
      <dsp:nvSpPr>
        <dsp:cNvPr id="0" name=""/>
        <dsp:cNvSpPr/>
      </dsp:nvSpPr>
      <dsp:spPr>
        <a:xfrm flipH="1">
          <a:off x="14494244" y="7520576"/>
          <a:ext cx="545868" cy="12030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7CBE19-A843-4BDE-9E14-30E05DA8CB38}">
      <dsp:nvSpPr>
        <dsp:cNvPr id="0" name=""/>
        <dsp:cNvSpPr/>
      </dsp:nvSpPr>
      <dsp:spPr>
        <a:xfrm>
          <a:off x="11249973"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11249973" y="0"/>
        <a:ext cx="1338834" cy="3759616"/>
      </dsp:txXfrm>
    </dsp:sp>
    <dsp:sp modelId="{0A2FA769-C094-406A-8EEE-3771C9991F18}">
      <dsp:nvSpPr>
        <dsp:cNvPr id="0" name=""/>
        <dsp:cNvSpPr/>
      </dsp:nvSpPr>
      <dsp:spPr>
        <a:xfrm>
          <a:off x="0" y="8459136"/>
          <a:ext cx="939904" cy="93990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A2739-15BE-4F1E-B032-293E5DEB8709}">
      <dsp:nvSpPr>
        <dsp:cNvPr id="0" name=""/>
        <dsp:cNvSpPr/>
      </dsp:nvSpPr>
      <dsp:spPr>
        <a:xfrm>
          <a:off x="12655750"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12655750" y="5639424"/>
        <a:ext cx="1338834" cy="3759616"/>
      </dsp:txXfrm>
    </dsp:sp>
    <dsp:sp modelId="{C7E5D9FB-81BE-4D65-B374-996873E917D1}">
      <dsp:nvSpPr>
        <dsp:cNvPr id="0" name=""/>
        <dsp:cNvSpPr/>
      </dsp:nvSpPr>
      <dsp:spPr>
        <a:xfrm>
          <a:off x="0" y="8459136"/>
          <a:ext cx="939904" cy="93990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314D87-F6F8-432E-B86F-FD2ACE28B0DA}">
      <dsp:nvSpPr>
        <dsp:cNvPr id="0" name=""/>
        <dsp:cNvSpPr/>
      </dsp:nvSpPr>
      <dsp:spPr>
        <a:xfrm>
          <a:off x="14061527"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14061527" y="0"/>
        <a:ext cx="1338834" cy="3759616"/>
      </dsp:txXfrm>
    </dsp:sp>
    <dsp:sp modelId="{602BD4BC-4F08-4558-B82E-8196725D2283}">
      <dsp:nvSpPr>
        <dsp:cNvPr id="0" name=""/>
        <dsp:cNvSpPr/>
      </dsp:nvSpPr>
      <dsp:spPr>
        <a:xfrm>
          <a:off x="9594322" y="8459136"/>
          <a:ext cx="939904" cy="93990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0752A-DC82-4189-BB0C-E0DB7CDD17DC}">
      <dsp:nvSpPr>
        <dsp:cNvPr id="0" name=""/>
        <dsp:cNvSpPr/>
      </dsp:nvSpPr>
      <dsp:spPr>
        <a:xfrm>
          <a:off x="0" y="3037280"/>
          <a:ext cx="17115692" cy="3759616"/>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47BA08-C660-4BE5-8228-83A21C5EA025}">
      <dsp:nvSpPr>
        <dsp:cNvPr id="0" name=""/>
        <dsp:cNvSpPr/>
      </dsp:nvSpPr>
      <dsp:spPr>
        <a:xfrm>
          <a:off x="222037" y="0"/>
          <a:ext cx="902280"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222037" y="0"/>
        <a:ext cx="902280" cy="3759616"/>
      </dsp:txXfrm>
    </dsp:sp>
    <dsp:sp modelId="{76C63DE1-14C4-40D2-BC2B-A85A24E052F4}">
      <dsp:nvSpPr>
        <dsp:cNvPr id="0" name=""/>
        <dsp:cNvSpPr/>
      </dsp:nvSpPr>
      <dsp:spPr>
        <a:xfrm>
          <a:off x="1843819" y="4446347"/>
          <a:ext cx="939904" cy="93990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104BE-AF29-4585-9CF2-3C4619C299E5}">
      <dsp:nvSpPr>
        <dsp:cNvPr id="0" name=""/>
        <dsp:cNvSpPr/>
      </dsp:nvSpPr>
      <dsp:spPr>
        <a:xfrm>
          <a:off x="1409537"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kern="1200" dirty="0"/>
        </a:p>
      </dsp:txBody>
      <dsp:txXfrm>
        <a:off x="1409537" y="5639424"/>
        <a:ext cx="1338834" cy="3759616"/>
      </dsp:txXfrm>
    </dsp:sp>
    <dsp:sp modelId="{162B1C68-E70A-450A-AE74-68EFCC5D6F0C}">
      <dsp:nvSpPr>
        <dsp:cNvPr id="0" name=""/>
        <dsp:cNvSpPr/>
      </dsp:nvSpPr>
      <dsp:spPr>
        <a:xfrm>
          <a:off x="3570187" y="4449317"/>
          <a:ext cx="939904" cy="9399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E42490-A680-40EA-9F53-ABD1EFBDCDEB}">
      <dsp:nvSpPr>
        <dsp:cNvPr id="0" name=""/>
        <dsp:cNvSpPr/>
      </dsp:nvSpPr>
      <dsp:spPr>
        <a:xfrm>
          <a:off x="2815314"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2815314" y="0"/>
        <a:ext cx="1338834" cy="3759616"/>
      </dsp:txXfrm>
    </dsp:sp>
    <dsp:sp modelId="{86951843-8DBB-420E-B848-D72667563ED6}">
      <dsp:nvSpPr>
        <dsp:cNvPr id="0" name=""/>
        <dsp:cNvSpPr/>
      </dsp:nvSpPr>
      <dsp:spPr>
        <a:xfrm>
          <a:off x="5246506" y="4446347"/>
          <a:ext cx="939904" cy="93990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31D35-6120-4EAA-BA76-B4AE5D3C1AAB}">
      <dsp:nvSpPr>
        <dsp:cNvPr id="0" name=""/>
        <dsp:cNvSpPr/>
      </dsp:nvSpPr>
      <dsp:spPr>
        <a:xfrm>
          <a:off x="4221090"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kern="1200" dirty="0"/>
        </a:p>
      </dsp:txBody>
      <dsp:txXfrm>
        <a:off x="4221090" y="5639424"/>
        <a:ext cx="1338834" cy="3759616"/>
      </dsp:txXfrm>
    </dsp:sp>
    <dsp:sp modelId="{3ED481B3-DF8A-4B6F-80C9-7C28BC63D904}">
      <dsp:nvSpPr>
        <dsp:cNvPr id="0" name=""/>
        <dsp:cNvSpPr/>
      </dsp:nvSpPr>
      <dsp:spPr>
        <a:xfrm>
          <a:off x="6967385" y="4446347"/>
          <a:ext cx="939904" cy="93990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1368A-A85A-47C8-85EC-5C95A8DCF2A6}">
      <dsp:nvSpPr>
        <dsp:cNvPr id="0" name=""/>
        <dsp:cNvSpPr/>
      </dsp:nvSpPr>
      <dsp:spPr>
        <a:xfrm>
          <a:off x="5626867"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5626867" y="0"/>
        <a:ext cx="1338834" cy="3759616"/>
      </dsp:txXfrm>
    </dsp:sp>
    <dsp:sp modelId="{7D79C093-AD62-481C-BF90-3916599A40F2}">
      <dsp:nvSpPr>
        <dsp:cNvPr id="0" name=""/>
        <dsp:cNvSpPr/>
      </dsp:nvSpPr>
      <dsp:spPr>
        <a:xfrm>
          <a:off x="8477623" y="4507441"/>
          <a:ext cx="939904" cy="939904"/>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440B8-B43F-412C-9FE0-E8F03B7C16EE}">
      <dsp:nvSpPr>
        <dsp:cNvPr id="0" name=""/>
        <dsp:cNvSpPr/>
      </dsp:nvSpPr>
      <dsp:spPr>
        <a:xfrm>
          <a:off x="7032643"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kern="1200" dirty="0"/>
        </a:p>
      </dsp:txBody>
      <dsp:txXfrm>
        <a:off x="7032643" y="5639424"/>
        <a:ext cx="1338834" cy="3759616"/>
      </dsp:txXfrm>
    </dsp:sp>
    <dsp:sp modelId="{7686FFCC-AB0E-4663-9460-1B4EBC2E6FDE}">
      <dsp:nvSpPr>
        <dsp:cNvPr id="0" name=""/>
        <dsp:cNvSpPr/>
      </dsp:nvSpPr>
      <dsp:spPr>
        <a:xfrm>
          <a:off x="10586880" y="4446347"/>
          <a:ext cx="939904" cy="939904"/>
        </a:xfrm>
        <a:prstGeom prst="ellips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F0C0B9-B455-46DE-9D3A-C8E7C554540A}">
      <dsp:nvSpPr>
        <dsp:cNvPr id="0" name=""/>
        <dsp:cNvSpPr/>
      </dsp:nvSpPr>
      <dsp:spPr>
        <a:xfrm>
          <a:off x="8438420"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dirty="0"/>
        </a:p>
      </dsp:txBody>
      <dsp:txXfrm>
        <a:off x="8438420" y="0"/>
        <a:ext cx="1338834" cy="3759616"/>
      </dsp:txXfrm>
    </dsp:sp>
    <dsp:sp modelId="{E7367408-E4D0-4728-B8A5-7475DD8E76FE}">
      <dsp:nvSpPr>
        <dsp:cNvPr id="0" name=""/>
        <dsp:cNvSpPr/>
      </dsp:nvSpPr>
      <dsp:spPr>
        <a:xfrm>
          <a:off x="12029285" y="4446347"/>
          <a:ext cx="939904" cy="939904"/>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13647B-5EA6-480B-AD14-1145F14F70CE}">
      <dsp:nvSpPr>
        <dsp:cNvPr id="0" name=""/>
        <dsp:cNvSpPr/>
      </dsp:nvSpPr>
      <dsp:spPr>
        <a:xfrm>
          <a:off x="9844197"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9844197" y="5639424"/>
        <a:ext cx="1338834" cy="3759616"/>
      </dsp:txXfrm>
    </dsp:sp>
    <dsp:sp modelId="{8A283290-1E49-494B-87FA-513F05DD390B}">
      <dsp:nvSpPr>
        <dsp:cNvPr id="0" name=""/>
        <dsp:cNvSpPr/>
      </dsp:nvSpPr>
      <dsp:spPr>
        <a:xfrm flipH="1">
          <a:off x="14494244" y="7520576"/>
          <a:ext cx="545868" cy="12030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7CBE19-A843-4BDE-9E14-30E05DA8CB38}">
      <dsp:nvSpPr>
        <dsp:cNvPr id="0" name=""/>
        <dsp:cNvSpPr/>
      </dsp:nvSpPr>
      <dsp:spPr>
        <a:xfrm>
          <a:off x="11249973"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11249973" y="0"/>
        <a:ext cx="1338834" cy="3759616"/>
      </dsp:txXfrm>
    </dsp:sp>
    <dsp:sp modelId="{0A2FA769-C094-406A-8EEE-3771C9991F18}">
      <dsp:nvSpPr>
        <dsp:cNvPr id="0" name=""/>
        <dsp:cNvSpPr/>
      </dsp:nvSpPr>
      <dsp:spPr>
        <a:xfrm>
          <a:off x="0" y="8459136"/>
          <a:ext cx="939904" cy="93990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A2739-15BE-4F1E-B032-293E5DEB8709}">
      <dsp:nvSpPr>
        <dsp:cNvPr id="0" name=""/>
        <dsp:cNvSpPr/>
      </dsp:nvSpPr>
      <dsp:spPr>
        <a:xfrm>
          <a:off x="12655750" y="5639424"/>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12655750" y="5639424"/>
        <a:ext cx="1338834" cy="3759616"/>
      </dsp:txXfrm>
    </dsp:sp>
    <dsp:sp modelId="{C7E5D9FB-81BE-4D65-B374-996873E917D1}">
      <dsp:nvSpPr>
        <dsp:cNvPr id="0" name=""/>
        <dsp:cNvSpPr/>
      </dsp:nvSpPr>
      <dsp:spPr>
        <a:xfrm>
          <a:off x="0" y="8459136"/>
          <a:ext cx="939904" cy="93990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314D87-F6F8-432E-B86F-FD2ACE28B0DA}">
      <dsp:nvSpPr>
        <dsp:cNvPr id="0" name=""/>
        <dsp:cNvSpPr/>
      </dsp:nvSpPr>
      <dsp:spPr>
        <a:xfrm>
          <a:off x="14061527" y="0"/>
          <a:ext cx="1338834" cy="375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14061527" y="0"/>
        <a:ext cx="1338834" cy="3759616"/>
      </dsp:txXfrm>
    </dsp:sp>
    <dsp:sp modelId="{602BD4BC-4F08-4558-B82E-8196725D2283}">
      <dsp:nvSpPr>
        <dsp:cNvPr id="0" name=""/>
        <dsp:cNvSpPr/>
      </dsp:nvSpPr>
      <dsp:spPr>
        <a:xfrm>
          <a:off x="9594322" y="8459136"/>
          <a:ext cx="939904" cy="93990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FBE957-C192-CE30-C549-D73D1C2988DE}"/>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5BA86FD-F028-E459-9CB4-556898E345CB}"/>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82DEB32-3A1B-4CF8-8707-F7A9CAA87440}" type="datetimeFigureOut">
              <a:rPr lang="en-NZ" smtClean="0"/>
              <a:t>30/07/2023</a:t>
            </a:fld>
            <a:endParaRPr lang="en-NZ"/>
          </a:p>
        </p:txBody>
      </p:sp>
      <p:sp>
        <p:nvSpPr>
          <p:cNvPr id="4" name="Footer Placeholder 3">
            <a:extLst>
              <a:ext uri="{FF2B5EF4-FFF2-40B4-BE49-F238E27FC236}">
                <a16:creationId xmlns:a16="http://schemas.microsoft.com/office/drawing/2014/main" id="{719F6A78-0A6D-AFB0-731D-EE755ACB1F8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ADB7119-240E-E56E-2696-D1F1A17F7F3E}"/>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69C9EB3E-F8B8-4BB1-9DB3-E37E805C7B87}" type="slidenum">
              <a:rPr lang="en-NZ" smtClean="0"/>
              <a:t>‹#›</a:t>
            </a:fld>
            <a:endParaRPr lang="en-NZ"/>
          </a:p>
        </p:txBody>
      </p:sp>
    </p:spTree>
    <p:extLst>
      <p:ext uri="{BB962C8B-B14F-4D97-AF65-F5344CB8AC3E}">
        <p14:creationId xmlns:p14="http://schemas.microsoft.com/office/powerpoint/2010/main" val="173761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6700" cy="3722687"/>
          </a:xfrm>
          <a:prstGeom prst="rect">
            <a:avLst/>
          </a:prstGeom>
        </p:spPr>
        <p:txBody>
          <a:bodyPr/>
          <a:lstStyle/>
          <a:p>
            <a:endParaRPr/>
          </a:p>
        </p:txBody>
      </p:sp>
      <p:sp>
        <p:nvSpPr>
          <p:cNvPr id="117" name="Shape 117"/>
          <p:cNvSpPr>
            <a:spLocks noGrp="1"/>
          </p:cNvSpPr>
          <p:nvPr>
            <p:ph type="body" sz="quarter" idx="1"/>
          </p:nvPr>
        </p:nvSpPr>
        <p:spPr>
          <a:xfrm>
            <a:off x="906357" y="4715907"/>
            <a:ext cx="4984962" cy="4467701"/>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6700" cy="3722687"/>
          </a:xfrm>
          <a:prstGeom prst="rect">
            <a:avLst/>
          </a:prstGeom>
        </p:spPr>
        <p:txBody>
          <a:bodyPr/>
          <a:lstStyle/>
          <a:p>
            <a:r>
              <a:rPr lang="en-NZ" dirty="0"/>
              <a:t>Aa </a:t>
            </a:r>
            <a:endParaRPr dirty="0"/>
          </a:p>
        </p:txBody>
      </p:sp>
      <p:sp>
        <p:nvSpPr>
          <p:cNvPr id="132" name="Shape 132"/>
          <p:cNvSpPr>
            <a:spLocks noGrp="1"/>
          </p:cNvSpPr>
          <p:nvPr>
            <p:ph type="body" sz="quarter" idx="1"/>
          </p:nvPr>
        </p:nvSpPr>
        <p:spPr>
          <a:xfrm>
            <a:off x="486998" y="4715906"/>
            <a:ext cx="5933029" cy="5108592"/>
          </a:xfrm>
          <a:prstGeom prst="rect">
            <a:avLst/>
          </a:prstGeom>
        </p:spPr>
        <p:txBody>
          <a:bodyPr/>
          <a:lstStyle/>
          <a:p>
            <a:r>
              <a:rPr lang="en-US" sz="1200" i="1" dirty="0">
                <a:effectLst/>
                <a:latin typeface="+mn-lt"/>
                <a:ea typeface="Calibri" panose="020F0502020204030204" pitchFamily="34" charset="0"/>
              </a:rPr>
              <a:t>Introduction with country specific welcome</a:t>
            </a:r>
          </a:p>
          <a:p>
            <a:endParaRPr lang="en-US" sz="1200" i="1" dirty="0">
              <a:latin typeface="+mn-lt"/>
              <a:ea typeface="Calibri" panose="020F0502020204030204" pitchFamily="34" charset="0"/>
            </a:endParaRPr>
          </a:p>
          <a:p>
            <a:r>
              <a:rPr lang="en-NZ" sz="1100" dirty="0"/>
              <a:t>Introduction of presenter(s)</a:t>
            </a:r>
          </a:p>
          <a:p>
            <a:endParaRPr lang="en-NZ" sz="1100" dirty="0"/>
          </a:p>
          <a:p>
            <a:r>
              <a:rPr lang="en-NZ" sz="1100" dirty="0"/>
              <a:t>This webinar is a follow up to the email that went out to all members recently.</a:t>
            </a:r>
          </a:p>
          <a:p>
            <a:r>
              <a:rPr lang="en-NZ" sz="1100" dirty="0"/>
              <a:t>Its purpose is to..</a:t>
            </a:r>
          </a:p>
          <a:p>
            <a:pPr marL="171450" indent="-171450">
              <a:buFont typeface="Arial" panose="020B0604020202020204" pitchFamily="34" charset="0"/>
              <a:buChar char="•"/>
            </a:pPr>
            <a:r>
              <a:rPr lang="en-NZ" sz="1100" dirty="0"/>
              <a:t>give you an update on the work that has been happening since we received the go ahead from the RI Board 3 months ago</a:t>
            </a:r>
          </a:p>
          <a:p>
            <a:pPr marL="171450" indent="-171450">
              <a:buFont typeface="Arial" panose="020B0604020202020204" pitchFamily="34" charset="0"/>
              <a:buChar char="•"/>
            </a:pPr>
            <a:r>
              <a:rPr lang="en-NZ" sz="1100" dirty="0"/>
              <a:t>provide a picture of what is coming over the next several months</a:t>
            </a:r>
          </a:p>
          <a:p>
            <a:pPr marL="171450" indent="-171450">
              <a:buFont typeface="Arial" panose="020B0604020202020204" pitchFamily="34" charset="0"/>
              <a:buChar char="•"/>
            </a:pPr>
            <a:r>
              <a:rPr lang="en-NZ" sz="1100" dirty="0"/>
              <a:t>Give you the opportunity to ask questions</a:t>
            </a:r>
          </a:p>
          <a:p>
            <a:endParaRPr lang="en-NZ" sz="1100" dirty="0"/>
          </a:p>
          <a:p>
            <a:r>
              <a:rPr lang="en-NZ" sz="1100" dirty="0"/>
              <a:t>After 4 years of planning and preparing we are now into the establishment phase and implementation will begin from 1 Jan 2024.</a:t>
            </a:r>
          </a:p>
          <a:p>
            <a:r>
              <a:rPr lang="en-NZ" sz="1100" dirty="0"/>
              <a:t>I plan to give you an overview of what is being worked on - it is rather like constructing a large and complex building – before you can see what the shape of the building is going to actually look like there is a whole lot of groundwork that has to happen, often out of sight, in order to create the foundations that are critical to the future structure.  So although you may not have seen a lot, that foundational work is happening.</a:t>
            </a:r>
          </a:p>
          <a:p>
            <a:r>
              <a:rPr lang="en-NZ" sz="1100" dirty="0"/>
              <a:t>  </a:t>
            </a:r>
          </a:p>
          <a:p>
            <a:r>
              <a:rPr lang="en-NZ" sz="1100" dirty="0"/>
              <a:t>We have been given the opportunity to be forward thinking and innovative as we seek to grow Rotary and help us become even more relevant and attractive in a world that needs us.</a:t>
            </a:r>
          </a:p>
          <a:p>
            <a:r>
              <a:rPr lang="en-NZ" sz="1100" dirty="0"/>
              <a:t>And we are putting the RI </a:t>
            </a:r>
            <a:r>
              <a:rPr lang="en-NZ" sz="1100" baseline="0" dirty="0"/>
              <a:t>Action Plan into action</a:t>
            </a:r>
            <a:r>
              <a:rPr lang="en-NZ" sz="1100" dirty="0"/>
              <a:t>, especially our ability to adapt to a changing world!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7E431-D690-41C2-AA05-F27683843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81692" y="4715986"/>
            <a:ext cx="5620764" cy="4467701"/>
          </a:xfrm>
        </p:spPr>
        <p:txBody>
          <a:bodyPr/>
          <a:lstStyle/>
          <a:p>
            <a:pPr algn="l"/>
            <a:r>
              <a:rPr lang="en-US" sz="1200" b="0" dirty="0">
                <a:solidFill>
                  <a:srgbClr val="000000">
                    <a:alpha val="100000"/>
                  </a:srgbClr>
                </a:solidFill>
                <a:latin typeface="Arial" panose="02040604050505020304" pitchFamily="18" charset="0"/>
              </a:rPr>
              <a:t>So what can you do as we progress with </a:t>
            </a:r>
            <a:r>
              <a:rPr lang="en-US" sz="1200" b="0" dirty="0" err="1">
                <a:solidFill>
                  <a:srgbClr val="000000">
                    <a:alpha val="100000"/>
                  </a:srgbClr>
                </a:solidFill>
                <a:latin typeface="Arial" panose="02040604050505020304" pitchFamily="18" charset="0"/>
              </a:rPr>
              <a:t>regionalisation</a:t>
            </a:r>
            <a:r>
              <a:rPr lang="en-US" sz="1200" b="0" dirty="0">
                <a:solidFill>
                  <a:srgbClr val="000000">
                    <a:alpha val="100000"/>
                  </a:srgbClr>
                </a:solidFill>
                <a:latin typeface="Arial" panose="02040604050505020304" pitchFamily="18" charset="0"/>
              </a:rPr>
              <a:t>?</a:t>
            </a:r>
          </a:p>
          <a:p>
            <a:pPr algn="l"/>
            <a:endParaRPr lang="en-US" sz="1200" b="0" dirty="0">
              <a:solidFill>
                <a:srgbClr val="000000">
                  <a:alpha val="100000"/>
                </a:srgbClr>
              </a:solidFill>
              <a:latin typeface="Arial" panose="02040604050505020304" pitchFamily="18"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Clubs will be asked to consider the grouping they choose to be part of- you will get further information over the next 2 months</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Consider members who would be effective community leaders</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Consider members who could be nominees for the Regional Council</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Consider members who could be nominees for specialist roles</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Keep up to date via the website</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Have a conversation about regionalisation, request someone to speak about it – most districts have a team.</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Seek opportunities to collaborate and share thinking with other clubs</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Join the Reference Group – click Subscribe on the website</a:t>
            </a:r>
          </a:p>
          <a:p>
            <a:pPr algn="l"/>
            <a:endParaRPr lang="en-US" sz="1200" b="0" dirty="0">
              <a:solidFill>
                <a:srgbClr val="000000">
                  <a:alpha val="100000"/>
                </a:srgbClr>
              </a:solidFill>
              <a:latin typeface="Arial" panose="02040604050505020304" pitchFamily="18" charset="0"/>
            </a:endParaRPr>
          </a:p>
          <a:p>
            <a:pPr algn="l"/>
            <a:endParaRPr lang="en-US" sz="1200" b="0" dirty="0">
              <a:solidFill>
                <a:srgbClr val="000000">
                  <a:alpha val="100000"/>
                </a:srgbClr>
              </a:solidFill>
              <a:latin typeface="Arial" panose="02040604050505020304" pitchFamily="18" charset="0"/>
            </a:endParaRPr>
          </a:p>
        </p:txBody>
      </p:sp>
    </p:spTree>
    <p:extLst>
      <p:ext uri="{BB962C8B-B14F-4D97-AF65-F5344CB8AC3E}">
        <p14:creationId xmlns:p14="http://schemas.microsoft.com/office/powerpoint/2010/main" val="303690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6700" cy="3722687"/>
          </a:xfrm>
          <a:prstGeom prst="rect">
            <a:avLst/>
          </a:prstGeom>
        </p:spPr>
        <p:txBody>
          <a:bodyPr/>
          <a:lstStyle/>
          <a:p>
            <a:endParaRPr/>
          </a:p>
        </p:txBody>
      </p:sp>
      <p:sp>
        <p:nvSpPr>
          <p:cNvPr id="143" name="Shape 143"/>
          <p:cNvSpPr>
            <a:spLocks noGrp="1"/>
          </p:cNvSpPr>
          <p:nvPr>
            <p:ph type="body" sz="quarter" idx="1"/>
          </p:nvPr>
        </p:nvSpPr>
        <p:spPr>
          <a:xfrm>
            <a:off x="377649" y="4715906"/>
            <a:ext cx="6042377" cy="5012272"/>
          </a:xfrm>
          <a:prstGeom prst="rect">
            <a:avLst/>
          </a:prstGeom>
        </p:spPr>
        <p:txBody>
          <a:bodyPr/>
          <a:lstStyle/>
          <a:p>
            <a:pPr>
              <a:defRPr sz="1200">
                <a:latin typeface="Helvetica"/>
                <a:ea typeface="Helvetica"/>
                <a:cs typeface="Helvetica"/>
                <a:sym typeface="Helvetica"/>
              </a:defRPr>
            </a:pPr>
            <a:r>
              <a:rPr lang="en-NZ" sz="1200" dirty="0">
                <a:latin typeface="+mn-lt"/>
                <a:cs typeface="Calibri" panose="020F0502020204030204" pitchFamily="34" charset="0"/>
              </a:rPr>
              <a:t>This is a view of the updated website front page.</a:t>
            </a:r>
          </a:p>
          <a:p>
            <a:pPr>
              <a:defRPr sz="1200">
                <a:latin typeface="Helvetica"/>
                <a:ea typeface="Helvetica"/>
                <a:cs typeface="Helvetica"/>
                <a:sym typeface="Helvetica"/>
              </a:defRPr>
            </a:pPr>
            <a:r>
              <a:rPr lang="en-NZ" sz="1200" dirty="0">
                <a:latin typeface="+mn-lt"/>
                <a:cs typeface="Calibri" panose="020F0502020204030204" pitchFamily="34" charset="0"/>
              </a:rPr>
              <a:t>If you would like to have your say, become part of our reference group or simply keep up to date, the website is our primary source of information.  Or you can email directly and you will get an answer- rotaryregionalpilot@gmail.com</a:t>
            </a:r>
          </a:p>
          <a:p>
            <a:pPr>
              <a:defRPr sz="1200">
                <a:latin typeface="Helvetica"/>
                <a:ea typeface="Helvetica"/>
                <a:cs typeface="Helvetica"/>
                <a:sym typeface="Helvetica"/>
              </a:defRPr>
            </a:pPr>
            <a:endParaRPr lang="en-NZ" sz="1200" dirty="0">
              <a:latin typeface="+mn-lt"/>
              <a:cs typeface="Calibri" panose="020F0502020204030204"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a:p>
            <a:pPr>
              <a:defRPr sz="1200">
                <a:latin typeface="Helvetica"/>
                <a:ea typeface="Helvetica"/>
                <a:cs typeface="Helvetica"/>
                <a:sym typeface="Helvetica"/>
              </a:defRPr>
            </a:pPr>
            <a:r>
              <a:rPr lang="en-NZ" sz="1200" dirty="0">
                <a:latin typeface="+mn-lt"/>
                <a:cs typeface="Calibri" panose="020F0502020204030204" pitchFamily="34" charset="0"/>
              </a:rPr>
              <a:t>And, as mentioned, there will be regular update emails sent to Presidents and Secretaries for you to share with your club members.</a:t>
            </a:r>
          </a:p>
          <a:p>
            <a:pPr>
              <a:defRPr sz="1200">
                <a:latin typeface="Helvetica"/>
                <a:ea typeface="Helvetica"/>
                <a:cs typeface="Helvetica"/>
                <a:sym typeface="Helvetica"/>
              </a:defRPr>
            </a:pPr>
            <a:endParaRPr lang="en-NZ" sz="1200" dirty="0">
              <a:latin typeface="+mn-lt"/>
              <a:cs typeface="Calibri" panose="020F0502020204030204"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p:txBody>
      </p:sp>
    </p:spTree>
    <p:extLst>
      <p:ext uri="{BB962C8B-B14F-4D97-AF65-F5344CB8AC3E}">
        <p14:creationId xmlns:p14="http://schemas.microsoft.com/office/powerpoint/2010/main" val="352121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6700" cy="3722687"/>
          </a:xfrm>
          <a:prstGeom prst="rect">
            <a:avLst/>
          </a:prstGeom>
        </p:spPr>
        <p:txBody>
          <a:bodyPr/>
          <a:lstStyle/>
          <a:p>
            <a:endParaRPr/>
          </a:p>
        </p:txBody>
      </p:sp>
      <p:sp>
        <p:nvSpPr>
          <p:cNvPr id="143" name="Shape 143"/>
          <p:cNvSpPr>
            <a:spLocks noGrp="1"/>
          </p:cNvSpPr>
          <p:nvPr>
            <p:ph type="body" sz="quarter" idx="1"/>
          </p:nvPr>
        </p:nvSpPr>
        <p:spPr>
          <a:xfrm>
            <a:off x="906357" y="4741839"/>
            <a:ext cx="4984962" cy="4467701"/>
          </a:xfrm>
          <a:prstGeom prst="rect">
            <a:avLst/>
          </a:prstGeom>
        </p:spPr>
        <p:txBody>
          <a:bodyPr/>
          <a:lstStyle/>
          <a:p>
            <a:r>
              <a:rPr lang="en-NZ" sz="1200" dirty="0"/>
              <a:t>We believe that this pilot represents an opportunity for Rotary globally, as well as in zone 8, to demonstrate that we are committed to change. </a:t>
            </a:r>
          </a:p>
          <a:p>
            <a:r>
              <a:rPr lang="en-NZ" sz="1200" dirty="0"/>
              <a:t> </a:t>
            </a:r>
          </a:p>
          <a:p>
            <a:r>
              <a:rPr lang="en-NZ" sz="1200" dirty="0"/>
              <a:t>It will be our ability to adapt to a changing world that will enable us to deliver to the promise of our RI action plan and vision statement and grow Rotary in our zone.</a:t>
            </a:r>
          </a:p>
          <a:p>
            <a:r>
              <a:rPr lang="en-NZ" sz="1200" dirty="0"/>
              <a:t> </a:t>
            </a:r>
          </a:p>
          <a:p>
            <a:r>
              <a:rPr lang="en-NZ" sz="1200"/>
              <a:t>We know </a:t>
            </a:r>
            <a:r>
              <a:rPr lang="en-NZ" sz="1200" dirty="0"/>
              <a:t>we must do something.</a:t>
            </a:r>
          </a:p>
          <a:p>
            <a:r>
              <a:rPr lang="en-NZ" sz="1200" dirty="0"/>
              <a:t>We want to hear your thoughts</a:t>
            </a:r>
          </a:p>
          <a:p>
            <a:endParaRPr lang="en-NZ" sz="1200" dirty="0"/>
          </a:p>
          <a:p>
            <a:r>
              <a:rPr lang="en-NZ" sz="1200" dirty="0"/>
              <a:t>Open now for questions</a:t>
            </a:r>
          </a:p>
          <a:p>
            <a:endParaRPr lang="en-NZ" sz="1200" dirty="0"/>
          </a:p>
          <a:p>
            <a:r>
              <a:rPr lang="en-NZ" sz="1200" dirty="0"/>
              <a:t>END</a:t>
            </a:r>
            <a:endParaRPr lang="en-NZ"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53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6700" cy="3722687"/>
          </a:xfrm>
          <a:prstGeom prst="rect">
            <a:avLst/>
          </a:prstGeom>
        </p:spPr>
        <p:txBody>
          <a:bodyPr/>
          <a:lstStyle/>
          <a:p>
            <a:endParaRPr dirty="0"/>
          </a:p>
        </p:txBody>
      </p:sp>
      <p:sp>
        <p:nvSpPr>
          <p:cNvPr id="143" name="Shape 143"/>
          <p:cNvSpPr>
            <a:spLocks noGrp="1"/>
          </p:cNvSpPr>
          <p:nvPr>
            <p:ph type="body" sz="quarter" idx="1"/>
          </p:nvPr>
        </p:nvSpPr>
        <p:spPr>
          <a:xfrm>
            <a:off x="426123" y="4467702"/>
            <a:ext cx="6042133" cy="5328370"/>
          </a:xfrm>
          <a:prstGeom prst="rect">
            <a:avLst/>
          </a:prstGeom>
        </p:spPr>
        <p:txBody>
          <a:bodyPr/>
          <a:lstStyle/>
          <a:p>
            <a:pPr>
              <a:defRPr sz="1200">
                <a:latin typeface="Helvetica"/>
                <a:ea typeface="Helvetica"/>
                <a:cs typeface="Helvetica"/>
                <a:sym typeface="Helvetica"/>
              </a:defRPr>
            </a:pPr>
            <a:r>
              <a:rPr lang="en-NZ" sz="1200" dirty="0">
                <a:solidFill>
                  <a:srgbClr val="242628"/>
                </a:solidFill>
                <a:effectLst/>
                <a:latin typeface="+mn-lt"/>
                <a:ea typeface="Times New Roman" panose="02020603050405020304" pitchFamily="18" charset="0"/>
              </a:rPr>
              <a:t>So, let’s keep in the fore front what are we focused on delivering</a:t>
            </a:r>
          </a:p>
          <a:p>
            <a:pPr>
              <a:defRPr sz="1200">
                <a:latin typeface="Helvetica"/>
                <a:ea typeface="Helvetica"/>
                <a:cs typeface="Helvetica"/>
                <a:sym typeface="Helvetica"/>
              </a:defRPr>
            </a:pPr>
            <a:r>
              <a:rPr lang="en-NZ" sz="1200" dirty="0">
                <a:solidFill>
                  <a:srgbClr val="242628"/>
                </a:solidFill>
                <a:latin typeface="+mn-lt"/>
                <a:ea typeface="Times New Roman" panose="02020603050405020304" pitchFamily="18" charset="0"/>
              </a:rPr>
              <a:t>In the beginning, w</a:t>
            </a:r>
            <a:r>
              <a:rPr lang="en-NZ" sz="1200" dirty="0">
                <a:solidFill>
                  <a:srgbClr val="242628"/>
                </a:solidFill>
                <a:effectLst/>
                <a:latin typeface="+mn-lt"/>
                <a:ea typeface="Times New Roman" panose="02020603050405020304" pitchFamily="18" charset="0"/>
              </a:rPr>
              <a:t>e developed a clear vison and purpose – transformation with our clubs and members heart and center</a:t>
            </a:r>
          </a:p>
          <a:p>
            <a:pPr>
              <a:defRPr sz="1200">
                <a:latin typeface="Helvetica"/>
                <a:ea typeface="Helvetica"/>
                <a:cs typeface="Helvetica"/>
                <a:sym typeface="Helvetica"/>
              </a:defRPr>
            </a:pPr>
            <a:r>
              <a:rPr lang="en-NZ" sz="1200" dirty="0">
                <a:solidFill>
                  <a:srgbClr val="242628"/>
                </a:solidFill>
                <a:latin typeface="+mn-lt"/>
                <a:ea typeface="Times New Roman" panose="02020603050405020304" pitchFamily="18" charset="0"/>
              </a:rPr>
              <a:t>A</a:t>
            </a:r>
            <a:r>
              <a:rPr lang="en-NZ" sz="1200" dirty="0">
                <a:solidFill>
                  <a:srgbClr val="242628"/>
                </a:solidFill>
                <a:effectLst/>
                <a:latin typeface="+mn-lt"/>
                <a:ea typeface="Times New Roman" panose="02020603050405020304" pitchFamily="18" charset="0"/>
              </a:rPr>
              <a:t>nd 5 key objectives - </a:t>
            </a:r>
            <a:r>
              <a:rPr lang="en-NZ" sz="1200" b="1" dirty="0">
                <a:solidFill>
                  <a:srgbClr val="242628"/>
                </a:solidFill>
                <a:effectLst/>
                <a:latin typeface="+mn-lt"/>
                <a:ea typeface="Times New Roman" panose="02020603050405020304" pitchFamily="18" charset="0"/>
              </a:rPr>
              <a:t>we aim to …</a:t>
            </a:r>
          </a:p>
          <a:p>
            <a:pPr>
              <a:defRPr sz="1200">
                <a:latin typeface="Helvetica"/>
                <a:ea typeface="Helvetica"/>
                <a:cs typeface="Helvetica"/>
                <a:sym typeface="Helvetica"/>
              </a:defRPr>
            </a:pPr>
            <a:endParaRPr lang="en-NZ" sz="1200" b="1" dirty="0">
              <a:solidFill>
                <a:srgbClr val="242628"/>
              </a:solidFill>
              <a:effectLst/>
              <a:latin typeface="+mn-lt"/>
              <a:ea typeface="Times New Roman" panose="02020603050405020304" pitchFamily="18" charset="0"/>
            </a:endParaRPr>
          </a:p>
          <a:p>
            <a:r>
              <a:rPr lang="en-NZ" sz="1200" dirty="0">
                <a:solidFill>
                  <a:srgbClr val="242628"/>
                </a:solidFill>
                <a:effectLst/>
                <a:latin typeface="+mn-lt"/>
                <a:ea typeface="Times New Roman" panose="02020603050405020304" pitchFamily="18" charset="0"/>
              </a:rPr>
              <a:t>⁃ take a planned and coordinated approach to speak with 'one voice' in marketing and public relations, regionally, nationally and locally.</a:t>
            </a:r>
          </a:p>
          <a:p>
            <a:r>
              <a:rPr lang="en-NZ" sz="1200" dirty="0">
                <a:solidFill>
                  <a:srgbClr val="242628"/>
                </a:solidFill>
                <a:effectLst/>
                <a:latin typeface="+mn-lt"/>
                <a:ea typeface="Times New Roman" panose="02020603050405020304" pitchFamily="18" charset="0"/>
              </a:rPr>
              <a:t>⁃ focus on identifying and implementing partnerships that will bring profile, opportunities for projects, and funding to benefit communities.  These will enable clubs to connect and collaborate in new ways that will engage members with each other and their communities and deliver more impact. </a:t>
            </a:r>
          </a:p>
          <a:p>
            <a:pPr marL="0" marR="0" lvl="0" indent="0" defTabSz="457200" eaLnBrk="1" fontAlgn="auto" latinLnBrk="0" hangingPunct="1">
              <a:lnSpc>
                <a:spcPct val="117999"/>
              </a:lnSpc>
              <a:spcBef>
                <a:spcPts val="0"/>
              </a:spcBef>
              <a:spcAft>
                <a:spcPts val="0"/>
              </a:spcAft>
              <a:buClrTx/>
              <a:buSzTx/>
              <a:buFontTx/>
              <a:buNone/>
              <a:tabLst/>
              <a:defRPr/>
            </a:pPr>
            <a:r>
              <a:rPr lang="en-NZ" sz="1200" dirty="0">
                <a:solidFill>
                  <a:srgbClr val="242628"/>
                </a:solidFill>
                <a:effectLst/>
                <a:latin typeface="+mn-lt"/>
                <a:ea typeface="Times New Roman" panose="02020603050405020304" pitchFamily="18" charset="0"/>
              </a:rPr>
              <a:t>⁃ have a longer term strategy and the capacity and capabilities to adapt to meet the particular needs, circumstances and cultural aspects of our part of the world as well as catering for recent changes in volunteering trends. </a:t>
            </a:r>
            <a:r>
              <a:rPr lang="en-NZ" sz="1200" dirty="0">
                <a:latin typeface="+mn-lt"/>
              </a:rPr>
              <a:t>We believe tailoring programs, support and resources in a more coordinated way will ensure local clubs not only remain viable but thrive, and they will be able to </a:t>
            </a:r>
            <a:r>
              <a:rPr lang="en-NZ" sz="1200" dirty="0" err="1">
                <a:latin typeface="+mn-lt"/>
              </a:rPr>
              <a:t>acess</a:t>
            </a:r>
            <a:r>
              <a:rPr lang="en-NZ" sz="1200" dirty="0">
                <a:latin typeface="+mn-lt"/>
              </a:rPr>
              <a:t> expertise from across the zone</a:t>
            </a:r>
          </a:p>
          <a:p>
            <a:pPr marL="0" marR="0" lvl="0" indent="0" defTabSz="457200" eaLnBrk="1" fontAlgn="auto" latinLnBrk="0" hangingPunct="1">
              <a:lnSpc>
                <a:spcPct val="117999"/>
              </a:lnSpc>
              <a:spcBef>
                <a:spcPts val="0"/>
              </a:spcBef>
              <a:spcAft>
                <a:spcPts val="0"/>
              </a:spcAft>
              <a:buClrTx/>
              <a:buSzTx/>
              <a:buFontTx/>
              <a:buNone/>
              <a:tabLst/>
              <a:defRPr/>
            </a:pPr>
            <a:r>
              <a:rPr lang="en-NZ" sz="1200" dirty="0">
                <a:solidFill>
                  <a:srgbClr val="242628"/>
                </a:solidFill>
                <a:effectLst/>
                <a:latin typeface="+mn-lt"/>
                <a:ea typeface="Times New Roman" panose="02020603050405020304" pitchFamily="18" charset="0"/>
              </a:rPr>
              <a:t>⁃ move away from a ‘one size fits all Rotary’ to a Rotary where we take the very best aspects and adapt them to suit our region, especially improving efficiencies, reducing unnecessary duplication and costs, automating many processes</a:t>
            </a:r>
          </a:p>
          <a:p>
            <a:r>
              <a:rPr lang="en-NZ" sz="1200" dirty="0">
                <a:solidFill>
                  <a:srgbClr val="242628"/>
                </a:solidFill>
                <a:effectLst/>
                <a:latin typeface="+mn-lt"/>
                <a:ea typeface="Times New Roman" panose="02020603050405020304" pitchFamily="18" charset="0"/>
              </a:rPr>
              <a:t>⁃ make leadership roles more attractive and doable, reducing admin and focusing on leading and mentoring</a:t>
            </a:r>
            <a:endParaRPr lang="en-NZ" sz="1200" dirty="0">
              <a:solidFill>
                <a:srgbClr val="FF0000"/>
              </a:solidFill>
              <a:latin typeface="+mn-lt"/>
              <a:cs typeface="Calibri" panose="020F0502020204030204" pitchFamily="34" charset="0"/>
            </a:endParaRPr>
          </a:p>
        </p:txBody>
      </p:sp>
    </p:spTree>
    <p:extLst>
      <p:ext uri="{BB962C8B-B14F-4D97-AF65-F5344CB8AC3E}">
        <p14:creationId xmlns:p14="http://schemas.microsoft.com/office/powerpoint/2010/main" val="317357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0"/>
            <a:ext cx="5513670" cy="4945590"/>
          </a:xfrm>
          <a:prstGeom prst="rect">
            <a:avLst/>
          </a:prstGeom>
        </p:spPr>
        <p:txBody>
          <a:bodyPr/>
          <a:lstStyle/>
          <a:p>
            <a:pPr>
              <a:defRPr sz="1200">
                <a:latin typeface="Helvetica"/>
                <a:ea typeface="Helvetica"/>
                <a:cs typeface="Helvetica"/>
                <a:sym typeface="Helvetica"/>
              </a:defRPr>
            </a:pPr>
            <a:r>
              <a:rPr lang="en-NZ" sz="1200" dirty="0">
                <a:effectLst/>
                <a:latin typeface="+mn-lt"/>
                <a:ea typeface="Calibri" panose="020F0502020204030204" pitchFamily="34" charset="0"/>
                <a:cs typeface="Calibri" panose="020F0502020204030204" pitchFamily="34" charset="0"/>
              </a:rPr>
              <a:t>Regionalisation isn’t a quick fix answer to the several challenges we are facing in the zone - but we cannot just hope that what we have been doing to date might give different results, nor can we do nothing.</a:t>
            </a:r>
          </a:p>
          <a:p>
            <a:pPr>
              <a:defRPr sz="1200">
                <a:latin typeface="Helvetica"/>
                <a:ea typeface="Helvetica"/>
                <a:cs typeface="Helvetica"/>
                <a:sym typeface="Helvetica"/>
              </a:defRPr>
            </a:pPr>
            <a:r>
              <a:rPr lang="en-NZ" sz="1200" dirty="0">
                <a:solidFill>
                  <a:srgbClr val="242628"/>
                </a:solidFill>
                <a:effectLst/>
                <a:latin typeface="+mn-lt"/>
                <a:ea typeface="Times New Roman" panose="02020603050405020304" pitchFamily="18" charset="0"/>
              </a:rPr>
              <a:t>At its heart, </a:t>
            </a:r>
            <a:r>
              <a:rPr lang="en-NZ" sz="1200" b="1" dirty="0">
                <a:solidFill>
                  <a:srgbClr val="242628"/>
                </a:solidFill>
                <a:effectLst/>
                <a:latin typeface="+mn-lt"/>
                <a:ea typeface="Times New Roman" panose="02020603050405020304" pitchFamily="18" charset="0"/>
              </a:rPr>
              <a:t>regionalisation is about</a:t>
            </a:r>
            <a:r>
              <a:rPr lang="en-NZ" sz="1200" dirty="0">
                <a:solidFill>
                  <a:srgbClr val="242628"/>
                </a:solidFill>
                <a:effectLst/>
                <a:latin typeface="+mn-lt"/>
                <a:ea typeface="Times New Roman" panose="02020603050405020304" pitchFamily="18" charset="0"/>
              </a:rPr>
              <a:t> enabling us to take more responsibility for the way Rotary operates in our region.   It’s about focusing on supporting clubs and members in areas that they currently find challenging</a:t>
            </a:r>
            <a:endParaRPr lang="en-NZ" sz="1200" dirty="0">
              <a:effectLst/>
              <a:latin typeface="+mn-lt"/>
              <a:ea typeface="Times New Roman" panose="02020603050405020304" pitchFamily="18" charset="0"/>
            </a:endParaRPr>
          </a:p>
          <a:p>
            <a:pPr>
              <a:defRPr sz="1200">
                <a:latin typeface="Helvetica"/>
                <a:ea typeface="Helvetica"/>
                <a:cs typeface="Helvetica"/>
                <a:sym typeface="Helvetica"/>
              </a:defRPr>
            </a:pPr>
            <a:endParaRPr lang="en-NZ" sz="1200" dirty="0">
              <a:latin typeface="+mn-lt"/>
              <a:ea typeface="Calibri" panose="020F0502020204030204" pitchFamily="34" charset="0"/>
              <a:cs typeface="Calibri" panose="020F0502020204030204" pitchFamily="34" charset="0"/>
            </a:endParaRPr>
          </a:p>
          <a:p>
            <a:pPr algn="l" defTabSz="1828800" fontAlgn="base" hangingPunct="1">
              <a:spcBef>
                <a:spcPct val="0"/>
              </a:spcBef>
              <a:spcAft>
                <a:spcPct val="0"/>
              </a:spcAft>
              <a:defRPr/>
            </a:pPr>
            <a:r>
              <a:rPr lang="en-GB" sz="1200" b="0" kern="1200" dirty="0">
                <a:solidFill>
                  <a:srgbClr val="58585A"/>
                </a:solidFill>
                <a:latin typeface="+mn-lt"/>
                <a:ea typeface="ヒラギノ角ゴ Pro W3" pitchFamily="-84" charset="-128"/>
                <a:cs typeface="+mn-cs"/>
              </a:rPr>
              <a:t>It gives us the opportunity to think about:</a:t>
            </a:r>
          </a:p>
          <a:p>
            <a:pPr marL="685800" indent="-685800" algn="l" defTabSz="1828800" fontAlgn="base" hangingPunct="1">
              <a:lnSpc>
                <a:spcPct val="100000"/>
              </a:lnSpc>
              <a:spcBef>
                <a:spcPct val="0"/>
              </a:spcBef>
              <a:spcAft>
                <a:spcPts val="1200"/>
              </a:spcAft>
              <a:buFont typeface="Arial" panose="020B0604020202020204" pitchFamily="34" charset="0"/>
              <a:buChar char="•"/>
              <a:defRPr/>
            </a:pPr>
            <a:r>
              <a:rPr lang="en-GB" sz="1200" b="0" kern="1200" dirty="0">
                <a:solidFill>
                  <a:srgbClr val="58585A"/>
                </a:solidFill>
                <a:latin typeface="+mn-lt"/>
                <a:ea typeface="ヒラギノ角ゴ Pro W3" pitchFamily="-84" charset="-128"/>
                <a:cs typeface="+mn-cs"/>
              </a:rPr>
              <a:t>How Rotary can work differently to support clubs and members and grow, e.g. attracting new members, retaining new members especially in the first 2-3 years</a:t>
            </a:r>
          </a:p>
          <a:p>
            <a:pPr marL="685800" indent="-685800" algn="l" defTabSz="1828800" fontAlgn="base" hangingPunct="1">
              <a:lnSpc>
                <a:spcPct val="100000"/>
              </a:lnSpc>
              <a:spcBef>
                <a:spcPct val="0"/>
              </a:spcBef>
              <a:spcAft>
                <a:spcPts val="1200"/>
              </a:spcAft>
              <a:buFont typeface="Arial" panose="020B0604020202020204" pitchFamily="34" charset="0"/>
              <a:buChar char="•"/>
              <a:defRPr/>
            </a:pPr>
            <a:r>
              <a:rPr lang="en-GB" sz="1200" b="0" kern="1200" dirty="0">
                <a:solidFill>
                  <a:srgbClr val="58585A"/>
                </a:solidFill>
                <a:latin typeface="+mn-lt"/>
                <a:ea typeface="ヒラギノ角ゴ Pro W3" pitchFamily="-84" charset="-128"/>
                <a:cs typeface="+mn-cs"/>
              </a:rPr>
              <a:t>How we can collaborate for more impact</a:t>
            </a:r>
          </a:p>
          <a:p>
            <a:pPr marL="685800" indent="-685800" algn="l" defTabSz="1828800" fontAlgn="base" hangingPunct="1">
              <a:lnSpc>
                <a:spcPct val="100000"/>
              </a:lnSpc>
              <a:spcBef>
                <a:spcPct val="0"/>
              </a:spcBef>
              <a:spcAft>
                <a:spcPts val="1200"/>
              </a:spcAft>
              <a:buFont typeface="Arial" panose="020B0604020202020204" pitchFamily="34" charset="0"/>
              <a:buChar char="•"/>
              <a:defRPr/>
            </a:pPr>
            <a:r>
              <a:rPr lang="en-GB" sz="1200" b="0" kern="1200" dirty="0">
                <a:solidFill>
                  <a:srgbClr val="58585A"/>
                </a:solidFill>
                <a:latin typeface="+mn-lt"/>
                <a:ea typeface="ヒラギノ角ゴ Pro W3" pitchFamily="-84" charset="-128"/>
                <a:cs typeface="+mn-cs"/>
              </a:rPr>
              <a:t>How we can more effectively and often let the public know what we do</a:t>
            </a:r>
          </a:p>
          <a:p>
            <a:pPr algn="l" defTabSz="1828800" fontAlgn="base" hangingPunct="1">
              <a:spcBef>
                <a:spcPct val="0"/>
              </a:spcBef>
              <a:spcAft>
                <a:spcPts val="1200"/>
              </a:spcAft>
              <a:defRPr/>
            </a:pPr>
            <a:r>
              <a:rPr lang="en-GB" sz="1200" kern="1200" dirty="0">
                <a:solidFill>
                  <a:srgbClr val="58585A"/>
                </a:solidFill>
                <a:latin typeface="+mn-lt"/>
                <a:ea typeface="ヒラギノ角ゴ Pro W3" pitchFamily="-84" charset="-128"/>
                <a:cs typeface="+mn-cs"/>
              </a:rPr>
              <a:t>We are also looking at </a:t>
            </a:r>
          </a:p>
          <a:p>
            <a:pPr marL="171450" indent="-171450" algn="l" defTabSz="1828800" fontAlgn="base" hangingPunct="1">
              <a:spcBef>
                <a:spcPct val="0"/>
              </a:spcBef>
              <a:spcAft>
                <a:spcPts val="1200"/>
              </a:spcAft>
              <a:buFont typeface="Arial" panose="020B0604020202020204" pitchFamily="34" charset="0"/>
              <a:buChar char="•"/>
              <a:defRPr/>
            </a:pPr>
            <a:r>
              <a:rPr lang="en-GB" sz="1200" b="0" kern="1200" dirty="0">
                <a:solidFill>
                  <a:srgbClr val="58585A"/>
                </a:solidFill>
                <a:latin typeface="+mn-lt"/>
                <a:ea typeface="ヒラギノ角ゴ Pro W3" pitchFamily="-84" charset="-128"/>
                <a:cs typeface="+mn-cs"/>
              </a:rPr>
              <a:t>What might be better coordinated or delivered nationally and/or regionally?</a:t>
            </a:r>
          </a:p>
          <a:p>
            <a:pPr marL="171450" indent="-171450" algn="l" defTabSz="1828800" fontAlgn="base" hangingPunct="1">
              <a:spcBef>
                <a:spcPct val="0"/>
              </a:spcBef>
              <a:spcAft>
                <a:spcPts val="1200"/>
              </a:spcAft>
              <a:buFont typeface="Arial" panose="020B0604020202020204" pitchFamily="34" charset="0"/>
              <a:buChar char="•"/>
              <a:defRPr/>
            </a:pPr>
            <a:r>
              <a:rPr lang="en-GB" sz="1200" b="0" kern="1200" dirty="0">
                <a:solidFill>
                  <a:srgbClr val="58585A"/>
                </a:solidFill>
                <a:latin typeface="+mn-lt"/>
                <a:ea typeface="ヒラギノ角ゴ Pro W3" pitchFamily="-84" charset="-128"/>
                <a:cs typeface="+mn-cs"/>
              </a:rPr>
              <a:t>What we could adapt and do for ourselves</a:t>
            </a:r>
          </a:p>
          <a:p>
            <a:pPr marL="171450" indent="-171450" algn="l" defTabSz="1828800" fontAlgn="base" hangingPunct="1">
              <a:spcBef>
                <a:spcPct val="0"/>
              </a:spcBef>
              <a:spcAft>
                <a:spcPts val="1200"/>
              </a:spcAft>
              <a:buFont typeface="Arial" panose="020B0604020202020204" pitchFamily="34" charset="0"/>
              <a:buChar char="•"/>
              <a:defRPr/>
            </a:pPr>
            <a:r>
              <a:rPr lang="en-GB" sz="1200" b="0" kern="1200" dirty="0">
                <a:solidFill>
                  <a:srgbClr val="58585A"/>
                </a:solidFill>
                <a:latin typeface="+mn-lt"/>
                <a:ea typeface="ヒラギノ角ゴ Pro W3" pitchFamily="-84" charset="-128"/>
                <a:cs typeface="+mn-cs"/>
              </a:rPr>
              <a:t>How we can enable better access to specialist expertise to support clubs</a:t>
            </a:r>
            <a:endParaRPr sz="1200" dirty="0">
              <a:latin typeface="+mn-lt"/>
            </a:endParaRPr>
          </a:p>
        </p:txBody>
      </p:sp>
    </p:spTree>
    <p:extLst>
      <p:ext uri="{BB962C8B-B14F-4D97-AF65-F5344CB8AC3E}">
        <p14:creationId xmlns:p14="http://schemas.microsoft.com/office/powerpoint/2010/main" val="67285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269823" y="5121510"/>
            <a:ext cx="6220918" cy="4467701"/>
          </a:xfrm>
        </p:spPr>
        <p:txBody>
          <a:bodyPr/>
          <a:lstStyle/>
          <a:p>
            <a:pPr>
              <a:lnSpc>
                <a:spcPct val="107000"/>
              </a:lnSpc>
              <a:spcAft>
                <a:spcPts val="800"/>
              </a:spcAft>
            </a:pPr>
            <a:r>
              <a:rPr lang="en-NZ" sz="1200" dirty="0">
                <a:effectLst/>
                <a:latin typeface="+mn-lt"/>
                <a:ea typeface="Calibri" panose="020F0502020204030204" pitchFamily="34" charset="0"/>
                <a:cs typeface="Calibri" panose="020F0502020204030204" pitchFamily="34" charset="0"/>
              </a:rPr>
              <a:t>In 2019 we started to develop a plan and project structure.  If we think back to the building metaphor, that was the design and planning phase.</a:t>
            </a:r>
          </a:p>
          <a:p>
            <a:pPr>
              <a:lnSpc>
                <a:spcPct val="107000"/>
              </a:lnSpc>
              <a:spcAft>
                <a:spcPts val="800"/>
              </a:spcAft>
            </a:pPr>
            <a:r>
              <a:rPr lang="en-NZ" sz="1200" dirty="0">
                <a:effectLst/>
                <a:latin typeface="+mn-lt"/>
                <a:ea typeface="Calibri" panose="020F0502020204030204" pitchFamily="34" charset="0"/>
                <a:cs typeface="Calibri" panose="020F0502020204030204" pitchFamily="34" charset="0"/>
              </a:rPr>
              <a:t>Key to getting us to this point of beginning the actual pilot was the club vote last year and in April t</a:t>
            </a:r>
            <a:r>
              <a:rPr lang="en-NZ" sz="1200" dirty="0">
                <a:latin typeface="+mn-lt"/>
                <a:ea typeface="Calibri" panose="020F0502020204030204" pitchFamily="34" charset="0"/>
                <a:cs typeface="Calibri" panose="020F0502020204030204" pitchFamily="34" charset="0"/>
              </a:rPr>
              <a:t>he RI Board gave us their </a:t>
            </a:r>
            <a:r>
              <a:rPr lang="en-NZ" sz="1200" dirty="0">
                <a:effectLst/>
                <a:latin typeface="+mn-lt"/>
                <a:ea typeface="Calibri" panose="020F0502020204030204" pitchFamily="34" charset="0"/>
                <a:cs typeface="Calibri" panose="020F0502020204030204" pitchFamily="34" charset="0"/>
              </a:rPr>
              <a:t>final approval and some financial support so that we can move to implementation.</a:t>
            </a:r>
          </a:p>
          <a:p>
            <a:pPr>
              <a:lnSpc>
                <a:spcPct val="107000"/>
              </a:lnSpc>
              <a:spcAft>
                <a:spcPts val="800"/>
              </a:spcAft>
            </a:pPr>
            <a:r>
              <a:rPr lang="en-NZ" sz="1200" dirty="0">
                <a:effectLst/>
                <a:latin typeface="+mn-lt"/>
                <a:ea typeface="Calibri" panose="020F0502020204030204" pitchFamily="34" charset="0"/>
                <a:cs typeface="Calibri" panose="020F0502020204030204" pitchFamily="34" charset="0"/>
              </a:rPr>
              <a:t>We are now laying down the foundations:</a:t>
            </a:r>
          </a:p>
          <a:p>
            <a:pPr marL="171450" indent="-171450">
              <a:lnSpc>
                <a:spcPct val="107000"/>
              </a:lnSpc>
              <a:spcAft>
                <a:spcPts val="800"/>
              </a:spcAft>
              <a:buFont typeface="Arial" panose="020B0604020202020204" pitchFamily="34" charset="0"/>
              <a:buChar char="•"/>
            </a:pPr>
            <a:r>
              <a:rPr lang="en-NZ" sz="1200" dirty="0">
                <a:effectLst/>
                <a:latin typeface="+mn-lt"/>
                <a:ea typeface="Calibri" panose="020F0502020204030204" pitchFamily="34" charset="0"/>
                <a:cs typeface="Calibri" panose="020F0502020204030204" pitchFamily="34" charset="0"/>
              </a:rPr>
              <a:t>we have an MoU with RI detailing key deliverables and check in points.</a:t>
            </a:r>
            <a:endParaRPr lang="en-NZ" sz="12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NZ" sz="1200" dirty="0">
                <a:effectLst/>
                <a:latin typeface="+mn-lt"/>
                <a:ea typeface="Calibri" panose="020F0502020204030204" pitchFamily="34" charset="0"/>
                <a:cs typeface="Calibri" panose="020F0502020204030204" pitchFamily="34" charset="0"/>
              </a:rPr>
              <a:t> We have well over 100 volunteers contributing their expertise as we develop detailed implementation plans and activities through 11 different establishment teams</a:t>
            </a:r>
          </a:p>
          <a:p>
            <a:pPr>
              <a:lnSpc>
                <a:spcPct val="107000"/>
              </a:lnSpc>
              <a:spcAft>
                <a:spcPts val="800"/>
              </a:spcAft>
            </a:pPr>
            <a:r>
              <a:rPr lang="en-NZ" sz="1200" dirty="0">
                <a:effectLst/>
                <a:latin typeface="+mn-lt"/>
                <a:ea typeface="Calibri" panose="020F0502020204030204" pitchFamily="34" charset="0"/>
                <a:cs typeface="Calibri" panose="020F0502020204030204" pitchFamily="34" charset="0"/>
              </a:rPr>
              <a:t>And there are over 1000 members in the Reference Group -  a group we connect with regularly and get input from, through for example surveys (about what kind of specialist support clubs want.)</a:t>
            </a:r>
            <a:endParaRPr lang="en-NZ" sz="1200" dirty="0">
              <a:latin typeface="+mn-lt"/>
            </a:endParaRPr>
          </a:p>
          <a:p>
            <a:pPr>
              <a:defRPr sz="1200">
                <a:latin typeface="Helvetica"/>
                <a:ea typeface="Helvetica"/>
                <a:cs typeface="Helvetica"/>
                <a:sym typeface="Helvetica"/>
              </a:defRPr>
            </a:pPr>
            <a:r>
              <a:rPr lang="en-NZ" sz="1200" dirty="0">
                <a:latin typeface="+mn-lt"/>
                <a:ea typeface="Calibri" panose="020F0502020204030204" pitchFamily="34" charset="0"/>
                <a:cs typeface="Calibri" panose="020F0502020204030204" pitchFamily="34" charset="0"/>
              </a:rPr>
              <a:t>Current priorities are RCL role, groupings and selection; Regional Council roles and selection process; identifying areas for the specialist network, identifying which functions will transfer over time from districts to the RC; establishing a legal entity to enable contracts for services etc; delivering comms, really focusing on how change will impact districts and clubs.</a:t>
            </a:r>
          </a:p>
          <a:p>
            <a:pPr marL="171450" indent="-171450">
              <a:buFont typeface="Arial" panose="020B0604020202020204" pitchFamily="34" charset="0"/>
              <a:buChar char="•"/>
              <a:defRPr sz="1200">
                <a:latin typeface="Helvetica"/>
                <a:ea typeface="Helvetica"/>
                <a:cs typeface="Helvetica"/>
                <a:sym typeface="Helvetica"/>
              </a:defRPr>
            </a:pPr>
            <a:r>
              <a:rPr lang="en-NZ" sz="1200" dirty="0">
                <a:latin typeface="+mn-lt"/>
                <a:ea typeface="Calibri" panose="020F0502020204030204" pitchFamily="34" charset="0"/>
                <a:cs typeface="Calibri" panose="020F0502020204030204" pitchFamily="34" charset="0"/>
              </a:rPr>
              <a:t>The full group of governors, current and future, meet monthly to have input into significant steps, like the CL role and how that will work. </a:t>
            </a:r>
          </a:p>
          <a:p>
            <a:pPr marL="171450" indent="-171450">
              <a:buFont typeface="Arial" panose="020B0604020202020204" pitchFamily="34" charset="0"/>
              <a:buChar char="•"/>
              <a:defRPr sz="1200">
                <a:latin typeface="Helvetica"/>
                <a:ea typeface="Helvetica"/>
                <a:cs typeface="Helvetica"/>
                <a:sym typeface="Helvetica"/>
              </a:defRPr>
            </a:pPr>
            <a:r>
              <a:rPr lang="en-NZ" sz="1200" dirty="0">
                <a:latin typeface="+mn-lt"/>
                <a:ea typeface="Calibri" panose="020F0502020204030204" pitchFamily="34" charset="0"/>
                <a:cs typeface="Calibri" panose="020F0502020204030204" pitchFamily="34" charset="0"/>
              </a:rPr>
              <a:t>You will continue to receive regular updates, monthly via Presidents and secretaries and every other month to all members.  Look out for these, especially over the next couple of months as the community leader and how it will work will be explained more.</a:t>
            </a:r>
          </a:p>
          <a:p>
            <a:pPr>
              <a:defRPr sz="1200">
                <a:latin typeface="Helvetica"/>
                <a:ea typeface="Helvetica"/>
                <a:cs typeface="Helvetica"/>
                <a:sym typeface="Helvetica"/>
              </a:defRPr>
            </a:pPr>
            <a:endParaRPr lang="en-NZ" sz="1200" dirty="0">
              <a:latin typeface="+mn-lt"/>
              <a:ea typeface="Calibri" panose="020F0502020204030204" pitchFamily="34" charset="0"/>
              <a:cs typeface="Calibri" panose="020F0502020204030204" pitchFamily="34" charset="0"/>
            </a:endParaRPr>
          </a:p>
          <a:p>
            <a:pPr marL="171450" indent="-171450">
              <a:buFont typeface="Arial" panose="020B0604020202020204" pitchFamily="34" charset="0"/>
              <a:buChar char="•"/>
              <a:defRPr sz="1200">
                <a:latin typeface="Helvetica"/>
                <a:ea typeface="Helvetica"/>
                <a:cs typeface="Helvetica"/>
                <a:sym typeface="Helvetica"/>
              </a:defRPr>
            </a:pPr>
            <a:r>
              <a:rPr lang="en-NZ" sz="1200" dirty="0">
                <a:latin typeface="+mn-lt"/>
                <a:ea typeface="Calibri" panose="020F0502020204030204" pitchFamily="34" charset="0"/>
                <a:cs typeface="Calibri" panose="020F0502020204030204" pitchFamily="34" charset="0"/>
              </a:rPr>
              <a:t>And the website has been updated to make it much easier to navigate.  This is where you can also find latest updates.</a:t>
            </a:r>
          </a:p>
        </p:txBody>
      </p:sp>
    </p:spTree>
    <p:extLst>
      <p:ext uri="{BB962C8B-B14F-4D97-AF65-F5344CB8AC3E}">
        <p14:creationId xmlns:p14="http://schemas.microsoft.com/office/powerpoint/2010/main" val="806313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377650" y="4715907"/>
            <a:ext cx="6135943" cy="4812225"/>
          </a:xfrm>
        </p:spPr>
        <p:txBody>
          <a:bodyPr/>
          <a:lstStyle/>
          <a:p>
            <a:r>
              <a:rPr lang="en-US" sz="1200" dirty="0">
                <a:latin typeface="+mn-lt"/>
              </a:rPr>
              <a:t>I am sure you are keen to understand what the model looks like.</a:t>
            </a:r>
          </a:p>
          <a:p>
            <a:r>
              <a:rPr lang="en-US" sz="1200" dirty="0">
                <a:latin typeface="+mn-lt"/>
              </a:rPr>
              <a:t>Conceptually the new model </a:t>
            </a:r>
            <a:r>
              <a:rPr lang="en-US" sz="1200" dirty="0" err="1">
                <a:latin typeface="+mn-lt"/>
              </a:rPr>
              <a:t>recognises</a:t>
            </a:r>
            <a:r>
              <a:rPr lang="en-US" sz="1200" dirty="0">
                <a:latin typeface="+mn-lt"/>
              </a:rPr>
              <a:t> the central role of Members, Clubs, Projects, and Programs in Rotary having impact in communities.</a:t>
            </a:r>
            <a:br>
              <a:rPr lang="en-US" sz="1200" dirty="0">
                <a:latin typeface="+mn-lt"/>
              </a:rPr>
            </a:br>
            <a:endParaRPr lang="en-US" sz="1200" dirty="0">
              <a:latin typeface="+mn-lt"/>
            </a:endParaRPr>
          </a:p>
          <a:p>
            <a:r>
              <a:rPr lang="en-US" sz="1200" dirty="0">
                <a:latin typeface="+mn-lt"/>
              </a:rPr>
              <a:t>The 3 roles shown here are all new, to be piloted:</a:t>
            </a:r>
            <a:endParaRPr lang="en-NZ" sz="1200" dirty="0">
              <a:latin typeface="+mn-lt"/>
            </a:endParaRPr>
          </a:p>
          <a:p>
            <a:pPr marL="228600" indent="-228600">
              <a:buFont typeface="+mj-lt"/>
              <a:buAutoNum type="arabicPeriod"/>
            </a:pPr>
            <a:r>
              <a:rPr lang="en-NZ" sz="1200" dirty="0">
                <a:latin typeface="+mn-lt"/>
              </a:rPr>
              <a:t>The Regional Council provides the governance, strategy and representation for the region.</a:t>
            </a:r>
          </a:p>
          <a:p>
            <a:pPr marL="228600" indent="-228600">
              <a:buFont typeface="+mj-lt"/>
              <a:buAutoNum type="arabicPeriod"/>
            </a:pPr>
            <a:r>
              <a:rPr lang="en-NZ" sz="1200" dirty="0">
                <a:effectLst/>
                <a:latin typeface="+mn-lt"/>
                <a:ea typeface="Calibri" panose="020F0502020204030204" pitchFamily="34" charset="0"/>
                <a:cs typeface="Calibri" panose="020F0502020204030204" pitchFamily="34" charset="0"/>
              </a:rPr>
              <a:t>To support our clubs and help them engage their members and grow we have 2 key roles:</a:t>
            </a:r>
            <a:endParaRPr lang="en-NZ" sz="1200" dirty="0">
              <a:latin typeface="+mn-lt"/>
              <a:ea typeface="Calibri" panose="020F0502020204030204" pitchFamily="34" charset="0"/>
              <a:cs typeface="Cordia New" panose="020B0304020202020204" pitchFamily="34" charset="-34"/>
            </a:endParaRPr>
          </a:p>
          <a:p>
            <a:pPr lvl="4" indent="0"/>
            <a:r>
              <a:rPr lang="en-NZ" sz="1200" dirty="0">
                <a:effectLst/>
                <a:latin typeface="+mn-lt"/>
                <a:ea typeface="Calibri" panose="020F0502020204030204" pitchFamily="34" charset="0"/>
                <a:cs typeface="Cordia New" panose="020B0304020202020204" pitchFamily="34" charset="-34"/>
              </a:rPr>
              <a:t>	firstly, </a:t>
            </a:r>
            <a:r>
              <a:rPr lang="en-NZ" sz="1200" dirty="0">
                <a:effectLst/>
                <a:latin typeface="+mn-lt"/>
                <a:ea typeface="Calibri" panose="020F0502020204030204" pitchFamily="34" charset="0"/>
                <a:cs typeface="Calibri" panose="020F0502020204030204" pitchFamily="34" charset="0"/>
              </a:rPr>
              <a:t>Rotary Community Leaders who will be elected from the clubs they support.  We are anticipating about 100 Rotary Community Leaders, each with around 10-15 clubs to support, but this is likely to vary according to local/district needs.</a:t>
            </a:r>
            <a:endParaRPr lang="en-NZ" sz="1200" dirty="0">
              <a:effectLst/>
              <a:latin typeface="+mn-lt"/>
              <a:ea typeface="Calibri" panose="020F0502020204030204" pitchFamily="34" charset="0"/>
              <a:cs typeface="Times New Roman" panose="02020603050405020304" pitchFamily="18" charset="0"/>
            </a:endParaRPr>
          </a:p>
          <a:p>
            <a:pPr lvl="0">
              <a:lnSpc>
                <a:spcPct val="107000"/>
              </a:lnSpc>
              <a:tabLst>
                <a:tab pos="457200" algn="l"/>
              </a:tabLst>
            </a:pPr>
            <a:r>
              <a:rPr lang="en-NZ" sz="1200" dirty="0">
                <a:effectLst/>
                <a:latin typeface="+mn-lt"/>
                <a:ea typeface="Calibri" panose="020F0502020204030204" pitchFamily="34" charset="0"/>
                <a:cs typeface="Calibri" panose="020F0502020204030204" pitchFamily="34" charset="0"/>
              </a:rPr>
              <a:t>	and, specialist Rotarians and Rotaractors who are the best of the best in their field who will be available to all clubs, through a database.</a:t>
            </a:r>
          </a:p>
          <a:p>
            <a:pPr marL="342900" lvl="0" indent="-342900">
              <a:lnSpc>
                <a:spcPct val="107000"/>
              </a:lnSpc>
              <a:buFont typeface="Arial" panose="020B0604020202020204" pitchFamily="34" charset="0"/>
              <a:buChar char="•"/>
              <a:tabLst>
                <a:tab pos="457200" algn="l"/>
              </a:tabLst>
            </a:pPr>
            <a:endParaRPr lang="en-NZ" sz="12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3"/>
              <a:tabLst>
                <a:tab pos="457200" algn="l"/>
              </a:tabLst>
            </a:pPr>
            <a:r>
              <a:rPr lang="en-NZ" sz="1200" dirty="0">
                <a:effectLst/>
                <a:latin typeface="+mn-lt"/>
                <a:ea typeface="Calibri" panose="020F0502020204030204" pitchFamily="34" charset="0"/>
                <a:cs typeface="Calibri" panose="020F0502020204030204" pitchFamily="34" charset="0"/>
              </a:rPr>
              <a:t>Then we will of course continue to work very closely with RI and with our local </a:t>
            </a:r>
            <a:r>
              <a:rPr lang="en-NZ" sz="1200" dirty="0">
                <a:latin typeface="+mn-lt"/>
                <a:ea typeface="Calibri" panose="020F0502020204030204" pitchFamily="34" charset="0"/>
                <a:cs typeface="Calibri" panose="020F0502020204030204" pitchFamily="34" charset="0"/>
              </a:rPr>
              <a:t>office based in Sydney.  They have been integrally involved in the project </a:t>
            </a:r>
            <a:r>
              <a:rPr lang="en-NZ" sz="1200" dirty="0">
                <a:effectLst/>
                <a:latin typeface="+mn-lt"/>
                <a:ea typeface="Calibri" panose="020F0502020204030204" pitchFamily="34" charset="0"/>
                <a:cs typeface="Calibri" panose="020F0502020204030204" pitchFamily="34" charset="0"/>
              </a:rPr>
              <a:t>providing valuable direct support and will continue to do so.</a:t>
            </a:r>
            <a:endParaRPr lang="en-NZ"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mn-lt"/>
                <a:ea typeface="Calibri" panose="020F0502020204030204" pitchFamily="34" charset="0"/>
                <a:cs typeface="Calibri" panose="020F0502020204030204" pitchFamily="34" charset="0"/>
              </a:rPr>
              <a:t>This member centric model is designed to help clubs focus on delivering to their communities and providing an engaging experience for members.</a:t>
            </a:r>
            <a:endParaRPr lang="en-NZ" sz="1200" dirty="0">
              <a:effectLst/>
              <a:latin typeface="+mn-lt"/>
              <a:ea typeface="Calibri" panose="020F0502020204030204" pitchFamily="34" charset="0"/>
              <a:cs typeface="Cordia New" panose="020B0304020202020204" pitchFamily="34" charset="-34"/>
            </a:endParaRPr>
          </a:p>
          <a:p>
            <a:br>
              <a:rPr lang="en-US" sz="1200" dirty="0">
                <a:latin typeface="+mn-lt"/>
              </a:rPr>
            </a:br>
            <a:endParaRPr lang="en-NZ" sz="1200" dirty="0">
              <a:solidFill>
                <a:schemeClr val="tx1"/>
              </a:solidFill>
              <a:latin typeface="+mn-lt"/>
            </a:endParaRPr>
          </a:p>
        </p:txBody>
      </p:sp>
    </p:spTree>
    <p:extLst>
      <p:ext uri="{BB962C8B-B14F-4D97-AF65-F5344CB8AC3E}">
        <p14:creationId xmlns:p14="http://schemas.microsoft.com/office/powerpoint/2010/main" val="318678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07289" y="4968288"/>
            <a:ext cx="5823680" cy="4589482"/>
          </a:xfrm>
        </p:spPr>
        <p:txBody>
          <a:bodyPr/>
          <a:lstStyle/>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This is our initial proposed governance model.</a:t>
            </a: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I will talk through the Regional Council structure and then explain the other new roles subsequently.</a:t>
            </a:r>
          </a:p>
          <a:p>
            <a:pPr>
              <a:lnSpc>
                <a:spcPct val="107000"/>
              </a:lnSpc>
              <a:spcAft>
                <a:spcPts val="800"/>
              </a:spcAft>
            </a:pPr>
            <a:endParaRPr lang="en-NZ" sz="1100" dirty="0">
              <a:effectLst/>
              <a:latin typeface="+mn-lt"/>
              <a:ea typeface="Calibri" panose="020F0502020204030204" pitchFamily="34" charset="0"/>
              <a:cs typeface="Calibri" panose="020F0502020204030204" pitchFamily="34" charset="0"/>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The Regional Council will be led by a Chair, supported by a Chair Elect, with each role being for 2 years.  These 2 roles will work closely with the portfolio leads and will also be a key liaison with RI, globally and local, and with governors.</a:t>
            </a:r>
          </a:p>
          <a:p>
            <a:pPr>
              <a:lnSpc>
                <a:spcPct val="107000"/>
              </a:lnSpc>
              <a:spcAft>
                <a:spcPts val="800"/>
              </a:spcAft>
            </a:pP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The proposed 6 Portfolio Chairs will have an important role leading their committee to deliver outcomes to support clubs and members in their area of expertise.  The 6 areas are ones which are relevant for clubs, like membership, public image, leadership and development – you can see these on the slide.</a:t>
            </a: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Rotaract and community leaders will also have nominees representing their interests on the Regional Council.</a:t>
            </a: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And given the nature of our zone, there is special representation for our diverse countries in a committee of country representatives, working with the Chair Elect.  </a:t>
            </a: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endParaRPr lang="en-NZ" sz="1100" dirty="0">
              <a:effectLst/>
              <a:latin typeface="+mn-lt"/>
              <a:ea typeface="Calibri" panose="020F0502020204030204" pitchFamily="34" charset="0"/>
              <a:cs typeface="Calibri" panose="020F0502020204030204" pitchFamily="34" charset="0"/>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All roles will be open to any Rotarian or Rotaractor who meets the skills and experience requirements for the role.</a:t>
            </a: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For the duration of the pilot, districts will remain and governors will continue to provide support to clubs but many district functions will gradually transfer to the regional structure.  </a:t>
            </a:r>
          </a:p>
          <a:p>
            <a:pPr>
              <a:lnSpc>
                <a:spcPct val="107000"/>
              </a:lnSpc>
              <a:spcAft>
                <a:spcPts val="800"/>
              </a:spcAft>
            </a:pP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NZ" sz="1100" dirty="0">
                <a:effectLst/>
                <a:latin typeface="+mn-lt"/>
                <a:ea typeface="Calibri" panose="020F0502020204030204" pitchFamily="34" charset="0"/>
                <a:cs typeface="Calibri" panose="020F0502020204030204" pitchFamily="34" charset="0"/>
              </a:rPr>
              <a:t>It is really important that we continue to support The Rotary Foundation.  The support committees etc will remain with districts or at least the duration of the pilot. A dedicated working group is looking at what changes may be needed to operate effectively within a regional model, while ensuring that there is no negative impact on giving, grants and projects.</a:t>
            </a:r>
            <a:endParaRPr lang="en-NZ" sz="1100" dirty="0">
              <a:effectLst/>
              <a:latin typeface="+mn-lt"/>
              <a:ea typeface="Calibri" panose="020F0502020204030204" pitchFamily="34" charset="0"/>
              <a:cs typeface="Cordia New" panose="020B0304020202020204" pitchFamily="34" charset="-34"/>
            </a:endParaRPr>
          </a:p>
          <a:p>
            <a:pPr>
              <a:lnSpc>
                <a:spcPct val="107000"/>
              </a:lnSpc>
              <a:spcAft>
                <a:spcPts val="800"/>
              </a:spcAft>
            </a:pPr>
            <a:r>
              <a:rPr lang="en-US" sz="1100" dirty="0">
                <a:effectLst/>
                <a:latin typeface="+mn-lt"/>
                <a:ea typeface="Calibri" panose="020F0502020204030204" pitchFamily="34" charset="0"/>
                <a:cs typeface="Calibri" panose="020F0502020204030204" pitchFamily="34" charset="0"/>
              </a:rPr>
              <a:t> </a:t>
            </a:r>
            <a:endParaRPr lang="en-NZ" sz="1100" dirty="0">
              <a:effectLst/>
              <a:latin typeface="+mn-lt"/>
              <a:ea typeface="Calibri" panose="020F0502020204030204" pitchFamily="34" charset="0"/>
              <a:cs typeface="Cordia New" panose="020B0304020202020204" pitchFamily="34" charset="-34"/>
            </a:endParaRPr>
          </a:p>
          <a:p>
            <a:endParaRPr lang="en-NZ"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DB827055-821E-4F6B-AAA9-2685E1493D9C}"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6</a:t>
            </a:fld>
            <a:endParaRPr kumimoji="0" lang="en-US" sz="1200" b="1" i="0" u="none" strike="noStrike" kern="0" cap="none" spc="0" normalizeH="0" baseline="0" noProof="0" dirty="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50306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81692" y="4715986"/>
            <a:ext cx="5620764" cy="4750303"/>
          </a:xfrm>
        </p:spPr>
        <p:txBody>
          <a:bodyPr/>
          <a:lstStyle/>
          <a:p>
            <a:pPr algn="l"/>
            <a:r>
              <a:rPr lang="en-AU" sz="1200" dirty="0"/>
              <a:t>Community leaders are a very important role in the pilot</a:t>
            </a:r>
          </a:p>
          <a:p>
            <a:pPr algn="l"/>
            <a:r>
              <a:rPr lang="en-AU" sz="1200" dirty="0"/>
              <a:t>They will be elected from their group of clubs to ..</a:t>
            </a:r>
          </a:p>
          <a:p>
            <a:pPr marL="457200" indent="-457200" algn="l">
              <a:buFont typeface="Wingdings" panose="05000000000000000000" pitchFamily="2" charset="2"/>
              <a:buChar char="Ø"/>
            </a:pPr>
            <a:endParaRPr lang="en-AU" sz="1200" dirty="0"/>
          </a:p>
          <a:p>
            <a:pPr marL="457200" indent="-457200" algn="l">
              <a:buFont typeface="Wingdings" panose="05000000000000000000" pitchFamily="2" charset="2"/>
              <a:buChar char="Ø"/>
            </a:pPr>
            <a:r>
              <a:rPr lang="en-AU" sz="1200" dirty="0"/>
              <a:t>Support and mentor club leaders and members</a:t>
            </a:r>
          </a:p>
          <a:p>
            <a:pPr marL="457200" indent="-457200" algn="l">
              <a:buFont typeface="Wingdings" panose="05000000000000000000" pitchFamily="2" charset="2"/>
              <a:buChar char="Ø"/>
            </a:pPr>
            <a:endParaRPr lang="en-AU" sz="1200" dirty="0">
              <a:solidFill>
                <a:srgbClr val="000000"/>
              </a:solidFill>
            </a:endParaRPr>
          </a:p>
          <a:p>
            <a:pPr marL="457200" indent="-457200" algn="l">
              <a:buFont typeface="Wingdings" panose="05000000000000000000" pitchFamily="2" charset="2"/>
              <a:buChar char="Ø"/>
            </a:pPr>
            <a:r>
              <a:rPr lang="en-AU" sz="1200" b="0" dirty="0">
                <a:solidFill>
                  <a:srgbClr val="000000"/>
                </a:solidFill>
                <a:latin typeface="Arial" panose="020B0604020202020204" pitchFamily="34" charset="0"/>
                <a:cs typeface="Arial" panose="020B0604020202020204" pitchFamily="34" charset="0"/>
              </a:rPr>
              <a:t>Assist clubs to collaborate as they provide service</a:t>
            </a:r>
          </a:p>
          <a:p>
            <a:pPr marL="457200" indent="-457200" algn="l">
              <a:buFont typeface="Wingdings" panose="05000000000000000000" pitchFamily="2" charset="2"/>
              <a:buChar char="Ø"/>
            </a:pPr>
            <a:endParaRPr lang="en-AU" sz="1200" b="0" dirty="0">
              <a:solidFill>
                <a:srgbClr val="000000"/>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dirty="0"/>
              <a:t>Lead the execution of engagement strategy with their community of clubs on behalf of the region, focusing on providing service</a:t>
            </a:r>
          </a:p>
          <a:p>
            <a:pPr marL="457200" indent="-457200" algn="l">
              <a:buFont typeface="Wingdings" panose="05000000000000000000" pitchFamily="2" charset="2"/>
              <a:buChar char="Ø"/>
            </a:pPr>
            <a:endParaRPr lang="en-AU" sz="1200" dirty="0"/>
          </a:p>
          <a:p>
            <a:pPr marL="457200" indent="-457200" algn="l">
              <a:buFont typeface="Wingdings" panose="05000000000000000000" pitchFamily="2" charset="2"/>
              <a:buChar char="Ø"/>
            </a:pPr>
            <a:r>
              <a:rPr lang="en-AU" sz="1200" dirty="0"/>
              <a:t>Support and assist clubs to deliver on their and Rotary’s priorities and goals – growing Rotary, enhancing our image and reputation, and supporting the Rotary Foundation. </a:t>
            </a:r>
          </a:p>
          <a:p>
            <a:pPr algn="l"/>
            <a:endParaRPr lang="en-AU" sz="1200" dirty="0"/>
          </a:p>
          <a:p>
            <a:pPr marL="457200" indent="-457200" algn="l">
              <a:buFont typeface="Wingdings" panose="05000000000000000000" pitchFamily="2" charset="2"/>
              <a:buChar char="Ø"/>
            </a:pPr>
            <a:r>
              <a:rPr lang="en-AU" sz="1200" dirty="0"/>
              <a:t>Facilitate access to channels of support available through the Region, Rotary International and the Rotary Foundation</a:t>
            </a:r>
          </a:p>
          <a:p>
            <a:pPr marL="457200" indent="-457200" algn="l">
              <a:buFont typeface="Wingdings" panose="05000000000000000000" pitchFamily="2" charset="2"/>
              <a:buChar char="Ø"/>
            </a:pPr>
            <a:endParaRPr lang="en-AU" sz="1200" dirty="0"/>
          </a:p>
          <a:p>
            <a:pPr marL="457200" indent="-457200" algn="l">
              <a:buFont typeface="Wingdings" panose="05000000000000000000" pitchFamily="2" charset="2"/>
              <a:buChar char="Ø"/>
            </a:pPr>
            <a:r>
              <a:rPr lang="en-AU" sz="1200" dirty="0"/>
              <a:t>Show a high level of leadership acumen while also being sensitively aware of the diversity of clubs within the community and each club’s autonomy</a:t>
            </a:r>
          </a:p>
          <a:p>
            <a:pPr marL="457200" indent="-457200" algn="l">
              <a:buFont typeface="Wingdings" panose="05000000000000000000" pitchFamily="2" charset="2"/>
              <a:buChar char="Ø"/>
            </a:pPr>
            <a:endParaRPr lang="en-AU" sz="1200" b="1" dirty="0">
              <a:solidFill>
                <a:srgbClr val="000000">
                  <a:alpha val="100000"/>
                </a:srgbClr>
              </a:solidFill>
              <a:latin typeface="Arial" panose="02040604050505020304" pitchFamily="18" charset="0"/>
            </a:endParaRPr>
          </a:p>
          <a:p>
            <a:pPr marL="457200" marR="0" lvl="0" indent="-457200" algn="l" defTabSz="457200" eaLnBrk="1" fontAlgn="auto" latinLnBrk="0" hangingPunct="1">
              <a:lnSpc>
                <a:spcPct val="117999"/>
              </a:lnSpc>
              <a:spcBef>
                <a:spcPts val="0"/>
              </a:spcBef>
              <a:spcAft>
                <a:spcPts val="0"/>
              </a:spcAft>
              <a:buClrTx/>
              <a:buSzTx/>
              <a:buFont typeface="Wingdings" panose="05000000000000000000" pitchFamily="2" charset="2"/>
              <a:buChar char="Ø"/>
              <a:tabLst/>
              <a:defRPr/>
            </a:pPr>
            <a:r>
              <a:rPr lang="en-AU" sz="1200" b="1" dirty="0">
                <a:solidFill>
                  <a:srgbClr val="000000">
                    <a:alpha val="100000"/>
                  </a:srgbClr>
                </a:solidFill>
                <a:latin typeface="Arial" panose="02040604050505020304" pitchFamily="18" charset="0"/>
              </a:rPr>
              <a:t>Each district’s Governors, current and future, are currently considering how they will make the transition from AGs to RCLs and how clubs will be supported to decide groupings/communities.</a:t>
            </a:r>
            <a:r>
              <a:rPr lang="en-NZ" sz="1200" dirty="0">
                <a:effectLst/>
                <a:latin typeface="+mn-lt"/>
                <a:ea typeface="Calibri" panose="020F0502020204030204" pitchFamily="34" charset="0"/>
                <a:cs typeface="Calibri" panose="020F0502020204030204" pitchFamily="34" charset="0"/>
              </a:rPr>
              <a:t> This is likely to vary according to local/district needs.</a:t>
            </a:r>
            <a:endParaRPr lang="en-NZ" sz="1200" dirty="0">
              <a:effectLst/>
              <a:latin typeface="+mn-lt"/>
              <a:ea typeface="Calibri" panose="020F0502020204030204" pitchFamily="34" charset="0"/>
              <a:cs typeface="Times New Roman" panose="02020603050405020304" pitchFamily="18" charset="0"/>
            </a:endParaRPr>
          </a:p>
          <a:p>
            <a:pPr marL="457200" indent="-457200" algn="l">
              <a:buFont typeface="Wingdings" panose="05000000000000000000" pitchFamily="2" charset="2"/>
              <a:buChar char="Ø"/>
            </a:pPr>
            <a:endParaRPr lang="en-US" sz="1200" b="1" dirty="0">
              <a:solidFill>
                <a:srgbClr val="000000">
                  <a:alpha val="100000"/>
                </a:srgbClr>
              </a:solidFill>
              <a:latin typeface="Arial" panose="02040604050505020304" pitchFamily="18" charset="0"/>
            </a:endParaRPr>
          </a:p>
        </p:txBody>
      </p:sp>
    </p:spTree>
    <p:extLst>
      <p:ext uri="{BB962C8B-B14F-4D97-AF65-F5344CB8AC3E}">
        <p14:creationId xmlns:p14="http://schemas.microsoft.com/office/powerpoint/2010/main" val="132086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81692" y="4715986"/>
            <a:ext cx="5620764" cy="4467701"/>
          </a:xfrm>
        </p:spPr>
        <p:txBody>
          <a:bodyPr/>
          <a:lstStyle/>
          <a:p>
            <a:pPr algn="l"/>
            <a:r>
              <a:rPr lang="en-AU" sz="1200" dirty="0"/>
              <a:t>The specialist network is another important role in the pilot</a:t>
            </a:r>
          </a:p>
          <a:p>
            <a:pPr algn="l"/>
            <a:endParaRPr lang="en-AU" sz="1200" dirty="0"/>
          </a:p>
          <a:p>
            <a:pPr algn="l"/>
            <a:r>
              <a:rPr lang="en-AU" sz="1200" dirty="0"/>
              <a:t>Any one will be able to self nominate or be nominated.  They will be expected to be able to demonstrate their expertise and experience</a:t>
            </a:r>
          </a:p>
          <a:p>
            <a:pPr algn="l"/>
            <a:r>
              <a:rPr lang="en-AU" sz="1200" dirty="0"/>
              <a:t>There will not be a fixed term.</a:t>
            </a:r>
          </a:p>
          <a:p>
            <a:pPr algn="l"/>
            <a:r>
              <a:rPr lang="en-AU" sz="1200" dirty="0"/>
              <a:t> </a:t>
            </a:r>
          </a:p>
          <a:p>
            <a:pPr algn="l"/>
            <a:r>
              <a:rPr lang="en-AU" sz="1200" dirty="0"/>
              <a:t>Specialists will..</a:t>
            </a: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Help clubs access expertise and support in specific areas relevant for clubs</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Provide timely and relevant advice to clubs as they need it</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Stay up to date in their field</a:t>
            </a:r>
          </a:p>
          <a:p>
            <a:pPr marL="457200" indent="-457200" algn="l">
              <a:buFont typeface="Wingdings" panose="05000000000000000000" pitchFamily="2" charset="2"/>
              <a:buChar char="Ø"/>
            </a:pPr>
            <a:endParaRPr lang="en-AU" sz="12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1200" b="0" dirty="0">
                <a:solidFill>
                  <a:srgbClr val="58585A"/>
                </a:solidFill>
                <a:latin typeface="Arial" panose="020B0604020202020204" pitchFamily="34" charset="0"/>
                <a:cs typeface="Arial" panose="020B0604020202020204" pitchFamily="34" charset="0"/>
              </a:rPr>
              <a:t>Show cultural sensitivity and a commitment to being inclusive</a:t>
            </a:r>
          </a:p>
          <a:p>
            <a:pPr algn="l"/>
            <a:endParaRPr lang="en-AU" sz="1200" dirty="0"/>
          </a:p>
          <a:p>
            <a:pPr algn="l"/>
            <a:r>
              <a:rPr lang="en-AU" sz="1200" dirty="0"/>
              <a:t>The establishment team is about to undertake a survey through the reference group to determine which areas will be most important for clubs.</a:t>
            </a:r>
          </a:p>
          <a:p>
            <a:pPr algn="l"/>
            <a:endParaRPr lang="en-AU" sz="1200" dirty="0"/>
          </a:p>
          <a:p>
            <a:pPr algn="l"/>
            <a:r>
              <a:rPr lang="en-AU" sz="1200" dirty="0"/>
              <a:t>These are some possible examples.</a:t>
            </a:r>
          </a:p>
        </p:txBody>
      </p:sp>
    </p:spTree>
    <p:extLst>
      <p:ext uri="{BB962C8B-B14F-4D97-AF65-F5344CB8AC3E}">
        <p14:creationId xmlns:p14="http://schemas.microsoft.com/office/powerpoint/2010/main" val="118572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sure you are interested in what the time line is for all these key activities</a:t>
            </a:r>
          </a:p>
          <a:p>
            <a:r>
              <a:rPr lang="en-US" dirty="0"/>
              <a:t>There is a lot of detail in here but we will be recording the final webinar and putting this presentation on the website.</a:t>
            </a:r>
          </a:p>
          <a:p>
            <a:endParaRPr lang="en-US" dirty="0"/>
          </a:p>
          <a:p>
            <a:r>
              <a:rPr lang="en-US" i="1" dirty="0"/>
              <a:t>Talk through by month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7E431-D690-41C2-AA05-F27683843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627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ACAB2E-37E7-A74A-B4BF-C2F1796C3606}"/>
              </a:ext>
            </a:extLst>
          </p:cNvPr>
          <p:cNvSpPr/>
          <p:nvPr userDrawn="1"/>
        </p:nvSpPr>
        <p:spPr>
          <a:xfrm flipH="1">
            <a:off x="1" y="0"/>
            <a:ext cx="3910938" cy="13716000"/>
          </a:xfrm>
          <a:prstGeom prst="rect">
            <a:avLst/>
          </a:prstGeom>
          <a:gradFill>
            <a:gsLst>
              <a:gs pos="50000">
                <a:schemeClr val="bg1"/>
              </a:gs>
              <a:gs pos="75000">
                <a:srgbClr val="00B0F0"/>
              </a:gs>
              <a:gs pos="100000">
                <a:srgbClr val="0070C0"/>
              </a:gs>
            </a:gsLst>
            <a:lin ang="600000" scaled="0"/>
          </a:gra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pic>
        <p:nvPicPr>
          <p:cNvPr id="2" name="Picture 1">
            <a:extLst>
              <a:ext uri="{FF2B5EF4-FFF2-40B4-BE49-F238E27FC236}">
                <a16:creationId xmlns:a16="http://schemas.microsoft.com/office/drawing/2014/main" id="{2104D5C1-E6EA-3242-B68D-F9CEB0861EE2}"/>
              </a:ext>
            </a:extLst>
          </p:cNvPr>
          <p:cNvPicPr>
            <a:picLocks noChangeAspect="1"/>
          </p:cNvPicPr>
          <p:nvPr userDrawn="1"/>
        </p:nvPicPr>
        <p:blipFill>
          <a:blip r:embed="rId2"/>
          <a:stretch>
            <a:fillRect/>
          </a:stretch>
        </p:blipFill>
        <p:spPr>
          <a:xfrm flipH="1">
            <a:off x="0" y="0"/>
            <a:ext cx="24384000" cy="13716000"/>
          </a:xfrm>
          <a:prstGeom prst="rect">
            <a:avLst/>
          </a:prstGeom>
        </p:spPr>
      </p:pic>
      <p:sp>
        <p:nvSpPr>
          <p:cNvPr id="8" name="Rectangle 7">
            <a:extLst>
              <a:ext uri="{FF2B5EF4-FFF2-40B4-BE49-F238E27FC236}">
                <a16:creationId xmlns:a16="http://schemas.microsoft.com/office/drawing/2014/main" id="{53968984-C763-CD47-BA36-22B7FB9A598A}"/>
              </a:ext>
            </a:extLst>
          </p:cNvPr>
          <p:cNvSpPr/>
          <p:nvPr userDrawn="1"/>
        </p:nvSpPr>
        <p:spPr>
          <a:xfrm>
            <a:off x="16557902" y="232807"/>
            <a:ext cx="7399520" cy="461665"/>
          </a:xfrm>
          <a:prstGeom prst="rect">
            <a:avLst/>
          </a:prstGeom>
        </p:spPr>
        <p:txBody>
          <a:bodyPr wrap="square">
            <a:spAutoFit/>
          </a:bodyPr>
          <a:lstStyle/>
          <a:p>
            <a:pPr algn="r"/>
            <a:r>
              <a:rPr lang="en-US" sz="2400">
                <a:solidFill>
                  <a:srgbClr val="919295"/>
                </a:solidFill>
                <a:latin typeface="Arial" panose="020B0604020202020204" pitchFamily="34" charset="0"/>
                <a:cs typeface="Arial" panose="020B0604020202020204" pitchFamily="34" charset="0"/>
              </a:rPr>
              <a:t>SHAPING </a:t>
            </a:r>
            <a:r>
              <a:rPr lang="en-US" sz="2400" b="1">
                <a:solidFill>
                  <a:srgbClr val="58585A"/>
                </a:solidFill>
                <a:latin typeface="Arial" panose="020B0604020202020204" pitchFamily="34" charset="0"/>
                <a:cs typeface="Arial" panose="020B0604020202020204" pitchFamily="34" charset="0"/>
              </a:rPr>
              <a:t>ROTARY’S</a:t>
            </a:r>
            <a:r>
              <a:rPr lang="en-US" sz="2400">
                <a:solidFill>
                  <a:srgbClr val="919295"/>
                </a:solidFill>
                <a:latin typeface="Arial" panose="020B0604020202020204" pitchFamily="34" charset="0"/>
                <a:cs typeface="Arial" panose="020B0604020202020204" pitchFamily="34" charset="0"/>
              </a:rPr>
              <a:t> FUTURE </a:t>
            </a:r>
          </a:p>
        </p:txBody>
      </p:sp>
      <p:sp>
        <p:nvSpPr>
          <p:cNvPr id="5" name="Title 1">
            <a:extLst>
              <a:ext uri="{FF2B5EF4-FFF2-40B4-BE49-F238E27FC236}">
                <a16:creationId xmlns:a16="http://schemas.microsoft.com/office/drawing/2014/main" id="{455E6C5F-40EF-074D-A4FA-1B73AB110847}"/>
              </a:ext>
            </a:extLst>
          </p:cNvPr>
          <p:cNvSpPr>
            <a:spLocks noGrp="1"/>
          </p:cNvSpPr>
          <p:nvPr>
            <p:ph type="title"/>
          </p:nvPr>
        </p:nvSpPr>
        <p:spPr>
          <a:xfrm>
            <a:off x="711760" y="786804"/>
            <a:ext cx="21031200" cy="1631516"/>
          </a:xfrm>
        </p:spPr>
        <p:txBody>
          <a:bodyPr anchor="t"/>
          <a:lstStyle>
            <a:lvl1pPr>
              <a:defRPr sz="6400"/>
            </a:lvl1pPr>
          </a:lstStyle>
          <a:p>
            <a:r>
              <a:rPr lang="en-US"/>
              <a:t>Click to edit Master title style</a:t>
            </a:r>
          </a:p>
        </p:txBody>
      </p:sp>
    </p:spTree>
    <p:extLst>
      <p:ext uri="{BB962C8B-B14F-4D97-AF65-F5344CB8AC3E}">
        <p14:creationId xmlns:p14="http://schemas.microsoft.com/office/powerpoint/2010/main" val="346218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333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39525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dirty="0"/>
              <a:t>add </a:t>
            </a:r>
            <a:r>
              <a:rPr lang="en-US" dirty="0" err="1"/>
              <a:t>slidedoc</a:t>
            </a:r>
            <a:r>
              <a:rPr lang="en-US" dirty="0"/>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5048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9416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dirty="0">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dirty="0">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dirty="0">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dirty="0">
                <a:solidFill>
                  <a:schemeClr val="bg1">
                    <a:lumMod val="65000"/>
                  </a:schemeClr>
                </a:solidFill>
                <a:latin typeface="+mj-lt"/>
                <a:sym typeface="Webdings" panose="05030102010509060703" pitchFamily="18" charset="2"/>
              </a:rPr>
              <a:t></a:t>
            </a:r>
            <a:endParaRPr lang="en-US" sz="12000" b="0" dirty="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dirty="0">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dirty="0">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dirty="0">
                <a:solidFill>
                  <a:schemeClr val="bg1"/>
                </a:solidFill>
                <a:latin typeface="+mj-lt"/>
              </a:rPr>
              <a:t>Data</a:t>
            </a:r>
          </a:p>
          <a:p>
            <a:pPr algn="ctr">
              <a:lnSpc>
                <a:spcPct val="95000"/>
              </a:lnSpc>
            </a:pPr>
            <a:r>
              <a:rPr lang="en-US" sz="2200" b="1" dirty="0">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dirty="0">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84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dirty="0"/>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111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8363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4131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7539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66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70522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420421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421399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1330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39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86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30/07/2023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327559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77F5-D5F4-3BCD-EAC5-0627FFB30A5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AU"/>
          </a:p>
        </p:txBody>
      </p:sp>
      <p:sp>
        <p:nvSpPr>
          <p:cNvPr id="3" name="Subtitle 2">
            <a:extLst>
              <a:ext uri="{FF2B5EF4-FFF2-40B4-BE49-F238E27FC236}">
                <a16:creationId xmlns:a16="http://schemas.microsoft.com/office/drawing/2014/main" id="{C556DD73-51B1-398A-1EF3-B360CD287D1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D16150F-E2B2-531F-EDFE-8A6A0F90F40B}"/>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5" name="Footer Placeholder 4">
            <a:extLst>
              <a:ext uri="{FF2B5EF4-FFF2-40B4-BE49-F238E27FC236}">
                <a16:creationId xmlns:a16="http://schemas.microsoft.com/office/drawing/2014/main" id="{76CFB095-7269-4226-F68B-1128E508A6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760A1A-EE74-A74F-DDF5-E6D341E33C9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11442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1E-DF6C-0C63-78B6-04541FB35C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814DA0-EC27-B59E-3CE5-1D369D11D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F18A4F-0203-2A79-4963-AFDC910194C0}"/>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5" name="Footer Placeholder 4">
            <a:extLst>
              <a:ext uri="{FF2B5EF4-FFF2-40B4-BE49-F238E27FC236}">
                <a16:creationId xmlns:a16="http://schemas.microsoft.com/office/drawing/2014/main" id="{E02C7F5B-E43D-6365-8AB9-45764B7614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9EEA3-03A5-8B22-306B-EC884E853A0A}"/>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83978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A086-13EC-AA56-2341-FCCB81DE8E4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5EDF132-130A-697C-DB24-0A786F86BD37}"/>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FB41C-94BA-0596-239D-AE1BEACBCE2A}"/>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5" name="Footer Placeholder 4">
            <a:extLst>
              <a:ext uri="{FF2B5EF4-FFF2-40B4-BE49-F238E27FC236}">
                <a16:creationId xmlns:a16="http://schemas.microsoft.com/office/drawing/2014/main" id="{A0B48104-5311-CD33-737B-819B5683DD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CDB784-47B3-8490-8214-0724900941CD}"/>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76300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2FAB-BA1A-F5C7-9BA6-D3300F9B32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1E3A968-0E74-8EDC-78A5-D3FACF5DCA88}"/>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F2288AE-7A3E-564C-8869-65E1683AD936}"/>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8D5FFD6-5F74-9788-DE4A-588CF39D4E60}"/>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6" name="Footer Placeholder 5">
            <a:extLst>
              <a:ext uri="{FF2B5EF4-FFF2-40B4-BE49-F238E27FC236}">
                <a16:creationId xmlns:a16="http://schemas.microsoft.com/office/drawing/2014/main" id="{A2D0381D-7D72-261A-523F-F0AA5CE796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64FD88-E474-1B38-F013-3BDED9404986}"/>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30244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AAFA-E65B-9F0F-3446-AA7960A9758B}"/>
              </a:ext>
            </a:extLst>
          </p:cNvPr>
          <p:cNvSpPr>
            <a:spLocks noGrp="1"/>
          </p:cNvSpPr>
          <p:nvPr>
            <p:ph type="title"/>
          </p:nvPr>
        </p:nvSpPr>
        <p:spPr>
          <a:xfrm>
            <a:off x="1679576" y="730251"/>
            <a:ext cx="21031200" cy="2651126"/>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4AF9E3-DC0A-1CD2-440E-DA0E600EBDC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69E37-81C8-1C6A-0E24-D88AFBBFDD4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50716D-E7C5-FDCA-537F-DD773DC221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23814-1B5D-1F23-1022-1997019BD5C4}"/>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E434B64-0EF7-081A-79E6-42DBF8C29BF5}"/>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8" name="Footer Placeholder 7">
            <a:extLst>
              <a:ext uri="{FF2B5EF4-FFF2-40B4-BE49-F238E27FC236}">
                <a16:creationId xmlns:a16="http://schemas.microsoft.com/office/drawing/2014/main" id="{81E34435-AE32-B686-A141-4350FAE1630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F37939F-B274-991E-2750-52386034A4EB}"/>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85513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EC3-642C-B80C-BBF7-0FF9B60206C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633F957-3C6D-30CE-D819-2DBC7D23AB1B}"/>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4" name="Footer Placeholder 3">
            <a:extLst>
              <a:ext uri="{FF2B5EF4-FFF2-40B4-BE49-F238E27FC236}">
                <a16:creationId xmlns:a16="http://schemas.microsoft.com/office/drawing/2014/main" id="{88272FD1-40E9-9996-F437-AAA82332366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B8D3C4-D511-7CB5-5E3B-3F904F2F296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80046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96DDF-F5AA-D6B7-DEB4-82B473D17B56}"/>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3" name="Footer Placeholder 2">
            <a:extLst>
              <a:ext uri="{FF2B5EF4-FFF2-40B4-BE49-F238E27FC236}">
                <a16:creationId xmlns:a16="http://schemas.microsoft.com/office/drawing/2014/main" id="{E04F9740-EB31-907F-B89E-88C923C5DE0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57C63DF-DB3A-B4E1-9C30-892D6241623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28546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545-E5FD-CA7D-5737-77CEF271E6B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579434-A9FC-6F51-8BB0-856403450FF7}"/>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DDF8B06-72BD-7066-19FF-7CAA25F2E89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B5BF32-627B-77B4-E82B-85432E487BBA}"/>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6" name="Footer Placeholder 5">
            <a:extLst>
              <a:ext uri="{FF2B5EF4-FFF2-40B4-BE49-F238E27FC236}">
                <a16:creationId xmlns:a16="http://schemas.microsoft.com/office/drawing/2014/main" id="{1620D17E-97CC-E720-8645-FE6457F9E9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F09839-7E5D-FA14-76FD-09B8ECD72B7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335886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7EF3-A02C-F661-32D3-49BC6D01472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BF3397-A084-DF27-A90C-23AA23F4C9E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AU"/>
          </a:p>
        </p:txBody>
      </p:sp>
      <p:sp>
        <p:nvSpPr>
          <p:cNvPr id="4" name="Text Placeholder 3">
            <a:extLst>
              <a:ext uri="{FF2B5EF4-FFF2-40B4-BE49-F238E27FC236}">
                <a16:creationId xmlns:a16="http://schemas.microsoft.com/office/drawing/2014/main" id="{E2604AD9-BF65-51CC-FB2E-ABFFA99F43B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B86F6D1-CF82-A906-122F-D9A5738E04C0}"/>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6" name="Footer Placeholder 5">
            <a:extLst>
              <a:ext uri="{FF2B5EF4-FFF2-40B4-BE49-F238E27FC236}">
                <a16:creationId xmlns:a16="http://schemas.microsoft.com/office/drawing/2014/main" id="{382323C6-6074-6F05-0990-10F142046A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D07473-60AD-AE8F-3BA1-A597CC0C41F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71757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C6EC-81EE-8B5F-2D0D-41575E889E0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6008B5-E1B5-20E0-078D-FCCF39E0D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05C9D0-A41B-BB47-7E45-908951700BB9}"/>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5" name="Footer Placeholder 4">
            <a:extLst>
              <a:ext uri="{FF2B5EF4-FFF2-40B4-BE49-F238E27FC236}">
                <a16:creationId xmlns:a16="http://schemas.microsoft.com/office/drawing/2014/main" id="{94B11B2C-B0BF-AB8F-F794-F78CBB4796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4B5C4D-9C4E-E09A-3DD4-702936EF30CF}"/>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2303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4202D-7DDA-3DA8-63F9-41F92DFEF92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3854EE-316D-119A-A7DD-2C60E002775D}"/>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535F0-E350-BE3B-1FB3-BAD62FDE1D85}"/>
              </a:ext>
            </a:extLst>
          </p:cNvPr>
          <p:cNvSpPr>
            <a:spLocks noGrp="1"/>
          </p:cNvSpPr>
          <p:nvPr>
            <p:ph type="dt" sz="half" idx="10"/>
          </p:nvPr>
        </p:nvSpPr>
        <p:spPr/>
        <p:txBody>
          <a:bodyPr/>
          <a:lstStyle/>
          <a:p>
            <a:fld id="{C11B6729-EA8A-4074-B7EF-213B1501EA94}" type="datetimeFigureOut">
              <a:rPr lang="en-AU" smtClean="0"/>
              <a:t>30/07/2023</a:t>
            </a:fld>
            <a:endParaRPr lang="en-AU"/>
          </a:p>
        </p:txBody>
      </p:sp>
      <p:sp>
        <p:nvSpPr>
          <p:cNvPr id="5" name="Footer Placeholder 4">
            <a:extLst>
              <a:ext uri="{FF2B5EF4-FFF2-40B4-BE49-F238E27FC236}">
                <a16:creationId xmlns:a16="http://schemas.microsoft.com/office/drawing/2014/main" id="{7CB0FDA8-5528-AF82-6546-0F3E19AFCC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98F3F2-6906-3242-326C-CD990953872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55896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88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484286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dirty="0"/>
              <a:t>add </a:t>
            </a:r>
            <a:r>
              <a:rPr lang="en-US" dirty="0" err="1"/>
              <a:t>slidedoc</a:t>
            </a:r>
            <a:r>
              <a:rPr lang="en-US" dirty="0"/>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161423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156992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dirty="0"/>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dirty="0">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dirty="0">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dirty="0">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dirty="0">
                <a:solidFill>
                  <a:schemeClr val="bg1">
                    <a:lumMod val="65000"/>
                  </a:schemeClr>
                </a:solidFill>
                <a:latin typeface="+mj-lt"/>
                <a:sym typeface="Webdings" panose="05030102010509060703" pitchFamily="18" charset="2"/>
              </a:rPr>
              <a:t></a:t>
            </a:r>
            <a:endParaRPr lang="en-US" sz="12000" b="0" dirty="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dirty="0">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dirty="0">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dirty="0">
                <a:solidFill>
                  <a:schemeClr val="bg1">
                    <a:lumMod val="65000"/>
                  </a:schemeClr>
                </a:solidFill>
                <a:latin typeface="+mj-lt"/>
                <a:sym typeface="Webdings" panose="05030102010509060703" pitchFamily="18" charset="2"/>
              </a:rPr>
              <a:t></a:t>
            </a:r>
            <a:endParaRPr lang="en-US" sz="12000" b="1" dirty="0">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dirty="0">
                <a:solidFill>
                  <a:schemeClr val="bg1"/>
                </a:solidFill>
                <a:latin typeface="+mj-lt"/>
              </a:rPr>
              <a:t>Data</a:t>
            </a:r>
          </a:p>
          <a:p>
            <a:pPr algn="ctr">
              <a:lnSpc>
                <a:spcPct val="95000"/>
              </a:lnSpc>
            </a:pPr>
            <a:r>
              <a:rPr lang="en-US" sz="2200" b="1" dirty="0">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dirty="0">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398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dirty="0"/>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dirty="0"/>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dirty="0"/>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45375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430314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422571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2169984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787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125578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354173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1729946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2782216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739156"/>
      </p:ext>
    </p:extLst>
  </p:cSld>
  <p:clrMapOvr>
    <a:masterClrMapping/>
  </p:clrMapOvr>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01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203200" y="914400"/>
            <a:ext cx="24790400" cy="10668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4800" dirty="0">
              <a:solidFill>
                <a:prstClr val="white"/>
              </a:solidFill>
            </a:endParaRPr>
          </a:p>
        </p:txBody>
      </p:sp>
      <p:sp>
        <p:nvSpPr>
          <p:cNvPr id="2" name="Title 1"/>
          <p:cNvSpPr>
            <a:spLocks noGrp="1"/>
          </p:cNvSpPr>
          <p:nvPr>
            <p:ph type="title" hasCustomPrompt="1"/>
          </p:nvPr>
        </p:nvSpPr>
        <p:spPr>
          <a:xfrm>
            <a:off x="812800" y="914400"/>
            <a:ext cx="23774400" cy="1066800"/>
          </a:xfrm>
        </p:spPr>
        <p:txBody>
          <a:bodyPr>
            <a:normAutofit/>
          </a:bodyPr>
          <a:lstStyle>
            <a:lvl1pPr algn="l">
              <a:defRPr sz="4800" cap="all" baseline="0">
                <a:solidFill>
                  <a:schemeClr val="bg1"/>
                </a:solidFill>
                <a:latin typeface="Arial Narrow" panose="020B0606020202030204" pitchFamily="34" charset="0"/>
              </a:defRPr>
            </a:lvl1pPr>
          </a:lstStyle>
          <a:p>
            <a:r>
              <a:rPr lang="en-US"/>
              <a:t>CLICK TO EDIT</a:t>
            </a:r>
          </a:p>
        </p:txBody>
      </p:sp>
      <p:sp>
        <p:nvSpPr>
          <p:cNvPr id="3" name="Content Placeholder 2"/>
          <p:cNvSpPr>
            <a:spLocks noGrp="1"/>
          </p:cNvSpPr>
          <p:nvPr>
            <p:ph idx="1"/>
          </p:nvPr>
        </p:nvSpPr>
        <p:spPr>
          <a:xfrm>
            <a:off x="812800" y="2471651"/>
            <a:ext cx="22662341" cy="9813926"/>
          </a:xfrm>
        </p:spPr>
        <p:txBody>
          <a:bodyPr>
            <a:normAutofit/>
          </a:bodyPr>
          <a:lstStyle>
            <a:lvl1pPr>
              <a:defRPr sz="4800"/>
            </a:lvl1pPr>
            <a:lvl2pPr>
              <a:defRPr sz="4400"/>
            </a:lvl2pPr>
            <a:lvl3pPr>
              <a:defRPr sz="4000"/>
            </a:lvl3pPr>
            <a:lvl4pPr>
              <a:defRPr sz="36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3454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30/07/2023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178813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4" r:id="rId13"/>
    <p:sldLayoutId id="2147483708" r:id="rId14"/>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dirty="0"/>
              <a:t>All Click To Edit Master Title </a:t>
            </a:r>
            <a:br>
              <a:rPr lang="en-US" dirty="0"/>
            </a:br>
            <a:r>
              <a:rPr lang="en-US" dirty="0"/>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dirty="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dirty="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dirty="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1374475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BEEF0-D59F-1968-301E-76D57D6CDF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9EC84C-6BDC-BAA2-D313-0BD3898469C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D0E9CF-D596-F70B-4DC8-034D110DC38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11B6729-EA8A-4074-B7EF-213B1501EA94}" type="datetimeFigureOut">
              <a:rPr lang="en-AU" smtClean="0"/>
              <a:t>30/07/2023</a:t>
            </a:fld>
            <a:endParaRPr lang="en-AU"/>
          </a:p>
        </p:txBody>
      </p:sp>
      <p:sp>
        <p:nvSpPr>
          <p:cNvPr id="5" name="Footer Placeholder 4">
            <a:extLst>
              <a:ext uri="{FF2B5EF4-FFF2-40B4-BE49-F238E27FC236}">
                <a16:creationId xmlns:a16="http://schemas.microsoft.com/office/drawing/2014/main" id="{106C528B-7350-A50A-E19F-98C6666BAAF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429F637-5DD7-CD7C-5EC7-87A0863758F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B418214-23EC-489E-8034-6A13C4B7A861}" type="slidenum">
              <a:rPr lang="en-AU" smtClean="0"/>
              <a:t>‹#›</a:t>
            </a:fld>
            <a:endParaRPr lang="en-AU"/>
          </a:p>
        </p:txBody>
      </p:sp>
    </p:spTree>
    <p:extLst>
      <p:ext uri="{BB962C8B-B14F-4D97-AF65-F5344CB8AC3E}">
        <p14:creationId xmlns:p14="http://schemas.microsoft.com/office/powerpoint/2010/main" val="34555809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dirty="0"/>
              <a:t>All Click To Edit Master Title </a:t>
            </a:r>
            <a:br>
              <a:rPr lang="en-US" dirty="0"/>
            </a:br>
            <a:r>
              <a:rPr lang="en-US" dirty="0"/>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More</a:t>
            </a:r>
          </a:p>
          <a:p>
            <a:pPr lvl="8"/>
            <a:r>
              <a:rPr lang="en-US" dirty="0"/>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dirty="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dirty="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dirty="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4163691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26" Type="http://schemas.openxmlformats.org/officeDocument/2006/relationships/tags" Target="../tags/tag384.xml"/><Relationship Id="rId117" Type="http://schemas.openxmlformats.org/officeDocument/2006/relationships/tags" Target="../tags/tag475.xml"/><Relationship Id="rId21" Type="http://schemas.openxmlformats.org/officeDocument/2006/relationships/tags" Target="../tags/tag379.xml"/><Relationship Id="rId42" Type="http://schemas.openxmlformats.org/officeDocument/2006/relationships/tags" Target="../tags/tag400.xml"/><Relationship Id="rId47" Type="http://schemas.openxmlformats.org/officeDocument/2006/relationships/tags" Target="../tags/tag405.xml"/><Relationship Id="rId63" Type="http://schemas.openxmlformats.org/officeDocument/2006/relationships/tags" Target="../tags/tag421.xml"/><Relationship Id="rId68" Type="http://schemas.openxmlformats.org/officeDocument/2006/relationships/tags" Target="../tags/tag426.xml"/><Relationship Id="rId84" Type="http://schemas.openxmlformats.org/officeDocument/2006/relationships/tags" Target="../tags/tag442.xml"/><Relationship Id="rId89" Type="http://schemas.openxmlformats.org/officeDocument/2006/relationships/tags" Target="../tags/tag447.xml"/><Relationship Id="rId112" Type="http://schemas.openxmlformats.org/officeDocument/2006/relationships/tags" Target="../tags/tag470.xml"/><Relationship Id="rId16" Type="http://schemas.openxmlformats.org/officeDocument/2006/relationships/tags" Target="../tags/tag374.xml"/><Relationship Id="rId107" Type="http://schemas.openxmlformats.org/officeDocument/2006/relationships/tags" Target="../tags/tag465.xml"/><Relationship Id="rId11" Type="http://schemas.openxmlformats.org/officeDocument/2006/relationships/tags" Target="../tags/tag369.xml"/><Relationship Id="rId32" Type="http://schemas.openxmlformats.org/officeDocument/2006/relationships/tags" Target="../tags/tag390.xml"/><Relationship Id="rId37" Type="http://schemas.openxmlformats.org/officeDocument/2006/relationships/tags" Target="../tags/tag395.xml"/><Relationship Id="rId53" Type="http://schemas.openxmlformats.org/officeDocument/2006/relationships/tags" Target="../tags/tag411.xml"/><Relationship Id="rId58" Type="http://schemas.openxmlformats.org/officeDocument/2006/relationships/tags" Target="../tags/tag416.xml"/><Relationship Id="rId74" Type="http://schemas.openxmlformats.org/officeDocument/2006/relationships/tags" Target="../tags/tag432.xml"/><Relationship Id="rId79" Type="http://schemas.openxmlformats.org/officeDocument/2006/relationships/tags" Target="../tags/tag437.xml"/><Relationship Id="rId102" Type="http://schemas.openxmlformats.org/officeDocument/2006/relationships/tags" Target="../tags/tag460.xml"/><Relationship Id="rId123" Type="http://schemas.openxmlformats.org/officeDocument/2006/relationships/image" Target="../media/image7.png"/><Relationship Id="rId5" Type="http://schemas.openxmlformats.org/officeDocument/2006/relationships/tags" Target="../tags/tag363.xml"/><Relationship Id="rId90" Type="http://schemas.openxmlformats.org/officeDocument/2006/relationships/tags" Target="../tags/tag448.xml"/><Relationship Id="rId95" Type="http://schemas.openxmlformats.org/officeDocument/2006/relationships/tags" Target="../tags/tag453.xml"/><Relationship Id="rId22" Type="http://schemas.openxmlformats.org/officeDocument/2006/relationships/tags" Target="../tags/tag380.xml"/><Relationship Id="rId27" Type="http://schemas.openxmlformats.org/officeDocument/2006/relationships/tags" Target="../tags/tag385.xml"/><Relationship Id="rId43" Type="http://schemas.openxmlformats.org/officeDocument/2006/relationships/tags" Target="../tags/tag401.xml"/><Relationship Id="rId48" Type="http://schemas.openxmlformats.org/officeDocument/2006/relationships/tags" Target="../tags/tag406.xml"/><Relationship Id="rId64" Type="http://schemas.openxmlformats.org/officeDocument/2006/relationships/tags" Target="../tags/tag422.xml"/><Relationship Id="rId69" Type="http://schemas.openxmlformats.org/officeDocument/2006/relationships/tags" Target="../tags/tag427.xml"/><Relationship Id="rId113" Type="http://schemas.openxmlformats.org/officeDocument/2006/relationships/tags" Target="../tags/tag471.xml"/><Relationship Id="rId118" Type="http://schemas.openxmlformats.org/officeDocument/2006/relationships/tags" Target="../tags/tag476.xml"/><Relationship Id="rId80" Type="http://schemas.openxmlformats.org/officeDocument/2006/relationships/tags" Target="../tags/tag438.xml"/><Relationship Id="rId85" Type="http://schemas.openxmlformats.org/officeDocument/2006/relationships/tags" Target="../tags/tag443.xml"/><Relationship Id="rId12" Type="http://schemas.openxmlformats.org/officeDocument/2006/relationships/tags" Target="../tags/tag370.xml"/><Relationship Id="rId17" Type="http://schemas.openxmlformats.org/officeDocument/2006/relationships/tags" Target="../tags/tag375.xml"/><Relationship Id="rId33" Type="http://schemas.openxmlformats.org/officeDocument/2006/relationships/tags" Target="../tags/tag391.xml"/><Relationship Id="rId38" Type="http://schemas.openxmlformats.org/officeDocument/2006/relationships/tags" Target="../tags/tag396.xml"/><Relationship Id="rId59" Type="http://schemas.openxmlformats.org/officeDocument/2006/relationships/tags" Target="../tags/tag417.xml"/><Relationship Id="rId103" Type="http://schemas.openxmlformats.org/officeDocument/2006/relationships/tags" Target="../tags/tag461.xml"/><Relationship Id="rId108" Type="http://schemas.openxmlformats.org/officeDocument/2006/relationships/tags" Target="../tags/tag466.xml"/><Relationship Id="rId54" Type="http://schemas.openxmlformats.org/officeDocument/2006/relationships/tags" Target="../tags/tag412.xml"/><Relationship Id="rId70" Type="http://schemas.openxmlformats.org/officeDocument/2006/relationships/tags" Target="../tags/tag428.xml"/><Relationship Id="rId75" Type="http://schemas.openxmlformats.org/officeDocument/2006/relationships/tags" Target="../tags/tag433.xml"/><Relationship Id="rId91" Type="http://schemas.openxmlformats.org/officeDocument/2006/relationships/tags" Target="../tags/tag449.xml"/><Relationship Id="rId96" Type="http://schemas.openxmlformats.org/officeDocument/2006/relationships/tags" Target="../tags/tag454.xml"/><Relationship Id="rId1" Type="http://schemas.openxmlformats.org/officeDocument/2006/relationships/tags" Target="../tags/tag359.xml"/><Relationship Id="rId6" Type="http://schemas.openxmlformats.org/officeDocument/2006/relationships/tags" Target="../tags/tag364.xml"/><Relationship Id="rId23" Type="http://schemas.openxmlformats.org/officeDocument/2006/relationships/tags" Target="../tags/tag381.xml"/><Relationship Id="rId28" Type="http://schemas.openxmlformats.org/officeDocument/2006/relationships/tags" Target="../tags/tag386.xml"/><Relationship Id="rId49" Type="http://schemas.openxmlformats.org/officeDocument/2006/relationships/tags" Target="../tags/tag407.xml"/><Relationship Id="rId114" Type="http://schemas.openxmlformats.org/officeDocument/2006/relationships/tags" Target="../tags/tag472.xml"/><Relationship Id="rId119" Type="http://schemas.openxmlformats.org/officeDocument/2006/relationships/tags" Target="../tags/tag477.xml"/><Relationship Id="rId44" Type="http://schemas.openxmlformats.org/officeDocument/2006/relationships/tags" Target="../tags/tag402.xml"/><Relationship Id="rId60" Type="http://schemas.openxmlformats.org/officeDocument/2006/relationships/tags" Target="../tags/tag418.xml"/><Relationship Id="rId65" Type="http://schemas.openxmlformats.org/officeDocument/2006/relationships/tags" Target="../tags/tag423.xml"/><Relationship Id="rId81" Type="http://schemas.openxmlformats.org/officeDocument/2006/relationships/tags" Target="../tags/tag439.xml"/><Relationship Id="rId86" Type="http://schemas.openxmlformats.org/officeDocument/2006/relationships/tags" Target="../tags/tag444.xml"/><Relationship Id="rId4" Type="http://schemas.openxmlformats.org/officeDocument/2006/relationships/tags" Target="../tags/tag362.xml"/><Relationship Id="rId9" Type="http://schemas.openxmlformats.org/officeDocument/2006/relationships/tags" Target="../tags/tag367.xml"/><Relationship Id="rId13" Type="http://schemas.openxmlformats.org/officeDocument/2006/relationships/tags" Target="../tags/tag371.xml"/><Relationship Id="rId18" Type="http://schemas.openxmlformats.org/officeDocument/2006/relationships/tags" Target="../tags/tag376.xml"/><Relationship Id="rId39" Type="http://schemas.openxmlformats.org/officeDocument/2006/relationships/tags" Target="../tags/tag397.xml"/><Relationship Id="rId109" Type="http://schemas.openxmlformats.org/officeDocument/2006/relationships/tags" Target="../tags/tag467.xml"/><Relationship Id="rId34" Type="http://schemas.openxmlformats.org/officeDocument/2006/relationships/tags" Target="../tags/tag392.xml"/><Relationship Id="rId50" Type="http://schemas.openxmlformats.org/officeDocument/2006/relationships/tags" Target="../tags/tag408.xml"/><Relationship Id="rId55" Type="http://schemas.openxmlformats.org/officeDocument/2006/relationships/tags" Target="../tags/tag413.xml"/><Relationship Id="rId76" Type="http://schemas.openxmlformats.org/officeDocument/2006/relationships/tags" Target="../tags/tag434.xml"/><Relationship Id="rId97" Type="http://schemas.openxmlformats.org/officeDocument/2006/relationships/tags" Target="../tags/tag455.xml"/><Relationship Id="rId104" Type="http://schemas.openxmlformats.org/officeDocument/2006/relationships/tags" Target="../tags/tag462.xml"/><Relationship Id="rId120" Type="http://schemas.openxmlformats.org/officeDocument/2006/relationships/slideLayout" Target="../slideLayouts/slideLayout14.xml"/><Relationship Id="rId7" Type="http://schemas.openxmlformats.org/officeDocument/2006/relationships/tags" Target="../tags/tag365.xml"/><Relationship Id="rId71" Type="http://schemas.openxmlformats.org/officeDocument/2006/relationships/tags" Target="../tags/tag429.xml"/><Relationship Id="rId92" Type="http://schemas.openxmlformats.org/officeDocument/2006/relationships/tags" Target="../tags/tag450.xml"/><Relationship Id="rId2" Type="http://schemas.openxmlformats.org/officeDocument/2006/relationships/tags" Target="../tags/tag360.xml"/><Relationship Id="rId29" Type="http://schemas.openxmlformats.org/officeDocument/2006/relationships/tags" Target="../tags/tag387.xml"/><Relationship Id="rId24" Type="http://schemas.openxmlformats.org/officeDocument/2006/relationships/tags" Target="../tags/tag382.xml"/><Relationship Id="rId40" Type="http://schemas.openxmlformats.org/officeDocument/2006/relationships/tags" Target="../tags/tag398.xml"/><Relationship Id="rId45" Type="http://schemas.openxmlformats.org/officeDocument/2006/relationships/tags" Target="../tags/tag403.xml"/><Relationship Id="rId66" Type="http://schemas.openxmlformats.org/officeDocument/2006/relationships/tags" Target="../tags/tag424.xml"/><Relationship Id="rId87" Type="http://schemas.openxmlformats.org/officeDocument/2006/relationships/tags" Target="../tags/tag445.xml"/><Relationship Id="rId110" Type="http://schemas.openxmlformats.org/officeDocument/2006/relationships/tags" Target="../tags/tag468.xml"/><Relationship Id="rId115" Type="http://schemas.openxmlformats.org/officeDocument/2006/relationships/tags" Target="../tags/tag473.xml"/><Relationship Id="rId61" Type="http://schemas.openxmlformats.org/officeDocument/2006/relationships/tags" Target="../tags/tag419.xml"/><Relationship Id="rId82" Type="http://schemas.openxmlformats.org/officeDocument/2006/relationships/tags" Target="../tags/tag440.xml"/><Relationship Id="rId19" Type="http://schemas.openxmlformats.org/officeDocument/2006/relationships/tags" Target="../tags/tag377.xml"/><Relationship Id="rId14" Type="http://schemas.openxmlformats.org/officeDocument/2006/relationships/tags" Target="../tags/tag372.xml"/><Relationship Id="rId30" Type="http://schemas.openxmlformats.org/officeDocument/2006/relationships/tags" Target="../tags/tag388.xml"/><Relationship Id="rId35" Type="http://schemas.openxmlformats.org/officeDocument/2006/relationships/tags" Target="../tags/tag393.xml"/><Relationship Id="rId56" Type="http://schemas.openxmlformats.org/officeDocument/2006/relationships/tags" Target="../tags/tag414.xml"/><Relationship Id="rId77" Type="http://schemas.openxmlformats.org/officeDocument/2006/relationships/tags" Target="../tags/tag435.xml"/><Relationship Id="rId100" Type="http://schemas.openxmlformats.org/officeDocument/2006/relationships/tags" Target="../tags/tag458.xml"/><Relationship Id="rId105" Type="http://schemas.openxmlformats.org/officeDocument/2006/relationships/tags" Target="../tags/tag463.xml"/><Relationship Id="rId8" Type="http://schemas.openxmlformats.org/officeDocument/2006/relationships/tags" Target="../tags/tag366.xml"/><Relationship Id="rId51" Type="http://schemas.openxmlformats.org/officeDocument/2006/relationships/tags" Target="../tags/tag409.xml"/><Relationship Id="rId72" Type="http://schemas.openxmlformats.org/officeDocument/2006/relationships/tags" Target="../tags/tag430.xml"/><Relationship Id="rId93" Type="http://schemas.openxmlformats.org/officeDocument/2006/relationships/tags" Target="../tags/tag451.xml"/><Relationship Id="rId98" Type="http://schemas.openxmlformats.org/officeDocument/2006/relationships/tags" Target="../tags/tag456.xml"/><Relationship Id="rId121" Type="http://schemas.openxmlformats.org/officeDocument/2006/relationships/notesSlide" Target="../notesSlides/notesSlide11.xml"/><Relationship Id="rId3" Type="http://schemas.openxmlformats.org/officeDocument/2006/relationships/tags" Target="../tags/tag361.xml"/><Relationship Id="rId25" Type="http://schemas.openxmlformats.org/officeDocument/2006/relationships/tags" Target="../tags/tag383.xml"/><Relationship Id="rId46" Type="http://schemas.openxmlformats.org/officeDocument/2006/relationships/tags" Target="../tags/tag404.xml"/><Relationship Id="rId67" Type="http://schemas.openxmlformats.org/officeDocument/2006/relationships/tags" Target="../tags/tag425.xml"/><Relationship Id="rId116" Type="http://schemas.openxmlformats.org/officeDocument/2006/relationships/tags" Target="../tags/tag474.xml"/><Relationship Id="rId20" Type="http://schemas.openxmlformats.org/officeDocument/2006/relationships/tags" Target="../tags/tag378.xml"/><Relationship Id="rId41" Type="http://schemas.openxmlformats.org/officeDocument/2006/relationships/tags" Target="../tags/tag399.xml"/><Relationship Id="rId62" Type="http://schemas.openxmlformats.org/officeDocument/2006/relationships/tags" Target="../tags/tag420.xml"/><Relationship Id="rId83" Type="http://schemas.openxmlformats.org/officeDocument/2006/relationships/tags" Target="../tags/tag441.xml"/><Relationship Id="rId88" Type="http://schemas.openxmlformats.org/officeDocument/2006/relationships/tags" Target="../tags/tag446.xml"/><Relationship Id="rId111" Type="http://schemas.openxmlformats.org/officeDocument/2006/relationships/tags" Target="../tags/tag469.xml"/><Relationship Id="rId15" Type="http://schemas.openxmlformats.org/officeDocument/2006/relationships/tags" Target="../tags/tag373.xml"/><Relationship Id="rId36" Type="http://schemas.openxmlformats.org/officeDocument/2006/relationships/tags" Target="../tags/tag394.xml"/><Relationship Id="rId57" Type="http://schemas.openxmlformats.org/officeDocument/2006/relationships/tags" Target="../tags/tag415.xml"/><Relationship Id="rId106" Type="http://schemas.openxmlformats.org/officeDocument/2006/relationships/tags" Target="../tags/tag464.xml"/><Relationship Id="rId10" Type="http://schemas.openxmlformats.org/officeDocument/2006/relationships/tags" Target="../tags/tag368.xml"/><Relationship Id="rId31" Type="http://schemas.openxmlformats.org/officeDocument/2006/relationships/tags" Target="../tags/tag389.xml"/><Relationship Id="rId52" Type="http://schemas.openxmlformats.org/officeDocument/2006/relationships/tags" Target="../tags/tag410.xml"/><Relationship Id="rId73" Type="http://schemas.openxmlformats.org/officeDocument/2006/relationships/tags" Target="../tags/tag431.xml"/><Relationship Id="rId78" Type="http://schemas.openxmlformats.org/officeDocument/2006/relationships/tags" Target="../tags/tag436.xml"/><Relationship Id="rId94" Type="http://schemas.openxmlformats.org/officeDocument/2006/relationships/tags" Target="../tags/tag452.xml"/><Relationship Id="rId99" Type="http://schemas.openxmlformats.org/officeDocument/2006/relationships/tags" Target="../tags/tag457.xml"/><Relationship Id="rId101" Type="http://schemas.openxmlformats.org/officeDocument/2006/relationships/tags" Target="../tags/tag459.xml"/><Relationship Id="rId122" Type="http://schemas.openxmlformats.org/officeDocument/2006/relationships/hyperlink" Target="https://creatingtomorrowrotary.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image" Target="../media/image10.png"/><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08" Type="http://schemas.openxmlformats.org/officeDocument/2006/relationships/tags" Target="../tags/tag108.xml"/><Relationship Id="rId124" Type="http://schemas.openxmlformats.org/officeDocument/2006/relationships/image" Target="../media/image11.svg"/><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image" Target="../media/image7.png"/><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slideLayout" Target="../slideLayouts/slideLayout14.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notesSlide" Target="../notesSlides/notesSlide4.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6" Type="http://schemas.openxmlformats.org/officeDocument/2006/relationships/tags" Target="../tags/tag146.xml"/><Relationship Id="rId117" Type="http://schemas.openxmlformats.org/officeDocument/2006/relationships/tags" Target="../tags/tag237.xml"/><Relationship Id="rId21" Type="http://schemas.openxmlformats.org/officeDocument/2006/relationships/tags" Target="../tags/tag141.xml"/><Relationship Id="rId42" Type="http://schemas.openxmlformats.org/officeDocument/2006/relationships/tags" Target="../tags/tag162.xml"/><Relationship Id="rId47" Type="http://schemas.openxmlformats.org/officeDocument/2006/relationships/tags" Target="../tags/tag167.xml"/><Relationship Id="rId63" Type="http://schemas.openxmlformats.org/officeDocument/2006/relationships/tags" Target="../tags/tag183.xml"/><Relationship Id="rId68" Type="http://schemas.openxmlformats.org/officeDocument/2006/relationships/tags" Target="../tags/tag188.xml"/><Relationship Id="rId84" Type="http://schemas.openxmlformats.org/officeDocument/2006/relationships/tags" Target="../tags/tag204.xml"/><Relationship Id="rId89" Type="http://schemas.openxmlformats.org/officeDocument/2006/relationships/tags" Target="../tags/tag209.xml"/><Relationship Id="rId112" Type="http://schemas.openxmlformats.org/officeDocument/2006/relationships/tags" Target="../tags/tag232.xml"/><Relationship Id="rId16" Type="http://schemas.openxmlformats.org/officeDocument/2006/relationships/tags" Target="../tags/tag136.xml"/><Relationship Id="rId107" Type="http://schemas.openxmlformats.org/officeDocument/2006/relationships/tags" Target="../tags/tag227.xml"/><Relationship Id="rId11" Type="http://schemas.openxmlformats.org/officeDocument/2006/relationships/tags" Target="../tags/tag131.xml"/><Relationship Id="rId32" Type="http://schemas.openxmlformats.org/officeDocument/2006/relationships/tags" Target="../tags/tag152.xml"/><Relationship Id="rId37" Type="http://schemas.openxmlformats.org/officeDocument/2006/relationships/tags" Target="../tags/tag157.xml"/><Relationship Id="rId53" Type="http://schemas.openxmlformats.org/officeDocument/2006/relationships/tags" Target="../tags/tag173.xml"/><Relationship Id="rId58" Type="http://schemas.openxmlformats.org/officeDocument/2006/relationships/tags" Target="../tags/tag178.xml"/><Relationship Id="rId74" Type="http://schemas.openxmlformats.org/officeDocument/2006/relationships/tags" Target="../tags/tag194.xml"/><Relationship Id="rId79" Type="http://schemas.openxmlformats.org/officeDocument/2006/relationships/tags" Target="../tags/tag199.xml"/><Relationship Id="rId102" Type="http://schemas.openxmlformats.org/officeDocument/2006/relationships/tags" Target="../tags/tag222.xml"/><Relationship Id="rId123" Type="http://schemas.openxmlformats.org/officeDocument/2006/relationships/image" Target="../media/image7.png"/><Relationship Id="rId5" Type="http://schemas.openxmlformats.org/officeDocument/2006/relationships/tags" Target="../tags/tag125.xml"/><Relationship Id="rId90" Type="http://schemas.openxmlformats.org/officeDocument/2006/relationships/tags" Target="../tags/tag210.xml"/><Relationship Id="rId95" Type="http://schemas.openxmlformats.org/officeDocument/2006/relationships/tags" Target="../tags/tag215.xml"/><Relationship Id="rId22" Type="http://schemas.openxmlformats.org/officeDocument/2006/relationships/tags" Target="../tags/tag142.xml"/><Relationship Id="rId27" Type="http://schemas.openxmlformats.org/officeDocument/2006/relationships/tags" Target="../tags/tag147.xml"/><Relationship Id="rId43" Type="http://schemas.openxmlformats.org/officeDocument/2006/relationships/tags" Target="../tags/tag163.xml"/><Relationship Id="rId48" Type="http://schemas.openxmlformats.org/officeDocument/2006/relationships/tags" Target="../tags/tag168.xml"/><Relationship Id="rId64" Type="http://schemas.openxmlformats.org/officeDocument/2006/relationships/tags" Target="../tags/tag184.xml"/><Relationship Id="rId69" Type="http://schemas.openxmlformats.org/officeDocument/2006/relationships/tags" Target="../tags/tag189.xml"/><Relationship Id="rId113" Type="http://schemas.openxmlformats.org/officeDocument/2006/relationships/tags" Target="../tags/tag233.xml"/><Relationship Id="rId118" Type="http://schemas.openxmlformats.org/officeDocument/2006/relationships/tags" Target="../tags/tag238.xml"/><Relationship Id="rId80" Type="http://schemas.openxmlformats.org/officeDocument/2006/relationships/tags" Target="../tags/tag200.xml"/><Relationship Id="rId85" Type="http://schemas.openxmlformats.org/officeDocument/2006/relationships/tags" Target="../tags/tag205.xml"/><Relationship Id="rId12" Type="http://schemas.openxmlformats.org/officeDocument/2006/relationships/tags" Target="../tags/tag132.xml"/><Relationship Id="rId17" Type="http://schemas.openxmlformats.org/officeDocument/2006/relationships/tags" Target="../tags/tag137.xml"/><Relationship Id="rId33" Type="http://schemas.openxmlformats.org/officeDocument/2006/relationships/tags" Target="../tags/tag153.xml"/><Relationship Id="rId38" Type="http://schemas.openxmlformats.org/officeDocument/2006/relationships/tags" Target="../tags/tag158.xml"/><Relationship Id="rId59" Type="http://schemas.openxmlformats.org/officeDocument/2006/relationships/tags" Target="../tags/tag179.xml"/><Relationship Id="rId103" Type="http://schemas.openxmlformats.org/officeDocument/2006/relationships/tags" Target="../tags/tag223.xml"/><Relationship Id="rId108" Type="http://schemas.openxmlformats.org/officeDocument/2006/relationships/tags" Target="../tags/tag228.xml"/><Relationship Id="rId54" Type="http://schemas.openxmlformats.org/officeDocument/2006/relationships/tags" Target="../tags/tag174.xml"/><Relationship Id="rId70" Type="http://schemas.openxmlformats.org/officeDocument/2006/relationships/tags" Target="../tags/tag190.xml"/><Relationship Id="rId75" Type="http://schemas.openxmlformats.org/officeDocument/2006/relationships/tags" Target="../tags/tag195.xml"/><Relationship Id="rId91" Type="http://schemas.openxmlformats.org/officeDocument/2006/relationships/tags" Target="../tags/tag211.xml"/><Relationship Id="rId96" Type="http://schemas.openxmlformats.org/officeDocument/2006/relationships/tags" Target="../tags/tag216.xml"/><Relationship Id="rId1" Type="http://schemas.openxmlformats.org/officeDocument/2006/relationships/tags" Target="../tags/tag121.xml"/><Relationship Id="rId6" Type="http://schemas.openxmlformats.org/officeDocument/2006/relationships/tags" Target="../tags/tag126.xml"/><Relationship Id="rId23" Type="http://schemas.openxmlformats.org/officeDocument/2006/relationships/tags" Target="../tags/tag143.xml"/><Relationship Id="rId28" Type="http://schemas.openxmlformats.org/officeDocument/2006/relationships/tags" Target="../tags/tag148.xml"/><Relationship Id="rId49" Type="http://schemas.openxmlformats.org/officeDocument/2006/relationships/tags" Target="../tags/tag169.xml"/><Relationship Id="rId114" Type="http://schemas.openxmlformats.org/officeDocument/2006/relationships/tags" Target="../tags/tag234.xml"/><Relationship Id="rId119" Type="http://schemas.openxmlformats.org/officeDocument/2006/relationships/tags" Target="../tags/tag239.xml"/><Relationship Id="rId44" Type="http://schemas.openxmlformats.org/officeDocument/2006/relationships/tags" Target="../tags/tag164.xml"/><Relationship Id="rId60" Type="http://schemas.openxmlformats.org/officeDocument/2006/relationships/tags" Target="../tags/tag180.xml"/><Relationship Id="rId65" Type="http://schemas.openxmlformats.org/officeDocument/2006/relationships/tags" Target="../tags/tag185.xml"/><Relationship Id="rId81" Type="http://schemas.openxmlformats.org/officeDocument/2006/relationships/tags" Target="../tags/tag201.xml"/><Relationship Id="rId86" Type="http://schemas.openxmlformats.org/officeDocument/2006/relationships/tags" Target="../tags/tag206.xml"/><Relationship Id="rId4" Type="http://schemas.openxmlformats.org/officeDocument/2006/relationships/tags" Target="../tags/tag124.xml"/><Relationship Id="rId9" Type="http://schemas.openxmlformats.org/officeDocument/2006/relationships/tags" Target="../tags/tag129.xml"/><Relationship Id="rId13" Type="http://schemas.openxmlformats.org/officeDocument/2006/relationships/tags" Target="../tags/tag133.xml"/><Relationship Id="rId18" Type="http://schemas.openxmlformats.org/officeDocument/2006/relationships/tags" Target="../tags/tag138.xml"/><Relationship Id="rId39" Type="http://schemas.openxmlformats.org/officeDocument/2006/relationships/tags" Target="../tags/tag159.xml"/><Relationship Id="rId109" Type="http://schemas.openxmlformats.org/officeDocument/2006/relationships/tags" Target="../tags/tag229.xml"/><Relationship Id="rId34" Type="http://schemas.openxmlformats.org/officeDocument/2006/relationships/tags" Target="../tags/tag154.xml"/><Relationship Id="rId50" Type="http://schemas.openxmlformats.org/officeDocument/2006/relationships/tags" Target="../tags/tag170.xml"/><Relationship Id="rId55" Type="http://schemas.openxmlformats.org/officeDocument/2006/relationships/tags" Target="../tags/tag175.xml"/><Relationship Id="rId76" Type="http://schemas.openxmlformats.org/officeDocument/2006/relationships/tags" Target="../tags/tag196.xml"/><Relationship Id="rId97" Type="http://schemas.openxmlformats.org/officeDocument/2006/relationships/tags" Target="../tags/tag217.xml"/><Relationship Id="rId104" Type="http://schemas.openxmlformats.org/officeDocument/2006/relationships/tags" Target="../tags/tag224.xml"/><Relationship Id="rId120" Type="http://schemas.openxmlformats.org/officeDocument/2006/relationships/slideLayout" Target="../slideLayouts/slideLayout14.xml"/><Relationship Id="rId7" Type="http://schemas.openxmlformats.org/officeDocument/2006/relationships/tags" Target="../tags/tag127.xml"/><Relationship Id="rId71" Type="http://schemas.openxmlformats.org/officeDocument/2006/relationships/tags" Target="../tags/tag191.xml"/><Relationship Id="rId92" Type="http://schemas.openxmlformats.org/officeDocument/2006/relationships/tags" Target="../tags/tag212.xml"/><Relationship Id="rId2" Type="http://schemas.openxmlformats.org/officeDocument/2006/relationships/tags" Target="../tags/tag122.xml"/><Relationship Id="rId29" Type="http://schemas.openxmlformats.org/officeDocument/2006/relationships/tags" Target="../tags/tag149.xml"/><Relationship Id="rId24" Type="http://schemas.openxmlformats.org/officeDocument/2006/relationships/tags" Target="../tags/tag144.xml"/><Relationship Id="rId40" Type="http://schemas.openxmlformats.org/officeDocument/2006/relationships/tags" Target="../tags/tag160.xml"/><Relationship Id="rId45" Type="http://schemas.openxmlformats.org/officeDocument/2006/relationships/tags" Target="../tags/tag165.xml"/><Relationship Id="rId66" Type="http://schemas.openxmlformats.org/officeDocument/2006/relationships/tags" Target="../tags/tag186.xml"/><Relationship Id="rId87" Type="http://schemas.openxmlformats.org/officeDocument/2006/relationships/tags" Target="../tags/tag207.xml"/><Relationship Id="rId110" Type="http://schemas.openxmlformats.org/officeDocument/2006/relationships/tags" Target="../tags/tag230.xml"/><Relationship Id="rId115" Type="http://schemas.openxmlformats.org/officeDocument/2006/relationships/tags" Target="../tags/tag235.xml"/><Relationship Id="rId61" Type="http://schemas.openxmlformats.org/officeDocument/2006/relationships/tags" Target="../tags/tag181.xml"/><Relationship Id="rId82" Type="http://schemas.openxmlformats.org/officeDocument/2006/relationships/tags" Target="../tags/tag202.xml"/><Relationship Id="rId19" Type="http://schemas.openxmlformats.org/officeDocument/2006/relationships/tags" Target="../tags/tag139.xml"/><Relationship Id="rId14" Type="http://schemas.openxmlformats.org/officeDocument/2006/relationships/tags" Target="../tags/tag134.xml"/><Relationship Id="rId30" Type="http://schemas.openxmlformats.org/officeDocument/2006/relationships/tags" Target="../tags/tag150.xml"/><Relationship Id="rId35" Type="http://schemas.openxmlformats.org/officeDocument/2006/relationships/tags" Target="../tags/tag155.xml"/><Relationship Id="rId56" Type="http://schemas.openxmlformats.org/officeDocument/2006/relationships/tags" Target="../tags/tag176.xml"/><Relationship Id="rId77" Type="http://schemas.openxmlformats.org/officeDocument/2006/relationships/tags" Target="../tags/tag197.xml"/><Relationship Id="rId100" Type="http://schemas.openxmlformats.org/officeDocument/2006/relationships/tags" Target="../tags/tag220.xml"/><Relationship Id="rId105" Type="http://schemas.openxmlformats.org/officeDocument/2006/relationships/tags" Target="../tags/tag225.xml"/><Relationship Id="rId8" Type="http://schemas.openxmlformats.org/officeDocument/2006/relationships/tags" Target="../tags/tag128.xml"/><Relationship Id="rId51" Type="http://schemas.openxmlformats.org/officeDocument/2006/relationships/tags" Target="../tags/tag171.xml"/><Relationship Id="rId72" Type="http://schemas.openxmlformats.org/officeDocument/2006/relationships/tags" Target="../tags/tag192.xml"/><Relationship Id="rId93" Type="http://schemas.openxmlformats.org/officeDocument/2006/relationships/tags" Target="../tags/tag213.xml"/><Relationship Id="rId98" Type="http://schemas.openxmlformats.org/officeDocument/2006/relationships/tags" Target="../tags/tag218.xml"/><Relationship Id="rId121" Type="http://schemas.openxmlformats.org/officeDocument/2006/relationships/notesSlide" Target="../notesSlides/notesSlide7.xml"/><Relationship Id="rId3" Type="http://schemas.openxmlformats.org/officeDocument/2006/relationships/tags" Target="../tags/tag123.xml"/><Relationship Id="rId25" Type="http://schemas.openxmlformats.org/officeDocument/2006/relationships/tags" Target="../tags/tag145.xml"/><Relationship Id="rId46" Type="http://schemas.openxmlformats.org/officeDocument/2006/relationships/tags" Target="../tags/tag166.xml"/><Relationship Id="rId67" Type="http://schemas.openxmlformats.org/officeDocument/2006/relationships/tags" Target="../tags/tag187.xml"/><Relationship Id="rId116" Type="http://schemas.openxmlformats.org/officeDocument/2006/relationships/tags" Target="../tags/tag236.xml"/><Relationship Id="rId20" Type="http://schemas.openxmlformats.org/officeDocument/2006/relationships/tags" Target="../tags/tag140.xml"/><Relationship Id="rId41" Type="http://schemas.openxmlformats.org/officeDocument/2006/relationships/tags" Target="../tags/tag161.xml"/><Relationship Id="rId62" Type="http://schemas.openxmlformats.org/officeDocument/2006/relationships/tags" Target="../tags/tag182.xml"/><Relationship Id="rId83" Type="http://schemas.openxmlformats.org/officeDocument/2006/relationships/tags" Target="../tags/tag203.xml"/><Relationship Id="rId88" Type="http://schemas.openxmlformats.org/officeDocument/2006/relationships/tags" Target="../tags/tag208.xml"/><Relationship Id="rId111" Type="http://schemas.openxmlformats.org/officeDocument/2006/relationships/tags" Target="../tags/tag231.xml"/><Relationship Id="rId15" Type="http://schemas.openxmlformats.org/officeDocument/2006/relationships/tags" Target="../tags/tag135.xml"/><Relationship Id="rId36" Type="http://schemas.openxmlformats.org/officeDocument/2006/relationships/tags" Target="../tags/tag156.xml"/><Relationship Id="rId57" Type="http://schemas.openxmlformats.org/officeDocument/2006/relationships/tags" Target="../tags/tag177.xml"/><Relationship Id="rId106" Type="http://schemas.openxmlformats.org/officeDocument/2006/relationships/tags" Target="../tags/tag226.xml"/><Relationship Id="rId10" Type="http://schemas.openxmlformats.org/officeDocument/2006/relationships/tags" Target="../tags/tag130.xml"/><Relationship Id="rId31" Type="http://schemas.openxmlformats.org/officeDocument/2006/relationships/tags" Target="../tags/tag151.xml"/><Relationship Id="rId52" Type="http://schemas.openxmlformats.org/officeDocument/2006/relationships/tags" Target="../tags/tag172.xml"/><Relationship Id="rId73" Type="http://schemas.openxmlformats.org/officeDocument/2006/relationships/tags" Target="../tags/tag193.xml"/><Relationship Id="rId78" Type="http://schemas.openxmlformats.org/officeDocument/2006/relationships/tags" Target="../tags/tag198.xml"/><Relationship Id="rId94" Type="http://schemas.openxmlformats.org/officeDocument/2006/relationships/tags" Target="../tags/tag214.xml"/><Relationship Id="rId99" Type="http://schemas.openxmlformats.org/officeDocument/2006/relationships/tags" Target="../tags/tag219.xml"/><Relationship Id="rId101" Type="http://schemas.openxmlformats.org/officeDocument/2006/relationships/tags" Target="../tags/tag221.xml"/><Relationship Id="rId122" Type="http://schemas.openxmlformats.org/officeDocument/2006/relationships/image" Target="../media/image12.jpeg"/></Relationships>
</file>

<file path=ppt/slides/_rels/slide8.xml.rels><?xml version="1.0" encoding="UTF-8" standalone="yes"?>
<Relationships xmlns="http://schemas.openxmlformats.org/package/2006/relationships"><Relationship Id="rId26" Type="http://schemas.openxmlformats.org/officeDocument/2006/relationships/tags" Target="../tags/tag265.xml"/><Relationship Id="rId117" Type="http://schemas.openxmlformats.org/officeDocument/2006/relationships/tags" Target="../tags/tag356.xml"/><Relationship Id="rId21" Type="http://schemas.openxmlformats.org/officeDocument/2006/relationships/tags" Target="../tags/tag260.xml"/><Relationship Id="rId42" Type="http://schemas.openxmlformats.org/officeDocument/2006/relationships/tags" Target="../tags/tag281.xml"/><Relationship Id="rId47" Type="http://schemas.openxmlformats.org/officeDocument/2006/relationships/tags" Target="../tags/tag286.xml"/><Relationship Id="rId63" Type="http://schemas.openxmlformats.org/officeDocument/2006/relationships/tags" Target="../tags/tag302.xml"/><Relationship Id="rId68" Type="http://schemas.openxmlformats.org/officeDocument/2006/relationships/tags" Target="../tags/tag307.xml"/><Relationship Id="rId84" Type="http://schemas.openxmlformats.org/officeDocument/2006/relationships/tags" Target="../tags/tag323.xml"/><Relationship Id="rId89" Type="http://schemas.openxmlformats.org/officeDocument/2006/relationships/tags" Target="../tags/tag328.xml"/><Relationship Id="rId112" Type="http://schemas.openxmlformats.org/officeDocument/2006/relationships/tags" Target="../tags/tag351.xml"/><Relationship Id="rId16" Type="http://schemas.openxmlformats.org/officeDocument/2006/relationships/tags" Target="../tags/tag255.xml"/><Relationship Id="rId107" Type="http://schemas.openxmlformats.org/officeDocument/2006/relationships/tags" Target="../tags/tag346.xml"/><Relationship Id="rId11" Type="http://schemas.openxmlformats.org/officeDocument/2006/relationships/tags" Target="../tags/tag250.xml"/><Relationship Id="rId32" Type="http://schemas.openxmlformats.org/officeDocument/2006/relationships/tags" Target="../tags/tag271.xml"/><Relationship Id="rId37" Type="http://schemas.openxmlformats.org/officeDocument/2006/relationships/tags" Target="../tags/tag276.xml"/><Relationship Id="rId53" Type="http://schemas.openxmlformats.org/officeDocument/2006/relationships/tags" Target="../tags/tag292.xml"/><Relationship Id="rId58" Type="http://schemas.openxmlformats.org/officeDocument/2006/relationships/tags" Target="../tags/tag297.xml"/><Relationship Id="rId74" Type="http://schemas.openxmlformats.org/officeDocument/2006/relationships/tags" Target="../tags/tag313.xml"/><Relationship Id="rId79" Type="http://schemas.openxmlformats.org/officeDocument/2006/relationships/tags" Target="../tags/tag318.xml"/><Relationship Id="rId102" Type="http://schemas.openxmlformats.org/officeDocument/2006/relationships/tags" Target="../tags/tag341.xml"/><Relationship Id="rId5" Type="http://schemas.openxmlformats.org/officeDocument/2006/relationships/tags" Target="../tags/tag244.xml"/><Relationship Id="rId90" Type="http://schemas.openxmlformats.org/officeDocument/2006/relationships/tags" Target="../tags/tag329.xml"/><Relationship Id="rId95" Type="http://schemas.openxmlformats.org/officeDocument/2006/relationships/tags" Target="../tags/tag334.xml"/><Relationship Id="rId22" Type="http://schemas.openxmlformats.org/officeDocument/2006/relationships/tags" Target="../tags/tag261.xml"/><Relationship Id="rId27" Type="http://schemas.openxmlformats.org/officeDocument/2006/relationships/tags" Target="../tags/tag266.xml"/><Relationship Id="rId43" Type="http://schemas.openxmlformats.org/officeDocument/2006/relationships/tags" Target="../tags/tag282.xml"/><Relationship Id="rId48" Type="http://schemas.openxmlformats.org/officeDocument/2006/relationships/tags" Target="../tags/tag287.xml"/><Relationship Id="rId64" Type="http://schemas.openxmlformats.org/officeDocument/2006/relationships/tags" Target="../tags/tag303.xml"/><Relationship Id="rId69" Type="http://schemas.openxmlformats.org/officeDocument/2006/relationships/tags" Target="../tags/tag308.xml"/><Relationship Id="rId113" Type="http://schemas.openxmlformats.org/officeDocument/2006/relationships/tags" Target="../tags/tag352.xml"/><Relationship Id="rId118" Type="http://schemas.openxmlformats.org/officeDocument/2006/relationships/tags" Target="../tags/tag357.xml"/><Relationship Id="rId80" Type="http://schemas.openxmlformats.org/officeDocument/2006/relationships/tags" Target="../tags/tag319.xml"/><Relationship Id="rId85" Type="http://schemas.openxmlformats.org/officeDocument/2006/relationships/tags" Target="../tags/tag324.xml"/><Relationship Id="rId12" Type="http://schemas.openxmlformats.org/officeDocument/2006/relationships/tags" Target="../tags/tag251.xml"/><Relationship Id="rId17" Type="http://schemas.openxmlformats.org/officeDocument/2006/relationships/tags" Target="../tags/tag256.xml"/><Relationship Id="rId33" Type="http://schemas.openxmlformats.org/officeDocument/2006/relationships/tags" Target="../tags/tag272.xml"/><Relationship Id="rId38" Type="http://schemas.openxmlformats.org/officeDocument/2006/relationships/tags" Target="../tags/tag277.xml"/><Relationship Id="rId59" Type="http://schemas.openxmlformats.org/officeDocument/2006/relationships/tags" Target="../tags/tag298.xml"/><Relationship Id="rId103" Type="http://schemas.openxmlformats.org/officeDocument/2006/relationships/tags" Target="../tags/tag342.xml"/><Relationship Id="rId108" Type="http://schemas.openxmlformats.org/officeDocument/2006/relationships/tags" Target="../tags/tag347.xml"/><Relationship Id="rId54" Type="http://schemas.openxmlformats.org/officeDocument/2006/relationships/tags" Target="../tags/tag293.xml"/><Relationship Id="rId70" Type="http://schemas.openxmlformats.org/officeDocument/2006/relationships/tags" Target="../tags/tag309.xml"/><Relationship Id="rId75" Type="http://schemas.openxmlformats.org/officeDocument/2006/relationships/tags" Target="../tags/tag314.xml"/><Relationship Id="rId91" Type="http://schemas.openxmlformats.org/officeDocument/2006/relationships/tags" Target="../tags/tag330.xml"/><Relationship Id="rId96" Type="http://schemas.openxmlformats.org/officeDocument/2006/relationships/tags" Target="../tags/tag335.xml"/><Relationship Id="rId1" Type="http://schemas.openxmlformats.org/officeDocument/2006/relationships/tags" Target="../tags/tag240.xml"/><Relationship Id="rId6" Type="http://schemas.openxmlformats.org/officeDocument/2006/relationships/tags" Target="../tags/tag245.xml"/><Relationship Id="rId23" Type="http://schemas.openxmlformats.org/officeDocument/2006/relationships/tags" Target="../tags/tag262.xml"/><Relationship Id="rId28" Type="http://schemas.openxmlformats.org/officeDocument/2006/relationships/tags" Target="../tags/tag267.xml"/><Relationship Id="rId49" Type="http://schemas.openxmlformats.org/officeDocument/2006/relationships/tags" Target="../tags/tag288.xml"/><Relationship Id="rId114" Type="http://schemas.openxmlformats.org/officeDocument/2006/relationships/tags" Target="../tags/tag353.xml"/><Relationship Id="rId119" Type="http://schemas.openxmlformats.org/officeDocument/2006/relationships/tags" Target="../tags/tag358.xml"/><Relationship Id="rId44" Type="http://schemas.openxmlformats.org/officeDocument/2006/relationships/tags" Target="../tags/tag283.xml"/><Relationship Id="rId60" Type="http://schemas.openxmlformats.org/officeDocument/2006/relationships/tags" Target="../tags/tag299.xml"/><Relationship Id="rId65" Type="http://schemas.openxmlformats.org/officeDocument/2006/relationships/tags" Target="../tags/tag304.xml"/><Relationship Id="rId81" Type="http://schemas.openxmlformats.org/officeDocument/2006/relationships/tags" Target="../tags/tag320.xml"/><Relationship Id="rId86" Type="http://schemas.openxmlformats.org/officeDocument/2006/relationships/tags" Target="../tags/tag325.xml"/><Relationship Id="rId4" Type="http://schemas.openxmlformats.org/officeDocument/2006/relationships/tags" Target="../tags/tag243.xml"/><Relationship Id="rId9" Type="http://schemas.openxmlformats.org/officeDocument/2006/relationships/tags" Target="../tags/tag248.xml"/><Relationship Id="rId13" Type="http://schemas.openxmlformats.org/officeDocument/2006/relationships/tags" Target="../tags/tag252.xml"/><Relationship Id="rId18" Type="http://schemas.openxmlformats.org/officeDocument/2006/relationships/tags" Target="../tags/tag257.xml"/><Relationship Id="rId39" Type="http://schemas.openxmlformats.org/officeDocument/2006/relationships/tags" Target="../tags/tag278.xml"/><Relationship Id="rId109" Type="http://schemas.openxmlformats.org/officeDocument/2006/relationships/tags" Target="../tags/tag348.xml"/><Relationship Id="rId34" Type="http://schemas.openxmlformats.org/officeDocument/2006/relationships/tags" Target="../tags/tag273.xml"/><Relationship Id="rId50" Type="http://schemas.openxmlformats.org/officeDocument/2006/relationships/tags" Target="../tags/tag289.xml"/><Relationship Id="rId55" Type="http://schemas.openxmlformats.org/officeDocument/2006/relationships/tags" Target="../tags/tag294.xml"/><Relationship Id="rId76" Type="http://schemas.openxmlformats.org/officeDocument/2006/relationships/tags" Target="../tags/tag315.xml"/><Relationship Id="rId97" Type="http://schemas.openxmlformats.org/officeDocument/2006/relationships/tags" Target="../tags/tag336.xml"/><Relationship Id="rId104" Type="http://schemas.openxmlformats.org/officeDocument/2006/relationships/tags" Target="../tags/tag343.xml"/><Relationship Id="rId120" Type="http://schemas.openxmlformats.org/officeDocument/2006/relationships/slideLayout" Target="../slideLayouts/slideLayout14.xml"/><Relationship Id="rId7" Type="http://schemas.openxmlformats.org/officeDocument/2006/relationships/tags" Target="../tags/tag246.xml"/><Relationship Id="rId71" Type="http://schemas.openxmlformats.org/officeDocument/2006/relationships/tags" Target="../tags/tag310.xml"/><Relationship Id="rId92" Type="http://schemas.openxmlformats.org/officeDocument/2006/relationships/tags" Target="../tags/tag331.xml"/><Relationship Id="rId2" Type="http://schemas.openxmlformats.org/officeDocument/2006/relationships/tags" Target="../tags/tag241.xml"/><Relationship Id="rId29" Type="http://schemas.openxmlformats.org/officeDocument/2006/relationships/tags" Target="../tags/tag268.xml"/><Relationship Id="rId24" Type="http://schemas.openxmlformats.org/officeDocument/2006/relationships/tags" Target="../tags/tag263.xml"/><Relationship Id="rId40" Type="http://schemas.openxmlformats.org/officeDocument/2006/relationships/tags" Target="../tags/tag279.xml"/><Relationship Id="rId45" Type="http://schemas.openxmlformats.org/officeDocument/2006/relationships/tags" Target="../tags/tag284.xml"/><Relationship Id="rId66" Type="http://schemas.openxmlformats.org/officeDocument/2006/relationships/tags" Target="../tags/tag305.xml"/><Relationship Id="rId87" Type="http://schemas.openxmlformats.org/officeDocument/2006/relationships/tags" Target="../tags/tag326.xml"/><Relationship Id="rId110" Type="http://schemas.openxmlformats.org/officeDocument/2006/relationships/tags" Target="../tags/tag349.xml"/><Relationship Id="rId115" Type="http://schemas.openxmlformats.org/officeDocument/2006/relationships/tags" Target="../tags/tag354.xml"/><Relationship Id="rId61" Type="http://schemas.openxmlformats.org/officeDocument/2006/relationships/tags" Target="../tags/tag300.xml"/><Relationship Id="rId82" Type="http://schemas.openxmlformats.org/officeDocument/2006/relationships/tags" Target="../tags/tag321.xml"/><Relationship Id="rId19" Type="http://schemas.openxmlformats.org/officeDocument/2006/relationships/tags" Target="../tags/tag258.xml"/><Relationship Id="rId14" Type="http://schemas.openxmlformats.org/officeDocument/2006/relationships/tags" Target="../tags/tag253.xml"/><Relationship Id="rId30" Type="http://schemas.openxmlformats.org/officeDocument/2006/relationships/tags" Target="../tags/tag269.xml"/><Relationship Id="rId35" Type="http://schemas.openxmlformats.org/officeDocument/2006/relationships/tags" Target="../tags/tag274.xml"/><Relationship Id="rId56" Type="http://schemas.openxmlformats.org/officeDocument/2006/relationships/tags" Target="../tags/tag295.xml"/><Relationship Id="rId77" Type="http://schemas.openxmlformats.org/officeDocument/2006/relationships/tags" Target="../tags/tag316.xml"/><Relationship Id="rId100" Type="http://schemas.openxmlformats.org/officeDocument/2006/relationships/tags" Target="../tags/tag339.xml"/><Relationship Id="rId105" Type="http://schemas.openxmlformats.org/officeDocument/2006/relationships/tags" Target="../tags/tag344.xml"/><Relationship Id="rId8" Type="http://schemas.openxmlformats.org/officeDocument/2006/relationships/tags" Target="../tags/tag247.xml"/><Relationship Id="rId51" Type="http://schemas.openxmlformats.org/officeDocument/2006/relationships/tags" Target="../tags/tag290.xml"/><Relationship Id="rId72" Type="http://schemas.openxmlformats.org/officeDocument/2006/relationships/tags" Target="../tags/tag311.xml"/><Relationship Id="rId93" Type="http://schemas.openxmlformats.org/officeDocument/2006/relationships/tags" Target="../tags/tag332.xml"/><Relationship Id="rId98" Type="http://schemas.openxmlformats.org/officeDocument/2006/relationships/tags" Target="../tags/tag337.xml"/><Relationship Id="rId121" Type="http://schemas.openxmlformats.org/officeDocument/2006/relationships/notesSlide" Target="../notesSlides/notesSlide8.xml"/><Relationship Id="rId3" Type="http://schemas.openxmlformats.org/officeDocument/2006/relationships/tags" Target="../tags/tag242.xml"/><Relationship Id="rId25" Type="http://schemas.openxmlformats.org/officeDocument/2006/relationships/tags" Target="../tags/tag264.xml"/><Relationship Id="rId46" Type="http://schemas.openxmlformats.org/officeDocument/2006/relationships/tags" Target="../tags/tag285.xml"/><Relationship Id="rId67" Type="http://schemas.openxmlformats.org/officeDocument/2006/relationships/tags" Target="../tags/tag306.xml"/><Relationship Id="rId116" Type="http://schemas.openxmlformats.org/officeDocument/2006/relationships/tags" Target="../tags/tag355.xml"/><Relationship Id="rId20" Type="http://schemas.openxmlformats.org/officeDocument/2006/relationships/tags" Target="../tags/tag259.xml"/><Relationship Id="rId41" Type="http://schemas.openxmlformats.org/officeDocument/2006/relationships/tags" Target="../tags/tag280.xml"/><Relationship Id="rId62" Type="http://schemas.openxmlformats.org/officeDocument/2006/relationships/tags" Target="../tags/tag301.xml"/><Relationship Id="rId83" Type="http://schemas.openxmlformats.org/officeDocument/2006/relationships/tags" Target="../tags/tag322.xml"/><Relationship Id="rId88" Type="http://schemas.openxmlformats.org/officeDocument/2006/relationships/tags" Target="../tags/tag327.xml"/><Relationship Id="rId111" Type="http://schemas.openxmlformats.org/officeDocument/2006/relationships/tags" Target="../tags/tag350.xml"/><Relationship Id="rId15" Type="http://schemas.openxmlformats.org/officeDocument/2006/relationships/tags" Target="../tags/tag254.xml"/><Relationship Id="rId36" Type="http://schemas.openxmlformats.org/officeDocument/2006/relationships/tags" Target="../tags/tag275.xml"/><Relationship Id="rId57" Type="http://schemas.openxmlformats.org/officeDocument/2006/relationships/tags" Target="../tags/tag296.xml"/><Relationship Id="rId106" Type="http://schemas.openxmlformats.org/officeDocument/2006/relationships/tags" Target="../tags/tag345.xml"/><Relationship Id="rId10" Type="http://schemas.openxmlformats.org/officeDocument/2006/relationships/tags" Target="../tags/tag249.xml"/><Relationship Id="rId31" Type="http://schemas.openxmlformats.org/officeDocument/2006/relationships/tags" Target="../tags/tag270.xml"/><Relationship Id="rId52" Type="http://schemas.openxmlformats.org/officeDocument/2006/relationships/tags" Target="../tags/tag291.xml"/><Relationship Id="rId73" Type="http://schemas.openxmlformats.org/officeDocument/2006/relationships/tags" Target="../tags/tag312.xml"/><Relationship Id="rId78" Type="http://schemas.openxmlformats.org/officeDocument/2006/relationships/tags" Target="../tags/tag317.xml"/><Relationship Id="rId94" Type="http://schemas.openxmlformats.org/officeDocument/2006/relationships/tags" Target="../tags/tag333.xml"/><Relationship Id="rId99" Type="http://schemas.openxmlformats.org/officeDocument/2006/relationships/tags" Target="../tags/tag338.xml"/><Relationship Id="rId101" Type="http://schemas.openxmlformats.org/officeDocument/2006/relationships/tags" Target="../tags/tag340.xml"/><Relationship Id="rId122"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6" name="Zone 8 B &amp; W-11.jpg" descr="Zone 8 B &amp; W-11.jpg"/>
          <p:cNvPicPr>
            <a:picLocks noChangeAspect="1"/>
          </p:cNvPicPr>
          <p:nvPr/>
        </p:nvPicPr>
        <p:blipFill>
          <a:blip r:embed="rId3"/>
          <a:srcRect l="25041" t="12007" r="9744" b="20441"/>
          <a:stretch>
            <a:fillRect/>
          </a:stretch>
        </p:blipFill>
        <p:spPr>
          <a:xfrm>
            <a:off x="0" y="-115417"/>
            <a:ext cx="24793434" cy="13787536"/>
          </a:xfrm>
          <a:prstGeom prst="rect">
            <a:avLst/>
          </a:prstGeom>
          <a:ln w="12700">
            <a:miter lim="400000"/>
          </a:ln>
        </p:spPr>
      </p:pic>
      <p:sp>
        <p:nvSpPr>
          <p:cNvPr id="127" name="Jyoti, Rotarian since 2016."/>
          <p:cNvSpPr txBox="1"/>
          <p:nvPr/>
        </p:nvSpPr>
        <p:spPr>
          <a:xfrm>
            <a:off x="-1369490" y="12824941"/>
            <a:ext cx="12909326" cy="1009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r">
              <a:lnSpc>
                <a:spcPct val="150000"/>
              </a:lnSpc>
              <a:defRPr sz="2400" b="0" spc="24">
                <a:solidFill>
                  <a:srgbClr val="FFFFFF"/>
                </a:solidFill>
                <a:latin typeface="Helvetica Neue Light"/>
                <a:ea typeface="Helvetica Neue Light"/>
                <a:cs typeface="Helvetica Neue Light"/>
                <a:sym typeface="Helvetica Neue Light"/>
              </a:defRPr>
            </a:pPr>
            <a:r>
              <a:rPr dirty="0"/>
              <a:t>Jyoti, Rotarian since 2016.</a:t>
            </a:r>
          </a:p>
        </p:txBody>
      </p:sp>
      <p:pic>
        <p:nvPicPr>
          <p:cNvPr id="128" name="Image" descr="Image"/>
          <p:cNvPicPr>
            <a:picLocks noChangeAspect="1"/>
          </p:cNvPicPr>
          <p:nvPr/>
        </p:nvPicPr>
        <p:blipFill>
          <a:blip r:embed="rId4"/>
          <a:stretch>
            <a:fillRect/>
          </a:stretch>
        </p:blipFill>
        <p:spPr>
          <a:xfrm>
            <a:off x="610610" y="12050240"/>
            <a:ext cx="6210301" cy="1549401"/>
          </a:xfrm>
          <a:prstGeom prst="rect">
            <a:avLst/>
          </a:prstGeom>
          <a:ln w="12700">
            <a:miter lim="400000"/>
          </a:ln>
        </p:spPr>
      </p:pic>
      <p:sp>
        <p:nvSpPr>
          <p:cNvPr id="129" name="Zone 8 Regionalisation…"/>
          <p:cNvSpPr txBox="1"/>
          <p:nvPr/>
        </p:nvSpPr>
        <p:spPr>
          <a:xfrm>
            <a:off x="-453658" y="2024872"/>
            <a:ext cx="14852651" cy="531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dirty="0"/>
              <a:t>Zone 8</a:t>
            </a:r>
            <a:br>
              <a:rPr dirty="0"/>
            </a:br>
            <a:r>
              <a:rPr dirty="0" err="1"/>
              <a:t>Regionali</a:t>
            </a:r>
            <a:r>
              <a:rPr lang="en-GB" dirty="0"/>
              <a:t>s</a:t>
            </a:r>
            <a:r>
              <a:rPr dirty="0" err="1"/>
              <a:t>ation</a:t>
            </a:r>
            <a:r>
              <a:rPr lang="en-NZ" dirty="0"/>
              <a:t> </a:t>
            </a:r>
          </a:p>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lang="en-NZ" dirty="0"/>
              <a:t>Pilot</a:t>
            </a:r>
          </a:p>
        </p:txBody>
      </p:sp>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1" indent="0">
              <a:lnSpc>
                <a:spcPct val="150000"/>
              </a:lnSpc>
              <a:defRPr sz="3100" b="0" spc="31">
                <a:solidFill>
                  <a:srgbClr val="FFFFFF"/>
                </a:solidFill>
                <a:latin typeface="Frutiger LT Std 45 Light"/>
                <a:ea typeface="Frutiger LT Std 45 Light"/>
                <a:cs typeface="Frutiger LT Std 45 Light"/>
                <a:sym typeface="Frutiger LT Std 45 Light"/>
              </a:defRPr>
            </a:pPr>
            <a:endParaRPr sz="4400" dirty="0"/>
          </a:p>
        </p:txBody>
      </p:sp>
      <p:sp>
        <p:nvSpPr>
          <p:cNvPr id="2" name="Zone 8 Regionalisation…">
            <a:extLst>
              <a:ext uri="{FF2B5EF4-FFF2-40B4-BE49-F238E27FC236}">
                <a16:creationId xmlns:a16="http://schemas.microsoft.com/office/drawing/2014/main" id="{72ACAA20-2114-5A3A-1AA5-6B8AD257B364}"/>
              </a:ext>
            </a:extLst>
          </p:cNvPr>
          <p:cNvSpPr txBox="1"/>
          <p:nvPr/>
        </p:nvSpPr>
        <p:spPr>
          <a:xfrm>
            <a:off x="-315375" y="7721560"/>
            <a:ext cx="14852651" cy="708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lang="en-AU" sz="4800" dirty="0"/>
              <a:t>Update July 2023</a:t>
            </a:r>
            <a:endParaRPr lang="en-NZ" sz="4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761BA43-3511-4637-BB7C-AAE7BFE08E6B}"/>
              </a:ext>
            </a:extLst>
          </p:cNvPr>
          <p:cNvSpPr>
            <a:spLocks noGrp="1"/>
          </p:cNvSpPr>
          <p:nvPr>
            <p:ph type="title"/>
          </p:nvPr>
        </p:nvSpPr>
        <p:spPr>
          <a:xfrm>
            <a:off x="3657600" y="914400"/>
            <a:ext cx="17830800" cy="1066800"/>
          </a:xfrm>
        </p:spPr>
        <p:txBody>
          <a:bodyPr/>
          <a:lstStyle/>
          <a:p>
            <a:r>
              <a:rPr lang="en-US" dirty="0"/>
              <a:t>Zone 8 </a:t>
            </a:r>
            <a:r>
              <a:rPr lang="en-AU" dirty="0"/>
              <a:t>Regional pilot </a:t>
            </a:r>
            <a:r>
              <a:rPr lang="en-US" dirty="0"/>
              <a:t>milestones </a:t>
            </a:r>
          </a:p>
        </p:txBody>
      </p:sp>
      <p:graphicFrame>
        <p:nvGraphicFramePr>
          <p:cNvPr id="9" name="Content Placeholder 4">
            <a:extLst>
              <a:ext uri="{FF2B5EF4-FFF2-40B4-BE49-F238E27FC236}">
                <a16:creationId xmlns:a16="http://schemas.microsoft.com/office/drawing/2014/main" id="{D8A52D1C-5F0B-4B50-84AF-1804A35A7002}"/>
              </a:ext>
            </a:extLst>
          </p:cNvPr>
          <p:cNvGraphicFramePr>
            <a:graphicFrameLocks noGrp="1"/>
          </p:cNvGraphicFramePr>
          <p:nvPr>
            <p:ph idx="1"/>
          </p:nvPr>
        </p:nvGraphicFramePr>
        <p:xfrm>
          <a:off x="3821722" y="2811800"/>
          <a:ext cx="17115692" cy="9399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Oval 19">
            <a:extLst>
              <a:ext uri="{FF2B5EF4-FFF2-40B4-BE49-F238E27FC236}">
                <a16:creationId xmlns:a16="http://schemas.microsoft.com/office/drawing/2014/main" id="{2C85249C-A5C5-4A6C-A491-E046C9741EA4}"/>
              </a:ext>
            </a:extLst>
          </p:cNvPr>
          <p:cNvSpPr/>
          <p:nvPr/>
        </p:nvSpPr>
        <p:spPr>
          <a:xfrm>
            <a:off x="4235904" y="7258146"/>
            <a:ext cx="939904" cy="93990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NZ"/>
          </a:p>
        </p:txBody>
      </p:sp>
      <p:cxnSp>
        <p:nvCxnSpPr>
          <p:cNvPr id="7" name="Straight Connector 6">
            <a:extLst>
              <a:ext uri="{FF2B5EF4-FFF2-40B4-BE49-F238E27FC236}">
                <a16:creationId xmlns:a16="http://schemas.microsoft.com/office/drawing/2014/main" id="{FA32AD1D-B63A-4276-BA49-D43D5AC4BA59}"/>
              </a:ext>
            </a:extLst>
          </p:cNvPr>
          <p:cNvCxnSpPr>
            <a:cxnSpLocks/>
          </p:cNvCxnSpPr>
          <p:nvPr/>
        </p:nvCxnSpPr>
        <p:spPr>
          <a:xfrm>
            <a:off x="4705856" y="6585480"/>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6A5087B-12E5-9EB6-8157-CF2E4CD60EE9}"/>
              </a:ext>
            </a:extLst>
          </p:cNvPr>
          <p:cNvSpPr txBox="1"/>
          <p:nvPr/>
        </p:nvSpPr>
        <p:spPr>
          <a:xfrm>
            <a:off x="7023591" y="2077909"/>
            <a:ext cx="3404742"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December 2023</a:t>
            </a: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RC established as a Legal Entity </a:t>
            </a:r>
            <a:endParaRPr lang="en-US" sz="2800" b="0" kern="1200" dirty="0">
              <a:solidFill>
                <a:prstClr val="black"/>
              </a:solidFill>
              <a:latin typeface="Calibri" panose="020F0502020204030204"/>
              <a:ea typeface="+mn-ea"/>
              <a:cs typeface="+mn-cs"/>
            </a:endParaRPr>
          </a:p>
          <a:p>
            <a:pPr defTabSz="914400" hangingPunct="1"/>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p:txBody>
      </p:sp>
      <p:sp>
        <p:nvSpPr>
          <p:cNvPr id="29" name="TextBox 28">
            <a:extLst>
              <a:ext uri="{FF2B5EF4-FFF2-40B4-BE49-F238E27FC236}">
                <a16:creationId xmlns:a16="http://schemas.microsoft.com/office/drawing/2014/main" id="{9B622275-7B96-FD29-2128-5ED85381D92F}"/>
              </a:ext>
            </a:extLst>
          </p:cNvPr>
          <p:cNvSpPr txBox="1"/>
          <p:nvPr/>
        </p:nvSpPr>
        <p:spPr>
          <a:xfrm>
            <a:off x="10601245" y="2051996"/>
            <a:ext cx="3380654"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February 2024</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RCLs training programs and materials developed</a:t>
            </a: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RCLs Elected</a:t>
            </a:r>
          </a:p>
          <a:p>
            <a:pPr algn="l" defTabSz="914400" hangingPunct="1"/>
            <a:endParaRPr lang="en-AU" sz="2800" b="0" kern="1200" dirty="0">
              <a:solidFill>
                <a:prstClr val="black"/>
              </a:solidFill>
              <a:latin typeface="Calibri" panose="020F0502020204030204"/>
              <a:ea typeface="+mn-ea"/>
              <a:cs typeface="+mn-cs"/>
            </a:endParaRPr>
          </a:p>
          <a:p>
            <a:pPr algn="l" defTabSz="914400" hangingPunct="1"/>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1AD4FBA1-60CE-344E-9257-C0DA512C1CB4}"/>
              </a:ext>
            </a:extLst>
          </p:cNvPr>
          <p:cNvSpPr txBox="1"/>
          <p:nvPr/>
        </p:nvSpPr>
        <p:spPr>
          <a:xfrm>
            <a:off x="3253505" y="2051996"/>
            <a:ext cx="3612470"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November 2023 (2) </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Identification of Rotary Specialists (1</a:t>
            </a:r>
            <a:r>
              <a:rPr lang="en-US" sz="2800" b="0" kern="1200" baseline="30000" dirty="0">
                <a:solidFill>
                  <a:prstClr val="black"/>
                </a:solidFill>
                <a:latin typeface="Calibri" panose="020F0502020204030204"/>
                <a:ea typeface="+mn-ea"/>
                <a:cs typeface="+mn-cs"/>
              </a:rPr>
              <a:t>st</a:t>
            </a:r>
            <a:r>
              <a:rPr lang="en-US" sz="2800" b="0" kern="1200" dirty="0">
                <a:solidFill>
                  <a:prstClr val="black"/>
                </a:solidFill>
                <a:latin typeface="Calibri" panose="020F0502020204030204"/>
                <a:ea typeface="+mn-ea"/>
                <a:cs typeface="+mn-cs"/>
              </a:rPr>
              <a:t> Group)</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Submission for Registration of RC as a Legal Entity - with Directors IDs</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p:txBody>
      </p:sp>
      <p:sp>
        <p:nvSpPr>
          <p:cNvPr id="32" name="TextBox 31">
            <a:extLst>
              <a:ext uri="{FF2B5EF4-FFF2-40B4-BE49-F238E27FC236}">
                <a16:creationId xmlns:a16="http://schemas.microsoft.com/office/drawing/2014/main" id="{35F1968D-F666-FCBE-777E-9F62987D2EF3}"/>
              </a:ext>
            </a:extLst>
          </p:cNvPr>
          <p:cNvSpPr txBox="1"/>
          <p:nvPr/>
        </p:nvSpPr>
        <p:spPr>
          <a:xfrm>
            <a:off x="14198418" y="2077909"/>
            <a:ext cx="3380660"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April 2024</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Beginning the training for RCLs</a:t>
            </a: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a:p>
            <a:pPr algn="l" defTabSz="914400" hangingPunct="1"/>
            <a:endParaRPr lang="en-AU" sz="2800" b="0" kern="1200" dirty="0">
              <a:solidFill>
                <a:prstClr val="black"/>
              </a:solidFill>
              <a:latin typeface="Calibri" panose="020F0502020204030204"/>
              <a:ea typeface="+mn-ea"/>
              <a:cs typeface="+mn-cs"/>
            </a:endParaRPr>
          </a:p>
          <a:p>
            <a:pPr algn="l" defTabSz="914400" hangingPunct="1"/>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p:txBody>
      </p:sp>
      <p:sp>
        <p:nvSpPr>
          <p:cNvPr id="33" name="TextBox 32">
            <a:extLst>
              <a:ext uri="{FF2B5EF4-FFF2-40B4-BE49-F238E27FC236}">
                <a16:creationId xmlns:a16="http://schemas.microsoft.com/office/drawing/2014/main" id="{ED322ADF-0A93-897E-3F2B-E84DB4F2DAF0}"/>
              </a:ext>
            </a:extLst>
          </p:cNvPr>
          <p:cNvSpPr txBox="1"/>
          <p:nvPr/>
        </p:nvSpPr>
        <p:spPr>
          <a:xfrm>
            <a:off x="3458939" y="8907745"/>
            <a:ext cx="3360962"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November 2023 (3)</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RC Training Material Developed </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Beginning the Training for RC members</a:t>
            </a:r>
          </a:p>
          <a:p>
            <a:pPr marL="571500" indent="-571500" algn="l" defTabSz="914400" hangingPunct="1">
              <a:buFont typeface="Wingdings" panose="05000000000000000000" pitchFamily="2" charset="2"/>
              <a:buChar char="§"/>
            </a:pPr>
            <a:endParaRPr lang="en-AU" sz="280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kern="1200" dirty="0">
              <a:solidFill>
                <a:prstClr val="black"/>
              </a:solidFill>
              <a:latin typeface="Calibri" panose="020F0502020204030204"/>
              <a:ea typeface="+mn-ea"/>
              <a:cs typeface="+mn-cs"/>
            </a:endParaRPr>
          </a:p>
        </p:txBody>
      </p:sp>
      <p:sp>
        <p:nvSpPr>
          <p:cNvPr id="34" name="TextBox 33">
            <a:extLst>
              <a:ext uri="{FF2B5EF4-FFF2-40B4-BE49-F238E27FC236}">
                <a16:creationId xmlns:a16="http://schemas.microsoft.com/office/drawing/2014/main" id="{957717F2-3FC4-716A-97A7-2A4C3F56673C}"/>
              </a:ext>
            </a:extLst>
          </p:cNvPr>
          <p:cNvSpPr txBox="1"/>
          <p:nvPr/>
        </p:nvSpPr>
        <p:spPr>
          <a:xfrm>
            <a:off x="7023591" y="8907745"/>
            <a:ext cx="3360962"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January 2024</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Regional Council formed</a:t>
            </a: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p:txBody>
      </p:sp>
      <p:sp>
        <p:nvSpPr>
          <p:cNvPr id="35" name="TextBox 34">
            <a:extLst>
              <a:ext uri="{FF2B5EF4-FFF2-40B4-BE49-F238E27FC236}">
                <a16:creationId xmlns:a16="http://schemas.microsoft.com/office/drawing/2014/main" id="{83DD0D75-FDE9-A388-7EB8-1F8EABA6C284}"/>
              </a:ext>
            </a:extLst>
          </p:cNvPr>
          <p:cNvSpPr txBox="1"/>
          <p:nvPr/>
        </p:nvSpPr>
        <p:spPr>
          <a:xfrm>
            <a:off x="10565290" y="8894444"/>
            <a:ext cx="3380652"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March 2024 </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Beginning of Transfer of First Tranche of Functions to RC</a:t>
            </a: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904F3227-DDDB-66FB-01FD-C3EC9A789D93}"/>
              </a:ext>
            </a:extLst>
          </p:cNvPr>
          <p:cNvSpPr txBox="1"/>
          <p:nvPr/>
        </p:nvSpPr>
        <p:spPr>
          <a:xfrm>
            <a:off x="14160678" y="8870717"/>
            <a:ext cx="3380652"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May 2024</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AU" sz="2800" b="0" kern="1200">
                <a:solidFill>
                  <a:prstClr val="black"/>
                </a:solidFill>
                <a:latin typeface="Calibri" panose="020F0502020204030204"/>
                <a:ea typeface="+mn-ea"/>
                <a:cs typeface="+mn-cs"/>
              </a:rPr>
              <a:t>Completion of </a:t>
            </a:r>
            <a:r>
              <a:rPr lang="en-AU" sz="2800" b="0" kern="1200" dirty="0">
                <a:solidFill>
                  <a:prstClr val="black"/>
                </a:solidFill>
                <a:latin typeface="Calibri" panose="020F0502020204030204"/>
                <a:ea typeface="+mn-ea"/>
                <a:cs typeface="+mn-cs"/>
              </a:rPr>
              <a:t>Transfer of First Tranche of Functions to RC</a:t>
            </a:r>
          </a:p>
          <a:p>
            <a:pPr algn="l" defTabSz="914400" hangingPunct="1"/>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0970D64-00E6-7ACB-C7A2-3A89C6BAE30C}"/>
              </a:ext>
            </a:extLst>
          </p:cNvPr>
          <p:cNvCxnSpPr>
            <a:cxnSpLocks/>
          </p:cNvCxnSpPr>
          <p:nvPr/>
        </p:nvCxnSpPr>
        <p:spPr>
          <a:xfrm>
            <a:off x="14878556" y="664657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807350-5D53-0AE4-97A7-60D427EBCDFA}"/>
              </a:ext>
            </a:extLst>
          </p:cNvPr>
          <p:cNvCxnSpPr>
            <a:cxnSpLocks/>
          </p:cNvCxnSpPr>
          <p:nvPr/>
        </p:nvCxnSpPr>
        <p:spPr>
          <a:xfrm>
            <a:off x="11240006" y="664657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945849-0572-A826-6918-2696F26FE0AB}"/>
              </a:ext>
            </a:extLst>
          </p:cNvPr>
          <p:cNvCxnSpPr>
            <a:cxnSpLocks/>
          </p:cNvCxnSpPr>
          <p:nvPr/>
        </p:nvCxnSpPr>
        <p:spPr>
          <a:xfrm>
            <a:off x="7868156" y="666562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B34266-5AC2-1142-0157-C1438E6064C3}"/>
              </a:ext>
            </a:extLst>
          </p:cNvPr>
          <p:cNvCxnSpPr>
            <a:cxnSpLocks/>
          </p:cNvCxnSpPr>
          <p:nvPr/>
        </p:nvCxnSpPr>
        <p:spPr>
          <a:xfrm>
            <a:off x="9563606" y="820199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5EE024-5006-A66F-517F-91E75E872D9B}"/>
              </a:ext>
            </a:extLst>
          </p:cNvPr>
          <p:cNvCxnSpPr>
            <a:cxnSpLocks/>
          </p:cNvCxnSpPr>
          <p:nvPr/>
        </p:nvCxnSpPr>
        <p:spPr>
          <a:xfrm>
            <a:off x="16345406" y="8236150"/>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A55797-5C98-C4BE-5C3C-C83698F1C63F}"/>
              </a:ext>
            </a:extLst>
          </p:cNvPr>
          <p:cNvCxnSpPr>
            <a:cxnSpLocks/>
          </p:cNvCxnSpPr>
          <p:nvPr/>
        </p:nvCxnSpPr>
        <p:spPr>
          <a:xfrm>
            <a:off x="12802106" y="825914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F14F2A-C9EC-8706-E57B-0E12B1F7ADB8}"/>
              </a:ext>
            </a:extLst>
          </p:cNvPr>
          <p:cNvCxnSpPr>
            <a:cxnSpLocks/>
          </p:cNvCxnSpPr>
          <p:nvPr/>
        </p:nvCxnSpPr>
        <p:spPr>
          <a:xfrm>
            <a:off x="19298156" y="8217100"/>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67121E-798A-9E73-13DE-1D786BE0D85B}"/>
              </a:ext>
            </a:extLst>
          </p:cNvPr>
          <p:cNvSpPr txBox="1"/>
          <p:nvPr/>
        </p:nvSpPr>
        <p:spPr>
          <a:xfrm>
            <a:off x="17764842" y="2091942"/>
            <a:ext cx="3380660"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June 2024</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Concluding the training for RCLs </a:t>
            </a:r>
          </a:p>
          <a:p>
            <a:pPr algn="l" defTabSz="914400" hangingPunct="1"/>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Concluding the training for the members of the Regional Council </a:t>
            </a: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AU" sz="2800" b="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D38FE3E2-6B32-64F7-A95B-DFC9E481868F}"/>
              </a:ext>
            </a:extLst>
          </p:cNvPr>
          <p:cNvSpPr txBox="1"/>
          <p:nvPr/>
        </p:nvSpPr>
        <p:spPr>
          <a:xfrm>
            <a:off x="17755941" y="8870714"/>
            <a:ext cx="3389562"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July 2024</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Rotary Community Leader &amp; Specialist roles  commence (1</a:t>
            </a:r>
            <a:r>
              <a:rPr lang="en-US" sz="2800" b="0" kern="1200" baseline="30000" dirty="0">
                <a:solidFill>
                  <a:prstClr val="black"/>
                </a:solidFill>
                <a:latin typeface="Calibri" panose="020F0502020204030204"/>
                <a:ea typeface="+mn-ea"/>
                <a:cs typeface="+mn-cs"/>
              </a:rPr>
              <a:t>st</a:t>
            </a:r>
            <a:r>
              <a:rPr lang="en-US" sz="2800" b="0" kern="1200" dirty="0">
                <a:solidFill>
                  <a:prstClr val="black"/>
                </a:solidFill>
                <a:latin typeface="Calibri" panose="020F0502020204030204"/>
                <a:ea typeface="+mn-ea"/>
                <a:cs typeface="+mn-cs"/>
              </a:rPr>
              <a:t> Group)</a:t>
            </a:r>
          </a:p>
          <a:p>
            <a:pPr marL="571500" indent="-571500" algn="l" defTabSz="914400" hangingPunct="1">
              <a:buFont typeface="Wingdings" panose="05000000000000000000" pitchFamily="2" charset="2"/>
              <a:buChar char="§"/>
            </a:pPr>
            <a:endParaRPr lang="en-US" sz="280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endParaRPr lang="en-US" sz="2800" kern="1200" dirty="0">
              <a:solidFill>
                <a:prstClr val="black"/>
              </a:solidFill>
              <a:latin typeface="Calibri" panose="020F0502020204030204"/>
              <a:ea typeface="+mn-ea"/>
              <a:cs typeface="+mn-cs"/>
            </a:endParaRPr>
          </a:p>
        </p:txBody>
      </p:sp>
      <p:sp>
        <p:nvSpPr>
          <p:cNvPr id="25" name="Oval 24">
            <a:extLst>
              <a:ext uri="{FF2B5EF4-FFF2-40B4-BE49-F238E27FC236}">
                <a16:creationId xmlns:a16="http://schemas.microsoft.com/office/drawing/2014/main" id="{95E42F4E-9E03-BE84-303F-A0F126D322E8}"/>
              </a:ext>
            </a:extLst>
          </p:cNvPr>
          <p:cNvSpPr/>
          <p:nvPr/>
        </p:nvSpPr>
        <p:spPr>
          <a:xfrm>
            <a:off x="17403004" y="7244110"/>
            <a:ext cx="939904" cy="93990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NZ"/>
          </a:p>
        </p:txBody>
      </p:sp>
      <p:sp>
        <p:nvSpPr>
          <p:cNvPr id="26" name="Oval 25">
            <a:extLst>
              <a:ext uri="{FF2B5EF4-FFF2-40B4-BE49-F238E27FC236}">
                <a16:creationId xmlns:a16="http://schemas.microsoft.com/office/drawing/2014/main" id="{52E5CFE9-DBFB-2C60-C971-0ADD83938BB9}"/>
              </a:ext>
            </a:extLst>
          </p:cNvPr>
          <p:cNvSpPr/>
          <p:nvPr/>
        </p:nvSpPr>
        <p:spPr>
          <a:xfrm>
            <a:off x="18815932" y="7258146"/>
            <a:ext cx="939904" cy="93990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NZ"/>
          </a:p>
        </p:txBody>
      </p:sp>
      <p:cxnSp>
        <p:nvCxnSpPr>
          <p:cNvPr id="27" name="Straight Connector 26">
            <a:extLst>
              <a:ext uri="{FF2B5EF4-FFF2-40B4-BE49-F238E27FC236}">
                <a16:creationId xmlns:a16="http://schemas.microsoft.com/office/drawing/2014/main" id="{84357252-995E-97CD-9371-4A9D70266DE9}"/>
              </a:ext>
            </a:extLst>
          </p:cNvPr>
          <p:cNvCxnSpPr>
            <a:cxnSpLocks/>
          </p:cNvCxnSpPr>
          <p:nvPr/>
        </p:nvCxnSpPr>
        <p:spPr>
          <a:xfrm>
            <a:off x="18002756" y="662752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DC913E-199C-D7E1-68DD-87E228C3B6F5}"/>
              </a:ext>
            </a:extLst>
          </p:cNvPr>
          <p:cNvCxnSpPr>
            <a:cxnSpLocks/>
          </p:cNvCxnSpPr>
          <p:nvPr/>
        </p:nvCxnSpPr>
        <p:spPr>
          <a:xfrm>
            <a:off x="6115556" y="822104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Club-Rotary LogoLockup-Template_EN21.pdf" descr="Club-Rotary LogoLockup-Template_EN21.pdf">
            <a:extLst>
              <a:ext uri="{FF2B5EF4-FFF2-40B4-BE49-F238E27FC236}">
                <a16:creationId xmlns:a16="http://schemas.microsoft.com/office/drawing/2014/main" id="{A356017C-C90B-B1BD-622F-90F946959868}"/>
              </a:ext>
            </a:extLst>
          </p:cNvPr>
          <p:cNvPicPr>
            <a:picLocks noChangeAspect="1"/>
          </p:cNvPicPr>
          <p:nvPr/>
        </p:nvPicPr>
        <p:blipFill>
          <a:blip r:embed="rId8"/>
          <a:srcRect l="25686" t="25526" r="28871" b="17327"/>
          <a:stretch>
            <a:fillRect/>
          </a:stretch>
        </p:blipFill>
        <p:spPr>
          <a:xfrm>
            <a:off x="20128281" y="12374270"/>
            <a:ext cx="4091940" cy="1400182"/>
          </a:xfrm>
          <a:prstGeom prst="rect">
            <a:avLst/>
          </a:prstGeom>
          <a:ln w="12700">
            <a:miter lim="400000"/>
          </a:ln>
        </p:spPr>
      </p:pic>
    </p:spTree>
    <p:extLst>
      <p:ext uri="{BB962C8B-B14F-4D97-AF65-F5344CB8AC3E}">
        <p14:creationId xmlns:p14="http://schemas.microsoft.com/office/powerpoint/2010/main" val="159133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289E6A-F793-5551-FABA-7BAD8C6FDE27}"/>
              </a:ext>
            </a:extLst>
          </p:cNvPr>
          <p:cNvSpPr txBox="1"/>
          <p:nvPr/>
        </p:nvSpPr>
        <p:spPr>
          <a:xfrm>
            <a:off x="0" y="-381238"/>
            <a:ext cx="24389932" cy="3000821"/>
          </a:xfrm>
          <a:prstGeom prst="rect">
            <a:avLst/>
          </a:prstGeom>
          <a:solidFill>
            <a:schemeClr val="tx2">
              <a:lumMod val="50000"/>
            </a:schemeClr>
          </a:solidFill>
        </p:spPr>
        <p:txBody>
          <a:bodyPr wrap="square" lIns="360000" tIns="0" rIns="360000" rtlCol="0">
            <a:spAutoFit/>
          </a:bodyPr>
          <a:lstStyle/>
          <a:p>
            <a:pPr algn="l"/>
            <a:r>
              <a:rPr lang="en-AU" sz="9600" b="0" dirty="0">
                <a:solidFill>
                  <a:schemeClr val="bg1"/>
                </a:solidFill>
                <a:latin typeface="Frutiger LT Std 45 Light"/>
              </a:rPr>
              <a:t> </a:t>
            </a:r>
          </a:p>
          <a:p>
            <a:pPr algn="l"/>
            <a:r>
              <a:rPr lang="en-AU" sz="9600" b="0" dirty="0">
                <a:solidFill>
                  <a:srgbClr val="FFC000"/>
                </a:solidFill>
                <a:latin typeface="Frutiger LT Std 45 Light"/>
              </a:rPr>
              <a:t>What can you do in your club?</a:t>
            </a: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 xmlns:p14="http://schemas.microsoft.com/office/powerpoint/2010/main" xmlns:a16="http://schemas.microsoft.com/office/drawing/2014/main\" id="9C8C2A7E-72DC-459F-B056-AEFD234142F6"/>
              </a:ext>
            </a:extLst>
          </p:cNvPr>
          <p:cNvSpPr txBox="1"/>
          <p:nvPr>
            <p:custDataLst>
              <p:tags r:id="rId4"/>
            </p:custDataLst>
          </p:nvPr>
        </p:nvSpPr>
        <p:spPr>
          <a:xfrm>
            <a:off x="4891819" y="2116725"/>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sp>
        <p:nvSpPr>
          <p:cNvPr id="50" name="OTLSHAPE_SL_1d930ba792c0426fa90998ee00b00c11_Header">
            <a:extLst>
              <a:ext uri="{25288F24-94C9-4A25-8401-C2E4B644BA60}">
                <a16:creationId xmlns="" xmlns:p14="http://schemas.microsoft.com/office/powerpoint/2010/main" xmlns:a16="http://schemas.microsoft.com/office/drawing/2014/main\" id="42656806-01AB-4525-AD4E-B389AF954A80"/>
              </a:ext>
            </a:extLst>
          </p:cNvPr>
          <p:cNvSpPr txBox="1"/>
          <p:nvPr>
            <p:custDataLst>
              <p:tags r:id="rId15"/>
            </p:custDataLst>
          </p:nvPr>
        </p:nvSpPr>
        <p:spPr>
          <a:xfrm>
            <a:off x="1254147" y="11610732"/>
            <a:ext cx="3584620" cy="1231106"/>
          </a:xfrm>
          <a:prstGeom prst="rect">
            <a:avLst/>
          </a:prstGeom>
          <a:noFill/>
        </p:spPr>
        <p:txBody>
          <a:bodyPr vert="horz" wrap="square" lIns="0" tIns="0" rIns="0" bIns="0" rtlCol="0" anchor="ctr" anchorCtr="0">
            <a:spAutoFit/>
          </a:bodyPr>
          <a:lstStyle/>
          <a:p>
            <a:pPr algn="ctr"/>
            <a:r>
              <a:rPr lang="en-US" sz="4000" dirty="0">
                <a:solidFill>
                  <a:srgbClr val="FFFFFF">
                    <a:alpha val="100000"/>
                  </a:srgbClr>
                </a:solidFill>
                <a:latin typeface="Frutiger LT Std 45 Light"/>
              </a:rPr>
              <a:t>Approval to Proceed</a:t>
            </a:r>
          </a:p>
        </p:txBody>
      </p:sp>
      <p:cxnSp>
        <p:nvCxnSpPr>
          <p:cNvPr id="54" name="OTLSHAPE_G_00000000000000000000000000000000_ShapeBelow0" hidden="1"/>
          <p:cNvCxnSpPr/>
          <p:nvPr>
            <p:custDataLst>
              <p:tags r:id="rId16"/>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7"/>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8"/>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9"/>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20"/>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 xmlns:p14="http://schemas.microsoft.com/office/powerpoint/2010/main" xmlns:a16="http://schemas.microsoft.com/office/drawing/2014/main\" id="B5381979-7A39-438F-A434-F7E08C72B494"/>
              </a:ext>
            </a:extLst>
          </p:cNvPr>
          <p:cNvSpPr txBox="1"/>
          <p:nvPr>
            <p:custDataLst>
              <p:tags r:id="rId21"/>
            </p:custDataLst>
          </p:nvPr>
        </p:nvSpPr>
        <p:spPr>
          <a:xfrm>
            <a:off x="1879600" y="3170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2"/>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 xmlns:p14="http://schemas.microsoft.com/office/powerpoint/2010/main" xmlns:a16="http://schemas.microsoft.com/office/drawing/2014/main\" id="5B1FBAA1-06BB-428C-9EEC-2C6C6EE65929"/>
              </a:ext>
            </a:extLst>
          </p:cNvPr>
          <p:cNvSpPr txBox="1"/>
          <p:nvPr>
            <p:custDataLst>
              <p:tags r:id="rId23"/>
            </p:custDataLst>
          </p:nvPr>
        </p:nvSpPr>
        <p:spPr>
          <a:xfrm>
            <a:off x="2794000" y="2306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4"/>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 xmlns:p14="http://schemas.microsoft.com/office/powerpoint/2010/main" xmlns:a16="http://schemas.microsoft.com/office/drawing/2014/main\" id="1FFFC600-A54D-4C4D-A614-91E5626D0531"/>
              </a:ext>
            </a:extLst>
          </p:cNvPr>
          <p:cNvSpPr txBox="1"/>
          <p:nvPr>
            <p:custDataLst>
              <p:tags r:id="rId25"/>
            </p:custDataLst>
          </p:nvPr>
        </p:nvSpPr>
        <p:spPr>
          <a:xfrm>
            <a:off x="3505200" y="31381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 xmlns:p14="http://schemas.microsoft.com/office/powerpoint/2010/main" xmlns:a16="http://schemas.microsoft.com/office/drawing/2014/main\" id="756BF9C4-435D-4451-B235-F958FF8131CF"/>
              </a:ext>
            </a:extLst>
          </p:cNvPr>
          <p:cNvSpPr txBox="1"/>
          <p:nvPr>
            <p:custDataLst>
              <p:tags r:id="rId26"/>
            </p:custDataLst>
          </p:nvPr>
        </p:nvSpPr>
        <p:spPr>
          <a:xfrm>
            <a:off x="3505200" y="3417502"/>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 xmlns:p14="http://schemas.microsoft.com/office/powerpoint/2010/main" xmlns:a16="http://schemas.microsoft.com/office/drawing/2014/main\" id="003090A3-0FA4-43E4-8083-38BC39F70C7F"/>
              </a:ext>
            </a:extLst>
          </p:cNvPr>
          <p:cNvSpPr txBox="1"/>
          <p:nvPr>
            <p:custDataLst>
              <p:tags r:id="rId27"/>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 xmlns:p14="http://schemas.microsoft.com/office/powerpoint/2010/main" xmlns:a16="http://schemas.microsoft.com/office/drawing/2014/main\" id="AF54539B-51D3-47E2-A0AB-C2E9C1088529"/>
              </a:ext>
            </a:extLst>
          </p:cNvPr>
          <p:cNvSpPr txBox="1"/>
          <p:nvPr>
            <p:custDataLst>
              <p:tags r:id="rId28"/>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 xmlns:p14="http://schemas.microsoft.com/office/powerpoint/2010/main" xmlns:a16="http://schemas.microsoft.com/office/drawing/2014/main\" id="46A309DE-6C33-4DCB-BC51-12AF775CFEA7"/>
              </a:ext>
            </a:extLst>
          </p:cNvPr>
          <p:cNvSpPr txBox="1"/>
          <p:nvPr>
            <p:custDataLst>
              <p:tags r:id="rId29"/>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30"/>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 xmlns:p14="http://schemas.microsoft.com/office/powerpoint/2010/main" xmlns:a16="http://schemas.microsoft.com/office/drawing/2014/main\" id="822BEE3C-F288-49A0-AF39-D06BD9D14A12"/>
              </a:ext>
            </a:extLst>
          </p:cNvPr>
          <p:cNvSpPr txBox="1"/>
          <p:nvPr>
            <p:custDataLst>
              <p:tags r:id="rId31"/>
            </p:custDataLst>
          </p:nvPr>
        </p:nvSpPr>
        <p:spPr>
          <a:xfrm>
            <a:off x="4902200" y="36715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 xmlns:p14="http://schemas.microsoft.com/office/powerpoint/2010/main" xmlns:a16="http://schemas.microsoft.com/office/drawing/2014/main\" id="DA8731EA-1F27-41DB-BC81-6430381FD9E6"/>
              </a:ext>
            </a:extLst>
          </p:cNvPr>
          <p:cNvSpPr txBox="1"/>
          <p:nvPr>
            <p:custDataLst>
              <p:tags r:id="rId32"/>
            </p:custDataLst>
          </p:nvPr>
        </p:nvSpPr>
        <p:spPr>
          <a:xfrm>
            <a:off x="4902200" y="3950902"/>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 xmlns:p14="http://schemas.microsoft.com/office/powerpoint/2010/main" xmlns:a16="http://schemas.microsoft.com/office/drawing/2014/main\" id="0172748E-7610-49E6-983B-D93761D0D65E"/>
              </a:ext>
            </a:extLst>
          </p:cNvPr>
          <p:cNvSpPr txBox="1"/>
          <p:nvPr>
            <p:custDataLst>
              <p:tags r:id="rId33"/>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 xmlns:p14="http://schemas.microsoft.com/office/powerpoint/2010/main" xmlns:a16="http://schemas.microsoft.com/office/drawing/2014/main\" id="C8BC0D9D-4005-4CD2-B847-3E2AE2643C2C"/>
              </a:ext>
            </a:extLst>
          </p:cNvPr>
          <p:cNvSpPr txBox="1"/>
          <p:nvPr>
            <p:custDataLst>
              <p:tags r:id="rId34"/>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 xmlns:p14="http://schemas.microsoft.com/office/powerpoint/2010/main" xmlns:a16="http://schemas.microsoft.com/office/drawing/2014/main\" id="AA0F9B96-A0A5-4AEC-B3B2-3BB4559A60AD"/>
              </a:ext>
            </a:extLst>
          </p:cNvPr>
          <p:cNvSpPr txBox="1"/>
          <p:nvPr>
            <p:custDataLst>
              <p:tags r:id="rId35"/>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 xmlns:p14="http://schemas.microsoft.com/office/powerpoint/2010/main" xmlns:a16="http://schemas.microsoft.com/office/drawing/2014/main\" id="EA257C3E-1DCD-40D6-949C-730D61EDDB68"/>
              </a:ext>
            </a:extLst>
          </p:cNvPr>
          <p:cNvSpPr txBox="1"/>
          <p:nvPr>
            <p:custDataLst>
              <p:tags r:id="rId36"/>
            </p:custDataLst>
          </p:nvPr>
        </p:nvSpPr>
        <p:spPr>
          <a:xfrm>
            <a:off x="4953000" y="4008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7"/>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 xmlns:p14="http://schemas.microsoft.com/office/powerpoint/2010/main" xmlns:a16="http://schemas.microsoft.com/office/drawing/2014/main\" id="463243F4-3D03-4921-BC52-2B4A3705CD0E"/>
              </a:ext>
            </a:extLst>
          </p:cNvPr>
          <p:cNvSpPr txBox="1"/>
          <p:nvPr>
            <p:custDataLst>
              <p:tags r:id="rId38"/>
            </p:custDataLst>
          </p:nvPr>
        </p:nvSpPr>
        <p:spPr>
          <a:xfrm>
            <a:off x="1879600" y="53041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9"/>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40"/>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 xmlns:p14="http://schemas.microsoft.com/office/powerpoint/2010/main" xmlns:a16="http://schemas.microsoft.com/office/drawing/2014/main\" id="B49D1567-C5DC-4687-906A-6839B66FF31F"/>
              </a:ext>
            </a:extLst>
          </p:cNvPr>
          <p:cNvSpPr txBox="1"/>
          <p:nvPr>
            <p:custDataLst>
              <p:tags r:id="rId41"/>
            </p:custDataLst>
          </p:nvPr>
        </p:nvSpPr>
        <p:spPr>
          <a:xfrm>
            <a:off x="2362200" y="49923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 xmlns:p14="http://schemas.microsoft.com/office/powerpoint/2010/main" xmlns:a16="http://schemas.microsoft.com/office/drawing/2014/main\" id="02DDDBF6-4CFA-4773-9DE5-B921C4F1CA43"/>
              </a:ext>
            </a:extLst>
          </p:cNvPr>
          <p:cNvSpPr txBox="1"/>
          <p:nvPr>
            <p:custDataLst>
              <p:tags r:id="rId42"/>
            </p:custDataLst>
          </p:nvPr>
        </p:nvSpPr>
        <p:spPr>
          <a:xfrm>
            <a:off x="2362200" y="52717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 xmlns:p14="http://schemas.microsoft.com/office/powerpoint/2010/main" xmlns:a16="http://schemas.microsoft.com/office/drawing/2014/main\" id="B6A60620-5B1E-401D-8B90-687579CE1D2B"/>
              </a:ext>
            </a:extLst>
          </p:cNvPr>
          <p:cNvSpPr txBox="1"/>
          <p:nvPr>
            <p:custDataLst>
              <p:tags r:id="rId43"/>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 xmlns:p14="http://schemas.microsoft.com/office/powerpoint/2010/main" xmlns:a16="http://schemas.microsoft.com/office/drawing/2014/main\" id="3E055503-73D9-4F64-9F0F-01D43E84BB49"/>
              </a:ext>
            </a:extLst>
          </p:cNvPr>
          <p:cNvSpPr txBox="1"/>
          <p:nvPr>
            <p:custDataLst>
              <p:tags r:id="rId44"/>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 xmlns:p14="http://schemas.microsoft.com/office/powerpoint/2010/main" xmlns:a16="http://schemas.microsoft.com/office/drawing/2014/main\" id="8E4B3DAB-210B-446D-965C-FB4AF26E2032"/>
              </a:ext>
            </a:extLst>
          </p:cNvPr>
          <p:cNvSpPr txBox="1"/>
          <p:nvPr>
            <p:custDataLst>
              <p:tags r:id="rId45"/>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6"/>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 xmlns:p14="http://schemas.microsoft.com/office/powerpoint/2010/main" xmlns:a16="http://schemas.microsoft.com/office/drawing/2014/main\" id="83958B24-06F0-41CA-BBA8-9FAB277EBD91"/>
              </a:ext>
            </a:extLst>
          </p:cNvPr>
          <p:cNvSpPr txBox="1"/>
          <p:nvPr>
            <p:custDataLst>
              <p:tags r:id="rId47"/>
            </p:custDataLst>
          </p:nvPr>
        </p:nvSpPr>
        <p:spPr>
          <a:xfrm>
            <a:off x="6756400" y="54749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 xmlns:p14="http://schemas.microsoft.com/office/powerpoint/2010/main" xmlns:a16="http://schemas.microsoft.com/office/drawing/2014/main\" id="1EC037D7-3730-4550-AE17-FF16FBF50491"/>
              </a:ext>
            </a:extLst>
          </p:cNvPr>
          <p:cNvSpPr txBox="1"/>
          <p:nvPr>
            <p:custDataLst>
              <p:tags r:id="rId48"/>
            </p:custDataLst>
          </p:nvPr>
        </p:nvSpPr>
        <p:spPr>
          <a:xfrm>
            <a:off x="6756400" y="57543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 xmlns:p14="http://schemas.microsoft.com/office/powerpoint/2010/main" xmlns:a16="http://schemas.microsoft.com/office/drawing/2014/main\" id="56AC9B45-DE51-4872-B53B-586538B470BC"/>
              </a:ext>
            </a:extLst>
          </p:cNvPr>
          <p:cNvSpPr txBox="1"/>
          <p:nvPr>
            <p:custDataLst>
              <p:tags r:id="rId49"/>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 xmlns:p14="http://schemas.microsoft.com/office/powerpoint/2010/main" xmlns:a16="http://schemas.microsoft.com/office/drawing/2014/main\" id="81E4A317-7BA7-445A-89FA-9FA95194BB03"/>
              </a:ext>
            </a:extLst>
          </p:cNvPr>
          <p:cNvSpPr txBox="1"/>
          <p:nvPr>
            <p:custDataLst>
              <p:tags r:id="rId50"/>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 xmlns:p14="http://schemas.microsoft.com/office/powerpoint/2010/main" xmlns:a16="http://schemas.microsoft.com/office/drawing/2014/main\" id="86518EF3-C5E9-484A-94AC-BEE3EDC43F6E"/>
              </a:ext>
            </a:extLst>
          </p:cNvPr>
          <p:cNvSpPr txBox="1"/>
          <p:nvPr>
            <p:custDataLst>
              <p:tags r:id="rId51"/>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 xmlns:p14="http://schemas.microsoft.com/office/powerpoint/2010/main" xmlns:a16="http://schemas.microsoft.com/office/drawing/2014/main\" id="9E368E24-92F9-4D5A-A806-C4EDD629CFD9"/>
              </a:ext>
            </a:extLst>
          </p:cNvPr>
          <p:cNvSpPr txBox="1"/>
          <p:nvPr>
            <p:custDataLst>
              <p:tags r:id="rId52"/>
            </p:custDataLst>
          </p:nvPr>
        </p:nvSpPr>
        <p:spPr>
          <a:xfrm>
            <a:off x="5969000" y="5812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3"/>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 xmlns:p14="http://schemas.microsoft.com/office/powerpoint/2010/main" xmlns:a16="http://schemas.microsoft.com/office/drawing/2014/main\" id="C385C14A-ED29-4A9F-9782-775E744E06B7"/>
              </a:ext>
            </a:extLst>
          </p:cNvPr>
          <p:cNvSpPr txBox="1"/>
          <p:nvPr>
            <p:custDataLst>
              <p:tags r:id="rId54"/>
            </p:custDataLst>
          </p:nvPr>
        </p:nvSpPr>
        <p:spPr>
          <a:xfrm>
            <a:off x="1879600" y="7056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5"/>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6"/>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 xmlns:p14="http://schemas.microsoft.com/office/powerpoint/2010/main" xmlns:a16="http://schemas.microsoft.com/office/drawing/2014/main\" id="474FA588-EEA9-41D7-8DE9-0AF48292C42D"/>
              </a:ext>
            </a:extLst>
          </p:cNvPr>
          <p:cNvSpPr txBox="1"/>
          <p:nvPr>
            <p:custDataLst>
              <p:tags r:id="rId57"/>
            </p:custDataLst>
          </p:nvPr>
        </p:nvSpPr>
        <p:spPr>
          <a:xfrm>
            <a:off x="6096000" y="6795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 xmlns:p14="http://schemas.microsoft.com/office/powerpoint/2010/main" xmlns:a16="http://schemas.microsoft.com/office/drawing/2014/main\" id="14F40304-D7DA-46C2-B6C0-68D082BB8B41"/>
              </a:ext>
            </a:extLst>
          </p:cNvPr>
          <p:cNvSpPr txBox="1"/>
          <p:nvPr>
            <p:custDataLst>
              <p:tags r:id="rId58"/>
            </p:custDataLst>
          </p:nvPr>
        </p:nvSpPr>
        <p:spPr>
          <a:xfrm>
            <a:off x="6096000" y="7075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 xmlns:p14="http://schemas.microsoft.com/office/powerpoint/2010/main" xmlns:a16="http://schemas.microsoft.com/office/drawing/2014/main\" id="2C42E1D1-BEA9-498A-8284-43865584EEBA"/>
              </a:ext>
            </a:extLst>
          </p:cNvPr>
          <p:cNvSpPr txBox="1"/>
          <p:nvPr>
            <p:custDataLst>
              <p:tags r:id="rId59"/>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 xmlns:p14="http://schemas.microsoft.com/office/powerpoint/2010/main" xmlns:a16="http://schemas.microsoft.com/office/drawing/2014/main\" id="4D2E428B-8B0D-4CD4-8E6F-0088BEA4A51B"/>
              </a:ext>
            </a:extLst>
          </p:cNvPr>
          <p:cNvSpPr txBox="1"/>
          <p:nvPr>
            <p:custDataLst>
              <p:tags r:id="rId60"/>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 xmlns:p14="http://schemas.microsoft.com/office/powerpoint/2010/main" xmlns:a16="http://schemas.microsoft.com/office/drawing/2014/main\" id="8BD63ACB-6613-4919-9266-CEF6EEDF81F9"/>
              </a:ext>
            </a:extLst>
          </p:cNvPr>
          <p:cNvSpPr txBox="1"/>
          <p:nvPr>
            <p:custDataLst>
              <p:tags r:id="rId61"/>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2"/>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 xmlns:p14="http://schemas.microsoft.com/office/powerpoint/2010/main" xmlns:a16="http://schemas.microsoft.com/office/drawing/2014/main\" id="5DBD0C34-E0FC-4F01-B1CF-09910381103D"/>
              </a:ext>
            </a:extLst>
          </p:cNvPr>
          <p:cNvSpPr txBox="1"/>
          <p:nvPr>
            <p:custDataLst>
              <p:tags r:id="rId63"/>
            </p:custDataLst>
          </p:nvPr>
        </p:nvSpPr>
        <p:spPr>
          <a:xfrm>
            <a:off x="5410200" y="73291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 xmlns:p14="http://schemas.microsoft.com/office/powerpoint/2010/main" xmlns:a16="http://schemas.microsoft.com/office/drawing/2014/main\" id="AC156E7D-0FC4-4BEB-9168-F158E50CDB6A"/>
              </a:ext>
            </a:extLst>
          </p:cNvPr>
          <p:cNvSpPr txBox="1"/>
          <p:nvPr>
            <p:custDataLst>
              <p:tags r:id="rId64"/>
            </p:custDataLst>
          </p:nvPr>
        </p:nvSpPr>
        <p:spPr>
          <a:xfrm>
            <a:off x="5410200" y="76085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 xmlns:p14="http://schemas.microsoft.com/office/powerpoint/2010/main" xmlns:a16="http://schemas.microsoft.com/office/drawing/2014/main\" id="3C602482-A7F5-4F5A-BA7A-30FCE417D99F"/>
              </a:ext>
            </a:extLst>
          </p:cNvPr>
          <p:cNvSpPr txBox="1"/>
          <p:nvPr>
            <p:custDataLst>
              <p:tags r:id="rId65"/>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 xmlns:p14="http://schemas.microsoft.com/office/powerpoint/2010/main" xmlns:a16="http://schemas.microsoft.com/office/drawing/2014/main\" id="35DE02EF-F552-46B0-A7DE-E383A445A9D2"/>
              </a:ext>
            </a:extLst>
          </p:cNvPr>
          <p:cNvSpPr txBox="1"/>
          <p:nvPr>
            <p:custDataLst>
              <p:tags r:id="rId66"/>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 xmlns:p14="http://schemas.microsoft.com/office/powerpoint/2010/main" xmlns:a16="http://schemas.microsoft.com/office/drawing/2014/main\" id="840EA0C1-0D33-4435-BDC7-DA20A52D3F90"/>
              </a:ext>
            </a:extLst>
          </p:cNvPr>
          <p:cNvSpPr txBox="1"/>
          <p:nvPr>
            <p:custDataLst>
              <p:tags r:id="rId67"/>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8"/>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 xmlns:p14="http://schemas.microsoft.com/office/powerpoint/2010/main" xmlns:a16="http://schemas.microsoft.com/office/drawing/2014/main\" id="BD5793CD-3931-4B16-BF6E-DB191AF38A55"/>
              </a:ext>
            </a:extLst>
          </p:cNvPr>
          <p:cNvSpPr txBox="1"/>
          <p:nvPr>
            <p:custDataLst>
              <p:tags r:id="rId69"/>
            </p:custDataLst>
          </p:nvPr>
        </p:nvSpPr>
        <p:spPr>
          <a:xfrm>
            <a:off x="5410200" y="7811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 xmlns:p14="http://schemas.microsoft.com/office/powerpoint/2010/main" xmlns:a16="http://schemas.microsoft.com/office/drawing/2014/main\" id="F0EF3A33-6E93-4265-A1A7-AD8FAC3722A0"/>
              </a:ext>
            </a:extLst>
          </p:cNvPr>
          <p:cNvSpPr txBox="1"/>
          <p:nvPr>
            <p:custDataLst>
              <p:tags r:id="rId70"/>
            </p:custDataLst>
          </p:nvPr>
        </p:nvSpPr>
        <p:spPr>
          <a:xfrm>
            <a:off x="5410200" y="8091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 xmlns:p14="http://schemas.microsoft.com/office/powerpoint/2010/main" xmlns:a16="http://schemas.microsoft.com/office/drawing/2014/main\" id="29F4B795-00E4-4B32-AD2B-59914CCEDE79"/>
              </a:ext>
            </a:extLst>
          </p:cNvPr>
          <p:cNvSpPr txBox="1"/>
          <p:nvPr>
            <p:custDataLst>
              <p:tags r:id="rId71"/>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 xmlns:p14="http://schemas.microsoft.com/office/powerpoint/2010/main" xmlns:a16="http://schemas.microsoft.com/office/drawing/2014/main\" id="3B7A71EF-7B45-4C0A-ABB7-B10FD1C3A60F"/>
              </a:ext>
            </a:extLst>
          </p:cNvPr>
          <p:cNvSpPr txBox="1"/>
          <p:nvPr>
            <p:custDataLst>
              <p:tags r:id="rId72"/>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 xmlns:p14="http://schemas.microsoft.com/office/powerpoint/2010/main" xmlns:a16="http://schemas.microsoft.com/office/drawing/2014/main\" id="5E89D620-75CD-45D6-8928-5BFFAAB0B381"/>
              </a:ext>
            </a:extLst>
          </p:cNvPr>
          <p:cNvSpPr txBox="1"/>
          <p:nvPr>
            <p:custDataLst>
              <p:tags r:id="rId73"/>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4"/>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 xmlns:p14="http://schemas.microsoft.com/office/powerpoint/2010/main" xmlns:a16="http://schemas.microsoft.com/office/drawing/2014/main\" id="957B0D36-2880-4314-89D3-BF8FB45A853E"/>
              </a:ext>
            </a:extLst>
          </p:cNvPr>
          <p:cNvSpPr txBox="1"/>
          <p:nvPr>
            <p:custDataLst>
              <p:tags r:id="rId75"/>
            </p:custDataLst>
          </p:nvPr>
        </p:nvSpPr>
        <p:spPr>
          <a:xfrm>
            <a:off x="1879600" y="8758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6"/>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7"/>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 xmlns:p14="http://schemas.microsoft.com/office/powerpoint/2010/main" xmlns:a16="http://schemas.microsoft.com/office/drawing/2014/main\" id="C15515B5-8CB1-4EA1-AF9D-C1C7308E90B8"/>
              </a:ext>
            </a:extLst>
          </p:cNvPr>
          <p:cNvSpPr txBox="1"/>
          <p:nvPr>
            <p:custDataLst>
              <p:tags r:id="rId78"/>
            </p:custDataLst>
          </p:nvPr>
        </p:nvSpPr>
        <p:spPr>
          <a:xfrm>
            <a:off x="2971800" y="8497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 xmlns:p14="http://schemas.microsoft.com/office/powerpoint/2010/main" xmlns:a16="http://schemas.microsoft.com/office/drawing/2014/main\" id="5F146E90-6971-4DC5-8272-949BD48C4BD0"/>
              </a:ext>
            </a:extLst>
          </p:cNvPr>
          <p:cNvSpPr txBox="1"/>
          <p:nvPr>
            <p:custDataLst>
              <p:tags r:id="rId79"/>
            </p:custDataLst>
          </p:nvPr>
        </p:nvSpPr>
        <p:spPr>
          <a:xfrm>
            <a:off x="2971800" y="8776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 xmlns:p14="http://schemas.microsoft.com/office/powerpoint/2010/main" xmlns:a16="http://schemas.microsoft.com/office/drawing/2014/main\" id="080E9572-9A32-43F8-9111-6BA5E1AD9C19"/>
              </a:ext>
            </a:extLst>
          </p:cNvPr>
          <p:cNvSpPr txBox="1"/>
          <p:nvPr>
            <p:custDataLst>
              <p:tags r:id="rId80"/>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 xmlns:p14="http://schemas.microsoft.com/office/powerpoint/2010/main" xmlns:a16="http://schemas.microsoft.com/office/drawing/2014/main\" id="1E6036DB-2EDE-4074-BCEA-A3FD2DE833C0"/>
              </a:ext>
            </a:extLst>
          </p:cNvPr>
          <p:cNvSpPr txBox="1"/>
          <p:nvPr>
            <p:custDataLst>
              <p:tags r:id="rId81"/>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 xmlns:p14="http://schemas.microsoft.com/office/powerpoint/2010/main" xmlns:a16="http://schemas.microsoft.com/office/drawing/2014/main\" id="7819E641-6C37-41E9-B2A5-01010A093E18"/>
              </a:ext>
            </a:extLst>
          </p:cNvPr>
          <p:cNvSpPr txBox="1"/>
          <p:nvPr>
            <p:custDataLst>
              <p:tags r:id="rId82"/>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3"/>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 xmlns:p14="http://schemas.microsoft.com/office/powerpoint/2010/main" xmlns:a16="http://schemas.microsoft.com/office/drawing/2014/main\" id="FE869560-843E-4030-A574-095BA188D13F"/>
              </a:ext>
            </a:extLst>
          </p:cNvPr>
          <p:cNvSpPr txBox="1"/>
          <p:nvPr>
            <p:custDataLst>
              <p:tags r:id="rId84"/>
            </p:custDataLst>
          </p:nvPr>
        </p:nvSpPr>
        <p:spPr>
          <a:xfrm>
            <a:off x="7797800" y="89801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 xmlns:p14="http://schemas.microsoft.com/office/powerpoint/2010/main" xmlns:a16="http://schemas.microsoft.com/office/drawing/2014/main\" id="28D46D38-4A0C-4943-B811-FE340C32022D"/>
              </a:ext>
            </a:extLst>
          </p:cNvPr>
          <p:cNvSpPr txBox="1"/>
          <p:nvPr>
            <p:custDataLst>
              <p:tags r:id="rId85"/>
            </p:custDataLst>
          </p:nvPr>
        </p:nvSpPr>
        <p:spPr>
          <a:xfrm>
            <a:off x="7797800" y="92595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 xmlns:p14="http://schemas.microsoft.com/office/powerpoint/2010/main" xmlns:a16="http://schemas.microsoft.com/office/drawing/2014/main\" id="5C1AAE37-BCB6-46C7-A729-0FDFC1B328DB"/>
              </a:ext>
            </a:extLst>
          </p:cNvPr>
          <p:cNvSpPr txBox="1"/>
          <p:nvPr>
            <p:custDataLst>
              <p:tags r:id="rId86"/>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 xmlns:p14="http://schemas.microsoft.com/office/powerpoint/2010/main" xmlns:a16="http://schemas.microsoft.com/office/drawing/2014/main\" id="27AA30A5-2312-44BA-9DB0-0DF4CAC55A1B"/>
              </a:ext>
            </a:extLst>
          </p:cNvPr>
          <p:cNvSpPr txBox="1"/>
          <p:nvPr>
            <p:custDataLst>
              <p:tags r:id="rId87"/>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 xmlns:p14="http://schemas.microsoft.com/office/powerpoint/2010/main" xmlns:a16="http://schemas.microsoft.com/office/drawing/2014/main\" id="3B4CDAE0-AD51-4A23-A2C5-389D7A885906"/>
              </a:ext>
            </a:extLst>
          </p:cNvPr>
          <p:cNvSpPr txBox="1"/>
          <p:nvPr>
            <p:custDataLst>
              <p:tags r:id="rId88"/>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9"/>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 xmlns:p14="http://schemas.microsoft.com/office/powerpoint/2010/main" xmlns:a16="http://schemas.microsoft.com/office/drawing/2014/main\" id="6FC3804E-A6EB-4AA1-9FD1-8DC24C05C928"/>
              </a:ext>
            </a:extLst>
          </p:cNvPr>
          <p:cNvSpPr txBox="1"/>
          <p:nvPr>
            <p:custDataLst>
              <p:tags r:id="rId90"/>
            </p:custDataLst>
          </p:nvPr>
        </p:nvSpPr>
        <p:spPr>
          <a:xfrm>
            <a:off x="8839200" y="9513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 xmlns:p14="http://schemas.microsoft.com/office/powerpoint/2010/main" xmlns:a16="http://schemas.microsoft.com/office/drawing/2014/main\" id="B02203F7-66E7-428B-89C2-111A94A3AA8F"/>
              </a:ext>
            </a:extLst>
          </p:cNvPr>
          <p:cNvSpPr txBox="1"/>
          <p:nvPr>
            <p:custDataLst>
              <p:tags r:id="rId91"/>
            </p:custDataLst>
          </p:nvPr>
        </p:nvSpPr>
        <p:spPr>
          <a:xfrm>
            <a:off x="8839200" y="9792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 xmlns:p14="http://schemas.microsoft.com/office/powerpoint/2010/main" xmlns:a16="http://schemas.microsoft.com/office/drawing/2014/main\" id="D1954D65-CB65-48DD-9690-C17CE1A86F9E"/>
              </a:ext>
            </a:extLst>
          </p:cNvPr>
          <p:cNvSpPr txBox="1"/>
          <p:nvPr>
            <p:custDataLst>
              <p:tags r:id="rId92"/>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 xmlns:p14="http://schemas.microsoft.com/office/powerpoint/2010/main" xmlns:a16="http://schemas.microsoft.com/office/drawing/2014/main\" id="68CB49D4-2CC5-427F-8FAF-5752C63614E8"/>
              </a:ext>
            </a:extLst>
          </p:cNvPr>
          <p:cNvSpPr txBox="1"/>
          <p:nvPr>
            <p:custDataLst>
              <p:tags r:id="rId93"/>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 xmlns:p14="http://schemas.microsoft.com/office/powerpoint/2010/main" xmlns:a16="http://schemas.microsoft.com/office/drawing/2014/main\" id="02A2DE2F-F4A7-4ACC-A9B7-573467496787"/>
              </a:ext>
            </a:extLst>
          </p:cNvPr>
          <p:cNvSpPr txBox="1"/>
          <p:nvPr>
            <p:custDataLst>
              <p:tags r:id="rId94"/>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5"/>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 xmlns:p14="http://schemas.microsoft.com/office/powerpoint/2010/main" xmlns:a16="http://schemas.microsoft.com/office/drawing/2014/main\" id="ABC1B3CB-4D3E-431D-9244-EE6B16778363"/>
              </a:ext>
            </a:extLst>
          </p:cNvPr>
          <p:cNvSpPr txBox="1"/>
          <p:nvPr>
            <p:custDataLst>
              <p:tags r:id="rId96"/>
            </p:custDataLst>
          </p:nvPr>
        </p:nvSpPr>
        <p:spPr>
          <a:xfrm>
            <a:off x="18796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7"/>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8"/>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 xmlns:p14="http://schemas.microsoft.com/office/powerpoint/2010/main" xmlns:a16="http://schemas.microsoft.com/office/drawing/2014/main\" id="E9C66242-36C4-42ED-95E7-2715AB106A79"/>
              </a:ext>
            </a:extLst>
          </p:cNvPr>
          <p:cNvSpPr txBox="1"/>
          <p:nvPr>
            <p:custDataLst>
              <p:tags r:id="rId99"/>
            </p:custDataLst>
          </p:nvPr>
        </p:nvSpPr>
        <p:spPr>
          <a:xfrm>
            <a:off x="10185400" y="101993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 xmlns:p14="http://schemas.microsoft.com/office/powerpoint/2010/main" xmlns:a16="http://schemas.microsoft.com/office/drawing/2014/main\" id="12F87B18-C862-4641-AB63-92DA5AB25B0F"/>
              </a:ext>
            </a:extLst>
          </p:cNvPr>
          <p:cNvSpPr txBox="1"/>
          <p:nvPr>
            <p:custDataLst>
              <p:tags r:id="rId100"/>
            </p:custDataLst>
          </p:nvPr>
        </p:nvSpPr>
        <p:spPr>
          <a:xfrm>
            <a:off x="10185400" y="104787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 xmlns:p14="http://schemas.microsoft.com/office/powerpoint/2010/main" xmlns:a16="http://schemas.microsoft.com/office/drawing/2014/main\" id="E587286B-2562-4484-82EC-991766EA5CB7"/>
              </a:ext>
            </a:extLst>
          </p:cNvPr>
          <p:cNvSpPr txBox="1"/>
          <p:nvPr>
            <p:custDataLst>
              <p:tags r:id="rId101"/>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 xmlns:p14="http://schemas.microsoft.com/office/powerpoint/2010/main" xmlns:a16="http://schemas.microsoft.com/office/drawing/2014/main\" id="E6A74273-2950-41E8-84D2-958F2D1D42F7"/>
              </a:ext>
            </a:extLst>
          </p:cNvPr>
          <p:cNvSpPr txBox="1"/>
          <p:nvPr>
            <p:custDataLst>
              <p:tags r:id="rId102"/>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 xmlns:p14="http://schemas.microsoft.com/office/powerpoint/2010/main" xmlns:a16="http://schemas.microsoft.com/office/drawing/2014/main\" id="097B41B0-2172-45BB-8977-120871E04922"/>
              </a:ext>
            </a:extLst>
          </p:cNvPr>
          <p:cNvSpPr txBox="1"/>
          <p:nvPr>
            <p:custDataLst>
              <p:tags r:id="rId103"/>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4"/>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 xmlns:p14="http://schemas.microsoft.com/office/powerpoint/2010/main" xmlns:a16="http://schemas.microsoft.com/office/drawing/2014/main\" id="C4BD28B3-2039-4950-9D95-CCC793AAF85C"/>
              </a:ext>
            </a:extLst>
          </p:cNvPr>
          <p:cNvSpPr txBox="1"/>
          <p:nvPr>
            <p:custDataLst>
              <p:tags r:id="rId105"/>
            </p:custDataLst>
          </p:nvPr>
        </p:nvSpPr>
        <p:spPr>
          <a:xfrm>
            <a:off x="5816600" y="10859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 xmlns:p14="http://schemas.microsoft.com/office/powerpoint/2010/main" xmlns:a16="http://schemas.microsoft.com/office/drawing/2014/main\" id="88C0F3C5-04C3-4141-A2E8-155E04442CE1"/>
              </a:ext>
            </a:extLst>
          </p:cNvPr>
          <p:cNvSpPr txBox="1"/>
          <p:nvPr>
            <p:custDataLst>
              <p:tags r:id="rId106"/>
            </p:custDataLst>
          </p:nvPr>
        </p:nvSpPr>
        <p:spPr>
          <a:xfrm>
            <a:off x="5816600" y="11139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 xmlns:p14="http://schemas.microsoft.com/office/powerpoint/2010/main" xmlns:a16="http://schemas.microsoft.com/office/drawing/2014/main\" id="F0B334E9-6E7D-4CC2-8764-92950A640B62"/>
              </a:ext>
            </a:extLst>
          </p:cNvPr>
          <p:cNvSpPr txBox="1"/>
          <p:nvPr>
            <p:custDataLst>
              <p:tags r:id="rId107"/>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 xmlns:p14="http://schemas.microsoft.com/office/powerpoint/2010/main" xmlns:a16="http://schemas.microsoft.com/office/drawing/2014/main\" id="AEB44C48-8FEF-4F2A-ABA5-AFAE815C3BBB"/>
              </a:ext>
            </a:extLst>
          </p:cNvPr>
          <p:cNvSpPr txBox="1"/>
          <p:nvPr>
            <p:custDataLst>
              <p:tags r:id="rId108"/>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 xmlns:p14="http://schemas.microsoft.com/office/powerpoint/2010/main" xmlns:a16="http://schemas.microsoft.com/office/drawing/2014/main\" id="50FB0FCB-F378-4FFB-9695-35DE1E2FD6DC"/>
              </a:ext>
            </a:extLst>
          </p:cNvPr>
          <p:cNvSpPr txBox="1"/>
          <p:nvPr>
            <p:custDataLst>
              <p:tags r:id="rId109"/>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10"/>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 xmlns:p14="http://schemas.microsoft.com/office/powerpoint/2010/main" xmlns:a16="http://schemas.microsoft.com/office/drawing/2014/main\" id="8E667A96-7153-4D1E-84A5-A961F342EE7D"/>
              </a:ext>
            </a:extLst>
          </p:cNvPr>
          <p:cNvSpPr txBox="1"/>
          <p:nvPr>
            <p:custDataLst>
              <p:tags r:id="rId111"/>
            </p:custDataLst>
          </p:nvPr>
        </p:nvSpPr>
        <p:spPr>
          <a:xfrm>
            <a:off x="1879600" y="11603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2"/>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3"/>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 xmlns:p14="http://schemas.microsoft.com/office/powerpoint/2010/main" xmlns:a16="http://schemas.microsoft.com/office/drawing/2014/main\" id="9F38746A-1C7C-4C76-AAF2-DE708A59B706"/>
              </a:ext>
            </a:extLst>
          </p:cNvPr>
          <p:cNvSpPr txBox="1"/>
          <p:nvPr>
            <p:custDataLst>
              <p:tags r:id="rId114"/>
            </p:custDataLst>
          </p:nvPr>
        </p:nvSpPr>
        <p:spPr>
          <a:xfrm>
            <a:off x="15163800" y="11545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 xmlns:p14="http://schemas.microsoft.com/office/powerpoint/2010/main" xmlns:a16="http://schemas.microsoft.com/office/drawing/2014/main\" id="52AECE95-C61B-4B69-9A8F-05C92F551368"/>
              </a:ext>
            </a:extLst>
          </p:cNvPr>
          <p:cNvSpPr txBox="1"/>
          <p:nvPr>
            <p:custDataLst>
              <p:tags r:id="rId115"/>
            </p:custDataLst>
          </p:nvPr>
        </p:nvSpPr>
        <p:spPr>
          <a:xfrm>
            <a:off x="15163800" y="11824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 xmlns:p14="http://schemas.microsoft.com/office/powerpoint/2010/main" xmlns:a16="http://schemas.microsoft.com/office/drawing/2014/main\" id="DE30D73F-DA79-476C-8E6D-D673DBEAFD98"/>
              </a:ext>
            </a:extLst>
          </p:cNvPr>
          <p:cNvSpPr txBox="1"/>
          <p:nvPr>
            <p:custDataLst>
              <p:tags r:id="rId116"/>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 xmlns:p14="http://schemas.microsoft.com/office/powerpoint/2010/main" xmlns:a16="http://schemas.microsoft.com/office/drawing/2014/main\" id="E8434169-5532-4CA2-B666-97EF34CAF718"/>
              </a:ext>
            </a:extLst>
          </p:cNvPr>
          <p:cNvSpPr txBox="1"/>
          <p:nvPr>
            <p:custDataLst>
              <p:tags r:id="rId117"/>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 xmlns:p14="http://schemas.microsoft.com/office/powerpoint/2010/main" xmlns:a16="http://schemas.microsoft.com/office/drawing/2014/main\" id="EFF34CAC-9231-4F48-ADF3-717D98B24024"/>
              </a:ext>
            </a:extLst>
          </p:cNvPr>
          <p:cNvSpPr txBox="1"/>
          <p:nvPr>
            <p:custDataLst>
              <p:tags r:id="rId118"/>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 xmlns:p14="http://schemas.microsoft.com/office/powerpoint/2010/main" xmlns:a16="http://schemas.microsoft.com/office/drawing/2014/main\" id="A0929654-2C1E-4EA0-B0ED-760580A5CD98"/>
              </a:ext>
            </a:extLst>
          </p:cNvPr>
          <p:cNvSpPr txBox="1"/>
          <p:nvPr>
            <p:custDataLst>
              <p:tags r:id="rId119"/>
            </p:custDataLst>
          </p:nvPr>
        </p:nvSpPr>
        <p:spPr>
          <a:xfrm>
            <a:off x="20091400" y="11984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4" name="TextBox 3">
            <a:extLst>
              <a:ext uri="{FF2B5EF4-FFF2-40B4-BE49-F238E27FC236}">
                <a16:creationId xmlns:a16="http://schemas.microsoft.com/office/drawing/2014/main" id="{69B1BB66-CB12-B2FC-83AD-C1CB9CA99B53}"/>
              </a:ext>
            </a:extLst>
          </p:cNvPr>
          <p:cNvSpPr txBox="1"/>
          <p:nvPr/>
        </p:nvSpPr>
        <p:spPr>
          <a:xfrm>
            <a:off x="-5932" y="2628269"/>
            <a:ext cx="24389932" cy="1431161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Think about the grouping you could be part of</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Consider members who would be effective community leaders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Consider members who could be nominees for the Regional Council</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Consider members who could be nominees for specialist roles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Keep up to date via the website - </a:t>
            </a:r>
            <a:r>
              <a:rPr lang="en-NZ" sz="4400" dirty="0">
                <a:solidFill>
                  <a:srgbClr val="0070C0"/>
                </a:solidFill>
                <a:hlinkClick r:id="rId122"/>
              </a:rPr>
              <a:t>https://creatingtomorrowrotary.org/</a:t>
            </a: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Have a conversation about regionalisation, request someone to speak about it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Seek opportunities to collaborate and share thinking with other clubs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Join the Reference Group – click </a:t>
            </a:r>
            <a:r>
              <a:rPr lang="en-AU" sz="4400" dirty="0">
                <a:solidFill>
                  <a:srgbClr val="58585A"/>
                </a:solidFill>
                <a:latin typeface="Arial" panose="020B0604020202020204" pitchFamily="34" charset="0"/>
                <a:cs typeface="Arial" panose="020B0604020202020204" pitchFamily="34" charset="0"/>
              </a:rPr>
              <a:t>Subscribe </a:t>
            </a:r>
            <a:r>
              <a:rPr lang="en-AU" sz="4400" b="0" dirty="0">
                <a:solidFill>
                  <a:srgbClr val="58585A"/>
                </a:solidFill>
                <a:latin typeface="Arial" panose="020B0604020202020204" pitchFamily="34" charset="0"/>
                <a:cs typeface="Arial" panose="020B0604020202020204" pitchFamily="34" charset="0"/>
              </a:rPr>
              <a:t>on the website</a:t>
            </a:r>
          </a:p>
          <a:p>
            <a:pPr algn="l"/>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p:txBody>
      </p:sp>
      <p:pic>
        <p:nvPicPr>
          <p:cNvPr id="3" name="Club-Rotary LogoLockup-Template_EN21.pdf" descr="Club-Rotary LogoLockup-Template_EN21.pdf">
            <a:extLst>
              <a:ext uri="{FF2B5EF4-FFF2-40B4-BE49-F238E27FC236}">
                <a16:creationId xmlns:a16="http://schemas.microsoft.com/office/drawing/2014/main" id="{2FF4866D-979A-1BE8-8E52-EB30AB6EF7A3}"/>
              </a:ext>
            </a:extLst>
          </p:cNvPr>
          <p:cNvPicPr>
            <a:picLocks noChangeAspect="1"/>
          </p:cNvPicPr>
          <p:nvPr/>
        </p:nvPicPr>
        <p:blipFill>
          <a:blip r:embed="rId123"/>
          <a:srcRect l="25686" t="25526" r="28871" b="17327"/>
          <a:stretch>
            <a:fillRect/>
          </a:stretch>
        </p:blipFill>
        <p:spPr>
          <a:xfrm>
            <a:off x="19932342" y="13716000"/>
            <a:ext cx="4091940" cy="1400182"/>
          </a:xfrm>
          <a:prstGeom prst="rect">
            <a:avLst/>
          </a:prstGeom>
          <a:ln w="12700">
            <a:miter lim="400000"/>
          </a:ln>
        </p:spPr>
      </p:pic>
      <p:pic>
        <p:nvPicPr>
          <p:cNvPr id="2" name="Club-Rotary LogoLockup-Template_EN21.pdf" descr="Club-Rotary LogoLockup-Template_EN21.pdf">
            <a:extLst>
              <a:ext uri="{FF2B5EF4-FFF2-40B4-BE49-F238E27FC236}">
                <a16:creationId xmlns:a16="http://schemas.microsoft.com/office/drawing/2014/main" id="{FDC1C2FC-5175-B911-BB59-FF26E19EA5BF}"/>
              </a:ext>
            </a:extLst>
          </p:cNvPr>
          <p:cNvPicPr>
            <a:picLocks noChangeAspect="1"/>
          </p:cNvPicPr>
          <p:nvPr/>
        </p:nvPicPr>
        <p:blipFill>
          <a:blip r:embed="rId123"/>
          <a:srcRect l="25686" t="25526" r="28871" b="17327"/>
          <a:stretch>
            <a:fillRect/>
          </a:stretch>
        </p:blipFill>
        <p:spPr>
          <a:xfrm>
            <a:off x="20084738" y="12591980"/>
            <a:ext cx="4091940" cy="1400182"/>
          </a:xfrm>
          <a:prstGeom prst="rect">
            <a:avLst/>
          </a:prstGeom>
          <a:ln w="12700">
            <a:miter lim="400000"/>
          </a:ln>
        </p:spPr>
      </p:pic>
    </p:spTree>
    <p:custDataLst>
      <p:tags r:id="rId1"/>
    </p:custDataLst>
    <p:extLst>
      <p:ext uri="{BB962C8B-B14F-4D97-AF65-F5344CB8AC3E}">
        <p14:creationId xmlns:p14="http://schemas.microsoft.com/office/powerpoint/2010/main" val="1524963190"/>
      </p:ext>
      <p:ext uri="db4824ee-58ba-4bd1-b029-b0e19f59b0e4">
        <p14:creationId xmlns="" xmlns:a16="http://schemas.microsoft.com/office/drawing/2014/main\" xmlns:p14="http://schemas.microsoft.com/office/powerpoint/2010/main" val="271479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EC19FA-D0DD-4408-1C05-6D8855ADE604}"/>
              </a:ext>
            </a:extLst>
          </p:cNvPr>
          <p:cNvPicPr>
            <a:picLocks noChangeAspect="1"/>
          </p:cNvPicPr>
          <p:nvPr/>
        </p:nvPicPr>
        <p:blipFill>
          <a:blip r:embed="rId3"/>
          <a:stretch>
            <a:fillRect/>
          </a:stretch>
        </p:blipFill>
        <p:spPr>
          <a:xfrm>
            <a:off x="0" y="8169"/>
            <a:ext cx="24384000" cy="13699661"/>
          </a:xfrm>
          <a:prstGeom prst="rect">
            <a:avLst/>
          </a:prstGeom>
        </p:spPr>
      </p:pic>
    </p:spTree>
    <p:extLst>
      <p:ext uri="{BB962C8B-B14F-4D97-AF65-F5344CB8AC3E}">
        <p14:creationId xmlns:p14="http://schemas.microsoft.com/office/powerpoint/2010/main" val="151829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smiling for the camera&#10;&#10;Description automatically generated with medium confidence">
            <a:extLst>
              <a:ext uri="{FF2B5EF4-FFF2-40B4-BE49-F238E27FC236}">
                <a16:creationId xmlns:a16="http://schemas.microsoft.com/office/drawing/2014/main" id="{22F03F81-9073-1CF0-1291-D5EE63B4A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9028"/>
            <a:ext cx="24383999" cy="14625028"/>
          </a:xfrm>
          <a:prstGeom prst="rect">
            <a:avLst/>
          </a:prstGeom>
        </p:spPr>
      </p:pic>
      <p:sp>
        <p:nvSpPr>
          <p:cNvPr id="4" name="Rectangle 3">
            <a:extLst>
              <a:ext uri="{FF2B5EF4-FFF2-40B4-BE49-F238E27FC236}">
                <a16:creationId xmlns:a16="http://schemas.microsoft.com/office/drawing/2014/main" id="{0036541E-5AD8-D124-F6B7-5900D116C6AA}"/>
              </a:ext>
            </a:extLst>
          </p:cNvPr>
          <p:cNvSpPr txBox="1">
            <a:spLocks noChangeArrowheads="1"/>
          </p:cNvSpPr>
          <p:nvPr/>
        </p:nvSpPr>
        <p:spPr>
          <a:xfrm>
            <a:off x="890788" y="5691024"/>
            <a:ext cx="12210443" cy="4914134"/>
          </a:xfrm>
          <a:prstGeom prst="rect">
            <a:avLst/>
          </a:prstGeom>
          <a:noFill/>
          <a:ln/>
        </p:spPr>
        <p:txBody>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825500" rtl="0" eaLnBrk="1" fontAlgn="auto" latinLnBrk="0" hangingPunct="0">
              <a:lnSpc>
                <a:spcPct val="150000"/>
              </a:lnSpc>
              <a:spcBef>
                <a:spcPts val="5900"/>
              </a:spcBef>
              <a:spcAft>
                <a:spcPts val="0"/>
              </a:spcAft>
              <a:buClrTx/>
              <a:buSzPct val="125000"/>
              <a:buFontTx/>
              <a:buNone/>
              <a:tabLst/>
              <a:defRPr/>
            </a:pPr>
            <a:r>
              <a:rPr kumimoji="0" lang="en-AU" sz="5200" b="1" i="0" u="none" strike="noStrike" kern="0" cap="none" spc="0" normalizeH="0" baseline="0" noProof="0" dirty="0">
                <a:ln>
                  <a:noFill/>
                </a:ln>
                <a:solidFill>
                  <a:srgbClr val="F8A81F"/>
                </a:solidFill>
                <a:effectLst/>
                <a:uLnTx/>
                <a:uFillTx/>
                <a:latin typeface="Helvetica Neue"/>
                <a:sym typeface="Helvetica Neue"/>
              </a:rPr>
              <a:t>Together, we see a world where people unite and take action to create lasting change across the globe, in our communities, and in ourselves.</a:t>
            </a:r>
            <a:endParaRPr kumimoji="0" lang="en-NZ" sz="5200" b="1" i="0" u="none" strike="noStrike" kern="0" cap="none" spc="0" normalizeH="0" baseline="0" noProof="0" dirty="0">
              <a:ln>
                <a:noFill/>
              </a:ln>
              <a:solidFill>
                <a:srgbClr val="F8A81F"/>
              </a:solidFill>
              <a:effectLst/>
              <a:uLnTx/>
              <a:uFillTx/>
              <a:latin typeface="Helvetica Neue"/>
              <a:sym typeface="Helvetica Neue"/>
            </a:endParaRPr>
          </a:p>
        </p:txBody>
      </p:sp>
      <p:pic>
        <p:nvPicPr>
          <p:cNvPr id="5" name="Picture 4">
            <a:extLst>
              <a:ext uri="{FF2B5EF4-FFF2-40B4-BE49-F238E27FC236}">
                <a16:creationId xmlns:a16="http://schemas.microsoft.com/office/drawing/2014/main" id="{4F3CE9D7-FA7A-A259-98D4-3251F2DC1BCC}"/>
              </a:ext>
            </a:extLst>
          </p:cNvPr>
          <p:cNvPicPr>
            <a:picLocks noChangeAspect="1"/>
          </p:cNvPicPr>
          <p:nvPr/>
        </p:nvPicPr>
        <p:blipFill>
          <a:blip r:embed="rId4"/>
          <a:stretch>
            <a:fillRect/>
          </a:stretch>
        </p:blipFill>
        <p:spPr>
          <a:xfrm>
            <a:off x="3516688" y="831702"/>
            <a:ext cx="6958644" cy="3914237"/>
          </a:xfrm>
          <a:prstGeom prst="rect">
            <a:avLst/>
          </a:prstGeom>
        </p:spPr>
      </p:pic>
      <p:pic>
        <p:nvPicPr>
          <p:cNvPr id="6" name="Image" descr="Image">
            <a:extLst>
              <a:ext uri="{FF2B5EF4-FFF2-40B4-BE49-F238E27FC236}">
                <a16:creationId xmlns:a16="http://schemas.microsoft.com/office/drawing/2014/main" id="{72664A5A-F677-DACC-8E23-E5EA69E308A4}"/>
              </a:ext>
            </a:extLst>
          </p:cNvPr>
          <p:cNvPicPr>
            <a:picLocks noChangeAspect="1"/>
          </p:cNvPicPr>
          <p:nvPr/>
        </p:nvPicPr>
        <p:blipFill>
          <a:blip r:embed="rId5"/>
          <a:stretch>
            <a:fillRect/>
          </a:stretch>
        </p:blipFill>
        <p:spPr>
          <a:xfrm>
            <a:off x="785709" y="11842074"/>
            <a:ext cx="6210301" cy="1549401"/>
          </a:xfrm>
          <a:prstGeom prst="rect">
            <a:avLst/>
          </a:prstGeom>
          <a:ln w="12700">
            <a:miter lim="400000"/>
          </a:ln>
        </p:spPr>
      </p:pic>
    </p:spTree>
    <p:extLst>
      <p:ext uri="{BB962C8B-B14F-4D97-AF65-F5344CB8AC3E}">
        <p14:creationId xmlns:p14="http://schemas.microsoft.com/office/powerpoint/2010/main" val="1410879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AEE07A-9A73-18A2-41A0-90154981F51E}"/>
              </a:ext>
            </a:extLst>
          </p:cNvPr>
          <p:cNvSpPr txBox="1">
            <a:spLocks noChangeArrowheads="1"/>
          </p:cNvSpPr>
          <p:nvPr/>
        </p:nvSpPr>
        <p:spPr>
          <a:xfrm>
            <a:off x="1" y="2107509"/>
            <a:ext cx="24354130" cy="4783254"/>
          </a:xfrm>
          <a:prstGeom prst="rect">
            <a:avLst/>
          </a:prstGeom>
          <a:solidFill>
            <a:srgbClr val="FFC000"/>
          </a:solidFill>
          <a:ln/>
        </p:spPr>
        <p:txBody>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131000" hangingPunct="1">
              <a:buFont typeface="Monotype Sorts" pitchFamily="2" charset="2"/>
              <a:buNone/>
            </a:pPr>
            <a:r>
              <a:rPr lang="en-AU" altLang="en-US" sz="6000" b="1" dirty="0">
                <a:solidFill>
                  <a:srgbClr val="58585A"/>
                </a:solidFill>
                <a:latin typeface="Arial" panose="020B0604020202020204" pitchFamily="34" charset="0"/>
                <a:ea typeface="+mn-ea"/>
                <a:cs typeface="Arial" panose="020B0604020202020204" pitchFamily="34" charset="0"/>
              </a:rPr>
              <a:t>Our Purpose</a:t>
            </a:r>
          </a:p>
          <a:p>
            <a:pPr marL="131000" indent="0" hangingPunct="1">
              <a:spcBef>
                <a:spcPts val="1100"/>
              </a:spcBef>
              <a:buFont typeface="Monotype Sorts" pitchFamily="2" charset="2"/>
              <a:buNone/>
            </a:pPr>
            <a:r>
              <a:rPr lang="en-AU" sz="6000" dirty="0">
                <a:solidFill>
                  <a:srgbClr val="58585A"/>
                </a:solidFill>
                <a:latin typeface="Arial" panose="020B0604020202020204" pitchFamily="34" charset="0"/>
                <a:ea typeface="+mn-ea"/>
                <a:cs typeface="Arial" panose="020B0604020202020204" pitchFamily="34" charset="0"/>
              </a:rPr>
              <a:t>To establish a Regional Governance structure to transform Rotary and Rotaract in our region to better support Clubs to provide relevant and engaging experiences to serve our communities and enable us to grow.</a:t>
            </a:r>
            <a:r>
              <a:rPr lang="en-AU" altLang="en-US" sz="6000" dirty="0">
                <a:solidFill>
                  <a:srgbClr val="58585A"/>
                </a:solidFill>
                <a:latin typeface="Arial" panose="020B0604020202020204" pitchFamily="34" charset="0"/>
                <a:ea typeface="+mn-ea"/>
                <a:cs typeface="Arial" panose="020B0604020202020204" pitchFamily="34" charset="0"/>
              </a:rPr>
              <a:t> </a:t>
            </a:r>
          </a:p>
          <a:p>
            <a:pPr marL="131000" indent="0" hangingPunct="1">
              <a:spcBef>
                <a:spcPts val="1100"/>
              </a:spcBef>
              <a:buFont typeface="Monotype Sorts" pitchFamily="2" charset="2"/>
              <a:buNone/>
            </a:pPr>
            <a:endParaRPr lang="en-AU" altLang="en-US" sz="6000" dirty="0">
              <a:solidFill>
                <a:srgbClr val="58585A"/>
              </a:solidFill>
              <a:latin typeface="Arial" panose="020B0604020202020204" pitchFamily="34" charset="0"/>
              <a:ea typeface="+mn-ea"/>
              <a:cs typeface="Arial" panose="020B0604020202020204" pitchFamily="34" charset="0"/>
            </a:endParaRPr>
          </a:p>
          <a:p>
            <a:pPr marL="131000" indent="0" hangingPunct="1">
              <a:spcBef>
                <a:spcPts val="1100"/>
              </a:spcBef>
              <a:buFont typeface="Monotype Sorts" pitchFamily="2" charset="2"/>
              <a:buNone/>
            </a:pPr>
            <a:endParaRPr lang="en-AU" altLang="en-US" sz="6000" dirty="0">
              <a:solidFill>
                <a:srgbClr val="58585A"/>
              </a:solidFill>
              <a:latin typeface="Arial" panose="020B0604020202020204" pitchFamily="34" charset="0"/>
              <a:ea typeface="+mn-ea"/>
              <a:cs typeface="Arial" panose="020B0604020202020204" pitchFamily="34" charset="0"/>
            </a:endParaRPr>
          </a:p>
          <a:p>
            <a:pPr marL="131000" indent="0" hangingPunct="1">
              <a:spcBef>
                <a:spcPts val="1100"/>
              </a:spcBef>
              <a:buFont typeface="Monotype Sorts" pitchFamily="2" charset="2"/>
              <a:buNone/>
            </a:pPr>
            <a:endParaRPr lang="en-AU" altLang="en-US" sz="6000" dirty="0">
              <a:solidFill>
                <a:srgbClr val="58585A"/>
              </a:solidFill>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24866AF-4CDB-ADBE-4EB6-F1315B5F05F9}"/>
              </a:ext>
            </a:extLst>
          </p:cNvPr>
          <p:cNvSpPr txBox="1">
            <a:spLocks noChangeArrowheads="1"/>
          </p:cNvSpPr>
          <p:nvPr/>
        </p:nvSpPr>
        <p:spPr>
          <a:xfrm>
            <a:off x="38099" y="6869430"/>
            <a:ext cx="24316032" cy="7073937"/>
          </a:xfrm>
          <a:prstGeom prst="rect">
            <a:avLst/>
          </a:prstGeom>
          <a:solidFill>
            <a:srgbClr val="FFC000"/>
          </a:solidFill>
          <a:ln/>
        </p:spPr>
        <p:txBody>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131000" hangingPunct="1">
              <a:buFont typeface="Monotype Sorts" pitchFamily="2" charset="2"/>
              <a:buNone/>
            </a:pPr>
            <a:r>
              <a:rPr lang="en-AU" altLang="en-US" sz="7200" b="1" dirty="0">
                <a:solidFill>
                  <a:srgbClr val="58585A"/>
                </a:solidFill>
                <a:latin typeface="Arial" panose="020B0604020202020204" pitchFamily="34" charset="0"/>
                <a:ea typeface="+mn-ea"/>
                <a:cs typeface="Arial" panose="020B0604020202020204" pitchFamily="34" charset="0"/>
              </a:rPr>
              <a:t>5 key objectives</a:t>
            </a:r>
          </a:p>
          <a:p>
            <a:pPr marL="816800" indent="-685800" hangingPunct="1">
              <a:spcBef>
                <a:spcPts val="1100"/>
              </a:spcBef>
            </a:pPr>
            <a:r>
              <a:rPr lang="en-AU" sz="6000" dirty="0">
                <a:solidFill>
                  <a:srgbClr val="58585A"/>
                </a:solidFill>
                <a:latin typeface="Arial" panose="020B0604020202020204" pitchFamily="34" charset="0"/>
                <a:ea typeface="+mn-ea"/>
                <a:cs typeface="Arial" panose="020B0604020202020204" pitchFamily="34" charset="0"/>
              </a:rPr>
              <a:t>One voice</a:t>
            </a:r>
          </a:p>
          <a:p>
            <a:pPr marL="816800" indent="-685800" hangingPunct="1">
              <a:spcBef>
                <a:spcPts val="1100"/>
              </a:spcBef>
            </a:pPr>
            <a:r>
              <a:rPr lang="en-AU" sz="6000" dirty="0">
                <a:solidFill>
                  <a:srgbClr val="58585A"/>
                </a:solidFill>
                <a:latin typeface="Arial" panose="020B0604020202020204" pitchFamily="34" charset="0"/>
                <a:ea typeface="+mn-ea"/>
                <a:cs typeface="Arial" panose="020B0604020202020204" pitchFamily="34" charset="0"/>
              </a:rPr>
              <a:t>Partnerships and presence</a:t>
            </a:r>
          </a:p>
          <a:p>
            <a:pPr marL="816800" indent="-685800" hangingPunct="1">
              <a:spcBef>
                <a:spcPts val="1100"/>
              </a:spcBef>
            </a:pPr>
            <a:r>
              <a:rPr lang="en-AU" sz="6000" dirty="0">
                <a:solidFill>
                  <a:srgbClr val="58585A"/>
                </a:solidFill>
                <a:latin typeface="Arial" panose="020B0604020202020204" pitchFamily="34" charset="0"/>
                <a:ea typeface="+mn-ea"/>
                <a:cs typeface="Arial" panose="020B0604020202020204" pitchFamily="34" charset="0"/>
              </a:rPr>
              <a:t>Consistent strategy</a:t>
            </a:r>
          </a:p>
          <a:p>
            <a:pPr marL="816800" indent="-685800" hangingPunct="1">
              <a:spcBef>
                <a:spcPts val="1100"/>
              </a:spcBef>
            </a:pPr>
            <a:r>
              <a:rPr lang="en-AU" sz="6000" dirty="0">
                <a:solidFill>
                  <a:srgbClr val="58585A"/>
                </a:solidFill>
                <a:latin typeface="Arial" panose="020B0604020202020204" pitchFamily="34" charset="0"/>
                <a:ea typeface="+mn-ea"/>
                <a:cs typeface="Arial" panose="020B0604020202020204" pitchFamily="34" charset="0"/>
              </a:rPr>
              <a:t>Support to clubs and efficiencies</a:t>
            </a:r>
          </a:p>
          <a:p>
            <a:pPr marL="816800" indent="-685800" hangingPunct="1">
              <a:spcBef>
                <a:spcPts val="1100"/>
              </a:spcBef>
            </a:pPr>
            <a:r>
              <a:rPr lang="en-AU" sz="6000" dirty="0">
                <a:solidFill>
                  <a:srgbClr val="58585A"/>
                </a:solidFill>
                <a:latin typeface="Arial" panose="020B0604020202020204" pitchFamily="34" charset="0"/>
                <a:ea typeface="+mn-ea"/>
                <a:cs typeface="Arial" panose="020B0604020202020204" pitchFamily="34" charset="0"/>
              </a:rPr>
              <a:t>Doable and attractive leadership roles</a:t>
            </a:r>
          </a:p>
          <a:p>
            <a:pPr marL="131000" indent="0" hangingPunct="1">
              <a:spcBef>
                <a:spcPts val="1100"/>
              </a:spcBef>
              <a:buNone/>
            </a:pPr>
            <a:endParaRPr lang="en-AU" sz="6000" dirty="0">
              <a:solidFill>
                <a:srgbClr val="58585A"/>
              </a:solidFill>
              <a:latin typeface="Arial" panose="020B0604020202020204" pitchFamily="34" charset="0"/>
              <a:ea typeface="+mn-ea"/>
              <a:cs typeface="Arial" panose="020B0604020202020204" pitchFamily="34" charset="0"/>
            </a:endParaRPr>
          </a:p>
          <a:p>
            <a:pPr marL="816800" indent="-685800" hangingPunct="1">
              <a:spcBef>
                <a:spcPts val="1100"/>
              </a:spcBef>
            </a:pPr>
            <a:endParaRPr lang="en-AU" sz="6000" dirty="0">
              <a:solidFill>
                <a:srgbClr val="58585A"/>
              </a:solidFill>
              <a:latin typeface="Arial" panose="020B0604020202020204" pitchFamily="34" charset="0"/>
              <a:ea typeface="+mn-ea"/>
              <a:cs typeface="Arial" panose="020B0604020202020204" pitchFamily="34" charset="0"/>
            </a:endParaRPr>
          </a:p>
        </p:txBody>
      </p:sp>
      <p:sp>
        <p:nvSpPr>
          <p:cNvPr id="5" name="Rectangle">
            <a:extLst>
              <a:ext uri="{FF2B5EF4-FFF2-40B4-BE49-F238E27FC236}">
                <a16:creationId xmlns:a16="http://schemas.microsoft.com/office/drawing/2014/main" id="{DF3379B9-27AA-841C-BE36-31AE9DEAAD36}"/>
              </a:ext>
            </a:extLst>
          </p:cNvPr>
          <p:cNvSpPr/>
          <p:nvPr/>
        </p:nvSpPr>
        <p:spPr>
          <a:xfrm>
            <a:off x="0" y="-1336239"/>
            <a:ext cx="24412532"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8117BF25-14CE-26A7-B223-DCB5B05D244E}"/>
              </a:ext>
            </a:extLst>
          </p:cNvPr>
          <p:cNvSpPr txBox="1"/>
          <p:nvPr/>
        </p:nvSpPr>
        <p:spPr>
          <a:xfrm>
            <a:off x="-759418" y="1038407"/>
            <a:ext cx="22362305" cy="1203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dirty="0">
                <a:solidFill>
                  <a:srgbClr val="F7A81B"/>
                </a:solidFill>
                <a:latin typeface="Frutiger LT Std 45 Light"/>
                <a:sym typeface="Frutiger LT Std 45 Light"/>
              </a:rPr>
              <a:t>Purpose and objectives of the pilot</a:t>
            </a:r>
            <a:endParaRPr sz="9600" b="0" kern="1200" spc="90" dirty="0">
              <a:solidFill>
                <a:srgbClr val="F7A81B"/>
              </a:solidFill>
              <a:latin typeface="Frutiger LT Std 45 Light"/>
              <a:sym typeface="Frutiger LT Std 45 Light"/>
            </a:endParaRPr>
          </a:p>
        </p:txBody>
      </p:sp>
      <p:pic>
        <p:nvPicPr>
          <p:cNvPr id="8" name="Club-Rotary LogoLockup-Template_EN21.pdf" descr="Club-Rotary LogoLockup-Template_EN21.pdf">
            <a:extLst>
              <a:ext uri="{FF2B5EF4-FFF2-40B4-BE49-F238E27FC236}">
                <a16:creationId xmlns:a16="http://schemas.microsoft.com/office/drawing/2014/main" id="{F2B7ECA1-8649-F84F-8A7D-6BC5B36C0C4F}"/>
              </a:ext>
            </a:extLst>
          </p:cNvPr>
          <p:cNvPicPr>
            <a:picLocks noChangeAspect="1"/>
          </p:cNvPicPr>
          <p:nvPr/>
        </p:nvPicPr>
        <p:blipFill>
          <a:blip r:embed="rId3"/>
          <a:srcRect l="25686" t="25526" r="28871" b="17327"/>
          <a:stretch>
            <a:fillRect/>
          </a:stretch>
        </p:blipFill>
        <p:spPr>
          <a:xfrm>
            <a:off x="20253961" y="12477236"/>
            <a:ext cx="4091940" cy="1400182"/>
          </a:xfrm>
          <a:prstGeom prst="rect">
            <a:avLst/>
          </a:prstGeom>
          <a:ln w="12700">
            <a:miter lim="400000"/>
          </a:ln>
        </p:spPr>
      </p:pic>
      <p:pic>
        <p:nvPicPr>
          <p:cNvPr id="3" name="Picture 2">
            <a:extLst>
              <a:ext uri="{FF2B5EF4-FFF2-40B4-BE49-F238E27FC236}">
                <a16:creationId xmlns:a16="http://schemas.microsoft.com/office/drawing/2014/main" id="{F1C5A024-84B9-1622-7FAA-43A1B99E936E}"/>
              </a:ext>
            </a:extLst>
          </p:cNvPr>
          <p:cNvPicPr>
            <a:picLocks noChangeAspect="1"/>
          </p:cNvPicPr>
          <p:nvPr/>
        </p:nvPicPr>
        <p:blipFill>
          <a:blip r:embed="rId4"/>
          <a:stretch>
            <a:fillRect/>
          </a:stretch>
        </p:blipFill>
        <p:spPr>
          <a:xfrm>
            <a:off x="12625754" y="5968626"/>
            <a:ext cx="11577495" cy="6440296"/>
          </a:xfrm>
          <a:prstGeom prst="rect">
            <a:avLst/>
          </a:prstGeom>
        </p:spPr>
      </p:pic>
    </p:spTree>
    <p:extLst>
      <p:ext uri="{BB962C8B-B14F-4D97-AF65-F5344CB8AC3E}">
        <p14:creationId xmlns:p14="http://schemas.microsoft.com/office/powerpoint/2010/main" val="25090415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14266" y="-19821"/>
            <a:ext cx="24412532"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816642" y="2241662"/>
            <a:ext cx="23030054" cy="120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dirty="0">
                <a:solidFill>
                  <a:srgbClr val="F7A81B"/>
                </a:solidFill>
                <a:latin typeface="Frutiger LT Std 45 Light"/>
                <a:sym typeface="Frutiger LT Std 45 Light"/>
              </a:rPr>
              <a:t>Regionalisation - WHAT does it mean to us?</a:t>
            </a:r>
            <a:endParaRPr sz="96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0" y="3473657"/>
            <a:ext cx="24412532" cy="10242344"/>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nchor="ctr">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hangingPunct="1">
              <a:buNone/>
            </a:pPr>
            <a:endParaRPr lang="en-NZ" sz="4000" b="1" dirty="0"/>
          </a:p>
          <a:p>
            <a:pPr hangingPunct="1"/>
            <a:endParaRPr lang="en-NZ" sz="4000" dirty="0"/>
          </a:p>
        </p:txBody>
      </p:sp>
      <p:sp>
        <p:nvSpPr>
          <p:cNvPr id="5" name="TextBox 4">
            <a:extLst>
              <a:ext uri="{FF2B5EF4-FFF2-40B4-BE49-F238E27FC236}">
                <a16:creationId xmlns:a16="http://schemas.microsoft.com/office/drawing/2014/main" id="{690579B0-60D3-DB6F-10AA-C314355938FB}"/>
              </a:ext>
            </a:extLst>
          </p:cNvPr>
          <p:cNvSpPr txBox="1"/>
          <p:nvPr/>
        </p:nvSpPr>
        <p:spPr>
          <a:xfrm>
            <a:off x="714700" y="4390366"/>
            <a:ext cx="22236428" cy="8463855"/>
          </a:xfrm>
          <a:prstGeom prst="rect">
            <a:avLst/>
          </a:prstGeom>
          <a:noFill/>
        </p:spPr>
        <p:txBody>
          <a:bodyPr wrap="square">
            <a:spAutoFit/>
          </a:bodyPr>
          <a:lstStyle/>
          <a:p>
            <a:pPr algn="l" defTabSz="1828800" fontAlgn="base" hangingPunct="1">
              <a:spcBef>
                <a:spcPct val="0"/>
              </a:spcBef>
              <a:spcAft>
                <a:spcPct val="0"/>
              </a:spcAft>
              <a:defRPr/>
            </a:pPr>
            <a:r>
              <a:rPr lang="en-GB" sz="7200" b="0" kern="1200" dirty="0">
                <a:solidFill>
                  <a:srgbClr val="58585A"/>
                </a:solidFill>
                <a:latin typeface="Arial" panose="020B0604020202020204" pitchFamily="34" charset="0"/>
                <a:ea typeface="ヒラギノ角ゴ Pro W3" pitchFamily="-84" charset="-128"/>
                <a:cs typeface="+mn-cs"/>
              </a:rPr>
              <a:t>A chance to think about how we can:</a:t>
            </a:r>
          </a:p>
          <a:p>
            <a:pPr algn="l" defTabSz="1828800" fontAlgn="base" hangingPunct="1">
              <a:spcBef>
                <a:spcPct val="0"/>
              </a:spcBef>
              <a:spcAft>
                <a:spcPct val="0"/>
              </a:spcAft>
              <a:defRPr/>
            </a:pPr>
            <a:endParaRPr lang="en-GB" sz="7200" b="0" kern="1200" dirty="0">
              <a:solidFill>
                <a:srgbClr val="58585A"/>
              </a:solidFill>
              <a:latin typeface="Arial" panose="020B0604020202020204" pitchFamily="34" charset="0"/>
              <a:ea typeface="ヒラギノ角ゴ Pro W3" pitchFamily="-84" charset="-128"/>
              <a:cs typeface="+mn-cs"/>
            </a:endParaRPr>
          </a:p>
          <a:p>
            <a:pPr marL="685800" indent="-685800" algn="l" defTabSz="1828800" fontAlgn="base" hangingPunct="1">
              <a:spcBef>
                <a:spcPct val="0"/>
              </a:spcBef>
              <a:spcAft>
                <a:spcPts val="1200"/>
              </a:spcAft>
              <a:buFont typeface="Arial" panose="020B0604020202020204" pitchFamily="34" charset="0"/>
              <a:buChar char="•"/>
              <a:defRPr/>
            </a:pPr>
            <a:r>
              <a:rPr lang="en-GB" sz="7200" b="0" kern="1200" dirty="0">
                <a:solidFill>
                  <a:srgbClr val="58585A"/>
                </a:solidFill>
                <a:latin typeface="Arial" panose="020B0604020202020204" pitchFamily="34" charset="0"/>
                <a:ea typeface="ヒラギノ角ゴ Pro W3" pitchFamily="-84" charset="-128"/>
                <a:cs typeface="+mn-cs"/>
              </a:rPr>
              <a:t>support clubs differently to grow Rotary</a:t>
            </a:r>
          </a:p>
          <a:p>
            <a:pPr marL="685800" indent="-685800" algn="l" defTabSz="1828800" fontAlgn="base" hangingPunct="1">
              <a:spcBef>
                <a:spcPct val="0"/>
              </a:spcBef>
              <a:spcAft>
                <a:spcPts val="1200"/>
              </a:spcAft>
              <a:buFont typeface="Arial" panose="020B0604020202020204" pitchFamily="34" charset="0"/>
              <a:buChar char="•"/>
              <a:defRPr/>
            </a:pPr>
            <a:r>
              <a:rPr lang="en-GB" sz="7200" b="0" kern="1200" dirty="0">
                <a:solidFill>
                  <a:srgbClr val="58585A"/>
                </a:solidFill>
                <a:latin typeface="Arial" panose="020B0604020202020204" pitchFamily="34" charset="0"/>
                <a:ea typeface="ヒラギノ角ゴ Pro W3" pitchFamily="-84" charset="-128"/>
                <a:cs typeface="+mn-cs"/>
              </a:rPr>
              <a:t>collaborate nationally/regionally</a:t>
            </a:r>
          </a:p>
          <a:p>
            <a:pPr marL="685800" indent="-685800" algn="l" defTabSz="1828800" fontAlgn="base" hangingPunct="1">
              <a:spcBef>
                <a:spcPct val="0"/>
              </a:spcBef>
              <a:spcAft>
                <a:spcPts val="1200"/>
              </a:spcAft>
              <a:buFont typeface="Arial" panose="020B0604020202020204" pitchFamily="34" charset="0"/>
              <a:buChar char="•"/>
              <a:defRPr/>
            </a:pPr>
            <a:r>
              <a:rPr lang="en-GB" sz="7200" b="0" kern="1200" dirty="0">
                <a:solidFill>
                  <a:srgbClr val="58585A"/>
                </a:solidFill>
                <a:latin typeface="Arial" panose="020B0604020202020204" pitchFamily="34" charset="0"/>
                <a:ea typeface="ヒラギノ角ゴ Pro W3" pitchFamily="-84" charset="-128"/>
                <a:cs typeface="+mn-cs"/>
              </a:rPr>
              <a:t>enhance Rotary’s profile and reputation</a:t>
            </a:r>
          </a:p>
          <a:p>
            <a:pPr marL="685800" indent="-685800" algn="l" defTabSz="1828800" fontAlgn="base" hangingPunct="1">
              <a:spcBef>
                <a:spcPct val="0"/>
              </a:spcBef>
              <a:spcAft>
                <a:spcPts val="1200"/>
              </a:spcAft>
              <a:buFont typeface="Arial" panose="020B0604020202020204" pitchFamily="34" charset="0"/>
              <a:buChar char="•"/>
              <a:defRPr/>
            </a:pPr>
            <a:r>
              <a:rPr lang="en-GB" sz="7200" b="0" kern="1200" dirty="0">
                <a:solidFill>
                  <a:srgbClr val="58585A"/>
                </a:solidFill>
                <a:latin typeface="Arial" panose="020B0604020202020204" pitchFamily="34" charset="0"/>
                <a:ea typeface="ヒラギノ角ゴ Pro W3" pitchFamily="-84" charset="-128"/>
                <a:cs typeface="+mn-cs"/>
              </a:rPr>
              <a:t>adapt for local needs</a:t>
            </a:r>
          </a:p>
          <a:p>
            <a:pPr marL="685800" indent="-685800" algn="l" defTabSz="1828800" fontAlgn="base" hangingPunct="1">
              <a:spcBef>
                <a:spcPct val="0"/>
              </a:spcBef>
              <a:spcAft>
                <a:spcPts val="1200"/>
              </a:spcAft>
              <a:buFont typeface="Arial" panose="020B0604020202020204" pitchFamily="34" charset="0"/>
              <a:buChar char="•"/>
              <a:defRPr/>
            </a:pPr>
            <a:r>
              <a:rPr lang="en-GB" sz="7200" b="0" kern="1200" dirty="0">
                <a:solidFill>
                  <a:srgbClr val="58585A"/>
                </a:solidFill>
                <a:latin typeface="Arial" panose="020B0604020202020204" pitchFamily="34" charset="0"/>
                <a:ea typeface="ヒラギノ角ゴ Pro W3" pitchFamily="-84" charset="-128"/>
                <a:cs typeface="+mn-cs"/>
              </a:rPr>
              <a:t>better access expertise</a:t>
            </a:r>
          </a:p>
        </p:txBody>
      </p:sp>
      <p:pic>
        <p:nvPicPr>
          <p:cNvPr id="2" name="Club-Rotary LogoLockup-Template_EN21.pdf" descr="Club-Rotary LogoLockup-Template_EN21.pdf">
            <a:extLst>
              <a:ext uri="{FF2B5EF4-FFF2-40B4-BE49-F238E27FC236}">
                <a16:creationId xmlns:a16="http://schemas.microsoft.com/office/drawing/2014/main" id="{C7217B0B-AA15-CF6B-8BD3-AD900E55E82F}"/>
              </a:ext>
            </a:extLst>
          </p:cNvPr>
          <p:cNvPicPr>
            <a:picLocks noChangeAspect="1"/>
          </p:cNvPicPr>
          <p:nvPr/>
        </p:nvPicPr>
        <p:blipFill>
          <a:blip r:embed="rId3"/>
          <a:srcRect l="25686" t="25526" r="28871" b="17327"/>
          <a:stretch>
            <a:fillRect/>
          </a:stretch>
        </p:blipFill>
        <p:spPr>
          <a:xfrm>
            <a:off x="20253961" y="12477236"/>
            <a:ext cx="4091940" cy="1400182"/>
          </a:xfrm>
          <a:prstGeom prst="rect">
            <a:avLst/>
          </a:prstGeom>
          <a:ln w="12700">
            <a:miter lim="400000"/>
          </a:ln>
        </p:spPr>
      </p:pic>
      <p:pic>
        <p:nvPicPr>
          <p:cNvPr id="4" name="Picture 3">
            <a:extLst>
              <a:ext uri="{FF2B5EF4-FFF2-40B4-BE49-F238E27FC236}">
                <a16:creationId xmlns:a16="http://schemas.microsoft.com/office/drawing/2014/main" id="{1B4093B5-B1DA-6D04-64B2-4228C03EA591}"/>
              </a:ext>
            </a:extLst>
          </p:cNvPr>
          <p:cNvPicPr>
            <a:picLocks noChangeAspect="1"/>
          </p:cNvPicPr>
          <p:nvPr/>
        </p:nvPicPr>
        <p:blipFill>
          <a:blip r:embed="rId4"/>
          <a:stretch>
            <a:fillRect/>
          </a:stretch>
        </p:blipFill>
        <p:spPr>
          <a:xfrm>
            <a:off x="17516204" y="3701993"/>
            <a:ext cx="6739136" cy="6309516"/>
          </a:xfrm>
          <a:prstGeom prst="rect">
            <a:avLst/>
          </a:prstGeom>
        </p:spPr>
      </p:pic>
    </p:spTree>
    <p:extLst>
      <p:ext uri="{BB962C8B-B14F-4D97-AF65-F5344CB8AC3E}">
        <p14:creationId xmlns:p14="http://schemas.microsoft.com/office/powerpoint/2010/main" val="163323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289E6A-F793-5551-FABA-7BAD8C6FDE27}"/>
              </a:ext>
            </a:extLst>
          </p:cNvPr>
          <p:cNvSpPr txBox="1"/>
          <p:nvPr/>
        </p:nvSpPr>
        <p:spPr>
          <a:xfrm>
            <a:off x="-19704" y="6620"/>
            <a:ext cx="24389932" cy="3000821"/>
          </a:xfrm>
          <a:prstGeom prst="rect">
            <a:avLst/>
          </a:prstGeom>
          <a:solidFill>
            <a:schemeClr val="tx2">
              <a:lumMod val="50000"/>
            </a:schemeClr>
          </a:solidFill>
        </p:spPr>
        <p:txBody>
          <a:bodyPr wrap="square" lIns="360000" tIns="0" rIns="360000" rtlCol="0">
            <a:spAutoFit/>
          </a:bodyPr>
          <a:lstStyle/>
          <a:p>
            <a:pPr algn="l"/>
            <a:r>
              <a:rPr lang="en-AU" sz="9600" b="0" dirty="0">
                <a:solidFill>
                  <a:schemeClr val="bg1"/>
                </a:solidFill>
                <a:latin typeface="Frutiger LT Std 45 Light"/>
              </a:rPr>
              <a:t> </a:t>
            </a:r>
          </a:p>
          <a:p>
            <a:pPr algn="l"/>
            <a:r>
              <a:rPr lang="en-AU" sz="9600" b="0" dirty="0">
                <a:solidFill>
                  <a:srgbClr val="FFC000"/>
                </a:solidFill>
                <a:latin typeface="Frutiger LT Std 45 Light"/>
              </a:rPr>
              <a:t>What has happened recently?</a:t>
            </a: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 xmlns:p14="http://schemas.microsoft.com/office/powerpoint/2010/main" xmlns:a16="http://schemas.microsoft.com/office/drawing/2014/main\" id="9C8C2A7E-72DC-459F-B056-AEFD234142F6"/>
              </a:ext>
            </a:extLst>
          </p:cNvPr>
          <p:cNvSpPr txBox="1"/>
          <p:nvPr>
            <p:custDataLst>
              <p:tags r:id="rId4"/>
            </p:custDataLst>
          </p:nvPr>
        </p:nvSpPr>
        <p:spPr>
          <a:xfrm>
            <a:off x="4891819" y="2116725"/>
            <a:ext cx="833562" cy="338554"/>
          </a:xfrm>
          <a:prstGeom prst="rect">
            <a:avLst/>
          </a:prstGeom>
          <a:noFill/>
        </p:spPr>
        <p:txBody>
          <a:bodyPr vert="horz" wrap="none" lIns="0" tIns="0" rIns="0" bIns="0" rtlCol="0" anchor="ctr" anchorCtr="0">
            <a:spAutoFit/>
          </a:bodyPr>
          <a:lstStyle/>
          <a:p>
            <a:pPr algn="ctr"/>
            <a:r>
              <a:rPr lang="en-US" sz="2200" dirty="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sp>
        <p:nvSpPr>
          <p:cNvPr id="50" name="OTLSHAPE_SL_1d930ba792c0426fa90998ee00b00c11_Header">
            <a:extLst>
              <a:ext uri="{25288F24-94C9-4A25-8401-C2E4B644BA60}">
                <a16:creationId xmlns="" xmlns:p14="http://schemas.microsoft.com/office/powerpoint/2010/main" xmlns:a16="http://schemas.microsoft.com/office/drawing/2014/main\" id="42656806-01AB-4525-AD4E-B389AF954A80"/>
              </a:ext>
            </a:extLst>
          </p:cNvPr>
          <p:cNvSpPr txBox="1"/>
          <p:nvPr>
            <p:custDataLst>
              <p:tags r:id="rId15"/>
            </p:custDataLst>
          </p:nvPr>
        </p:nvSpPr>
        <p:spPr>
          <a:xfrm>
            <a:off x="1254147" y="11610732"/>
            <a:ext cx="3584620" cy="1231106"/>
          </a:xfrm>
          <a:prstGeom prst="rect">
            <a:avLst/>
          </a:prstGeom>
          <a:noFill/>
        </p:spPr>
        <p:txBody>
          <a:bodyPr vert="horz" wrap="square" lIns="0" tIns="0" rIns="0" bIns="0" rtlCol="0" anchor="ctr" anchorCtr="0">
            <a:spAutoFit/>
          </a:bodyPr>
          <a:lstStyle/>
          <a:p>
            <a:pPr algn="ctr"/>
            <a:r>
              <a:rPr lang="en-US" sz="4000" dirty="0">
                <a:solidFill>
                  <a:srgbClr val="FFFFFF">
                    <a:alpha val="100000"/>
                  </a:srgbClr>
                </a:solidFill>
                <a:latin typeface="Frutiger LT Std 45 Light"/>
              </a:rPr>
              <a:t>Approval to Proceed</a:t>
            </a:r>
          </a:p>
        </p:txBody>
      </p:sp>
      <p:cxnSp>
        <p:nvCxnSpPr>
          <p:cNvPr id="54" name="OTLSHAPE_G_00000000000000000000000000000000_ShapeBelow0" hidden="1"/>
          <p:cNvCxnSpPr/>
          <p:nvPr>
            <p:custDataLst>
              <p:tags r:id="rId16"/>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7"/>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8"/>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9"/>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20"/>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 xmlns:p14="http://schemas.microsoft.com/office/powerpoint/2010/main" xmlns:a16="http://schemas.microsoft.com/office/drawing/2014/main\" id="B5381979-7A39-438F-A434-F7E08C72B494"/>
              </a:ext>
            </a:extLst>
          </p:cNvPr>
          <p:cNvSpPr txBox="1"/>
          <p:nvPr>
            <p:custDataLst>
              <p:tags r:id="rId21"/>
            </p:custDataLst>
          </p:nvPr>
        </p:nvSpPr>
        <p:spPr>
          <a:xfrm>
            <a:off x="1879600" y="3170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60" name="OTLSHAPE_SL2A_2719152896d840e98885a8f08133bfbe_BackgroundRectangle" hidden="1"/>
          <p:cNvSpPr/>
          <p:nvPr>
            <p:custDataLst>
              <p:tags r:id="rId22"/>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 xmlns:p14="http://schemas.microsoft.com/office/powerpoint/2010/main" xmlns:a16="http://schemas.microsoft.com/office/drawing/2014/main\" id="5B1FBAA1-06BB-428C-9EEC-2C6C6EE65929"/>
              </a:ext>
            </a:extLst>
          </p:cNvPr>
          <p:cNvSpPr txBox="1"/>
          <p:nvPr>
            <p:custDataLst>
              <p:tags r:id="rId23"/>
            </p:custDataLst>
          </p:nvPr>
        </p:nvSpPr>
        <p:spPr>
          <a:xfrm>
            <a:off x="2794000" y="2306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65" name="OTLSHAPE_SLT_befdaf39085e473b8b97415abb965762_ShapePercentage" hidden="1"/>
          <p:cNvSpPr/>
          <p:nvPr>
            <p:custDataLst>
              <p:tags r:id="rId24"/>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 xmlns:p14="http://schemas.microsoft.com/office/powerpoint/2010/main" xmlns:a16="http://schemas.microsoft.com/office/drawing/2014/main\" id="1FFFC600-A54D-4C4D-A614-91E5626D0531"/>
              </a:ext>
            </a:extLst>
          </p:cNvPr>
          <p:cNvSpPr txBox="1"/>
          <p:nvPr>
            <p:custDataLst>
              <p:tags r:id="rId25"/>
            </p:custDataLst>
          </p:nvPr>
        </p:nvSpPr>
        <p:spPr>
          <a:xfrm>
            <a:off x="3505200" y="31381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 xmlns:p14="http://schemas.microsoft.com/office/powerpoint/2010/main" xmlns:a16="http://schemas.microsoft.com/office/drawing/2014/main\" id="756BF9C4-435D-4451-B235-F958FF8131CF"/>
              </a:ext>
            </a:extLst>
          </p:cNvPr>
          <p:cNvSpPr txBox="1"/>
          <p:nvPr>
            <p:custDataLst>
              <p:tags r:id="rId26"/>
            </p:custDataLst>
          </p:nvPr>
        </p:nvSpPr>
        <p:spPr>
          <a:xfrm>
            <a:off x="3505200" y="3417502"/>
            <a:ext cx="736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 xmlns:p14="http://schemas.microsoft.com/office/powerpoint/2010/main" xmlns:a16="http://schemas.microsoft.com/office/drawing/2014/main\" id="003090A3-0FA4-43E4-8083-38BC39F70C7F"/>
              </a:ext>
            </a:extLst>
          </p:cNvPr>
          <p:cNvSpPr txBox="1"/>
          <p:nvPr>
            <p:custDataLst>
              <p:tags r:id="rId27"/>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69" name="OTLSHAPE_SLT_befdaf39085e473b8b97415abb965762_StartDate" hidden="1">
            <a:extLst>
              <a:ext uri="{C39451EC-FF6E-4703-9A41-91ECF983AE8A}">
                <a16:creationId xmlns="" xmlns:p14="http://schemas.microsoft.com/office/powerpoint/2010/main" xmlns:a16="http://schemas.microsoft.com/office/drawing/2014/main\" id="AF54539B-51D3-47E2-A0AB-C2E9C1088529"/>
              </a:ext>
            </a:extLst>
          </p:cNvPr>
          <p:cNvSpPr txBox="1"/>
          <p:nvPr>
            <p:custDataLst>
              <p:tags r:id="rId28"/>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70" name="OTLSHAPE_SLT_befdaf39085e473b8b97415abb965762_EndDate" hidden="1">
            <a:extLst>
              <a:ext uri="{E280C2DF-A659-4951-AFC6-DB0B839E40C0}">
                <a16:creationId xmlns="" xmlns:p14="http://schemas.microsoft.com/office/powerpoint/2010/main" xmlns:a16="http://schemas.microsoft.com/office/drawing/2014/main\" id="46A309DE-6C33-4DCB-BC51-12AF775CFEA7"/>
              </a:ext>
            </a:extLst>
          </p:cNvPr>
          <p:cNvSpPr txBox="1"/>
          <p:nvPr>
            <p:custDataLst>
              <p:tags r:id="rId29"/>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73" name="OTLSHAPE_SLT_dbda404e63214ec4a97be48cb466c358_ShapePercentage" hidden="1"/>
          <p:cNvSpPr/>
          <p:nvPr>
            <p:custDataLst>
              <p:tags r:id="rId30"/>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 xmlns:p14="http://schemas.microsoft.com/office/powerpoint/2010/main" xmlns:a16="http://schemas.microsoft.com/office/drawing/2014/main\" id="822BEE3C-F288-49A0-AF39-D06BD9D14A12"/>
              </a:ext>
            </a:extLst>
          </p:cNvPr>
          <p:cNvSpPr txBox="1"/>
          <p:nvPr>
            <p:custDataLst>
              <p:tags r:id="rId31"/>
            </p:custDataLst>
          </p:nvPr>
        </p:nvSpPr>
        <p:spPr>
          <a:xfrm>
            <a:off x="4902200" y="36715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 xmlns:p14="http://schemas.microsoft.com/office/powerpoint/2010/main" xmlns:a16="http://schemas.microsoft.com/office/drawing/2014/main\" id="DA8731EA-1F27-41DB-BC81-6430381FD9E6"/>
              </a:ext>
            </a:extLst>
          </p:cNvPr>
          <p:cNvSpPr txBox="1"/>
          <p:nvPr>
            <p:custDataLst>
              <p:tags r:id="rId32"/>
            </p:custDataLst>
          </p:nvPr>
        </p:nvSpPr>
        <p:spPr>
          <a:xfrm>
            <a:off x="4902200" y="3950902"/>
            <a:ext cx="736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 xmlns:p14="http://schemas.microsoft.com/office/powerpoint/2010/main" xmlns:a16="http://schemas.microsoft.com/office/drawing/2014/main\" id="0172748E-7610-49E6-983B-D93761D0D65E"/>
              </a:ext>
            </a:extLst>
          </p:cNvPr>
          <p:cNvSpPr txBox="1"/>
          <p:nvPr>
            <p:custDataLst>
              <p:tags r:id="rId33"/>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77" name="OTLSHAPE_SLT_dbda404e63214ec4a97be48cb466c358_StartDate" hidden="1">
            <a:extLst>
              <a:ext uri="{C912BAE6-9C47-4880-92C2-96727614C4AC}">
                <a16:creationId xmlns="" xmlns:p14="http://schemas.microsoft.com/office/powerpoint/2010/main" xmlns:a16="http://schemas.microsoft.com/office/drawing/2014/main\" id="C8BC0D9D-4005-4CD2-B847-3E2AE2643C2C"/>
              </a:ext>
            </a:extLst>
          </p:cNvPr>
          <p:cNvSpPr txBox="1"/>
          <p:nvPr>
            <p:custDataLst>
              <p:tags r:id="rId34"/>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78" name="OTLSHAPE_SLT_dbda404e63214ec4a97be48cb466c358_EndDate" hidden="1">
            <a:extLst>
              <a:ext uri="{7014EF2F-02C7-40B6-B928-2955BD0116EF}">
                <a16:creationId xmlns="" xmlns:p14="http://schemas.microsoft.com/office/powerpoint/2010/main" xmlns:a16="http://schemas.microsoft.com/office/drawing/2014/main\" id="AA0F9B96-A0A5-4AEC-B3B2-3BB4559A60AD"/>
              </a:ext>
            </a:extLst>
          </p:cNvPr>
          <p:cNvSpPr txBox="1"/>
          <p:nvPr>
            <p:custDataLst>
              <p:tags r:id="rId35"/>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81" name="OTLSHAPE_SLM_41f5d329f80c409598758bb1380793bc_Date" hidden="1">
            <a:extLst>
              <a:ext uri="{025527A7-90FA-411B-94D1-EA0B8D4E77CA}">
                <a16:creationId xmlns="" xmlns:p14="http://schemas.microsoft.com/office/powerpoint/2010/main" xmlns:a16="http://schemas.microsoft.com/office/drawing/2014/main\" id="EA257C3E-1DCD-40D6-949C-730D61EDDB68"/>
              </a:ext>
            </a:extLst>
          </p:cNvPr>
          <p:cNvSpPr txBox="1"/>
          <p:nvPr>
            <p:custDataLst>
              <p:tags r:id="rId36"/>
            </p:custDataLst>
          </p:nvPr>
        </p:nvSpPr>
        <p:spPr>
          <a:xfrm>
            <a:off x="4953000" y="4008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82" name="OTLSHAPE_SLM_41f5d329f80c409598758bb1380793bc_Title">
            <a:extLst>
              <a:ext uri="{9518ACE3-DEE6-4BC1-B205-F1DCECA17A87}">
                <a16:creationId xmlns="" xmlns:p14="http://schemas.microsoft.com/office/powerpoint/2010/main" xmlns:a16="http://schemas.microsoft.com/office/drawing/2014/main\" id="AB505DF8-F404-4CB6-A01A-CB2E7F16B8BA"/>
              </a:ext>
            </a:extLst>
          </p:cNvPr>
          <p:cNvSpPr txBox="1"/>
          <p:nvPr>
            <p:custDataLst>
              <p:tags r:id="rId37"/>
            </p:custDataLst>
          </p:nvPr>
        </p:nvSpPr>
        <p:spPr>
          <a:xfrm>
            <a:off x="-29864" y="3007441"/>
            <a:ext cx="24389932" cy="11254951"/>
          </a:xfrm>
          <a:prstGeom prst="rect">
            <a:avLst/>
          </a:prstGeom>
          <a:solidFill>
            <a:srgbClr val="FFC000"/>
          </a:solidFill>
        </p:spPr>
        <p:txBody>
          <a:bodyPr vert="horz" wrap="square" lIns="3600000" tIns="720000" rIns="0" bIns="720000" rtlCol="0" anchor="ctr" anchorCtr="0">
            <a:spAutoFit/>
          </a:bodyPr>
          <a:lstStyle/>
          <a:p>
            <a:pPr algn="l"/>
            <a:r>
              <a:rPr lang="en-US" sz="5400" b="0" dirty="0">
                <a:solidFill>
                  <a:srgbClr val="58585A"/>
                </a:solidFill>
                <a:latin typeface="Arial" panose="02040604050505020304" pitchFamily="18" charset="0"/>
              </a:rPr>
              <a:t>Club vote – September 2022</a:t>
            </a:r>
          </a:p>
          <a:p>
            <a:pPr algn="l"/>
            <a:r>
              <a:rPr lang="en-US" sz="5400" b="0" dirty="0">
                <a:solidFill>
                  <a:srgbClr val="58585A"/>
                </a:solidFill>
                <a:latin typeface="Arial" panose="02040604050505020304" pitchFamily="18" charset="0"/>
              </a:rPr>
              <a:t>Financial support from the Rotary International Board – April 2023</a:t>
            </a:r>
          </a:p>
          <a:p>
            <a:pPr marL="857250" indent="-857250" algn="l">
              <a:lnSpc>
                <a:spcPct val="150000"/>
              </a:lnSpc>
              <a:buFont typeface="Arial" panose="020B0604020202020204" pitchFamily="34" charset="0"/>
              <a:buChar char="•"/>
            </a:pPr>
            <a:r>
              <a:rPr lang="en-US" sz="6000" b="0" dirty="0">
                <a:solidFill>
                  <a:srgbClr val="58585A"/>
                </a:solidFill>
                <a:latin typeface="Arial" panose="02040604050505020304" pitchFamily="18" charset="0"/>
              </a:rPr>
              <a:t>Memorandum of Understanding signed with RI</a:t>
            </a:r>
          </a:p>
          <a:p>
            <a:pPr marL="857250" indent="-857250" algn="l">
              <a:lnSpc>
                <a:spcPct val="150000"/>
              </a:lnSpc>
              <a:buFont typeface="Arial" panose="020B0604020202020204" pitchFamily="34" charset="0"/>
              <a:buChar char="•"/>
            </a:pPr>
            <a:r>
              <a:rPr lang="en-US" sz="6000" b="0" dirty="0">
                <a:solidFill>
                  <a:srgbClr val="58585A"/>
                </a:solidFill>
                <a:latin typeface="Arial" panose="02040604050505020304" pitchFamily="18" charset="0"/>
              </a:rPr>
              <a:t>11 Regionalisation Establishment Teams addressing key elements of the pilot – 100+ volunteers</a:t>
            </a:r>
          </a:p>
          <a:p>
            <a:pPr marL="857250" indent="-857250" algn="l">
              <a:lnSpc>
                <a:spcPct val="150000"/>
              </a:lnSpc>
              <a:buFont typeface="Arial" panose="020B0604020202020204" pitchFamily="34" charset="0"/>
              <a:buChar char="•"/>
            </a:pPr>
            <a:r>
              <a:rPr lang="en-US" sz="6000" b="0" dirty="0">
                <a:solidFill>
                  <a:srgbClr val="58585A"/>
                </a:solidFill>
                <a:latin typeface="Arial" panose="02040604050505020304" pitchFamily="18" charset="0"/>
              </a:rPr>
              <a:t>Governor summits monthly</a:t>
            </a:r>
          </a:p>
          <a:p>
            <a:pPr marL="857250" indent="-857250" algn="l">
              <a:lnSpc>
                <a:spcPct val="150000"/>
              </a:lnSpc>
              <a:buFont typeface="Arial" panose="020B0604020202020204" pitchFamily="34" charset="0"/>
              <a:buChar char="•"/>
            </a:pPr>
            <a:r>
              <a:rPr lang="en-US" sz="6000" b="0" dirty="0">
                <a:solidFill>
                  <a:srgbClr val="58585A"/>
                </a:solidFill>
                <a:latin typeface="Arial" panose="02040604050505020304" pitchFamily="18" charset="0"/>
              </a:rPr>
              <a:t>Communication plan</a:t>
            </a:r>
          </a:p>
          <a:p>
            <a:pPr marL="857250" indent="-857250" algn="l">
              <a:lnSpc>
                <a:spcPct val="150000"/>
              </a:lnSpc>
              <a:buFont typeface="Arial" panose="020B0604020202020204" pitchFamily="34" charset="0"/>
              <a:buChar char="•"/>
            </a:pPr>
            <a:r>
              <a:rPr lang="en-US" sz="6000" b="0" dirty="0">
                <a:solidFill>
                  <a:srgbClr val="58585A"/>
                </a:solidFill>
                <a:latin typeface="Arial" panose="02040604050505020304" pitchFamily="18" charset="0"/>
              </a:rPr>
              <a:t>Updated website</a:t>
            </a:r>
          </a:p>
        </p:txBody>
      </p:sp>
      <p:sp>
        <p:nvSpPr>
          <p:cNvPr id="83" name="OTLSHAPE_SL2A_17c114150e7649949a4ce84592591a80_HeaderRectangle" hidden="1"/>
          <p:cNvSpPr/>
          <p:nvPr>
            <p:custDataLst>
              <p:tags r:id="rId38"/>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 xmlns:p14="http://schemas.microsoft.com/office/powerpoint/2010/main" xmlns:a16="http://schemas.microsoft.com/office/drawing/2014/main\" id="463243F4-3D03-4921-BC52-2B4A3705CD0E"/>
              </a:ext>
            </a:extLst>
          </p:cNvPr>
          <p:cNvSpPr txBox="1"/>
          <p:nvPr>
            <p:custDataLst>
              <p:tags r:id="rId39"/>
            </p:custDataLst>
          </p:nvPr>
        </p:nvSpPr>
        <p:spPr>
          <a:xfrm>
            <a:off x="1879600" y="53041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85" name="OTLSHAPE_SL2A_17c114150e7649949a4ce84592591a80_BackgroundRectangle" hidden="1"/>
          <p:cNvSpPr/>
          <p:nvPr>
            <p:custDataLst>
              <p:tags r:id="rId40"/>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41"/>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 xmlns:p14="http://schemas.microsoft.com/office/powerpoint/2010/main" xmlns:a16="http://schemas.microsoft.com/office/drawing/2014/main\" id="B49D1567-C5DC-4687-906A-6839B66FF31F"/>
              </a:ext>
            </a:extLst>
          </p:cNvPr>
          <p:cNvSpPr txBox="1"/>
          <p:nvPr>
            <p:custDataLst>
              <p:tags r:id="rId42"/>
            </p:custDataLst>
          </p:nvPr>
        </p:nvSpPr>
        <p:spPr>
          <a:xfrm>
            <a:off x="2362200" y="4992302"/>
            <a:ext cx="965200" cy="276999"/>
          </a:xfrm>
          <a:prstGeom prst="rect">
            <a:avLst/>
          </a:prstGeom>
          <a:noFill/>
        </p:spPr>
        <p:txBody>
          <a:bodyPr vert="horz" wrap="square" lIns="0" tIns="0" rIns="0" bIns="0" rtlCol="0" anchor="ctr" anchorCtr="0">
            <a:spAutoFit/>
          </a:bodyPr>
          <a:lstStyle/>
          <a:p>
            <a:r>
              <a:rPr lang="en-US" sz="1800" dirty="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 xmlns:p14="http://schemas.microsoft.com/office/powerpoint/2010/main" xmlns:a16="http://schemas.microsoft.com/office/drawing/2014/main\" id="02DDDBF6-4CFA-4773-9DE5-B921C4F1CA43"/>
              </a:ext>
            </a:extLst>
          </p:cNvPr>
          <p:cNvSpPr txBox="1"/>
          <p:nvPr>
            <p:custDataLst>
              <p:tags r:id="rId43"/>
            </p:custDataLst>
          </p:nvPr>
        </p:nvSpPr>
        <p:spPr>
          <a:xfrm>
            <a:off x="2362200" y="52717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 xmlns:p14="http://schemas.microsoft.com/office/powerpoint/2010/main" xmlns:a16="http://schemas.microsoft.com/office/drawing/2014/main\" id="B6A60620-5B1E-401D-8B90-687579CE1D2B"/>
              </a:ext>
            </a:extLst>
          </p:cNvPr>
          <p:cNvSpPr txBox="1"/>
          <p:nvPr>
            <p:custDataLst>
              <p:tags r:id="rId44"/>
            </p:custDataLst>
          </p:nvPr>
        </p:nvSpPr>
        <p:spPr>
          <a:xfrm>
            <a:off x="2362200" y="5075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91" name="OTLSHAPE_SLT_4e2bf142e2434f46b49f19835a13e719_StartDate" hidden="1">
            <a:extLst>
              <a:ext uri="{1AC6C256-745C-4224-B652-23990465A0FD}">
                <a16:creationId xmlns="" xmlns:p14="http://schemas.microsoft.com/office/powerpoint/2010/main" xmlns:a16="http://schemas.microsoft.com/office/drawing/2014/main\" id="3E055503-73D9-4F64-9F0F-01D43E84BB49"/>
              </a:ext>
            </a:extLst>
          </p:cNvPr>
          <p:cNvSpPr txBox="1"/>
          <p:nvPr>
            <p:custDataLst>
              <p:tags r:id="rId45"/>
            </p:custDataLst>
          </p:nvPr>
        </p:nvSpPr>
        <p:spPr>
          <a:xfrm>
            <a:off x="2362200" y="5075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92" name="OTLSHAPE_SLT_4e2bf142e2434f46b49f19835a13e719_EndDate" hidden="1">
            <a:extLst>
              <a:ext uri="{BA024E3E-3EB4-4186-A857-2E3EF6E1A244}">
                <a16:creationId xmlns="" xmlns:p14="http://schemas.microsoft.com/office/powerpoint/2010/main" xmlns:a16="http://schemas.microsoft.com/office/drawing/2014/main\" id="8E4B3DAB-210B-446D-965C-FB4AF26E2032"/>
              </a:ext>
            </a:extLst>
          </p:cNvPr>
          <p:cNvSpPr txBox="1"/>
          <p:nvPr>
            <p:custDataLst>
              <p:tags r:id="rId46"/>
            </p:custDataLst>
          </p:nvPr>
        </p:nvSpPr>
        <p:spPr>
          <a:xfrm>
            <a:off x="2362200" y="5075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95" name="OTLSHAPE_SLT_31ffbc7173214ff4ac79cf81a7d7590f_ShapePercentage" hidden="1"/>
          <p:cNvSpPr/>
          <p:nvPr>
            <p:custDataLst>
              <p:tags r:id="rId47"/>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 xmlns:p14="http://schemas.microsoft.com/office/powerpoint/2010/main" xmlns:a16="http://schemas.microsoft.com/office/drawing/2014/main\" id="83958B24-06F0-41CA-BBA8-9FAB277EBD91"/>
              </a:ext>
            </a:extLst>
          </p:cNvPr>
          <p:cNvSpPr txBox="1"/>
          <p:nvPr>
            <p:custDataLst>
              <p:tags r:id="rId48"/>
            </p:custDataLst>
          </p:nvPr>
        </p:nvSpPr>
        <p:spPr>
          <a:xfrm>
            <a:off x="6756400" y="54749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 xmlns:p14="http://schemas.microsoft.com/office/powerpoint/2010/main" xmlns:a16="http://schemas.microsoft.com/office/drawing/2014/main\" id="1EC037D7-3730-4550-AE17-FF16FBF50491"/>
              </a:ext>
            </a:extLst>
          </p:cNvPr>
          <p:cNvSpPr txBox="1"/>
          <p:nvPr>
            <p:custDataLst>
              <p:tags r:id="rId49"/>
            </p:custDataLst>
          </p:nvPr>
        </p:nvSpPr>
        <p:spPr>
          <a:xfrm>
            <a:off x="6756400" y="57543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 xmlns:p14="http://schemas.microsoft.com/office/powerpoint/2010/main" xmlns:a16="http://schemas.microsoft.com/office/drawing/2014/main\" id="56AC9B45-DE51-4872-B53B-586538B470BC"/>
              </a:ext>
            </a:extLst>
          </p:cNvPr>
          <p:cNvSpPr txBox="1"/>
          <p:nvPr>
            <p:custDataLst>
              <p:tags r:id="rId50"/>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99" name="OTLSHAPE_SLT_31ffbc7173214ff4ac79cf81a7d7590f_StartDate" hidden="1">
            <a:extLst>
              <a:ext uri="{54A135F8-1FC2-4045-9ED3-5E3B6C850BE8}">
                <a16:creationId xmlns="" xmlns:p14="http://schemas.microsoft.com/office/powerpoint/2010/main" xmlns:a16="http://schemas.microsoft.com/office/drawing/2014/main\" id="81E4A317-7BA7-445A-89FA-9FA95194BB03"/>
              </a:ext>
            </a:extLst>
          </p:cNvPr>
          <p:cNvSpPr txBox="1"/>
          <p:nvPr>
            <p:custDataLst>
              <p:tags r:id="rId51"/>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00" name="OTLSHAPE_SLT_31ffbc7173214ff4ac79cf81a7d7590f_EndDate" hidden="1">
            <a:extLst>
              <a:ext uri="{23E5A61B-C67B-405F-9E63-EA85DE2A5C76}">
                <a16:creationId xmlns="" xmlns:p14="http://schemas.microsoft.com/office/powerpoint/2010/main" xmlns:a16="http://schemas.microsoft.com/office/drawing/2014/main\" id="86518EF3-C5E9-484A-94AC-BEE3EDC43F6E"/>
              </a:ext>
            </a:extLst>
          </p:cNvPr>
          <p:cNvSpPr txBox="1"/>
          <p:nvPr>
            <p:custDataLst>
              <p:tags r:id="rId52"/>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03" name="OTLSHAPE_SLM_a3b508801b344506ac1eeea7ae668767_Date" hidden="1">
            <a:extLst>
              <a:ext uri="{86A709D6-4845-471C-9E3A-11E7B1250D56}">
                <a16:creationId xmlns="" xmlns:p14="http://schemas.microsoft.com/office/powerpoint/2010/main" xmlns:a16="http://schemas.microsoft.com/office/drawing/2014/main\" id="9E368E24-92F9-4D5A-A806-C4EDD629CFD9"/>
              </a:ext>
            </a:extLst>
          </p:cNvPr>
          <p:cNvSpPr txBox="1"/>
          <p:nvPr>
            <p:custDataLst>
              <p:tags r:id="rId53"/>
            </p:custDataLst>
          </p:nvPr>
        </p:nvSpPr>
        <p:spPr>
          <a:xfrm>
            <a:off x="5969000" y="58121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05" name="OTLSHAPE_SL2A_780ce29694e64a82a31fdc9a06185f63_HeaderRectangle" hidden="1"/>
          <p:cNvSpPr/>
          <p:nvPr>
            <p:custDataLst>
              <p:tags r:id="rId54"/>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 xmlns:p14="http://schemas.microsoft.com/office/powerpoint/2010/main" xmlns:a16="http://schemas.microsoft.com/office/drawing/2014/main\" id="C385C14A-ED29-4A9F-9782-775E744E06B7"/>
              </a:ext>
            </a:extLst>
          </p:cNvPr>
          <p:cNvSpPr txBox="1"/>
          <p:nvPr>
            <p:custDataLst>
              <p:tags r:id="rId55"/>
            </p:custDataLst>
          </p:nvPr>
        </p:nvSpPr>
        <p:spPr>
          <a:xfrm>
            <a:off x="1879600" y="7056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07" name="OTLSHAPE_SL2A_780ce29694e64a82a31fdc9a06185f63_BackgroundRectangle" hidden="1"/>
          <p:cNvSpPr/>
          <p:nvPr>
            <p:custDataLst>
              <p:tags r:id="rId56"/>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7"/>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 xmlns:p14="http://schemas.microsoft.com/office/powerpoint/2010/main" xmlns:a16="http://schemas.microsoft.com/office/drawing/2014/main\" id="474FA588-EEA9-41D7-8DE9-0AF48292C42D"/>
              </a:ext>
            </a:extLst>
          </p:cNvPr>
          <p:cNvSpPr txBox="1"/>
          <p:nvPr>
            <p:custDataLst>
              <p:tags r:id="rId58"/>
            </p:custDataLst>
          </p:nvPr>
        </p:nvSpPr>
        <p:spPr>
          <a:xfrm>
            <a:off x="6096000" y="67957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 xmlns:p14="http://schemas.microsoft.com/office/powerpoint/2010/main" xmlns:a16="http://schemas.microsoft.com/office/drawing/2014/main\" id="14F40304-D7DA-46C2-B6C0-68D082BB8B41"/>
              </a:ext>
            </a:extLst>
          </p:cNvPr>
          <p:cNvSpPr txBox="1"/>
          <p:nvPr>
            <p:custDataLst>
              <p:tags r:id="rId59"/>
            </p:custDataLst>
          </p:nvPr>
        </p:nvSpPr>
        <p:spPr>
          <a:xfrm>
            <a:off x="6096000" y="70751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 xmlns:p14="http://schemas.microsoft.com/office/powerpoint/2010/main" xmlns:a16="http://schemas.microsoft.com/office/drawing/2014/main\" id="2C42E1D1-BEA9-498A-8284-43865584EEBA"/>
              </a:ext>
            </a:extLst>
          </p:cNvPr>
          <p:cNvSpPr txBox="1"/>
          <p:nvPr>
            <p:custDataLst>
              <p:tags r:id="rId60"/>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 xmlns:p14="http://schemas.microsoft.com/office/powerpoint/2010/main" xmlns:a16="http://schemas.microsoft.com/office/drawing/2014/main\" id="4D2E428B-8B0D-4CD4-8E6F-0088BEA4A51B"/>
              </a:ext>
            </a:extLst>
          </p:cNvPr>
          <p:cNvSpPr txBox="1"/>
          <p:nvPr>
            <p:custDataLst>
              <p:tags r:id="rId61"/>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14" name="OTLSHAPE_SLT_c10bb09732d74b8fba7b041df5d151bc_EndDate" hidden="1">
            <a:extLst>
              <a:ext uri="{97FAA078-3D12-42E0-A3F6-789B79FCE7AD}">
                <a16:creationId xmlns="" xmlns:p14="http://schemas.microsoft.com/office/powerpoint/2010/main" xmlns:a16="http://schemas.microsoft.com/office/drawing/2014/main\" id="8BD63ACB-6613-4919-9266-CEF6EEDF81F9"/>
              </a:ext>
            </a:extLst>
          </p:cNvPr>
          <p:cNvSpPr txBox="1"/>
          <p:nvPr>
            <p:custDataLst>
              <p:tags r:id="rId62"/>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17" name="OTLSHAPE_SLT_467882467cd34e7b84337290a31ff0db_ShapePercentage" hidden="1"/>
          <p:cNvSpPr/>
          <p:nvPr>
            <p:custDataLst>
              <p:tags r:id="rId63"/>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 xmlns:p14="http://schemas.microsoft.com/office/powerpoint/2010/main" xmlns:a16="http://schemas.microsoft.com/office/drawing/2014/main\" id="5DBD0C34-E0FC-4F01-B1CF-09910381103D"/>
              </a:ext>
            </a:extLst>
          </p:cNvPr>
          <p:cNvSpPr txBox="1"/>
          <p:nvPr>
            <p:custDataLst>
              <p:tags r:id="rId64"/>
            </p:custDataLst>
          </p:nvPr>
        </p:nvSpPr>
        <p:spPr>
          <a:xfrm>
            <a:off x="5410200" y="7329102"/>
            <a:ext cx="965200" cy="276999"/>
          </a:xfrm>
          <a:prstGeom prst="rect">
            <a:avLst/>
          </a:prstGeom>
          <a:noFill/>
        </p:spPr>
        <p:txBody>
          <a:bodyPr vert="horz" wrap="square" lIns="0" tIns="0" rIns="0" bIns="0" rtlCol="0" anchor="ctr" anchorCtr="0">
            <a:spAutoFit/>
          </a:bodyPr>
          <a:lstStyle/>
          <a:p>
            <a:r>
              <a:rPr lang="en-US" sz="1800" dirty="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 xmlns:p14="http://schemas.microsoft.com/office/powerpoint/2010/main" xmlns:a16="http://schemas.microsoft.com/office/drawing/2014/main\" id="AC156E7D-0FC4-4BEB-9168-F158E50CDB6A"/>
              </a:ext>
            </a:extLst>
          </p:cNvPr>
          <p:cNvSpPr txBox="1"/>
          <p:nvPr>
            <p:custDataLst>
              <p:tags r:id="rId65"/>
            </p:custDataLst>
          </p:nvPr>
        </p:nvSpPr>
        <p:spPr>
          <a:xfrm>
            <a:off x="5410200" y="76085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 xmlns:p14="http://schemas.microsoft.com/office/powerpoint/2010/main" xmlns:a16="http://schemas.microsoft.com/office/drawing/2014/main\" id="3C602482-A7F5-4F5A-BA7A-30FCE417D99F"/>
              </a:ext>
            </a:extLst>
          </p:cNvPr>
          <p:cNvSpPr txBox="1"/>
          <p:nvPr>
            <p:custDataLst>
              <p:tags r:id="rId66"/>
            </p:custDataLst>
          </p:nvPr>
        </p:nvSpPr>
        <p:spPr>
          <a:xfrm>
            <a:off x="5410200" y="74123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 xmlns:p14="http://schemas.microsoft.com/office/powerpoint/2010/main" xmlns:a16="http://schemas.microsoft.com/office/drawing/2014/main\" id="35DE02EF-F552-46B0-A7DE-E383A445A9D2"/>
              </a:ext>
            </a:extLst>
          </p:cNvPr>
          <p:cNvSpPr txBox="1"/>
          <p:nvPr>
            <p:custDataLst>
              <p:tags r:id="rId67"/>
            </p:custDataLst>
          </p:nvPr>
        </p:nvSpPr>
        <p:spPr>
          <a:xfrm>
            <a:off x="5410200" y="74123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22" name="OTLSHAPE_SLT_467882467cd34e7b84337290a31ff0db_EndDate" hidden="1">
            <a:extLst>
              <a:ext uri="{0775C46A-D090-4730-BB91-2003340AA437}">
                <a16:creationId xmlns="" xmlns:p14="http://schemas.microsoft.com/office/powerpoint/2010/main" xmlns:a16="http://schemas.microsoft.com/office/drawing/2014/main\" id="840EA0C1-0D33-4435-BDC7-DA20A52D3F90"/>
              </a:ext>
            </a:extLst>
          </p:cNvPr>
          <p:cNvSpPr txBox="1"/>
          <p:nvPr>
            <p:custDataLst>
              <p:tags r:id="rId68"/>
            </p:custDataLst>
          </p:nvPr>
        </p:nvSpPr>
        <p:spPr>
          <a:xfrm>
            <a:off x="5410200" y="74123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25" name="OTLSHAPE_SLT_b0e1707ed3cb4adeaf1125b7b977e146_ShapePercentage" hidden="1"/>
          <p:cNvSpPr/>
          <p:nvPr>
            <p:custDataLst>
              <p:tags r:id="rId69"/>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 xmlns:p14="http://schemas.microsoft.com/office/powerpoint/2010/main" xmlns:a16="http://schemas.microsoft.com/office/drawing/2014/main\" id="BD5793CD-3931-4B16-BF6E-DB191AF38A55"/>
              </a:ext>
            </a:extLst>
          </p:cNvPr>
          <p:cNvSpPr txBox="1"/>
          <p:nvPr>
            <p:custDataLst>
              <p:tags r:id="rId70"/>
            </p:custDataLst>
          </p:nvPr>
        </p:nvSpPr>
        <p:spPr>
          <a:xfrm>
            <a:off x="5410200" y="78117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 xmlns:p14="http://schemas.microsoft.com/office/powerpoint/2010/main" xmlns:a16="http://schemas.microsoft.com/office/drawing/2014/main\" id="F0EF3A33-6E93-4265-A1A7-AD8FAC3722A0"/>
              </a:ext>
            </a:extLst>
          </p:cNvPr>
          <p:cNvSpPr txBox="1"/>
          <p:nvPr>
            <p:custDataLst>
              <p:tags r:id="rId71"/>
            </p:custDataLst>
          </p:nvPr>
        </p:nvSpPr>
        <p:spPr>
          <a:xfrm>
            <a:off x="5410200" y="80911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 xmlns:p14="http://schemas.microsoft.com/office/powerpoint/2010/main" xmlns:a16="http://schemas.microsoft.com/office/drawing/2014/main\" id="29F4B795-00E4-4B32-AD2B-59914CCEDE79"/>
              </a:ext>
            </a:extLst>
          </p:cNvPr>
          <p:cNvSpPr txBox="1"/>
          <p:nvPr>
            <p:custDataLst>
              <p:tags r:id="rId72"/>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 xmlns:p14="http://schemas.microsoft.com/office/powerpoint/2010/main" xmlns:a16="http://schemas.microsoft.com/office/drawing/2014/main\" id="3B7A71EF-7B45-4C0A-ABB7-B10FD1C3A60F"/>
              </a:ext>
            </a:extLst>
          </p:cNvPr>
          <p:cNvSpPr txBox="1"/>
          <p:nvPr>
            <p:custDataLst>
              <p:tags r:id="rId73"/>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30" name="OTLSHAPE_SLT_b0e1707ed3cb4adeaf1125b7b977e146_EndDate" hidden="1">
            <a:extLst>
              <a:ext uri="{43F1F23E-74D3-4048-9E6E-57809DDD5299}">
                <a16:creationId xmlns="" xmlns:p14="http://schemas.microsoft.com/office/powerpoint/2010/main" xmlns:a16="http://schemas.microsoft.com/office/drawing/2014/main\" id="5E89D620-75CD-45D6-8928-5BFFAAB0B381"/>
              </a:ext>
            </a:extLst>
          </p:cNvPr>
          <p:cNvSpPr txBox="1"/>
          <p:nvPr>
            <p:custDataLst>
              <p:tags r:id="rId74"/>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32" name="OTLSHAPE_SL2A_80a06e1cc0e8458680a60381ffd35b20_HeaderRectangle" hidden="1"/>
          <p:cNvSpPr/>
          <p:nvPr>
            <p:custDataLst>
              <p:tags r:id="rId75"/>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 xmlns:p14="http://schemas.microsoft.com/office/powerpoint/2010/main" xmlns:a16="http://schemas.microsoft.com/office/drawing/2014/main\" id="957B0D36-2880-4314-89D3-BF8FB45A853E"/>
              </a:ext>
            </a:extLst>
          </p:cNvPr>
          <p:cNvSpPr txBox="1"/>
          <p:nvPr>
            <p:custDataLst>
              <p:tags r:id="rId76"/>
            </p:custDataLst>
          </p:nvPr>
        </p:nvSpPr>
        <p:spPr>
          <a:xfrm>
            <a:off x="1879600" y="8758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34" name="OTLSHAPE_SL2A_80a06e1cc0e8458680a60381ffd35b20_BackgroundRectangle" hidden="1"/>
          <p:cNvSpPr/>
          <p:nvPr>
            <p:custDataLst>
              <p:tags r:id="rId77"/>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8"/>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 xmlns:p14="http://schemas.microsoft.com/office/powerpoint/2010/main" xmlns:a16="http://schemas.microsoft.com/office/drawing/2014/main\" id="C15515B5-8CB1-4EA1-AF9D-C1C7308E90B8"/>
              </a:ext>
            </a:extLst>
          </p:cNvPr>
          <p:cNvSpPr txBox="1"/>
          <p:nvPr>
            <p:custDataLst>
              <p:tags r:id="rId79"/>
            </p:custDataLst>
          </p:nvPr>
        </p:nvSpPr>
        <p:spPr>
          <a:xfrm>
            <a:off x="2971800" y="8497502"/>
            <a:ext cx="965200" cy="276999"/>
          </a:xfrm>
          <a:prstGeom prst="rect">
            <a:avLst/>
          </a:prstGeom>
          <a:noFill/>
        </p:spPr>
        <p:txBody>
          <a:bodyPr vert="horz" wrap="square" lIns="0" tIns="0" rIns="0" bIns="0" rtlCol="0" anchor="ctr" anchorCtr="0">
            <a:spAutoFit/>
          </a:bodyPr>
          <a:lstStyle/>
          <a:p>
            <a:r>
              <a:rPr lang="en-US" sz="1800" dirty="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 xmlns:p14="http://schemas.microsoft.com/office/powerpoint/2010/main" xmlns:a16="http://schemas.microsoft.com/office/drawing/2014/main\" id="5F146E90-6971-4DC5-8272-949BD48C4BD0"/>
              </a:ext>
            </a:extLst>
          </p:cNvPr>
          <p:cNvSpPr txBox="1"/>
          <p:nvPr>
            <p:custDataLst>
              <p:tags r:id="rId80"/>
            </p:custDataLst>
          </p:nvPr>
        </p:nvSpPr>
        <p:spPr>
          <a:xfrm>
            <a:off x="2971800" y="87769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 xmlns:p14="http://schemas.microsoft.com/office/powerpoint/2010/main" xmlns:a16="http://schemas.microsoft.com/office/drawing/2014/main\" id="080E9572-9A32-43F8-9111-6BA5E1AD9C19"/>
              </a:ext>
            </a:extLst>
          </p:cNvPr>
          <p:cNvSpPr txBox="1"/>
          <p:nvPr>
            <p:custDataLst>
              <p:tags r:id="rId81"/>
            </p:custDataLst>
          </p:nvPr>
        </p:nvSpPr>
        <p:spPr>
          <a:xfrm>
            <a:off x="2971800" y="8580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 xmlns:p14="http://schemas.microsoft.com/office/powerpoint/2010/main" xmlns:a16="http://schemas.microsoft.com/office/drawing/2014/main\" id="1E6036DB-2EDE-4074-BCEA-A3FD2DE833C0"/>
              </a:ext>
            </a:extLst>
          </p:cNvPr>
          <p:cNvSpPr txBox="1"/>
          <p:nvPr>
            <p:custDataLst>
              <p:tags r:id="rId82"/>
            </p:custDataLst>
          </p:nvPr>
        </p:nvSpPr>
        <p:spPr>
          <a:xfrm>
            <a:off x="2971800" y="8580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41" name="OTLSHAPE_SLT_5b9e2354e3fe4de0958f7f15e9ef050b_EndDate" hidden="1">
            <a:extLst>
              <a:ext uri="{38EBE533-99A4-4F06-8DF0-870430B98E12}">
                <a16:creationId xmlns="" xmlns:p14="http://schemas.microsoft.com/office/powerpoint/2010/main" xmlns:a16="http://schemas.microsoft.com/office/drawing/2014/main\" id="7819E641-6C37-41E9-B2A5-01010A093E18"/>
              </a:ext>
            </a:extLst>
          </p:cNvPr>
          <p:cNvSpPr txBox="1"/>
          <p:nvPr>
            <p:custDataLst>
              <p:tags r:id="rId83"/>
            </p:custDataLst>
          </p:nvPr>
        </p:nvSpPr>
        <p:spPr>
          <a:xfrm>
            <a:off x="2971800" y="8580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44" name="OTLSHAPE_SLT_a0170d36f3ce4b82a30b12d1ef0ebb2e_ShapePercentage" hidden="1"/>
          <p:cNvSpPr/>
          <p:nvPr>
            <p:custDataLst>
              <p:tags r:id="rId84"/>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 xmlns:p14="http://schemas.microsoft.com/office/powerpoint/2010/main" xmlns:a16="http://schemas.microsoft.com/office/drawing/2014/main\" id="FE869560-843E-4030-A574-095BA188D13F"/>
              </a:ext>
            </a:extLst>
          </p:cNvPr>
          <p:cNvSpPr txBox="1"/>
          <p:nvPr>
            <p:custDataLst>
              <p:tags r:id="rId85"/>
            </p:custDataLst>
          </p:nvPr>
        </p:nvSpPr>
        <p:spPr>
          <a:xfrm>
            <a:off x="7797800" y="89801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 xmlns:p14="http://schemas.microsoft.com/office/powerpoint/2010/main" xmlns:a16="http://schemas.microsoft.com/office/drawing/2014/main\" id="28D46D38-4A0C-4943-B811-FE340C32022D"/>
              </a:ext>
            </a:extLst>
          </p:cNvPr>
          <p:cNvSpPr txBox="1"/>
          <p:nvPr>
            <p:custDataLst>
              <p:tags r:id="rId86"/>
            </p:custDataLst>
          </p:nvPr>
        </p:nvSpPr>
        <p:spPr>
          <a:xfrm>
            <a:off x="7797800" y="92595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 xmlns:p14="http://schemas.microsoft.com/office/powerpoint/2010/main" xmlns:a16="http://schemas.microsoft.com/office/drawing/2014/main\" id="5C1AAE37-BCB6-46C7-A729-0FDFC1B328DB"/>
              </a:ext>
            </a:extLst>
          </p:cNvPr>
          <p:cNvSpPr txBox="1"/>
          <p:nvPr>
            <p:custDataLst>
              <p:tags r:id="rId87"/>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 xmlns:p14="http://schemas.microsoft.com/office/powerpoint/2010/main" xmlns:a16="http://schemas.microsoft.com/office/drawing/2014/main\" id="27AA30A5-2312-44BA-9DB0-0DF4CAC55A1B"/>
              </a:ext>
            </a:extLst>
          </p:cNvPr>
          <p:cNvSpPr txBox="1"/>
          <p:nvPr>
            <p:custDataLst>
              <p:tags r:id="rId88"/>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49" name="OTLSHAPE_SLT_a0170d36f3ce4b82a30b12d1ef0ebb2e_EndDate" hidden="1">
            <a:extLst>
              <a:ext uri="{0B80D180-9250-4934-BA98-03796693701A}">
                <a16:creationId xmlns="" xmlns:p14="http://schemas.microsoft.com/office/powerpoint/2010/main" xmlns:a16="http://schemas.microsoft.com/office/drawing/2014/main\" id="3B4CDAE0-AD51-4A23-A2C5-389D7A885906"/>
              </a:ext>
            </a:extLst>
          </p:cNvPr>
          <p:cNvSpPr txBox="1"/>
          <p:nvPr>
            <p:custDataLst>
              <p:tags r:id="rId89"/>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52" name="OTLSHAPE_SLT_79430b48d6594425890ffbed48ad27a4_ShapePercentage" hidden="1"/>
          <p:cNvSpPr/>
          <p:nvPr>
            <p:custDataLst>
              <p:tags r:id="rId90"/>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 xmlns:p14="http://schemas.microsoft.com/office/powerpoint/2010/main" xmlns:a16="http://schemas.microsoft.com/office/drawing/2014/main\" id="6FC3804E-A6EB-4AA1-9FD1-8DC24C05C928"/>
              </a:ext>
            </a:extLst>
          </p:cNvPr>
          <p:cNvSpPr txBox="1"/>
          <p:nvPr>
            <p:custDataLst>
              <p:tags r:id="rId91"/>
            </p:custDataLst>
          </p:nvPr>
        </p:nvSpPr>
        <p:spPr>
          <a:xfrm>
            <a:off x="8839200" y="9513502"/>
            <a:ext cx="965200" cy="276999"/>
          </a:xfrm>
          <a:prstGeom prst="rect">
            <a:avLst/>
          </a:prstGeom>
          <a:noFill/>
        </p:spPr>
        <p:txBody>
          <a:bodyPr vert="horz" wrap="square" lIns="0" tIns="0" rIns="0" bIns="0" rtlCol="0" anchor="ctr" anchorCtr="0">
            <a:spAutoFit/>
          </a:bodyPr>
          <a:lstStyle/>
          <a:p>
            <a:r>
              <a:rPr lang="en-US" sz="1800" dirty="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 xmlns:p14="http://schemas.microsoft.com/office/powerpoint/2010/main" xmlns:a16="http://schemas.microsoft.com/office/drawing/2014/main\" id="B02203F7-66E7-428B-89C2-111A94A3AA8F"/>
              </a:ext>
            </a:extLst>
          </p:cNvPr>
          <p:cNvSpPr txBox="1"/>
          <p:nvPr>
            <p:custDataLst>
              <p:tags r:id="rId92"/>
            </p:custDataLst>
          </p:nvPr>
        </p:nvSpPr>
        <p:spPr>
          <a:xfrm>
            <a:off x="8839200" y="97929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 xmlns:p14="http://schemas.microsoft.com/office/powerpoint/2010/main" xmlns:a16="http://schemas.microsoft.com/office/drawing/2014/main\" id="D1954D65-CB65-48DD-9690-C17CE1A86F9E"/>
              </a:ext>
            </a:extLst>
          </p:cNvPr>
          <p:cNvSpPr txBox="1"/>
          <p:nvPr>
            <p:custDataLst>
              <p:tags r:id="rId93"/>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 xmlns:p14="http://schemas.microsoft.com/office/powerpoint/2010/main" xmlns:a16="http://schemas.microsoft.com/office/drawing/2014/main\" id="68CB49D4-2CC5-427F-8FAF-5752C63614E8"/>
              </a:ext>
            </a:extLst>
          </p:cNvPr>
          <p:cNvSpPr txBox="1"/>
          <p:nvPr>
            <p:custDataLst>
              <p:tags r:id="rId94"/>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57" name="OTLSHAPE_SLT_79430b48d6594425890ffbed48ad27a4_EndDate" hidden="1">
            <a:extLst>
              <a:ext uri="{470D615F-B816-46F1-A98F-32C3B81182E7}">
                <a16:creationId xmlns="" xmlns:p14="http://schemas.microsoft.com/office/powerpoint/2010/main" xmlns:a16="http://schemas.microsoft.com/office/drawing/2014/main\" id="02A2DE2F-F4A7-4ACC-A9B7-573467496787"/>
              </a:ext>
            </a:extLst>
          </p:cNvPr>
          <p:cNvSpPr txBox="1"/>
          <p:nvPr>
            <p:custDataLst>
              <p:tags r:id="rId95"/>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sp>
        <p:nvSpPr>
          <p:cNvPr id="159" name="OTLSHAPE_SL2A_41b19e5480c447038769a8a08a10f61e_HeaderRectangle" hidden="1"/>
          <p:cNvSpPr/>
          <p:nvPr>
            <p:custDataLst>
              <p:tags r:id="rId96"/>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 xmlns:p14="http://schemas.microsoft.com/office/powerpoint/2010/main" xmlns:a16="http://schemas.microsoft.com/office/drawing/2014/main\" id="ABC1B3CB-4D3E-431D-9244-EE6B16778363"/>
              </a:ext>
            </a:extLst>
          </p:cNvPr>
          <p:cNvSpPr txBox="1"/>
          <p:nvPr>
            <p:custDataLst>
              <p:tags r:id="rId97"/>
            </p:custDataLst>
          </p:nvPr>
        </p:nvSpPr>
        <p:spPr>
          <a:xfrm>
            <a:off x="1879600" y="10282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61" name="OTLSHAPE_SL2A_41b19e5480c447038769a8a08a10f61e_BackgroundRectangle" hidden="1"/>
          <p:cNvSpPr/>
          <p:nvPr>
            <p:custDataLst>
              <p:tags r:id="rId98"/>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9"/>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 xmlns:p14="http://schemas.microsoft.com/office/powerpoint/2010/main" xmlns:a16="http://schemas.microsoft.com/office/drawing/2014/main\" id="E9C66242-36C4-42ED-95E7-2715AB106A79"/>
              </a:ext>
            </a:extLst>
          </p:cNvPr>
          <p:cNvSpPr txBox="1"/>
          <p:nvPr>
            <p:custDataLst>
              <p:tags r:id="rId100"/>
            </p:custDataLst>
          </p:nvPr>
        </p:nvSpPr>
        <p:spPr>
          <a:xfrm>
            <a:off x="10185400" y="10199302"/>
            <a:ext cx="965200" cy="276999"/>
          </a:xfrm>
          <a:prstGeom prst="rect">
            <a:avLst/>
          </a:prstGeom>
          <a:noFill/>
        </p:spPr>
        <p:txBody>
          <a:bodyPr vert="horz" wrap="square" lIns="0" tIns="0" rIns="0" bIns="0" rtlCol="0" anchor="ctr" anchorCtr="0">
            <a:spAutoFit/>
          </a:bodyPr>
          <a:lstStyle/>
          <a:p>
            <a:r>
              <a:rPr lang="en-US" sz="1800" dirty="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 xmlns:p14="http://schemas.microsoft.com/office/powerpoint/2010/main" xmlns:a16="http://schemas.microsoft.com/office/drawing/2014/main\" id="12F87B18-C862-4641-AB63-92DA5AB25B0F"/>
              </a:ext>
            </a:extLst>
          </p:cNvPr>
          <p:cNvSpPr txBox="1"/>
          <p:nvPr>
            <p:custDataLst>
              <p:tags r:id="rId101"/>
            </p:custDataLst>
          </p:nvPr>
        </p:nvSpPr>
        <p:spPr>
          <a:xfrm>
            <a:off x="10185400" y="104787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 xmlns:p14="http://schemas.microsoft.com/office/powerpoint/2010/main" xmlns:a16="http://schemas.microsoft.com/office/drawing/2014/main\" id="E587286B-2562-4484-82EC-991766EA5CB7"/>
              </a:ext>
            </a:extLst>
          </p:cNvPr>
          <p:cNvSpPr txBox="1"/>
          <p:nvPr>
            <p:custDataLst>
              <p:tags r:id="rId102"/>
            </p:custDataLst>
          </p:nvPr>
        </p:nvSpPr>
        <p:spPr>
          <a:xfrm>
            <a:off x="10185400" y="10282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 xmlns:p14="http://schemas.microsoft.com/office/powerpoint/2010/main" xmlns:a16="http://schemas.microsoft.com/office/drawing/2014/main\" id="E6A74273-2950-41E8-84D2-958F2D1D42F7"/>
              </a:ext>
            </a:extLst>
          </p:cNvPr>
          <p:cNvSpPr txBox="1"/>
          <p:nvPr>
            <p:custDataLst>
              <p:tags r:id="rId103"/>
            </p:custDataLst>
          </p:nvPr>
        </p:nvSpPr>
        <p:spPr>
          <a:xfrm>
            <a:off x="10185400" y="10282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68" name="OTLSHAPE_SLT_c1b01250af8e4c509664f533c5145d76_EndDate" hidden="1">
            <a:extLst>
              <a:ext uri="{C8D298AA-F2F2-4B50-A8F2-C4FF50F1D57E}">
                <a16:creationId xmlns="" xmlns:p14="http://schemas.microsoft.com/office/powerpoint/2010/main" xmlns:a16="http://schemas.microsoft.com/office/drawing/2014/main\" id="097B41B0-2172-45BB-8977-120871E04922"/>
              </a:ext>
            </a:extLst>
          </p:cNvPr>
          <p:cNvSpPr txBox="1"/>
          <p:nvPr>
            <p:custDataLst>
              <p:tags r:id="rId104"/>
            </p:custDataLst>
          </p:nvPr>
        </p:nvSpPr>
        <p:spPr>
          <a:xfrm>
            <a:off x="10185400" y="102825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71" name="OTLSHAPE_SLT_6143cf9a014f45b0aae8feb81cd7b802_ShapePercentage" hidden="1"/>
          <p:cNvSpPr/>
          <p:nvPr>
            <p:custDataLst>
              <p:tags r:id="rId105"/>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 xmlns:p14="http://schemas.microsoft.com/office/powerpoint/2010/main" xmlns:a16="http://schemas.microsoft.com/office/drawing/2014/main\" id="C4BD28B3-2039-4950-9D95-CCC793AAF85C"/>
              </a:ext>
            </a:extLst>
          </p:cNvPr>
          <p:cNvSpPr txBox="1"/>
          <p:nvPr>
            <p:custDataLst>
              <p:tags r:id="rId106"/>
            </p:custDataLst>
          </p:nvPr>
        </p:nvSpPr>
        <p:spPr>
          <a:xfrm>
            <a:off x="5816600" y="10859702"/>
            <a:ext cx="965200" cy="276999"/>
          </a:xfrm>
          <a:prstGeom prst="rect">
            <a:avLst/>
          </a:prstGeom>
          <a:noFill/>
        </p:spPr>
        <p:txBody>
          <a:bodyPr vert="horz" wrap="square" lIns="0" tIns="0" rIns="0" bIns="0" rtlCol="0" anchor="ctr" anchorCtr="0">
            <a:spAutoFit/>
          </a:bodyPr>
          <a:lstStyle/>
          <a:p>
            <a:pPr algn="ctr"/>
            <a:r>
              <a:rPr lang="en-US" sz="1800" dirty="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 xmlns:p14="http://schemas.microsoft.com/office/powerpoint/2010/main" xmlns:a16="http://schemas.microsoft.com/office/drawing/2014/main\" id="88C0F3C5-04C3-4141-A2E8-155E04442CE1"/>
              </a:ext>
            </a:extLst>
          </p:cNvPr>
          <p:cNvSpPr txBox="1"/>
          <p:nvPr>
            <p:custDataLst>
              <p:tags r:id="rId107"/>
            </p:custDataLst>
          </p:nvPr>
        </p:nvSpPr>
        <p:spPr>
          <a:xfrm>
            <a:off x="5816600" y="111391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 xmlns:p14="http://schemas.microsoft.com/office/powerpoint/2010/main" xmlns:a16="http://schemas.microsoft.com/office/drawing/2014/main\" id="F0B334E9-6E7D-4CC2-8764-92950A640B62"/>
              </a:ext>
            </a:extLst>
          </p:cNvPr>
          <p:cNvSpPr txBox="1"/>
          <p:nvPr>
            <p:custDataLst>
              <p:tags r:id="rId108"/>
            </p:custDataLst>
          </p:nvPr>
        </p:nvSpPr>
        <p:spPr>
          <a:xfrm>
            <a:off x="5816600" y="109429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 xmlns:p14="http://schemas.microsoft.com/office/powerpoint/2010/main" xmlns:a16="http://schemas.microsoft.com/office/drawing/2014/main\" id="AEB44C48-8FEF-4F2A-ABA5-AFAE815C3BBB"/>
              </a:ext>
            </a:extLst>
          </p:cNvPr>
          <p:cNvSpPr txBox="1"/>
          <p:nvPr>
            <p:custDataLst>
              <p:tags r:id="rId109"/>
            </p:custDataLst>
          </p:nvPr>
        </p:nvSpPr>
        <p:spPr>
          <a:xfrm>
            <a:off x="5816600" y="109429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76" name="OTLSHAPE_SLT_6143cf9a014f45b0aae8feb81cd7b802_EndDate" hidden="1">
            <a:extLst>
              <a:ext uri="{561CEF6C-0073-4456-B5D0-E19A93314187}">
                <a16:creationId xmlns="" xmlns:p14="http://schemas.microsoft.com/office/powerpoint/2010/main" xmlns:a16="http://schemas.microsoft.com/office/drawing/2014/main\" id="50FB0FCB-F378-4FFB-9695-35DE1E2FD6DC"/>
              </a:ext>
            </a:extLst>
          </p:cNvPr>
          <p:cNvSpPr txBox="1"/>
          <p:nvPr>
            <p:custDataLst>
              <p:tags r:id="rId110"/>
            </p:custDataLst>
          </p:nvPr>
        </p:nvSpPr>
        <p:spPr>
          <a:xfrm>
            <a:off x="5816600" y="109429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78" name="OTLSHAPE_SL2A_2c933fb080794c239b7b57b196795eae_HeaderRectangle" hidden="1"/>
          <p:cNvSpPr/>
          <p:nvPr>
            <p:custDataLst>
              <p:tags r:id="rId111"/>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 xmlns:p14="http://schemas.microsoft.com/office/powerpoint/2010/main" xmlns:a16="http://schemas.microsoft.com/office/drawing/2014/main\" id="8E667A96-7153-4D1E-84A5-A961F342EE7D"/>
              </a:ext>
            </a:extLst>
          </p:cNvPr>
          <p:cNvSpPr txBox="1"/>
          <p:nvPr>
            <p:custDataLst>
              <p:tags r:id="rId112"/>
            </p:custDataLst>
          </p:nvPr>
        </p:nvSpPr>
        <p:spPr>
          <a:xfrm>
            <a:off x="1879600" y="116033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80" name="OTLSHAPE_SL2A_2c933fb080794c239b7b57b196795eae_BackgroundRectangle" hidden="1"/>
          <p:cNvSpPr/>
          <p:nvPr>
            <p:custDataLst>
              <p:tags r:id="rId113"/>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4"/>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 xmlns:p14="http://schemas.microsoft.com/office/powerpoint/2010/main" xmlns:a16="http://schemas.microsoft.com/office/drawing/2014/main\" id="9F38746A-1C7C-4C76-AAF2-DE708A59B706"/>
              </a:ext>
            </a:extLst>
          </p:cNvPr>
          <p:cNvSpPr txBox="1"/>
          <p:nvPr>
            <p:custDataLst>
              <p:tags r:id="rId115"/>
            </p:custDataLst>
          </p:nvPr>
        </p:nvSpPr>
        <p:spPr>
          <a:xfrm>
            <a:off x="15163800" y="11545502"/>
            <a:ext cx="965200" cy="276999"/>
          </a:xfrm>
          <a:prstGeom prst="rect">
            <a:avLst/>
          </a:prstGeom>
          <a:noFill/>
        </p:spPr>
        <p:txBody>
          <a:bodyPr vert="horz" wrap="square" lIns="0" tIns="0" rIns="0" bIns="0" rtlCol="0" anchor="ctr" anchorCtr="0">
            <a:spAutoFit/>
          </a:bodyPr>
          <a:lstStyle/>
          <a:p>
            <a:r>
              <a:rPr lang="en-US" sz="1800" dirty="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 xmlns:p14="http://schemas.microsoft.com/office/powerpoint/2010/main" xmlns:a16="http://schemas.microsoft.com/office/drawing/2014/main\" id="52AECE95-C61B-4B69-9A8F-05C92F551368"/>
              </a:ext>
            </a:extLst>
          </p:cNvPr>
          <p:cNvSpPr txBox="1"/>
          <p:nvPr>
            <p:custDataLst>
              <p:tags r:id="rId116"/>
            </p:custDataLst>
          </p:nvPr>
        </p:nvSpPr>
        <p:spPr>
          <a:xfrm>
            <a:off x="15163800" y="11824902"/>
            <a:ext cx="482600" cy="276999"/>
          </a:xfrm>
          <a:prstGeom prst="rect">
            <a:avLst/>
          </a:prstGeom>
          <a:noFill/>
        </p:spPr>
        <p:txBody>
          <a:bodyPr vert="horz" wrap="square" lIns="0" tIns="0" rIns="0" bIns="0" rtlCol="0" anchor="ctr" anchorCtr="0">
            <a:spAutoFit/>
          </a:bodyPr>
          <a:lstStyle/>
          <a:p>
            <a:pPr algn="ctr"/>
            <a:r>
              <a:rPr lang="en-US" sz="1800" dirty="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 xmlns:p14="http://schemas.microsoft.com/office/powerpoint/2010/main" xmlns:a16="http://schemas.microsoft.com/office/drawing/2014/main\" id="DE30D73F-DA79-476C-8E6D-D673DBEAFD98"/>
              </a:ext>
            </a:extLst>
          </p:cNvPr>
          <p:cNvSpPr txBox="1"/>
          <p:nvPr>
            <p:custDataLst>
              <p:tags r:id="rId117"/>
            </p:custDataLst>
          </p:nvPr>
        </p:nvSpPr>
        <p:spPr>
          <a:xfrm>
            <a:off x="15163800" y="11628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 xmlns:p14="http://schemas.microsoft.com/office/powerpoint/2010/main" xmlns:a16="http://schemas.microsoft.com/office/drawing/2014/main\" id="E8434169-5532-4CA2-B666-97EF34CAF718"/>
              </a:ext>
            </a:extLst>
          </p:cNvPr>
          <p:cNvSpPr txBox="1"/>
          <p:nvPr>
            <p:custDataLst>
              <p:tags r:id="rId118"/>
            </p:custDataLst>
          </p:nvPr>
        </p:nvSpPr>
        <p:spPr>
          <a:xfrm>
            <a:off x="15163800" y="11628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87" name="OTLSHAPE_SLT_8f957454831645f4998f988fd9ea5593_EndDate" hidden="1">
            <a:extLst>
              <a:ext uri="{0DD00CD7-C206-4696-BBA9-AADE3B84C518}">
                <a16:creationId xmlns="" xmlns:p14="http://schemas.microsoft.com/office/powerpoint/2010/main" xmlns:a16="http://schemas.microsoft.com/office/drawing/2014/main\" id="EFF34CAC-9231-4F48-ADF3-717D98B24024"/>
              </a:ext>
            </a:extLst>
          </p:cNvPr>
          <p:cNvSpPr txBox="1"/>
          <p:nvPr>
            <p:custDataLst>
              <p:tags r:id="rId119"/>
            </p:custDataLst>
          </p:nvPr>
        </p:nvSpPr>
        <p:spPr>
          <a:xfrm>
            <a:off x="15163800" y="11628737"/>
            <a:ext cx="0" cy="923330"/>
          </a:xfrm>
          <a:prstGeom prst="rect">
            <a:avLst/>
          </a:prstGeom>
          <a:noFill/>
        </p:spPr>
        <p:txBody>
          <a:bodyPr vert="horz" wrap="square" lIns="0" tIns="0" rIns="0" bIns="0" rtlCol="0" anchor="ctr" anchorCtr="0">
            <a:spAutoFit/>
          </a:bodyPr>
          <a:lstStyle/>
          <a:p>
            <a:endParaRPr sz="6000" dirty="0">
              <a:solidFill>
                <a:prstClr val="black"/>
              </a:solidFill>
              <a:latin typeface="Calibri" panose="020F0502020204030204"/>
            </a:endParaRPr>
          </a:p>
        </p:txBody>
      </p:sp>
      <p:sp>
        <p:nvSpPr>
          <p:cNvPr id="191" name="OTLSHAPE_SLM_e4bb13853dc14cc0aeacf24d88ef6b1d_Date" hidden="1">
            <a:extLst>
              <a:ext uri="{7B1064F7-6466-49F9-A5CC-6956E1E5207D}">
                <a16:creationId xmlns="" xmlns:p14="http://schemas.microsoft.com/office/powerpoint/2010/main" xmlns:a16="http://schemas.microsoft.com/office/drawing/2014/main\" id="A0929654-2C1E-4EA0-B0ED-760580A5CD98"/>
              </a:ext>
            </a:extLst>
          </p:cNvPr>
          <p:cNvSpPr txBox="1"/>
          <p:nvPr>
            <p:custDataLst>
              <p:tags r:id="rId120"/>
            </p:custDataLst>
          </p:nvPr>
        </p:nvSpPr>
        <p:spPr>
          <a:xfrm>
            <a:off x="20091400" y="11984337"/>
            <a:ext cx="0" cy="923330"/>
          </a:xfrm>
          <a:prstGeom prst="rect">
            <a:avLst/>
          </a:prstGeom>
          <a:noFill/>
        </p:spPr>
        <p:txBody>
          <a:bodyPr vert="horz" wrap="square" lIns="0" tIns="0" rIns="0" bIns="0" rtlCol="0" anchor="ctr" anchorCtr="0">
            <a:spAutoFit/>
          </a:bodyPr>
          <a:lstStyle/>
          <a:p>
            <a:pPr algn="ctr"/>
            <a:endParaRPr sz="6000" dirty="0">
              <a:solidFill>
                <a:prstClr val="black"/>
              </a:solidFill>
              <a:latin typeface="Calibri" panose="020F0502020204030204"/>
            </a:endParaRPr>
          </a:p>
        </p:txBody>
      </p:sp>
      <p:pic>
        <p:nvPicPr>
          <p:cNvPr id="8" name="Graphic 7" descr="Checkmark with solid fill">
            <a:extLst>
              <a:ext uri="{FF2B5EF4-FFF2-40B4-BE49-F238E27FC236}">
                <a16:creationId xmlns:a16="http://schemas.microsoft.com/office/drawing/2014/main" id="{062B96E6-CA2F-B4AF-6054-D1EB7CD46B87}"/>
              </a:ext>
            </a:extLst>
          </p:cNvPr>
          <p:cNvPicPr>
            <a:picLocks noChangeAspect="1"/>
          </p:cNvPicPr>
          <p:nvPr/>
        </p:nvPicPr>
        <p:blipFill>
          <a:blip r:embed="rId123">
            <a:extLst>
              <a:ext uri="{28A0092B-C50C-407E-A947-70E740481C1C}">
                <a14:useLocalDpi xmlns:a14="http://schemas.microsoft.com/office/drawing/2010/main" val="0"/>
              </a:ext>
              <a:ext uri="{96DAC541-7B7A-43D3-8B79-37D633B846F1}">
                <asvg:svgBlip xmlns:asvg="http://schemas.microsoft.com/office/drawing/2016/SVG/main" r:embed="rId124"/>
              </a:ext>
            </a:extLst>
          </a:blip>
          <a:stretch>
            <a:fillRect/>
          </a:stretch>
        </p:blipFill>
        <p:spPr>
          <a:xfrm>
            <a:off x="2006600" y="3950902"/>
            <a:ext cx="1270000" cy="1270000"/>
          </a:xfrm>
          <a:prstGeom prst="rect">
            <a:avLst/>
          </a:prstGeom>
        </p:spPr>
      </p:pic>
      <p:pic>
        <p:nvPicPr>
          <p:cNvPr id="3" name="Club-Rotary LogoLockup-Template_EN21.pdf" descr="Club-Rotary LogoLockup-Template_EN21.pdf">
            <a:extLst>
              <a:ext uri="{FF2B5EF4-FFF2-40B4-BE49-F238E27FC236}">
                <a16:creationId xmlns:a16="http://schemas.microsoft.com/office/drawing/2014/main" id="{1E7726C6-8E84-F3E3-F0C9-3815BF895F34}"/>
              </a:ext>
            </a:extLst>
          </p:cNvPr>
          <p:cNvPicPr>
            <a:picLocks noChangeAspect="1"/>
          </p:cNvPicPr>
          <p:nvPr/>
        </p:nvPicPr>
        <p:blipFill>
          <a:blip r:embed="rId125"/>
          <a:srcRect l="25686" t="25526" r="28871" b="17327"/>
          <a:stretch>
            <a:fillRect/>
          </a:stretch>
        </p:blipFill>
        <p:spPr>
          <a:xfrm>
            <a:off x="19757789" y="12953376"/>
            <a:ext cx="4091940" cy="1400182"/>
          </a:xfrm>
          <a:prstGeom prst="rect">
            <a:avLst/>
          </a:prstGeom>
          <a:ln w="12700">
            <a:miter lim="400000"/>
          </a:ln>
        </p:spPr>
      </p:pic>
    </p:spTree>
    <p:custDataLst>
      <p:tags r:id="rId1"/>
    </p:custDataLst>
    <p:extLst>
      <p:ext uri="{BB962C8B-B14F-4D97-AF65-F5344CB8AC3E}">
        <p14:creationId xmlns:p14="http://schemas.microsoft.com/office/powerpoint/2010/main" val="2714797065"/>
      </p:ext>
      <p:ext uri="db4824ee-58ba-4bd1-b029-b0e19f59b0e4">
        <p14:creationId xmlns="" xmlns:a16="http://schemas.microsoft.com/office/drawing/2014/main\" xmlns:p14="http://schemas.microsoft.com/office/powerpoint/2010/main" val="271479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480103E-FD88-43D1-9A04-DF5FD62D14CE}"/>
              </a:ext>
            </a:extLst>
          </p:cNvPr>
          <p:cNvGraphicFramePr/>
          <p:nvPr>
            <p:extLst>
              <p:ext uri="{D42A27DB-BD31-4B8C-83A1-F6EECF244321}">
                <p14:modId xmlns:p14="http://schemas.microsoft.com/office/powerpoint/2010/main" val="372452782"/>
              </p:ext>
            </p:extLst>
          </p:nvPr>
        </p:nvGraphicFramePr>
        <p:xfrm>
          <a:off x="-5932" y="2260740"/>
          <a:ext cx="24389932" cy="11455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EA0BFB6-FB4B-9908-241B-74EB405B0F17}"/>
              </a:ext>
            </a:extLst>
          </p:cNvPr>
          <p:cNvSpPr txBox="1"/>
          <p:nvPr/>
        </p:nvSpPr>
        <p:spPr>
          <a:xfrm>
            <a:off x="-5932" y="-796564"/>
            <a:ext cx="24389932" cy="3046988"/>
          </a:xfrm>
          <a:prstGeom prst="rect">
            <a:avLst/>
          </a:prstGeom>
          <a:solidFill>
            <a:schemeClr val="tx2">
              <a:lumMod val="50000"/>
            </a:schemeClr>
          </a:solidFill>
        </p:spPr>
        <p:txBody>
          <a:bodyPr wrap="square" lIns="360000" rIns="360000" rtlCol="0">
            <a:spAutoFit/>
          </a:bodyPr>
          <a:lstStyle/>
          <a:p>
            <a:pPr algn="l"/>
            <a:r>
              <a:rPr lang="en-AU" sz="9600" b="0" dirty="0">
                <a:solidFill>
                  <a:schemeClr val="bg1"/>
                </a:solidFill>
                <a:latin typeface="Frutiger LT Std 45 Light"/>
              </a:rPr>
              <a:t> </a:t>
            </a:r>
          </a:p>
          <a:p>
            <a:pPr algn="l"/>
            <a:r>
              <a:rPr lang="en-AU" sz="9600" b="0" dirty="0">
                <a:solidFill>
                  <a:schemeClr val="bg1"/>
                </a:solidFill>
                <a:latin typeface="Frutiger LT Std 45 Light"/>
              </a:rPr>
              <a:t> </a:t>
            </a:r>
            <a:r>
              <a:rPr lang="en-AU" sz="9600" b="0" dirty="0">
                <a:solidFill>
                  <a:srgbClr val="FFC000"/>
                </a:solidFill>
                <a:latin typeface="Frutiger LT Std 45 Light"/>
              </a:rPr>
              <a:t>Members at the heart of the regional model</a:t>
            </a:r>
          </a:p>
        </p:txBody>
      </p:sp>
      <p:graphicFrame>
        <p:nvGraphicFramePr>
          <p:cNvPr id="4" name="Diagram 3">
            <a:extLst>
              <a:ext uri="{FF2B5EF4-FFF2-40B4-BE49-F238E27FC236}">
                <a16:creationId xmlns:a16="http://schemas.microsoft.com/office/drawing/2014/main" id="{EFFD1BD5-C77B-5E93-84D8-2B8B868F2EA6}"/>
              </a:ext>
            </a:extLst>
          </p:cNvPr>
          <p:cNvGraphicFramePr/>
          <p:nvPr>
            <p:extLst>
              <p:ext uri="{D42A27DB-BD31-4B8C-83A1-F6EECF244321}">
                <p14:modId xmlns:p14="http://schemas.microsoft.com/office/powerpoint/2010/main" val="3866081186"/>
              </p:ext>
            </p:extLst>
          </p:nvPr>
        </p:nvGraphicFramePr>
        <p:xfrm>
          <a:off x="1874520" y="2959170"/>
          <a:ext cx="19476720" cy="100583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Flowchart: Connector 6">
            <a:extLst>
              <a:ext uri="{FF2B5EF4-FFF2-40B4-BE49-F238E27FC236}">
                <a16:creationId xmlns:a16="http://schemas.microsoft.com/office/drawing/2014/main" id="{5690359E-67FC-C380-761A-6A63FF135421}"/>
              </a:ext>
            </a:extLst>
          </p:cNvPr>
          <p:cNvSpPr/>
          <p:nvPr/>
        </p:nvSpPr>
        <p:spPr>
          <a:xfrm>
            <a:off x="6063703" y="2542397"/>
            <a:ext cx="11233694" cy="10885714"/>
          </a:xfrm>
          <a:prstGeom prst="flowChartConnector">
            <a:avLst/>
          </a:prstGeom>
          <a:noFill/>
          <a:ln w="635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 name="Rectangle 1">
            <a:extLst>
              <a:ext uri="{FF2B5EF4-FFF2-40B4-BE49-F238E27FC236}">
                <a16:creationId xmlns:a16="http://schemas.microsoft.com/office/drawing/2014/main" id="{FBE4C4BB-FE1A-4775-A733-17363B0030EA}"/>
              </a:ext>
            </a:extLst>
          </p:cNvPr>
          <p:cNvSpPr>
            <a:spLocks noChangeAspect="1"/>
          </p:cNvSpPr>
          <p:nvPr/>
        </p:nvSpPr>
        <p:spPr>
          <a:xfrm>
            <a:off x="9408133" y="2342962"/>
            <a:ext cx="4544835" cy="646331"/>
          </a:xfrm>
          <a:prstGeom prst="rect">
            <a:avLst/>
          </a:prstGeom>
          <a:noFill/>
        </p:spPr>
        <p:txBody>
          <a:bodyPr wrap="none" lIns="91440" tIns="45720" rIns="91440" bIns="45720">
            <a:spAutoFit/>
          </a:bodyPr>
          <a:lstStyle/>
          <a:p>
            <a:pPr algn="ctr"/>
            <a:r>
              <a:rPr lang="en-US" sz="3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Rotary International</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Club-Rotary LogoLockup-Template_EN21.pdf" descr="Club-Rotary LogoLockup-Template_EN21.pdf">
            <a:extLst>
              <a:ext uri="{FF2B5EF4-FFF2-40B4-BE49-F238E27FC236}">
                <a16:creationId xmlns:a16="http://schemas.microsoft.com/office/drawing/2014/main" id="{346F4329-3D27-3483-B0C3-754A7B5104D0}"/>
              </a:ext>
            </a:extLst>
          </p:cNvPr>
          <p:cNvPicPr>
            <a:picLocks noChangeAspect="1"/>
          </p:cNvPicPr>
          <p:nvPr/>
        </p:nvPicPr>
        <p:blipFill>
          <a:blip r:embed="rId13"/>
          <a:srcRect l="25686" t="25526" r="28871" b="17327"/>
          <a:stretch>
            <a:fillRect/>
          </a:stretch>
        </p:blipFill>
        <p:spPr>
          <a:xfrm>
            <a:off x="20253961" y="12328646"/>
            <a:ext cx="4091940" cy="1400182"/>
          </a:xfrm>
          <a:prstGeom prst="rect">
            <a:avLst/>
          </a:prstGeom>
          <a:ln w="12700">
            <a:miter lim="400000"/>
          </a:ln>
        </p:spPr>
      </p:pic>
    </p:spTree>
    <p:extLst>
      <p:ext uri="{BB962C8B-B14F-4D97-AF65-F5344CB8AC3E}">
        <p14:creationId xmlns:p14="http://schemas.microsoft.com/office/powerpoint/2010/main" val="54087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445B2837-24D8-393F-9A88-4F9847E16EDF}"/>
              </a:ext>
            </a:extLst>
          </p:cNvPr>
          <p:cNvGraphicFramePr>
            <a:graphicFrameLocks/>
          </p:cNvGraphicFramePr>
          <p:nvPr/>
        </p:nvGraphicFramePr>
        <p:xfrm>
          <a:off x="170563" y="4102626"/>
          <a:ext cx="23868378" cy="9339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Rectangle: Rounded Corners 30">
            <a:extLst>
              <a:ext uri="{FF2B5EF4-FFF2-40B4-BE49-F238E27FC236}">
                <a16:creationId xmlns:a16="http://schemas.microsoft.com/office/drawing/2014/main" id="{236EDE3F-884D-7226-45B2-E13979D1CDDD}"/>
              </a:ext>
            </a:extLst>
          </p:cNvPr>
          <p:cNvSpPr/>
          <p:nvPr/>
        </p:nvSpPr>
        <p:spPr>
          <a:xfrm>
            <a:off x="14571168" y="4170920"/>
            <a:ext cx="2098034" cy="1346804"/>
          </a:xfrm>
          <a:prstGeom prst="roundRect">
            <a:avLst>
              <a:gd name="adj" fmla="val 17759"/>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NZ"/>
          </a:p>
        </p:txBody>
      </p:sp>
      <p:sp>
        <p:nvSpPr>
          <p:cNvPr id="2" name="Why are we doing this?">
            <a:extLst>
              <a:ext uri="{FF2B5EF4-FFF2-40B4-BE49-F238E27FC236}">
                <a16:creationId xmlns:a16="http://schemas.microsoft.com/office/drawing/2014/main" id="{E079C352-1C25-9091-859B-E92A22A4E121}"/>
              </a:ext>
            </a:extLst>
          </p:cNvPr>
          <p:cNvSpPr txBox="1"/>
          <p:nvPr/>
        </p:nvSpPr>
        <p:spPr>
          <a:xfrm>
            <a:off x="879988" y="993466"/>
            <a:ext cx="21215088" cy="928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1" indent="0" algn="l" defTabSz="825500" rtl="0" eaLnBrk="1" fontAlgn="auto" latinLnBrk="0" hangingPunct="0">
              <a:lnSpc>
                <a:spcPct val="70000"/>
              </a:lnSpc>
              <a:spcBef>
                <a:spcPts val="0"/>
              </a:spcBef>
              <a:spcAft>
                <a:spcPts val="0"/>
              </a:spcAft>
              <a:buClrTx/>
              <a:buSzTx/>
              <a:buFontTx/>
              <a:buNone/>
              <a:tabLst/>
              <a:defRPr sz="9000" b="0" spc="270">
                <a:solidFill>
                  <a:srgbClr val="F7A81B"/>
                </a:solidFill>
                <a:latin typeface="Frutiger LT Std 45 Light"/>
                <a:ea typeface="Frutiger LT Std 45 Light"/>
                <a:cs typeface="Frutiger LT Std 45 Light"/>
                <a:sym typeface="Frutiger LT Std 45 Light"/>
              </a:defRPr>
            </a:pPr>
            <a:r>
              <a:rPr kumimoji="0" lang="en-NZ" sz="7200" b="0" i="0" u="none" strike="noStrike" kern="0" cap="none" spc="90" normalizeH="0" baseline="0" noProof="0" dirty="0">
                <a:ln>
                  <a:noFill/>
                </a:ln>
                <a:solidFill>
                  <a:srgbClr val="FFFFFF"/>
                </a:solidFill>
                <a:effectLst/>
                <a:uLnTx/>
                <a:uFillTx/>
                <a:latin typeface="Frutiger LT Std 45 Light"/>
                <a:sym typeface="Frutiger LT Std 45 Light"/>
              </a:rPr>
              <a:t>Regional pilot period Club support arrangements </a:t>
            </a:r>
            <a:endParaRPr kumimoji="0" sz="7200" b="0" i="0" u="none" strike="noStrike" kern="0" cap="none" spc="90" normalizeH="0" baseline="0" noProof="0" dirty="0">
              <a:ln>
                <a:noFill/>
              </a:ln>
              <a:solidFill>
                <a:srgbClr val="FFFFFF"/>
              </a:solidFill>
              <a:effectLst/>
              <a:uLnTx/>
              <a:uFillTx/>
              <a:latin typeface="Frutiger LT Std 45 Light"/>
              <a:sym typeface="Frutiger LT Std 45 Light"/>
            </a:endParaRPr>
          </a:p>
        </p:txBody>
      </p:sp>
      <p:grpSp>
        <p:nvGrpSpPr>
          <p:cNvPr id="6" name="Group 5">
            <a:extLst>
              <a:ext uri="{FF2B5EF4-FFF2-40B4-BE49-F238E27FC236}">
                <a16:creationId xmlns:a16="http://schemas.microsoft.com/office/drawing/2014/main" id="{5CCB8AB9-17C9-99CA-77C9-C38BA81670E2}"/>
              </a:ext>
            </a:extLst>
          </p:cNvPr>
          <p:cNvGrpSpPr/>
          <p:nvPr/>
        </p:nvGrpSpPr>
        <p:grpSpPr>
          <a:xfrm>
            <a:off x="14608899" y="4443705"/>
            <a:ext cx="2046372" cy="1095258"/>
            <a:chOff x="8017673" y="302496"/>
            <a:chExt cx="922048" cy="536863"/>
          </a:xfrm>
        </p:grpSpPr>
        <p:sp>
          <p:nvSpPr>
            <p:cNvPr id="7" name="Rectangle: Rounded Corners 6">
              <a:extLst>
                <a:ext uri="{FF2B5EF4-FFF2-40B4-BE49-F238E27FC236}">
                  <a16:creationId xmlns:a16="http://schemas.microsoft.com/office/drawing/2014/main" id="{5E2A0985-9787-FB52-73EB-EB37D010584E}"/>
                </a:ext>
              </a:extLst>
            </p:cNvPr>
            <p:cNvSpPr/>
            <p:nvPr/>
          </p:nvSpPr>
          <p:spPr>
            <a:xfrm>
              <a:off x="8094267" y="302496"/>
              <a:ext cx="845454" cy="536863"/>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NZ"/>
            </a:p>
          </p:txBody>
        </p:sp>
        <p:sp>
          <p:nvSpPr>
            <p:cNvPr id="9" name="Rectangle: Rounded Corners 4">
              <a:extLst>
                <a:ext uri="{FF2B5EF4-FFF2-40B4-BE49-F238E27FC236}">
                  <a16:creationId xmlns:a16="http://schemas.microsoft.com/office/drawing/2014/main" id="{685F73E2-F9EC-581D-957D-EBED02D57819}"/>
                </a:ext>
              </a:extLst>
            </p:cNvPr>
            <p:cNvSpPr txBox="1"/>
            <p:nvPr/>
          </p:nvSpPr>
          <p:spPr>
            <a:xfrm>
              <a:off x="8017673" y="381227"/>
              <a:ext cx="779746" cy="3576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0">
                <a:lnSpc>
                  <a:spcPct val="90000"/>
                </a:lnSpc>
                <a:spcBef>
                  <a:spcPct val="0"/>
                </a:spcBef>
                <a:spcAft>
                  <a:spcPct val="35000"/>
                </a:spcAft>
                <a:buClrTx/>
                <a:buSzTx/>
                <a:buFontTx/>
                <a:buNone/>
                <a:tabLst/>
                <a:defRPr/>
              </a:pPr>
              <a:r>
                <a:rPr kumimoji="0" lang="en-AU" sz="2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sym typeface="Helvetica Neue"/>
                </a:rPr>
                <a:t>District</a:t>
              </a:r>
            </a:p>
            <a:p>
              <a:pPr marL="0" marR="0" lvl="0" indent="0" algn="ctr" defTabSz="889000" rtl="0" eaLnBrk="1" fontAlgn="auto" latinLnBrk="0" hangingPunct="0">
                <a:lnSpc>
                  <a:spcPct val="90000"/>
                </a:lnSpc>
                <a:spcBef>
                  <a:spcPct val="0"/>
                </a:spcBef>
                <a:spcAft>
                  <a:spcPct val="35000"/>
                </a:spcAft>
                <a:buClrTx/>
                <a:buSzTx/>
                <a:buFontTx/>
                <a:buNone/>
                <a:tabLst/>
                <a:defRPr/>
              </a:pPr>
              <a:r>
                <a:rPr kumimoji="0" lang="en-AU" sz="2400" b="1"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sym typeface="Helvetica Neue"/>
                </a:rPr>
                <a:t>Governors</a:t>
              </a:r>
              <a:endParaRPr kumimoji="0" lang="en-AU" sz="2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sym typeface="Helvetica Neue"/>
              </a:endParaRPr>
            </a:p>
          </p:txBody>
        </p:sp>
      </p:grpSp>
      <p:sp>
        <p:nvSpPr>
          <p:cNvPr id="8" name="TextBox 7">
            <a:extLst>
              <a:ext uri="{FF2B5EF4-FFF2-40B4-BE49-F238E27FC236}">
                <a16:creationId xmlns:a16="http://schemas.microsoft.com/office/drawing/2014/main" id="{403DA685-2723-DE2B-99B7-F40DDF3DD0CD}"/>
              </a:ext>
            </a:extLst>
          </p:cNvPr>
          <p:cNvSpPr txBox="1"/>
          <p:nvPr/>
        </p:nvSpPr>
        <p:spPr>
          <a:xfrm>
            <a:off x="5520800" y="4235051"/>
            <a:ext cx="2687426" cy="1200329"/>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00000"/>
                </a:solidFill>
                <a:effectLst/>
                <a:uLnTx/>
                <a:uFillTx/>
                <a:latin typeface="Calibri" panose="020F0502020204030204"/>
                <a:ea typeface="+mn-ea"/>
                <a:cs typeface="+mn-cs"/>
                <a:sym typeface="Helvetica Neue"/>
              </a:rPr>
              <a:t>Regional Council</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00000"/>
                </a:solidFill>
                <a:effectLst/>
                <a:uLnTx/>
                <a:uFillTx/>
                <a:latin typeface="Calibri" panose="020F0502020204030204"/>
                <a:ea typeface="+mn-ea"/>
                <a:cs typeface="+mn-cs"/>
                <a:sym typeface="Helvetica Neue"/>
              </a:rPr>
              <a:t>(elected voting positions x 10)</a:t>
            </a:r>
          </a:p>
        </p:txBody>
      </p:sp>
      <p:sp>
        <p:nvSpPr>
          <p:cNvPr id="17" name="Rectangle: Rounded Corners 16">
            <a:extLst>
              <a:ext uri="{FF2B5EF4-FFF2-40B4-BE49-F238E27FC236}">
                <a16:creationId xmlns:a16="http://schemas.microsoft.com/office/drawing/2014/main" id="{A72A6252-CF13-3DAA-44CB-2AB522135F49}"/>
              </a:ext>
            </a:extLst>
          </p:cNvPr>
          <p:cNvSpPr/>
          <p:nvPr/>
        </p:nvSpPr>
        <p:spPr>
          <a:xfrm>
            <a:off x="879988" y="2725284"/>
            <a:ext cx="22339262" cy="914280"/>
          </a:xfrm>
          <a:prstGeom prst="roundRect">
            <a:avLst/>
          </a:prstGeom>
          <a:solidFill>
            <a:srgbClr val="FFC0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0000"/>
                </a:solidFill>
                <a:effectLst/>
                <a:uLnTx/>
                <a:uFillTx/>
                <a:latin typeface="Avenir Next LT Pro"/>
                <a:ea typeface="+mn-ea"/>
                <a:cs typeface="+mn-cs"/>
                <a:sym typeface="Helvetica Neue"/>
              </a:rPr>
              <a:t>Rotary International (and The Rotary Foundation)</a:t>
            </a:r>
          </a:p>
        </p:txBody>
      </p:sp>
      <p:cxnSp>
        <p:nvCxnSpPr>
          <p:cNvPr id="62" name="Straight Arrow Connector 61">
            <a:extLst>
              <a:ext uri="{FF2B5EF4-FFF2-40B4-BE49-F238E27FC236}">
                <a16:creationId xmlns:a16="http://schemas.microsoft.com/office/drawing/2014/main" id="{F53E35AC-40B8-44F9-97FA-BEDACB03E1ED}"/>
              </a:ext>
            </a:extLst>
          </p:cNvPr>
          <p:cNvCxnSpPr>
            <a:cxnSpLocks/>
          </p:cNvCxnSpPr>
          <p:nvPr/>
        </p:nvCxnSpPr>
        <p:spPr>
          <a:xfrm>
            <a:off x="12287250" y="5019881"/>
            <a:ext cx="2283918" cy="0"/>
          </a:xfrm>
          <a:prstGeom prst="straightConnector1">
            <a:avLst/>
          </a:prstGeom>
          <a:ln w="9525" cap="flat" cmpd="sng" algn="ctr">
            <a:solidFill>
              <a:schemeClr val="accent6"/>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Connector 66">
            <a:extLst>
              <a:ext uri="{FF2B5EF4-FFF2-40B4-BE49-F238E27FC236}">
                <a16:creationId xmlns:a16="http://schemas.microsoft.com/office/drawing/2014/main" id="{25289417-A1D1-B7E2-A8BD-EE5216196CB8}"/>
              </a:ext>
            </a:extLst>
          </p:cNvPr>
          <p:cNvCxnSpPr/>
          <p:nvPr/>
        </p:nvCxnSpPr>
        <p:spPr>
          <a:xfrm flipV="1">
            <a:off x="10280079" y="3951994"/>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80" name="Arrow: Up-Down 79">
            <a:extLst>
              <a:ext uri="{FF2B5EF4-FFF2-40B4-BE49-F238E27FC236}">
                <a16:creationId xmlns:a16="http://schemas.microsoft.com/office/drawing/2014/main" id="{355AEA99-5DE0-A098-CD9C-C10DD420D72F}"/>
              </a:ext>
            </a:extLst>
          </p:cNvPr>
          <p:cNvSpPr/>
          <p:nvPr/>
        </p:nvSpPr>
        <p:spPr>
          <a:xfrm>
            <a:off x="11121908" y="3879322"/>
            <a:ext cx="271370" cy="397780"/>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81" name="Arrow: Up-Down 80">
            <a:extLst>
              <a:ext uri="{FF2B5EF4-FFF2-40B4-BE49-F238E27FC236}">
                <a16:creationId xmlns:a16="http://schemas.microsoft.com/office/drawing/2014/main" id="{36D41186-91A2-DCA2-EDFE-F723658310A7}"/>
              </a:ext>
            </a:extLst>
          </p:cNvPr>
          <p:cNvSpPr/>
          <p:nvPr/>
        </p:nvSpPr>
        <p:spPr>
          <a:xfrm>
            <a:off x="21993233" y="3907460"/>
            <a:ext cx="271370" cy="397780"/>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82" name="Arrow: Up-Down 81">
            <a:extLst>
              <a:ext uri="{FF2B5EF4-FFF2-40B4-BE49-F238E27FC236}">
                <a16:creationId xmlns:a16="http://schemas.microsoft.com/office/drawing/2014/main" id="{6113FB1C-EBD8-95E1-A0C3-EFECC5B3A8E4}"/>
              </a:ext>
            </a:extLst>
          </p:cNvPr>
          <p:cNvSpPr/>
          <p:nvPr/>
        </p:nvSpPr>
        <p:spPr>
          <a:xfrm>
            <a:off x="15717080" y="3905627"/>
            <a:ext cx="271370" cy="397780"/>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4" name="TextBox 3">
            <a:extLst>
              <a:ext uri="{FF2B5EF4-FFF2-40B4-BE49-F238E27FC236}">
                <a16:creationId xmlns:a16="http://schemas.microsoft.com/office/drawing/2014/main" id="{3E002B12-6F76-0022-1917-AF6B5B211AAB}"/>
              </a:ext>
            </a:extLst>
          </p:cNvPr>
          <p:cNvSpPr txBox="1"/>
          <p:nvPr/>
        </p:nvSpPr>
        <p:spPr>
          <a:xfrm>
            <a:off x="-5932" y="13971"/>
            <a:ext cx="24389932" cy="2246769"/>
          </a:xfrm>
          <a:prstGeom prst="rect">
            <a:avLst/>
          </a:prstGeom>
          <a:solidFill>
            <a:schemeClr val="tx2">
              <a:lumMod val="50000"/>
            </a:schemeClr>
          </a:solidFill>
        </p:spPr>
        <p:txBody>
          <a:bodyPr wrap="square" lIns="360000" rIns="360000" rtlCol="0">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AU" sz="6000" b="0" i="0" u="none" strike="noStrike" kern="0" cap="none" spc="0" normalizeH="0" baseline="0" noProof="0" dirty="0">
                <a:ln>
                  <a:noFill/>
                </a:ln>
                <a:solidFill>
                  <a:prstClr val="white"/>
                </a:solidFill>
                <a:effectLst/>
                <a:uLnTx/>
                <a:uFillTx/>
                <a:latin typeface="Frutiger LT Std 45 Light"/>
                <a:sym typeface="Helvetica Neue"/>
              </a:rPr>
              <a:t>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AU" sz="6000" b="0" i="0" u="none" strike="noStrike" kern="0" cap="none" spc="0" normalizeH="0" baseline="0" noProof="0" dirty="0">
                <a:ln>
                  <a:noFill/>
                </a:ln>
                <a:solidFill>
                  <a:prstClr val="white"/>
                </a:solidFill>
                <a:effectLst/>
                <a:uLnTx/>
                <a:uFillTx/>
                <a:latin typeface="Frutiger LT Std 45 Light"/>
                <a:sym typeface="Helvetica Neue"/>
              </a:rPr>
              <a:t> </a:t>
            </a:r>
            <a:r>
              <a:rPr kumimoji="0" lang="en-AU" sz="8000" b="0" i="0" u="none" strike="noStrike" kern="0" cap="none" spc="0" normalizeH="0" baseline="0" noProof="0" dirty="0">
                <a:ln>
                  <a:noFill/>
                </a:ln>
                <a:solidFill>
                  <a:srgbClr val="FFC000"/>
                </a:solidFill>
                <a:effectLst/>
                <a:uLnTx/>
                <a:uFillTx/>
                <a:latin typeface="Frutiger LT Std 45 Light"/>
                <a:sym typeface="Helvetica Neue"/>
              </a:rPr>
              <a:t>Proposed regional structure</a:t>
            </a:r>
          </a:p>
        </p:txBody>
      </p:sp>
      <p:cxnSp>
        <p:nvCxnSpPr>
          <p:cNvPr id="18" name="Straight Arrow Connector 17">
            <a:extLst>
              <a:ext uri="{FF2B5EF4-FFF2-40B4-BE49-F238E27FC236}">
                <a16:creationId xmlns:a16="http://schemas.microsoft.com/office/drawing/2014/main" id="{3634ED11-DF6C-40AB-A99D-FE48FC99F043}"/>
              </a:ext>
            </a:extLst>
          </p:cNvPr>
          <p:cNvCxnSpPr>
            <a:cxnSpLocks/>
          </p:cNvCxnSpPr>
          <p:nvPr/>
        </p:nvCxnSpPr>
        <p:spPr>
          <a:xfrm flipV="1">
            <a:off x="16611031" y="4991334"/>
            <a:ext cx="4534469" cy="28547"/>
          </a:xfrm>
          <a:prstGeom prst="straightConnector1">
            <a:avLst/>
          </a:prstGeom>
          <a:ln w="9525" cap="flat" cmpd="sng" algn="ctr">
            <a:solidFill>
              <a:schemeClr val="accent6"/>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3" name="Club-Rotary LogoLockup-Template_EN21.pdf" descr="Club-Rotary LogoLockup-Template_EN21.pdf">
            <a:extLst>
              <a:ext uri="{FF2B5EF4-FFF2-40B4-BE49-F238E27FC236}">
                <a16:creationId xmlns:a16="http://schemas.microsoft.com/office/drawing/2014/main" id="{4DDAF6CB-6FE0-7CB8-BFD8-9DA4D62FEE72}"/>
              </a:ext>
            </a:extLst>
          </p:cNvPr>
          <p:cNvPicPr>
            <a:picLocks noChangeAspect="1"/>
          </p:cNvPicPr>
          <p:nvPr/>
        </p:nvPicPr>
        <p:blipFill>
          <a:blip r:embed="rId8"/>
          <a:srcRect l="25686" t="25526" r="28871" b="17327"/>
          <a:stretch>
            <a:fillRect/>
          </a:stretch>
        </p:blipFill>
        <p:spPr>
          <a:xfrm>
            <a:off x="20253961" y="12374366"/>
            <a:ext cx="4091940" cy="1400182"/>
          </a:xfrm>
          <a:prstGeom prst="rect">
            <a:avLst/>
          </a:prstGeom>
          <a:ln w="12700">
            <a:miter lim="400000"/>
          </a:ln>
        </p:spPr>
      </p:pic>
      <p:sp>
        <p:nvSpPr>
          <p:cNvPr id="10" name="TextBox 9">
            <a:extLst>
              <a:ext uri="{FF2B5EF4-FFF2-40B4-BE49-F238E27FC236}">
                <a16:creationId xmlns:a16="http://schemas.microsoft.com/office/drawing/2014/main" id="{8BD31674-6C08-2603-EEFC-11962B2CA0BE}"/>
              </a:ext>
            </a:extLst>
          </p:cNvPr>
          <p:cNvSpPr txBox="1"/>
          <p:nvPr/>
        </p:nvSpPr>
        <p:spPr>
          <a:xfrm>
            <a:off x="13328302" y="10646679"/>
            <a:ext cx="7462299" cy="2246769"/>
          </a:xfrm>
          <a:prstGeom prst="rect">
            <a:avLst/>
          </a:prstGeom>
          <a:noFill/>
        </p:spPr>
        <p:txBody>
          <a:bodyPr wrap="none" rtlCol="0">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rgbClr val="000000"/>
                </a:solidFill>
                <a:effectLst/>
                <a:uLnTx/>
                <a:uFillTx/>
                <a:latin typeface="Helvetica Neue"/>
                <a:sym typeface="Helvetica Neue"/>
              </a:rPr>
              <a:t>Portfolios:</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Service projects and programs;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Relationships, public image and partnerships;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Membership;</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0" i="0" u="none" strike="noStrike" kern="0" cap="none" spc="0" normalizeH="0" baseline="0" noProof="0" dirty="0" err="1">
                <a:ln>
                  <a:noFill/>
                </a:ln>
                <a:solidFill>
                  <a:srgbClr val="000000"/>
                </a:solidFill>
                <a:effectLst/>
                <a:uLnTx/>
                <a:uFillTx/>
                <a:latin typeface="Helvetica Neue"/>
                <a:sym typeface="Helvetica Neue"/>
              </a:rPr>
              <a:t>Leadership,Learning</a:t>
            </a:r>
            <a:r>
              <a:rPr kumimoji="0" lang="en-NZ" sz="2000" b="0" i="0" u="none" strike="noStrike" kern="0" cap="none" spc="0" normalizeH="0" baseline="0" noProof="0" dirty="0">
                <a:ln>
                  <a:noFill/>
                </a:ln>
                <a:solidFill>
                  <a:srgbClr val="000000"/>
                </a:solidFill>
                <a:effectLst/>
                <a:uLnTx/>
                <a:uFillTx/>
                <a:latin typeface="Helvetica Neue"/>
                <a:sym typeface="Helvetica Neue"/>
              </a:rPr>
              <a:t> and Development, Events;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Major fundraising and Grants,  including the Rotary Foundation;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Diversity, Equity and Inclusion</a:t>
            </a:r>
          </a:p>
        </p:txBody>
      </p:sp>
    </p:spTree>
    <p:extLst>
      <p:ext uri="{BB962C8B-B14F-4D97-AF65-F5344CB8AC3E}">
        <p14:creationId xmlns:p14="http://schemas.microsoft.com/office/powerpoint/2010/main" val="112611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289E6A-F793-5551-FABA-7BAD8C6FDE27}"/>
              </a:ext>
            </a:extLst>
          </p:cNvPr>
          <p:cNvSpPr txBox="1"/>
          <p:nvPr/>
        </p:nvSpPr>
        <p:spPr>
          <a:xfrm>
            <a:off x="0" y="-381238"/>
            <a:ext cx="24389932" cy="3000821"/>
          </a:xfrm>
          <a:prstGeom prst="rect">
            <a:avLst/>
          </a:prstGeom>
          <a:solidFill>
            <a:schemeClr val="tx2">
              <a:lumMod val="50000"/>
            </a:schemeClr>
          </a:solidFill>
        </p:spPr>
        <p:txBody>
          <a:bodyPr wrap="square" lIns="360000" tIns="0" rIns="360000" rtlCol="0">
            <a:spAutoFit/>
          </a:bodyPr>
          <a:lstStyle/>
          <a:p>
            <a:pPr algn="l"/>
            <a:r>
              <a:rPr lang="en-AU" sz="9600" b="0" dirty="0">
                <a:solidFill>
                  <a:schemeClr val="bg1"/>
                </a:solidFill>
                <a:latin typeface="Frutiger LT Std 45 Light"/>
              </a:rPr>
              <a:t> </a:t>
            </a:r>
          </a:p>
          <a:p>
            <a:pPr algn="l"/>
            <a:r>
              <a:rPr lang="en-AU" sz="9600" b="0" dirty="0">
                <a:solidFill>
                  <a:srgbClr val="FFC000"/>
                </a:solidFill>
                <a:latin typeface="Frutiger LT Std 45 Light"/>
              </a:rPr>
              <a:t>New roles - Community Leaders</a:t>
            </a: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a16="http://schemas.microsoft.com/office/drawing/2014/main\" xmlns:p14="http://schemas.microsoft.com/office/powerpoint/2010/main" xmlns="" id="9C8C2A7E-72DC-459F-B056-AEFD234142F6"/>
              </a:ext>
            </a:extLst>
          </p:cNvPr>
          <p:cNvSpPr txBox="1"/>
          <p:nvPr>
            <p:custDataLst>
              <p:tags r:id="rId4"/>
            </p:custDataLst>
          </p:nvPr>
        </p:nvSpPr>
        <p:spPr>
          <a:xfrm>
            <a:off x="4891819" y="2116725"/>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sp>
        <p:nvSpPr>
          <p:cNvPr id="50" name="OTLSHAPE_SL_1d930ba792c0426fa90998ee00b00c11_Header">
            <a:extLst>
              <a:ext uri="{25288F24-94C9-4A25-8401-C2E4B644BA60}">
                <a16:creationId xmlns:a16="http://schemas.microsoft.com/office/drawing/2014/main\" xmlns:p14="http://schemas.microsoft.com/office/powerpoint/2010/main" xmlns="" id="42656806-01AB-4525-AD4E-B389AF954A80"/>
              </a:ext>
            </a:extLst>
          </p:cNvPr>
          <p:cNvSpPr txBox="1"/>
          <p:nvPr>
            <p:custDataLst>
              <p:tags r:id="rId15"/>
            </p:custDataLst>
          </p:nvPr>
        </p:nvSpPr>
        <p:spPr>
          <a:xfrm>
            <a:off x="1254147" y="11610732"/>
            <a:ext cx="3584620" cy="1231106"/>
          </a:xfrm>
          <a:prstGeom prst="rect">
            <a:avLst/>
          </a:prstGeom>
          <a:noFill/>
        </p:spPr>
        <p:txBody>
          <a:bodyPr vert="horz" wrap="square" lIns="0" tIns="0" rIns="0" bIns="0" rtlCol="0" anchor="ctr" anchorCtr="0">
            <a:spAutoFit/>
          </a:bodyPr>
          <a:lstStyle/>
          <a:p>
            <a:pPr algn="ctr"/>
            <a:r>
              <a:rPr lang="en-US" sz="4000" dirty="0">
                <a:solidFill>
                  <a:srgbClr val="FFFFFF">
                    <a:alpha val="100000"/>
                  </a:srgbClr>
                </a:solidFill>
                <a:latin typeface="Frutiger LT Std 45 Light"/>
              </a:rPr>
              <a:t>Approval to Proceed</a:t>
            </a:r>
          </a:p>
        </p:txBody>
      </p:sp>
      <p:cxnSp>
        <p:nvCxnSpPr>
          <p:cNvPr id="54" name="OTLSHAPE_G_00000000000000000000000000000000_ShapeBelow0" hidden="1"/>
          <p:cNvCxnSpPr/>
          <p:nvPr>
            <p:custDataLst>
              <p:tags r:id="rId16"/>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7"/>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8"/>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9"/>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20"/>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a16="http://schemas.microsoft.com/office/drawing/2014/main\" xmlns:p14="http://schemas.microsoft.com/office/powerpoint/2010/main" xmlns="" id="B5381979-7A39-438F-A434-F7E08C72B494"/>
              </a:ext>
            </a:extLst>
          </p:cNvPr>
          <p:cNvSpPr txBox="1"/>
          <p:nvPr>
            <p:custDataLst>
              <p:tags r:id="rId21"/>
            </p:custDataLst>
          </p:nvPr>
        </p:nvSpPr>
        <p:spPr>
          <a:xfrm>
            <a:off x="1879600" y="3170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2"/>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a16="http://schemas.microsoft.com/office/drawing/2014/main\" xmlns:p14="http://schemas.microsoft.com/office/powerpoint/2010/main" xmlns="" id="5B1FBAA1-06BB-428C-9EEC-2C6C6EE65929"/>
              </a:ext>
            </a:extLst>
          </p:cNvPr>
          <p:cNvSpPr txBox="1"/>
          <p:nvPr>
            <p:custDataLst>
              <p:tags r:id="rId23"/>
            </p:custDataLst>
          </p:nvPr>
        </p:nvSpPr>
        <p:spPr>
          <a:xfrm>
            <a:off x="2794000" y="2306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4"/>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a16="http://schemas.microsoft.com/office/drawing/2014/main\" xmlns:p14="http://schemas.microsoft.com/office/powerpoint/2010/main" xmlns="" id="1FFFC600-A54D-4C4D-A614-91E5626D0531"/>
              </a:ext>
            </a:extLst>
          </p:cNvPr>
          <p:cNvSpPr txBox="1"/>
          <p:nvPr>
            <p:custDataLst>
              <p:tags r:id="rId25"/>
            </p:custDataLst>
          </p:nvPr>
        </p:nvSpPr>
        <p:spPr>
          <a:xfrm>
            <a:off x="3505200" y="31381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a16="http://schemas.microsoft.com/office/drawing/2014/main\" xmlns:p14="http://schemas.microsoft.com/office/powerpoint/2010/main" xmlns="" id="756BF9C4-435D-4451-B235-F958FF8131CF"/>
              </a:ext>
            </a:extLst>
          </p:cNvPr>
          <p:cNvSpPr txBox="1"/>
          <p:nvPr>
            <p:custDataLst>
              <p:tags r:id="rId26"/>
            </p:custDataLst>
          </p:nvPr>
        </p:nvSpPr>
        <p:spPr>
          <a:xfrm>
            <a:off x="3505200" y="3417502"/>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a16="http://schemas.microsoft.com/office/drawing/2014/main\" xmlns:p14="http://schemas.microsoft.com/office/powerpoint/2010/main" xmlns="" id="003090A3-0FA4-43E4-8083-38BC39F70C7F"/>
              </a:ext>
            </a:extLst>
          </p:cNvPr>
          <p:cNvSpPr txBox="1"/>
          <p:nvPr>
            <p:custDataLst>
              <p:tags r:id="rId27"/>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a16="http://schemas.microsoft.com/office/drawing/2014/main\" xmlns:p14="http://schemas.microsoft.com/office/powerpoint/2010/main" xmlns="" id="AF54539B-51D3-47E2-A0AB-C2E9C1088529"/>
              </a:ext>
            </a:extLst>
          </p:cNvPr>
          <p:cNvSpPr txBox="1"/>
          <p:nvPr>
            <p:custDataLst>
              <p:tags r:id="rId28"/>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a16="http://schemas.microsoft.com/office/drawing/2014/main\" xmlns:p14="http://schemas.microsoft.com/office/powerpoint/2010/main" xmlns="" id="46A309DE-6C33-4DCB-BC51-12AF775CFEA7"/>
              </a:ext>
            </a:extLst>
          </p:cNvPr>
          <p:cNvSpPr txBox="1"/>
          <p:nvPr>
            <p:custDataLst>
              <p:tags r:id="rId29"/>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30"/>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a16="http://schemas.microsoft.com/office/drawing/2014/main\" xmlns:p14="http://schemas.microsoft.com/office/powerpoint/2010/main" xmlns="" id="822BEE3C-F288-49A0-AF39-D06BD9D14A12"/>
              </a:ext>
            </a:extLst>
          </p:cNvPr>
          <p:cNvSpPr txBox="1"/>
          <p:nvPr>
            <p:custDataLst>
              <p:tags r:id="rId31"/>
            </p:custDataLst>
          </p:nvPr>
        </p:nvSpPr>
        <p:spPr>
          <a:xfrm>
            <a:off x="4902200" y="36715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a16="http://schemas.microsoft.com/office/drawing/2014/main\" xmlns:p14="http://schemas.microsoft.com/office/powerpoint/2010/main" xmlns="" id="DA8731EA-1F27-41DB-BC81-6430381FD9E6"/>
              </a:ext>
            </a:extLst>
          </p:cNvPr>
          <p:cNvSpPr txBox="1"/>
          <p:nvPr>
            <p:custDataLst>
              <p:tags r:id="rId32"/>
            </p:custDataLst>
          </p:nvPr>
        </p:nvSpPr>
        <p:spPr>
          <a:xfrm>
            <a:off x="4902200" y="3950902"/>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a16="http://schemas.microsoft.com/office/drawing/2014/main\" xmlns:p14="http://schemas.microsoft.com/office/powerpoint/2010/main" xmlns="" id="0172748E-7610-49E6-983B-D93761D0D65E"/>
              </a:ext>
            </a:extLst>
          </p:cNvPr>
          <p:cNvSpPr txBox="1"/>
          <p:nvPr>
            <p:custDataLst>
              <p:tags r:id="rId33"/>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a16="http://schemas.microsoft.com/office/drawing/2014/main\" xmlns:p14="http://schemas.microsoft.com/office/powerpoint/2010/main" xmlns="" id="C8BC0D9D-4005-4CD2-B847-3E2AE2643C2C"/>
              </a:ext>
            </a:extLst>
          </p:cNvPr>
          <p:cNvSpPr txBox="1"/>
          <p:nvPr>
            <p:custDataLst>
              <p:tags r:id="rId34"/>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a16="http://schemas.microsoft.com/office/drawing/2014/main\" xmlns:p14="http://schemas.microsoft.com/office/powerpoint/2010/main" xmlns="" id="AA0F9B96-A0A5-4AEC-B3B2-3BB4559A60AD"/>
              </a:ext>
            </a:extLst>
          </p:cNvPr>
          <p:cNvSpPr txBox="1"/>
          <p:nvPr>
            <p:custDataLst>
              <p:tags r:id="rId35"/>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a16="http://schemas.microsoft.com/office/drawing/2014/main\" xmlns:p14="http://schemas.microsoft.com/office/powerpoint/2010/main" xmlns="" id="EA257C3E-1DCD-40D6-949C-730D61EDDB68"/>
              </a:ext>
            </a:extLst>
          </p:cNvPr>
          <p:cNvSpPr txBox="1"/>
          <p:nvPr>
            <p:custDataLst>
              <p:tags r:id="rId36"/>
            </p:custDataLst>
          </p:nvPr>
        </p:nvSpPr>
        <p:spPr>
          <a:xfrm>
            <a:off x="4953000" y="4008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7"/>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a16="http://schemas.microsoft.com/office/drawing/2014/main\" xmlns:p14="http://schemas.microsoft.com/office/powerpoint/2010/main" xmlns="" id="463243F4-3D03-4921-BC52-2B4A3705CD0E"/>
              </a:ext>
            </a:extLst>
          </p:cNvPr>
          <p:cNvSpPr txBox="1"/>
          <p:nvPr>
            <p:custDataLst>
              <p:tags r:id="rId38"/>
            </p:custDataLst>
          </p:nvPr>
        </p:nvSpPr>
        <p:spPr>
          <a:xfrm>
            <a:off x="1879600" y="53041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9"/>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40"/>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a16="http://schemas.microsoft.com/office/drawing/2014/main\" xmlns:p14="http://schemas.microsoft.com/office/powerpoint/2010/main" xmlns="" id="B49D1567-C5DC-4687-906A-6839B66FF31F"/>
              </a:ext>
            </a:extLst>
          </p:cNvPr>
          <p:cNvSpPr txBox="1"/>
          <p:nvPr>
            <p:custDataLst>
              <p:tags r:id="rId41"/>
            </p:custDataLst>
          </p:nvPr>
        </p:nvSpPr>
        <p:spPr>
          <a:xfrm>
            <a:off x="2362200" y="49923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a16="http://schemas.microsoft.com/office/drawing/2014/main\" xmlns:p14="http://schemas.microsoft.com/office/powerpoint/2010/main" xmlns="" id="02DDDBF6-4CFA-4773-9DE5-B921C4F1CA43"/>
              </a:ext>
            </a:extLst>
          </p:cNvPr>
          <p:cNvSpPr txBox="1"/>
          <p:nvPr>
            <p:custDataLst>
              <p:tags r:id="rId42"/>
            </p:custDataLst>
          </p:nvPr>
        </p:nvSpPr>
        <p:spPr>
          <a:xfrm>
            <a:off x="2362200" y="52717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a16="http://schemas.microsoft.com/office/drawing/2014/main\" xmlns:p14="http://schemas.microsoft.com/office/powerpoint/2010/main" xmlns="" id="B6A60620-5B1E-401D-8B90-687579CE1D2B"/>
              </a:ext>
            </a:extLst>
          </p:cNvPr>
          <p:cNvSpPr txBox="1"/>
          <p:nvPr>
            <p:custDataLst>
              <p:tags r:id="rId43"/>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a16="http://schemas.microsoft.com/office/drawing/2014/main\" xmlns:p14="http://schemas.microsoft.com/office/powerpoint/2010/main" xmlns="" id="3E055503-73D9-4F64-9F0F-01D43E84BB49"/>
              </a:ext>
            </a:extLst>
          </p:cNvPr>
          <p:cNvSpPr txBox="1"/>
          <p:nvPr>
            <p:custDataLst>
              <p:tags r:id="rId44"/>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a16="http://schemas.microsoft.com/office/drawing/2014/main\" xmlns:p14="http://schemas.microsoft.com/office/powerpoint/2010/main" xmlns="" id="8E4B3DAB-210B-446D-965C-FB4AF26E2032"/>
              </a:ext>
            </a:extLst>
          </p:cNvPr>
          <p:cNvSpPr txBox="1"/>
          <p:nvPr>
            <p:custDataLst>
              <p:tags r:id="rId45"/>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6"/>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a16="http://schemas.microsoft.com/office/drawing/2014/main\" xmlns:p14="http://schemas.microsoft.com/office/powerpoint/2010/main" xmlns="" id="83958B24-06F0-41CA-BBA8-9FAB277EBD91"/>
              </a:ext>
            </a:extLst>
          </p:cNvPr>
          <p:cNvSpPr txBox="1"/>
          <p:nvPr>
            <p:custDataLst>
              <p:tags r:id="rId47"/>
            </p:custDataLst>
          </p:nvPr>
        </p:nvSpPr>
        <p:spPr>
          <a:xfrm>
            <a:off x="6756400" y="54749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a16="http://schemas.microsoft.com/office/drawing/2014/main\" xmlns:p14="http://schemas.microsoft.com/office/powerpoint/2010/main" xmlns="" id="1EC037D7-3730-4550-AE17-FF16FBF50491"/>
              </a:ext>
            </a:extLst>
          </p:cNvPr>
          <p:cNvSpPr txBox="1"/>
          <p:nvPr>
            <p:custDataLst>
              <p:tags r:id="rId48"/>
            </p:custDataLst>
          </p:nvPr>
        </p:nvSpPr>
        <p:spPr>
          <a:xfrm>
            <a:off x="6756400" y="57543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a16="http://schemas.microsoft.com/office/drawing/2014/main\" xmlns:p14="http://schemas.microsoft.com/office/powerpoint/2010/main" xmlns="" id="56AC9B45-DE51-4872-B53B-586538B470BC"/>
              </a:ext>
            </a:extLst>
          </p:cNvPr>
          <p:cNvSpPr txBox="1"/>
          <p:nvPr>
            <p:custDataLst>
              <p:tags r:id="rId49"/>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a16="http://schemas.microsoft.com/office/drawing/2014/main\" xmlns:p14="http://schemas.microsoft.com/office/powerpoint/2010/main" xmlns="" id="81E4A317-7BA7-445A-89FA-9FA95194BB03"/>
              </a:ext>
            </a:extLst>
          </p:cNvPr>
          <p:cNvSpPr txBox="1"/>
          <p:nvPr>
            <p:custDataLst>
              <p:tags r:id="rId50"/>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a16="http://schemas.microsoft.com/office/drawing/2014/main\" xmlns:p14="http://schemas.microsoft.com/office/powerpoint/2010/main" xmlns="" id="86518EF3-C5E9-484A-94AC-BEE3EDC43F6E"/>
              </a:ext>
            </a:extLst>
          </p:cNvPr>
          <p:cNvSpPr txBox="1"/>
          <p:nvPr>
            <p:custDataLst>
              <p:tags r:id="rId51"/>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a16="http://schemas.microsoft.com/office/drawing/2014/main\" xmlns:p14="http://schemas.microsoft.com/office/powerpoint/2010/main" xmlns="" id="9E368E24-92F9-4D5A-A806-C4EDD629CFD9"/>
              </a:ext>
            </a:extLst>
          </p:cNvPr>
          <p:cNvSpPr txBox="1"/>
          <p:nvPr>
            <p:custDataLst>
              <p:tags r:id="rId52"/>
            </p:custDataLst>
          </p:nvPr>
        </p:nvSpPr>
        <p:spPr>
          <a:xfrm>
            <a:off x="5969000" y="5812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3"/>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a16="http://schemas.microsoft.com/office/drawing/2014/main\" xmlns:p14="http://schemas.microsoft.com/office/powerpoint/2010/main" xmlns="" id="C385C14A-ED29-4A9F-9782-775E744E06B7"/>
              </a:ext>
            </a:extLst>
          </p:cNvPr>
          <p:cNvSpPr txBox="1"/>
          <p:nvPr>
            <p:custDataLst>
              <p:tags r:id="rId54"/>
            </p:custDataLst>
          </p:nvPr>
        </p:nvSpPr>
        <p:spPr>
          <a:xfrm>
            <a:off x="1879600" y="7056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5"/>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6"/>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a16="http://schemas.microsoft.com/office/drawing/2014/main\" xmlns:p14="http://schemas.microsoft.com/office/powerpoint/2010/main" xmlns="" id="474FA588-EEA9-41D7-8DE9-0AF48292C42D"/>
              </a:ext>
            </a:extLst>
          </p:cNvPr>
          <p:cNvSpPr txBox="1"/>
          <p:nvPr>
            <p:custDataLst>
              <p:tags r:id="rId57"/>
            </p:custDataLst>
          </p:nvPr>
        </p:nvSpPr>
        <p:spPr>
          <a:xfrm>
            <a:off x="6096000" y="6795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a16="http://schemas.microsoft.com/office/drawing/2014/main\" xmlns:p14="http://schemas.microsoft.com/office/powerpoint/2010/main" xmlns="" id="14F40304-D7DA-46C2-B6C0-68D082BB8B41"/>
              </a:ext>
            </a:extLst>
          </p:cNvPr>
          <p:cNvSpPr txBox="1"/>
          <p:nvPr>
            <p:custDataLst>
              <p:tags r:id="rId58"/>
            </p:custDataLst>
          </p:nvPr>
        </p:nvSpPr>
        <p:spPr>
          <a:xfrm>
            <a:off x="6096000" y="7075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a16="http://schemas.microsoft.com/office/drawing/2014/main\" xmlns:p14="http://schemas.microsoft.com/office/powerpoint/2010/main" xmlns="" id="2C42E1D1-BEA9-498A-8284-43865584EEBA"/>
              </a:ext>
            </a:extLst>
          </p:cNvPr>
          <p:cNvSpPr txBox="1"/>
          <p:nvPr>
            <p:custDataLst>
              <p:tags r:id="rId59"/>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a16="http://schemas.microsoft.com/office/drawing/2014/main\" xmlns:p14="http://schemas.microsoft.com/office/powerpoint/2010/main" xmlns="" id="4D2E428B-8B0D-4CD4-8E6F-0088BEA4A51B"/>
              </a:ext>
            </a:extLst>
          </p:cNvPr>
          <p:cNvSpPr txBox="1"/>
          <p:nvPr>
            <p:custDataLst>
              <p:tags r:id="rId60"/>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a16="http://schemas.microsoft.com/office/drawing/2014/main\" xmlns:p14="http://schemas.microsoft.com/office/powerpoint/2010/main" xmlns="" id="8BD63ACB-6613-4919-9266-CEF6EEDF81F9"/>
              </a:ext>
            </a:extLst>
          </p:cNvPr>
          <p:cNvSpPr txBox="1"/>
          <p:nvPr>
            <p:custDataLst>
              <p:tags r:id="rId61"/>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2"/>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a16="http://schemas.microsoft.com/office/drawing/2014/main\" xmlns:p14="http://schemas.microsoft.com/office/powerpoint/2010/main" xmlns="" id="5DBD0C34-E0FC-4F01-B1CF-09910381103D"/>
              </a:ext>
            </a:extLst>
          </p:cNvPr>
          <p:cNvSpPr txBox="1"/>
          <p:nvPr>
            <p:custDataLst>
              <p:tags r:id="rId63"/>
            </p:custDataLst>
          </p:nvPr>
        </p:nvSpPr>
        <p:spPr>
          <a:xfrm>
            <a:off x="5410200" y="73291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a16="http://schemas.microsoft.com/office/drawing/2014/main\" xmlns:p14="http://schemas.microsoft.com/office/powerpoint/2010/main" xmlns="" id="AC156E7D-0FC4-4BEB-9168-F158E50CDB6A"/>
              </a:ext>
            </a:extLst>
          </p:cNvPr>
          <p:cNvSpPr txBox="1"/>
          <p:nvPr>
            <p:custDataLst>
              <p:tags r:id="rId64"/>
            </p:custDataLst>
          </p:nvPr>
        </p:nvSpPr>
        <p:spPr>
          <a:xfrm>
            <a:off x="5410200" y="76085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a16="http://schemas.microsoft.com/office/drawing/2014/main\" xmlns:p14="http://schemas.microsoft.com/office/powerpoint/2010/main" xmlns="" id="3C602482-A7F5-4F5A-BA7A-30FCE417D99F"/>
              </a:ext>
            </a:extLst>
          </p:cNvPr>
          <p:cNvSpPr txBox="1"/>
          <p:nvPr>
            <p:custDataLst>
              <p:tags r:id="rId65"/>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a16="http://schemas.microsoft.com/office/drawing/2014/main\" xmlns:p14="http://schemas.microsoft.com/office/powerpoint/2010/main" xmlns="" id="35DE02EF-F552-46B0-A7DE-E383A445A9D2"/>
              </a:ext>
            </a:extLst>
          </p:cNvPr>
          <p:cNvSpPr txBox="1"/>
          <p:nvPr>
            <p:custDataLst>
              <p:tags r:id="rId66"/>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a16="http://schemas.microsoft.com/office/drawing/2014/main\" xmlns:p14="http://schemas.microsoft.com/office/powerpoint/2010/main" xmlns="" id="840EA0C1-0D33-4435-BDC7-DA20A52D3F90"/>
              </a:ext>
            </a:extLst>
          </p:cNvPr>
          <p:cNvSpPr txBox="1"/>
          <p:nvPr>
            <p:custDataLst>
              <p:tags r:id="rId67"/>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8"/>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a16="http://schemas.microsoft.com/office/drawing/2014/main\" xmlns:p14="http://schemas.microsoft.com/office/powerpoint/2010/main" xmlns="" id="BD5793CD-3931-4B16-BF6E-DB191AF38A55"/>
              </a:ext>
            </a:extLst>
          </p:cNvPr>
          <p:cNvSpPr txBox="1"/>
          <p:nvPr>
            <p:custDataLst>
              <p:tags r:id="rId69"/>
            </p:custDataLst>
          </p:nvPr>
        </p:nvSpPr>
        <p:spPr>
          <a:xfrm>
            <a:off x="5410200" y="7811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a16="http://schemas.microsoft.com/office/drawing/2014/main\" xmlns:p14="http://schemas.microsoft.com/office/powerpoint/2010/main" xmlns="" id="F0EF3A33-6E93-4265-A1A7-AD8FAC3722A0"/>
              </a:ext>
            </a:extLst>
          </p:cNvPr>
          <p:cNvSpPr txBox="1"/>
          <p:nvPr>
            <p:custDataLst>
              <p:tags r:id="rId70"/>
            </p:custDataLst>
          </p:nvPr>
        </p:nvSpPr>
        <p:spPr>
          <a:xfrm>
            <a:off x="5410200" y="8091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a16="http://schemas.microsoft.com/office/drawing/2014/main\" xmlns:p14="http://schemas.microsoft.com/office/powerpoint/2010/main" xmlns="" id="29F4B795-00E4-4B32-AD2B-59914CCEDE79"/>
              </a:ext>
            </a:extLst>
          </p:cNvPr>
          <p:cNvSpPr txBox="1"/>
          <p:nvPr>
            <p:custDataLst>
              <p:tags r:id="rId71"/>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a16="http://schemas.microsoft.com/office/drawing/2014/main\" xmlns:p14="http://schemas.microsoft.com/office/powerpoint/2010/main" xmlns="" id="3B7A71EF-7B45-4C0A-ABB7-B10FD1C3A60F"/>
              </a:ext>
            </a:extLst>
          </p:cNvPr>
          <p:cNvSpPr txBox="1"/>
          <p:nvPr>
            <p:custDataLst>
              <p:tags r:id="rId72"/>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a16="http://schemas.microsoft.com/office/drawing/2014/main\" xmlns:p14="http://schemas.microsoft.com/office/powerpoint/2010/main" xmlns="" id="5E89D620-75CD-45D6-8928-5BFFAAB0B381"/>
              </a:ext>
            </a:extLst>
          </p:cNvPr>
          <p:cNvSpPr txBox="1"/>
          <p:nvPr>
            <p:custDataLst>
              <p:tags r:id="rId73"/>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4"/>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a16="http://schemas.microsoft.com/office/drawing/2014/main\" xmlns:p14="http://schemas.microsoft.com/office/powerpoint/2010/main" xmlns="" id="957B0D36-2880-4314-89D3-BF8FB45A853E"/>
              </a:ext>
            </a:extLst>
          </p:cNvPr>
          <p:cNvSpPr txBox="1"/>
          <p:nvPr>
            <p:custDataLst>
              <p:tags r:id="rId75"/>
            </p:custDataLst>
          </p:nvPr>
        </p:nvSpPr>
        <p:spPr>
          <a:xfrm>
            <a:off x="1879600" y="8758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6"/>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7"/>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a16="http://schemas.microsoft.com/office/drawing/2014/main\" xmlns:p14="http://schemas.microsoft.com/office/powerpoint/2010/main" xmlns="" id="C15515B5-8CB1-4EA1-AF9D-C1C7308E90B8"/>
              </a:ext>
            </a:extLst>
          </p:cNvPr>
          <p:cNvSpPr txBox="1"/>
          <p:nvPr>
            <p:custDataLst>
              <p:tags r:id="rId78"/>
            </p:custDataLst>
          </p:nvPr>
        </p:nvSpPr>
        <p:spPr>
          <a:xfrm>
            <a:off x="2971800" y="8497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a16="http://schemas.microsoft.com/office/drawing/2014/main\" xmlns:p14="http://schemas.microsoft.com/office/powerpoint/2010/main" xmlns="" id="5F146E90-6971-4DC5-8272-949BD48C4BD0"/>
              </a:ext>
            </a:extLst>
          </p:cNvPr>
          <p:cNvSpPr txBox="1"/>
          <p:nvPr>
            <p:custDataLst>
              <p:tags r:id="rId79"/>
            </p:custDataLst>
          </p:nvPr>
        </p:nvSpPr>
        <p:spPr>
          <a:xfrm>
            <a:off x="2971800" y="8776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a16="http://schemas.microsoft.com/office/drawing/2014/main\" xmlns:p14="http://schemas.microsoft.com/office/powerpoint/2010/main" xmlns="" id="080E9572-9A32-43F8-9111-6BA5E1AD9C19"/>
              </a:ext>
            </a:extLst>
          </p:cNvPr>
          <p:cNvSpPr txBox="1"/>
          <p:nvPr>
            <p:custDataLst>
              <p:tags r:id="rId80"/>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a16="http://schemas.microsoft.com/office/drawing/2014/main\" xmlns:p14="http://schemas.microsoft.com/office/powerpoint/2010/main" xmlns="" id="1E6036DB-2EDE-4074-BCEA-A3FD2DE833C0"/>
              </a:ext>
            </a:extLst>
          </p:cNvPr>
          <p:cNvSpPr txBox="1"/>
          <p:nvPr>
            <p:custDataLst>
              <p:tags r:id="rId81"/>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a16="http://schemas.microsoft.com/office/drawing/2014/main\" xmlns:p14="http://schemas.microsoft.com/office/powerpoint/2010/main" xmlns="" id="7819E641-6C37-41E9-B2A5-01010A093E18"/>
              </a:ext>
            </a:extLst>
          </p:cNvPr>
          <p:cNvSpPr txBox="1"/>
          <p:nvPr>
            <p:custDataLst>
              <p:tags r:id="rId82"/>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3"/>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a16="http://schemas.microsoft.com/office/drawing/2014/main\" xmlns:p14="http://schemas.microsoft.com/office/powerpoint/2010/main" xmlns="" id="FE869560-843E-4030-A574-095BA188D13F"/>
              </a:ext>
            </a:extLst>
          </p:cNvPr>
          <p:cNvSpPr txBox="1"/>
          <p:nvPr>
            <p:custDataLst>
              <p:tags r:id="rId84"/>
            </p:custDataLst>
          </p:nvPr>
        </p:nvSpPr>
        <p:spPr>
          <a:xfrm>
            <a:off x="7797800" y="89801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a16="http://schemas.microsoft.com/office/drawing/2014/main\" xmlns:p14="http://schemas.microsoft.com/office/powerpoint/2010/main" xmlns="" id="28D46D38-4A0C-4943-B811-FE340C32022D"/>
              </a:ext>
            </a:extLst>
          </p:cNvPr>
          <p:cNvSpPr txBox="1"/>
          <p:nvPr>
            <p:custDataLst>
              <p:tags r:id="rId85"/>
            </p:custDataLst>
          </p:nvPr>
        </p:nvSpPr>
        <p:spPr>
          <a:xfrm>
            <a:off x="7797800" y="92595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a16="http://schemas.microsoft.com/office/drawing/2014/main\" xmlns:p14="http://schemas.microsoft.com/office/powerpoint/2010/main" xmlns="" id="5C1AAE37-BCB6-46C7-A729-0FDFC1B328DB"/>
              </a:ext>
            </a:extLst>
          </p:cNvPr>
          <p:cNvSpPr txBox="1"/>
          <p:nvPr>
            <p:custDataLst>
              <p:tags r:id="rId86"/>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a16="http://schemas.microsoft.com/office/drawing/2014/main\" xmlns:p14="http://schemas.microsoft.com/office/powerpoint/2010/main" xmlns="" id="27AA30A5-2312-44BA-9DB0-0DF4CAC55A1B"/>
              </a:ext>
            </a:extLst>
          </p:cNvPr>
          <p:cNvSpPr txBox="1"/>
          <p:nvPr>
            <p:custDataLst>
              <p:tags r:id="rId87"/>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a16="http://schemas.microsoft.com/office/drawing/2014/main\" xmlns:p14="http://schemas.microsoft.com/office/powerpoint/2010/main" xmlns="" id="3B4CDAE0-AD51-4A23-A2C5-389D7A885906"/>
              </a:ext>
            </a:extLst>
          </p:cNvPr>
          <p:cNvSpPr txBox="1"/>
          <p:nvPr>
            <p:custDataLst>
              <p:tags r:id="rId88"/>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9"/>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a16="http://schemas.microsoft.com/office/drawing/2014/main\" xmlns:p14="http://schemas.microsoft.com/office/powerpoint/2010/main" xmlns="" id="6FC3804E-A6EB-4AA1-9FD1-8DC24C05C928"/>
              </a:ext>
            </a:extLst>
          </p:cNvPr>
          <p:cNvSpPr txBox="1"/>
          <p:nvPr>
            <p:custDataLst>
              <p:tags r:id="rId90"/>
            </p:custDataLst>
          </p:nvPr>
        </p:nvSpPr>
        <p:spPr>
          <a:xfrm>
            <a:off x="8839200" y="9513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a16="http://schemas.microsoft.com/office/drawing/2014/main\" xmlns:p14="http://schemas.microsoft.com/office/powerpoint/2010/main" xmlns="" id="B02203F7-66E7-428B-89C2-111A94A3AA8F"/>
              </a:ext>
            </a:extLst>
          </p:cNvPr>
          <p:cNvSpPr txBox="1"/>
          <p:nvPr>
            <p:custDataLst>
              <p:tags r:id="rId91"/>
            </p:custDataLst>
          </p:nvPr>
        </p:nvSpPr>
        <p:spPr>
          <a:xfrm>
            <a:off x="8839200" y="9792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a16="http://schemas.microsoft.com/office/drawing/2014/main\" xmlns:p14="http://schemas.microsoft.com/office/powerpoint/2010/main" xmlns="" id="D1954D65-CB65-48DD-9690-C17CE1A86F9E"/>
              </a:ext>
            </a:extLst>
          </p:cNvPr>
          <p:cNvSpPr txBox="1"/>
          <p:nvPr>
            <p:custDataLst>
              <p:tags r:id="rId92"/>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a16="http://schemas.microsoft.com/office/drawing/2014/main\" xmlns:p14="http://schemas.microsoft.com/office/powerpoint/2010/main" xmlns="" id="68CB49D4-2CC5-427F-8FAF-5752C63614E8"/>
              </a:ext>
            </a:extLst>
          </p:cNvPr>
          <p:cNvSpPr txBox="1"/>
          <p:nvPr>
            <p:custDataLst>
              <p:tags r:id="rId93"/>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a16="http://schemas.microsoft.com/office/drawing/2014/main\" xmlns:p14="http://schemas.microsoft.com/office/powerpoint/2010/main" xmlns="" id="02A2DE2F-F4A7-4ACC-A9B7-573467496787"/>
              </a:ext>
            </a:extLst>
          </p:cNvPr>
          <p:cNvSpPr txBox="1"/>
          <p:nvPr>
            <p:custDataLst>
              <p:tags r:id="rId94"/>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5"/>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a16="http://schemas.microsoft.com/office/drawing/2014/main\" xmlns:p14="http://schemas.microsoft.com/office/powerpoint/2010/main" xmlns="" id="ABC1B3CB-4D3E-431D-9244-EE6B16778363"/>
              </a:ext>
            </a:extLst>
          </p:cNvPr>
          <p:cNvSpPr txBox="1"/>
          <p:nvPr>
            <p:custDataLst>
              <p:tags r:id="rId96"/>
            </p:custDataLst>
          </p:nvPr>
        </p:nvSpPr>
        <p:spPr>
          <a:xfrm>
            <a:off x="18796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7"/>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8"/>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a16="http://schemas.microsoft.com/office/drawing/2014/main\" xmlns:p14="http://schemas.microsoft.com/office/powerpoint/2010/main" xmlns="" id="E9C66242-36C4-42ED-95E7-2715AB106A79"/>
              </a:ext>
            </a:extLst>
          </p:cNvPr>
          <p:cNvSpPr txBox="1"/>
          <p:nvPr>
            <p:custDataLst>
              <p:tags r:id="rId99"/>
            </p:custDataLst>
          </p:nvPr>
        </p:nvSpPr>
        <p:spPr>
          <a:xfrm>
            <a:off x="10185400" y="101993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a16="http://schemas.microsoft.com/office/drawing/2014/main\" xmlns:p14="http://schemas.microsoft.com/office/powerpoint/2010/main" xmlns="" id="12F87B18-C862-4641-AB63-92DA5AB25B0F"/>
              </a:ext>
            </a:extLst>
          </p:cNvPr>
          <p:cNvSpPr txBox="1"/>
          <p:nvPr>
            <p:custDataLst>
              <p:tags r:id="rId100"/>
            </p:custDataLst>
          </p:nvPr>
        </p:nvSpPr>
        <p:spPr>
          <a:xfrm>
            <a:off x="10185400" y="104787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a16="http://schemas.microsoft.com/office/drawing/2014/main\" xmlns:p14="http://schemas.microsoft.com/office/powerpoint/2010/main" xmlns="" id="E587286B-2562-4484-82EC-991766EA5CB7"/>
              </a:ext>
            </a:extLst>
          </p:cNvPr>
          <p:cNvSpPr txBox="1"/>
          <p:nvPr>
            <p:custDataLst>
              <p:tags r:id="rId101"/>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a16="http://schemas.microsoft.com/office/drawing/2014/main\" xmlns:p14="http://schemas.microsoft.com/office/powerpoint/2010/main" xmlns="" id="E6A74273-2950-41E8-84D2-958F2D1D42F7"/>
              </a:ext>
            </a:extLst>
          </p:cNvPr>
          <p:cNvSpPr txBox="1"/>
          <p:nvPr>
            <p:custDataLst>
              <p:tags r:id="rId102"/>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a16="http://schemas.microsoft.com/office/drawing/2014/main\" xmlns:p14="http://schemas.microsoft.com/office/powerpoint/2010/main" xmlns="" id="097B41B0-2172-45BB-8977-120871E04922"/>
              </a:ext>
            </a:extLst>
          </p:cNvPr>
          <p:cNvSpPr txBox="1"/>
          <p:nvPr>
            <p:custDataLst>
              <p:tags r:id="rId103"/>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4"/>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a16="http://schemas.microsoft.com/office/drawing/2014/main\" xmlns:p14="http://schemas.microsoft.com/office/powerpoint/2010/main" xmlns="" id="C4BD28B3-2039-4950-9D95-CCC793AAF85C"/>
              </a:ext>
            </a:extLst>
          </p:cNvPr>
          <p:cNvSpPr txBox="1"/>
          <p:nvPr>
            <p:custDataLst>
              <p:tags r:id="rId105"/>
            </p:custDataLst>
          </p:nvPr>
        </p:nvSpPr>
        <p:spPr>
          <a:xfrm>
            <a:off x="5816600" y="10859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a16="http://schemas.microsoft.com/office/drawing/2014/main\" xmlns:p14="http://schemas.microsoft.com/office/powerpoint/2010/main" xmlns="" id="88C0F3C5-04C3-4141-A2E8-155E04442CE1"/>
              </a:ext>
            </a:extLst>
          </p:cNvPr>
          <p:cNvSpPr txBox="1"/>
          <p:nvPr>
            <p:custDataLst>
              <p:tags r:id="rId106"/>
            </p:custDataLst>
          </p:nvPr>
        </p:nvSpPr>
        <p:spPr>
          <a:xfrm>
            <a:off x="5816600" y="11139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a16="http://schemas.microsoft.com/office/drawing/2014/main\" xmlns:p14="http://schemas.microsoft.com/office/powerpoint/2010/main" xmlns="" id="F0B334E9-6E7D-4CC2-8764-92950A640B62"/>
              </a:ext>
            </a:extLst>
          </p:cNvPr>
          <p:cNvSpPr txBox="1"/>
          <p:nvPr>
            <p:custDataLst>
              <p:tags r:id="rId107"/>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a16="http://schemas.microsoft.com/office/drawing/2014/main\" xmlns:p14="http://schemas.microsoft.com/office/powerpoint/2010/main" xmlns="" id="AEB44C48-8FEF-4F2A-ABA5-AFAE815C3BBB"/>
              </a:ext>
            </a:extLst>
          </p:cNvPr>
          <p:cNvSpPr txBox="1"/>
          <p:nvPr>
            <p:custDataLst>
              <p:tags r:id="rId108"/>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a16="http://schemas.microsoft.com/office/drawing/2014/main\" xmlns:p14="http://schemas.microsoft.com/office/powerpoint/2010/main" xmlns="" id="50FB0FCB-F378-4FFB-9695-35DE1E2FD6DC"/>
              </a:ext>
            </a:extLst>
          </p:cNvPr>
          <p:cNvSpPr txBox="1"/>
          <p:nvPr>
            <p:custDataLst>
              <p:tags r:id="rId109"/>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10"/>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a16="http://schemas.microsoft.com/office/drawing/2014/main\" xmlns:p14="http://schemas.microsoft.com/office/powerpoint/2010/main" xmlns="" id="8E667A96-7153-4D1E-84A5-A961F342EE7D"/>
              </a:ext>
            </a:extLst>
          </p:cNvPr>
          <p:cNvSpPr txBox="1"/>
          <p:nvPr>
            <p:custDataLst>
              <p:tags r:id="rId111"/>
            </p:custDataLst>
          </p:nvPr>
        </p:nvSpPr>
        <p:spPr>
          <a:xfrm>
            <a:off x="1879600" y="11603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2"/>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3"/>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a16="http://schemas.microsoft.com/office/drawing/2014/main\" xmlns:p14="http://schemas.microsoft.com/office/powerpoint/2010/main" xmlns="" id="9F38746A-1C7C-4C76-AAF2-DE708A59B706"/>
              </a:ext>
            </a:extLst>
          </p:cNvPr>
          <p:cNvSpPr txBox="1"/>
          <p:nvPr>
            <p:custDataLst>
              <p:tags r:id="rId114"/>
            </p:custDataLst>
          </p:nvPr>
        </p:nvSpPr>
        <p:spPr>
          <a:xfrm>
            <a:off x="15163800" y="11545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a16="http://schemas.microsoft.com/office/drawing/2014/main\" xmlns:p14="http://schemas.microsoft.com/office/powerpoint/2010/main" xmlns="" id="52AECE95-C61B-4B69-9A8F-05C92F551368"/>
              </a:ext>
            </a:extLst>
          </p:cNvPr>
          <p:cNvSpPr txBox="1"/>
          <p:nvPr>
            <p:custDataLst>
              <p:tags r:id="rId115"/>
            </p:custDataLst>
          </p:nvPr>
        </p:nvSpPr>
        <p:spPr>
          <a:xfrm>
            <a:off x="15163800" y="11824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a16="http://schemas.microsoft.com/office/drawing/2014/main\" xmlns:p14="http://schemas.microsoft.com/office/powerpoint/2010/main" xmlns="" id="DE30D73F-DA79-476C-8E6D-D673DBEAFD98"/>
              </a:ext>
            </a:extLst>
          </p:cNvPr>
          <p:cNvSpPr txBox="1"/>
          <p:nvPr>
            <p:custDataLst>
              <p:tags r:id="rId116"/>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a16="http://schemas.microsoft.com/office/drawing/2014/main\" xmlns:p14="http://schemas.microsoft.com/office/powerpoint/2010/main" xmlns="" id="E8434169-5532-4CA2-B666-97EF34CAF718"/>
              </a:ext>
            </a:extLst>
          </p:cNvPr>
          <p:cNvSpPr txBox="1"/>
          <p:nvPr>
            <p:custDataLst>
              <p:tags r:id="rId117"/>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a16="http://schemas.microsoft.com/office/drawing/2014/main\" xmlns:p14="http://schemas.microsoft.com/office/powerpoint/2010/main" xmlns="" id="EFF34CAC-9231-4F48-ADF3-717D98B24024"/>
              </a:ext>
            </a:extLst>
          </p:cNvPr>
          <p:cNvSpPr txBox="1"/>
          <p:nvPr>
            <p:custDataLst>
              <p:tags r:id="rId118"/>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a16="http://schemas.microsoft.com/office/drawing/2014/main\" xmlns:p14="http://schemas.microsoft.com/office/powerpoint/2010/main" xmlns="" id="A0929654-2C1E-4EA0-B0ED-760580A5CD98"/>
              </a:ext>
            </a:extLst>
          </p:cNvPr>
          <p:cNvSpPr txBox="1"/>
          <p:nvPr>
            <p:custDataLst>
              <p:tags r:id="rId119"/>
            </p:custDataLst>
          </p:nvPr>
        </p:nvSpPr>
        <p:spPr>
          <a:xfrm>
            <a:off x="20091400" y="11984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4" name="TextBox 3">
            <a:extLst>
              <a:ext uri="{FF2B5EF4-FFF2-40B4-BE49-F238E27FC236}">
                <a16:creationId xmlns:a16="http://schemas.microsoft.com/office/drawing/2014/main" id="{69B1BB66-CB12-B2FC-83AD-C1CB9CA99B53}"/>
              </a:ext>
            </a:extLst>
          </p:cNvPr>
          <p:cNvSpPr txBox="1"/>
          <p:nvPr/>
        </p:nvSpPr>
        <p:spPr>
          <a:xfrm>
            <a:off x="-5932" y="2628269"/>
            <a:ext cx="12921832" cy="1160317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AU" sz="4400" dirty="0">
                <a:solidFill>
                  <a:srgbClr val="58585A"/>
                </a:solidFill>
                <a:latin typeface="Arial" panose="020B0604020202020204" pitchFamily="34" charset="0"/>
                <a:cs typeface="Arial" panose="020B0604020202020204" pitchFamily="34" charset="0"/>
              </a:rPr>
              <a:t>Elected from their group of clubs to….</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Support and mentor</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Assist clubs to collaborate</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rPr>
              <a:t>Help clubs deliver on their and Rotary’s priorities and goals</a:t>
            </a:r>
          </a:p>
          <a:p>
            <a:pPr algn="l"/>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Facilitate access to channels of support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Show leadership acumen with cultural sensitivity</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FCF944-0489-D2D4-50DA-72E0DEFADF96}"/>
              </a:ext>
            </a:extLst>
          </p:cNvPr>
          <p:cNvSpPr txBox="1"/>
          <p:nvPr/>
        </p:nvSpPr>
        <p:spPr>
          <a:xfrm>
            <a:off x="13087350" y="2603380"/>
            <a:ext cx="11296650" cy="1160317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AU" sz="4400" b="0" dirty="0">
                <a:solidFill>
                  <a:srgbClr val="58585A"/>
                </a:solidFill>
                <a:latin typeface="Arial" panose="020B0604020202020204" pitchFamily="34" charset="0"/>
                <a:cs typeface="Arial" panose="020B0604020202020204" pitchFamily="34" charset="0"/>
              </a:rPr>
              <a:t>	</a:t>
            </a:r>
            <a:r>
              <a:rPr lang="en-AU" sz="4400" dirty="0">
                <a:solidFill>
                  <a:srgbClr val="58585A"/>
                </a:solidFill>
                <a:latin typeface="Arial" panose="020B0604020202020204" pitchFamily="34" charset="0"/>
                <a:cs typeface="Arial" panose="020B0604020202020204" pitchFamily="34" charset="0"/>
              </a:rPr>
              <a:t>It is not….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A reporting relationship</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A management role</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A governor</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p:txBody>
      </p:sp>
      <p:pic>
        <p:nvPicPr>
          <p:cNvPr id="1026" name="Picture 2" descr="Social Network stock Illustration. Connection, Computer Network, Social Media or Communication vector icon Social Network stock Illustration. Connection, Computer Network, Social Media or Communication vector icon community leader stock illustrations">
            <a:extLst>
              <a:ext uri="{FF2B5EF4-FFF2-40B4-BE49-F238E27FC236}">
                <a16:creationId xmlns:a16="http://schemas.microsoft.com/office/drawing/2014/main" id="{5B3EFB24-00C5-B859-33C0-07D7D27BEF38}"/>
              </a:ext>
            </a:extLst>
          </p:cNvPr>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16129000" y="7835797"/>
            <a:ext cx="5042534" cy="4597605"/>
          </a:xfrm>
          <a:prstGeom prst="rect">
            <a:avLst/>
          </a:prstGeom>
          <a:noFill/>
          <a:extLst>
            <a:ext uri="{909E8E84-426E-40DD-AFC4-6F175D3DCCD1}">
              <a14:hiddenFill xmlns:a14="http://schemas.microsoft.com/office/drawing/2010/main">
                <a:solidFill>
                  <a:srgbClr val="FFFFFF"/>
                </a:solidFill>
              </a14:hiddenFill>
            </a:ext>
          </a:extLst>
        </p:spPr>
      </p:pic>
      <p:pic>
        <p:nvPicPr>
          <p:cNvPr id="3" name="Club-Rotary LogoLockup-Template_EN21.pdf" descr="Club-Rotary LogoLockup-Template_EN21.pdf">
            <a:extLst>
              <a:ext uri="{FF2B5EF4-FFF2-40B4-BE49-F238E27FC236}">
                <a16:creationId xmlns:a16="http://schemas.microsoft.com/office/drawing/2014/main" id="{2FF4866D-979A-1BE8-8E52-EB30AB6EF7A3}"/>
              </a:ext>
            </a:extLst>
          </p:cNvPr>
          <p:cNvPicPr>
            <a:picLocks noChangeAspect="1"/>
          </p:cNvPicPr>
          <p:nvPr/>
        </p:nvPicPr>
        <p:blipFill>
          <a:blip r:embed="rId123"/>
          <a:srcRect l="25686" t="25526" r="28871" b="17327"/>
          <a:stretch>
            <a:fillRect/>
          </a:stretch>
        </p:blipFill>
        <p:spPr>
          <a:xfrm>
            <a:off x="20171828" y="12605423"/>
            <a:ext cx="4091940" cy="1400182"/>
          </a:xfrm>
          <a:prstGeom prst="rect">
            <a:avLst/>
          </a:prstGeom>
          <a:ln w="12700">
            <a:miter lim="400000"/>
          </a:ln>
        </p:spPr>
      </p:pic>
    </p:spTree>
    <p:custDataLst>
      <p:tags r:id="rId1"/>
    </p:custDataLst>
    <p:extLst>
      <p:ext uri="{BB962C8B-B14F-4D97-AF65-F5344CB8AC3E}">
        <p14:creationId xmlns:p14="http://schemas.microsoft.com/office/powerpoint/2010/main" val="23611614"/>
      </p:ext>
      <p:ext uri="db4824ee-58ba-4bd1-b029-b0e19f59b0e4">
        <p14:creationId xmlns:p14="http://schemas.microsoft.com/office/powerpoint/2010/main" xmlns:a16="http://schemas.microsoft.com/office/drawing/2014/main\" xmlns="" val="271479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289E6A-F793-5551-FABA-7BAD8C6FDE27}"/>
              </a:ext>
            </a:extLst>
          </p:cNvPr>
          <p:cNvSpPr txBox="1"/>
          <p:nvPr/>
        </p:nvSpPr>
        <p:spPr>
          <a:xfrm>
            <a:off x="0" y="-381238"/>
            <a:ext cx="24389932" cy="3000821"/>
          </a:xfrm>
          <a:prstGeom prst="rect">
            <a:avLst/>
          </a:prstGeom>
          <a:solidFill>
            <a:schemeClr val="tx2">
              <a:lumMod val="50000"/>
            </a:schemeClr>
          </a:solidFill>
        </p:spPr>
        <p:txBody>
          <a:bodyPr wrap="square" lIns="360000" tIns="0" rIns="360000" rtlCol="0">
            <a:spAutoFit/>
          </a:bodyPr>
          <a:lstStyle/>
          <a:p>
            <a:pPr algn="l"/>
            <a:r>
              <a:rPr lang="en-AU" sz="9600" b="0" dirty="0">
                <a:solidFill>
                  <a:schemeClr val="bg1"/>
                </a:solidFill>
                <a:latin typeface="Frutiger LT Std 45 Light"/>
              </a:rPr>
              <a:t> </a:t>
            </a:r>
          </a:p>
          <a:p>
            <a:pPr algn="l"/>
            <a:r>
              <a:rPr lang="en-AU" sz="9600" b="0" dirty="0">
                <a:solidFill>
                  <a:srgbClr val="FFC000"/>
                </a:solidFill>
                <a:latin typeface="Frutiger LT Std 45 Light"/>
              </a:rPr>
              <a:t>New roles – Specialist Network</a:t>
            </a: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 xmlns:p14="http://schemas.microsoft.com/office/powerpoint/2010/main" xmlns:a16="http://schemas.microsoft.com/office/drawing/2014/main\" id="9C8C2A7E-72DC-459F-B056-AEFD234142F6"/>
              </a:ext>
            </a:extLst>
          </p:cNvPr>
          <p:cNvSpPr txBox="1"/>
          <p:nvPr>
            <p:custDataLst>
              <p:tags r:id="rId4"/>
            </p:custDataLst>
          </p:nvPr>
        </p:nvSpPr>
        <p:spPr>
          <a:xfrm>
            <a:off x="4891819" y="2116725"/>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sp>
        <p:nvSpPr>
          <p:cNvPr id="50" name="OTLSHAPE_SL_1d930ba792c0426fa90998ee00b00c11_Header">
            <a:extLst>
              <a:ext uri="{25288F24-94C9-4A25-8401-C2E4B644BA60}">
                <a16:creationId xmlns="" xmlns:p14="http://schemas.microsoft.com/office/powerpoint/2010/main" xmlns:a16="http://schemas.microsoft.com/office/drawing/2014/main\" id="42656806-01AB-4525-AD4E-B389AF954A80"/>
              </a:ext>
            </a:extLst>
          </p:cNvPr>
          <p:cNvSpPr txBox="1"/>
          <p:nvPr>
            <p:custDataLst>
              <p:tags r:id="rId15"/>
            </p:custDataLst>
          </p:nvPr>
        </p:nvSpPr>
        <p:spPr>
          <a:xfrm>
            <a:off x="1254147" y="11610732"/>
            <a:ext cx="3584620" cy="1231106"/>
          </a:xfrm>
          <a:prstGeom prst="rect">
            <a:avLst/>
          </a:prstGeom>
          <a:noFill/>
        </p:spPr>
        <p:txBody>
          <a:bodyPr vert="horz" wrap="square" lIns="0" tIns="0" rIns="0" bIns="0" rtlCol="0" anchor="ctr" anchorCtr="0">
            <a:spAutoFit/>
          </a:bodyPr>
          <a:lstStyle/>
          <a:p>
            <a:pPr algn="ctr"/>
            <a:r>
              <a:rPr lang="en-US" sz="4000" dirty="0">
                <a:solidFill>
                  <a:srgbClr val="FFFFFF">
                    <a:alpha val="100000"/>
                  </a:srgbClr>
                </a:solidFill>
                <a:latin typeface="Frutiger LT Std 45 Light"/>
              </a:rPr>
              <a:t>Approval to Proceed</a:t>
            </a:r>
          </a:p>
        </p:txBody>
      </p:sp>
      <p:cxnSp>
        <p:nvCxnSpPr>
          <p:cNvPr id="54" name="OTLSHAPE_G_00000000000000000000000000000000_ShapeBelow0" hidden="1"/>
          <p:cNvCxnSpPr/>
          <p:nvPr>
            <p:custDataLst>
              <p:tags r:id="rId16"/>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7"/>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8"/>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9"/>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20"/>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 xmlns:p14="http://schemas.microsoft.com/office/powerpoint/2010/main" xmlns:a16="http://schemas.microsoft.com/office/drawing/2014/main\" id="B5381979-7A39-438F-A434-F7E08C72B494"/>
              </a:ext>
            </a:extLst>
          </p:cNvPr>
          <p:cNvSpPr txBox="1"/>
          <p:nvPr>
            <p:custDataLst>
              <p:tags r:id="rId21"/>
            </p:custDataLst>
          </p:nvPr>
        </p:nvSpPr>
        <p:spPr>
          <a:xfrm>
            <a:off x="1879600" y="3170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2"/>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 xmlns:p14="http://schemas.microsoft.com/office/powerpoint/2010/main" xmlns:a16="http://schemas.microsoft.com/office/drawing/2014/main\" id="5B1FBAA1-06BB-428C-9EEC-2C6C6EE65929"/>
              </a:ext>
            </a:extLst>
          </p:cNvPr>
          <p:cNvSpPr txBox="1"/>
          <p:nvPr>
            <p:custDataLst>
              <p:tags r:id="rId23"/>
            </p:custDataLst>
          </p:nvPr>
        </p:nvSpPr>
        <p:spPr>
          <a:xfrm>
            <a:off x="2794000" y="2306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4"/>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 xmlns:p14="http://schemas.microsoft.com/office/powerpoint/2010/main" xmlns:a16="http://schemas.microsoft.com/office/drawing/2014/main\" id="1FFFC600-A54D-4C4D-A614-91E5626D0531"/>
              </a:ext>
            </a:extLst>
          </p:cNvPr>
          <p:cNvSpPr txBox="1"/>
          <p:nvPr>
            <p:custDataLst>
              <p:tags r:id="rId25"/>
            </p:custDataLst>
          </p:nvPr>
        </p:nvSpPr>
        <p:spPr>
          <a:xfrm>
            <a:off x="3505200" y="31381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 xmlns:p14="http://schemas.microsoft.com/office/powerpoint/2010/main" xmlns:a16="http://schemas.microsoft.com/office/drawing/2014/main\" id="756BF9C4-435D-4451-B235-F958FF8131CF"/>
              </a:ext>
            </a:extLst>
          </p:cNvPr>
          <p:cNvSpPr txBox="1"/>
          <p:nvPr>
            <p:custDataLst>
              <p:tags r:id="rId26"/>
            </p:custDataLst>
          </p:nvPr>
        </p:nvSpPr>
        <p:spPr>
          <a:xfrm>
            <a:off x="3505200" y="3417502"/>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 xmlns:p14="http://schemas.microsoft.com/office/powerpoint/2010/main" xmlns:a16="http://schemas.microsoft.com/office/drawing/2014/main\" id="003090A3-0FA4-43E4-8083-38BC39F70C7F"/>
              </a:ext>
            </a:extLst>
          </p:cNvPr>
          <p:cNvSpPr txBox="1"/>
          <p:nvPr>
            <p:custDataLst>
              <p:tags r:id="rId27"/>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 xmlns:p14="http://schemas.microsoft.com/office/powerpoint/2010/main" xmlns:a16="http://schemas.microsoft.com/office/drawing/2014/main\" id="AF54539B-51D3-47E2-A0AB-C2E9C1088529"/>
              </a:ext>
            </a:extLst>
          </p:cNvPr>
          <p:cNvSpPr txBox="1"/>
          <p:nvPr>
            <p:custDataLst>
              <p:tags r:id="rId28"/>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 xmlns:p14="http://schemas.microsoft.com/office/powerpoint/2010/main" xmlns:a16="http://schemas.microsoft.com/office/drawing/2014/main\" id="46A309DE-6C33-4DCB-BC51-12AF775CFEA7"/>
              </a:ext>
            </a:extLst>
          </p:cNvPr>
          <p:cNvSpPr txBox="1"/>
          <p:nvPr>
            <p:custDataLst>
              <p:tags r:id="rId29"/>
            </p:custDataLst>
          </p:nvPr>
        </p:nvSpPr>
        <p:spPr>
          <a:xfrm>
            <a:off x="3505200" y="3221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30"/>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 xmlns:p14="http://schemas.microsoft.com/office/powerpoint/2010/main" xmlns:a16="http://schemas.microsoft.com/office/drawing/2014/main\" id="822BEE3C-F288-49A0-AF39-D06BD9D14A12"/>
              </a:ext>
            </a:extLst>
          </p:cNvPr>
          <p:cNvSpPr txBox="1"/>
          <p:nvPr>
            <p:custDataLst>
              <p:tags r:id="rId31"/>
            </p:custDataLst>
          </p:nvPr>
        </p:nvSpPr>
        <p:spPr>
          <a:xfrm>
            <a:off x="4902200" y="36715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 xmlns:p14="http://schemas.microsoft.com/office/powerpoint/2010/main" xmlns:a16="http://schemas.microsoft.com/office/drawing/2014/main\" id="DA8731EA-1F27-41DB-BC81-6430381FD9E6"/>
              </a:ext>
            </a:extLst>
          </p:cNvPr>
          <p:cNvSpPr txBox="1"/>
          <p:nvPr>
            <p:custDataLst>
              <p:tags r:id="rId32"/>
            </p:custDataLst>
          </p:nvPr>
        </p:nvSpPr>
        <p:spPr>
          <a:xfrm>
            <a:off x="4902200" y="3950902"/>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 xmlns:p14="http://schemas.microsoft.com/office/powerpoint/2010/main" xmlns:a16="http://schemas.microsoft.com/office/drawing/2014/main\" id="0172748E-7610-49E6-983B-D93761D0D65E"/>
              </a:ext>
            </a:extLst>
          </p:cNvPr>
          <p:cNvSpPr txBox="1"/>
          <p:nvPr>
            <p:custDataLst>
              <p:tags r:id="rId33"/>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 xmlns:p14="http://schemas.microsoft.com/office/powerpoint/2010/main" xmlns:a16="http://schemas.microsoft.com/office/drawing/2014/main\" id="C8BC0D9D-4005-4CD2-B847-3E2AE2643C2C"/>
              </a:ext>
            </a:extLst>
          </p:cNvPr>
          <p:cNvSpPr txBox="1"/>
          <p:nvPr>
            <p:custDataLst>
              <p:tags r:id="rId34"/>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 xmlns:p14="http://schemas.microsoft.com/office/powerpoint/2010/main" xmlns:a16="http://schemas.microsoft.com/office/drawing/2014/main\" id="AA0F9B96-A0A5-4AEC-B3B2-3BB4559A60AD"/>
              </a:ext>
            </a:extLst>
          </p:cNvPr>
          <p:cNvSpPr txBox="1"/>
          <p:nvPr>
            <p:custDataLst>
              <p:tags r:id="rId35"/>
            </p:custDataLst>
          </p:nvPr>
        </p:nvSpPr>
        <p:spPr>
          <a:xfrm>
            <a:off x="4902200" y="3754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 xmlns:p14="http://schemas.microsoft.com/office/powerpoint/2010/main" xmlns:a16="http://schemas.microsoft.com/office/drawing/2014/main\" id="EA257C3E-1DCD-40D6-949C-730D61EDDB68"/>
              </a:ext>
            </a:extLst>
          </p:cNvPr>
          <p:cNvSpPr txBox="1"/>
          <p:nvPr>
            <p:custDataLst>
              <p:tags r:id="rId36"/>
            </p:custDataLst>
          </p:nvPr>
        </p:nvSpPr>
        <p:spPr>
          <a:xfrm>
            <a:off x="4953000" y="4008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7"/>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 xmlns:p14="http://schemas.microsoft.com/office/powerpoint/2010/main" xmlns:a16="http://schemas.microsoft.com/office/drawing/2014/main\" id="463243F4-3D03-4921-BC52-2B4A3705CD0E"/>
              </a:ext>
            </a:extLst>
          </p:cNvPr>
          <p:cNvSpPr txBox="1"/>
          <p:nvPr>
            <p:custDataLst>
              <p:tags r:id="rId38"/>
            </p:custDataLst>
          </p:nvPr>
        </p:nvSpPr>
        <p:spPr>
          <a:xfrm>
            <a:off x="1879600" y="53041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9"/>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40"/>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 xmlns:p14="http://schemas.microsoft.com/office/powerpoint/2010/main" xmlns:a16="http://schemas.microsoft.com/office/drawing/2014/main\" id="B49D1567-C5DC-4687-906A-6839B66FF31F"/>
              </a:ext>
            </a:extLst>
          </p:cNvPr>
          <p:cNvSpPr txBox="1"/>
          <p:nvPr>
            <p:custDataLst>
              <p:tags r:id="rId41"/>
            </p:custDataLst>
          </p:nvPr>
        </p:nvSpPr>
        <p:spPr>
          <a:xfrm>
            <a:off x="2362200" y="49923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 xmlns:p14="http://schemas.microsoft.com/office/powerpoint/2010/main" xmlns:a16="http://schemas.microsoft.com/office/drawing/2014/main\" id="02DDDBF6-4CFA-4773-9DE5-B921C4F1CA43"/>
              </a:ext>
            </a:extLst>
          </p:cNvPr>
          <p:cNvSpPr txBox="1"/>
          <p:nvPr>
            <p:custDataLst>
              <p:tags r:id="rId42"/>
            </p:custDataLst>
          </p:nvPr>
        </p:nvSpPr>
        <p:spPr>
          <a:xfrm>
            <a:off x="2362200" y="52717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 xmlns:p14="http://schemas.microsoft.com/office/powerpoint/2010/main" xmlns:a16="http://schemas.microsoft.com/office/drawing/2014/main\" id="B6A60620-5B1E-401D-8B90-687579CE1D2B"/>
              </a:ext>
            </a:extLst>
          </p:cNvPr>
          <p:cNvSpPr txBox="1"/>
          <p:nvPr>
            <p:custDataLst>
              <p:tags r:id="rId43"/>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 xmlns:p14="http://schemas.microsoft.com/office/powerpoint/2010/main" xmlns:a16="http://schemas.microsoft.com/office/drawing/2014/main\" id="3E055503-73D9-4F64-9F0F-01D43E84BB49"/>
              </a:ext>
            </a:extLst>
          </p:cNvPr>
          <p:cNvSpPr txBox="1"/>
          <p:nvPr>
            <p:custDataLst>
              <p:tags r:id="rId44"/>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 xmlns:p14="http://schemas.microsoft.com/office/powerpoint/2010/main" xmlns:a16="http://schemas.microsoft.com/office/drawing/2014/main\" id="8E4B3DAB-210B-446D-965C-FB4AF26E2032"/>
              </a:ext>
            </a:extLst>
          </p:cNvPr>
          <p:cNvSpPr txBox="1"/>
          <p:nvPr>
            <p:custDataLst>
              <p:tags r:id="rId45"/>
            </p:custDataLst>
          </p:nvPr>
        </p:nvSpPr>
        <p:spPr>
          <a:xfrm>
            <a:off x="2362200" y="5075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6"/>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 xmlns:p14="http://schemas.microsoft.com/office/powerpoint/2010/main" xmlns:a16="http://schemas.microsoft.com/office/drawing/2014/main\" id="83958B24-06F0-41CA-BBA8-9FAB277EBD91"/>
              </a:ext>
            </a:extLst>
          </p:cNvPr>
          <p:cNvSpPr txBox="1"/>
          <p:nvPr>
            <p:custDataLst>
              <p:tags r:id="rId47"/>
            </p:custDataLst>
          </p:nvPr>
        </p:nvSpPr>
        <p:spPr>
          <a:xfrm>
            <a:off x="6756400" y="54749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 xmlns:p14="http://schemas.microsoft.com/office/powerpoint/2010/main" xmlns:a16="http://schemas.microsoft.com/office/drawing/2014/main\" id="1EC037D7-3730-4550-AE17-FF16FBF50491"/>
              </a:ext>
            </a:extLst>
          </p:cNvPr>
          <p:cNvSpPr txBox="1"/>
          <p:nvPr>
            <p:custDataLst>
              <p:tags r:id="rId48"/>
            </p:custDataLst>
          </p:nvPr>
        </p:nvSpPr>
        <p:spPr>
          <a:xfrm>
            <a:off x="6756400" y="57543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 xmlns:p14="http://schemas.microsoft.com/office/powerpoint/2010/main" xmlns:a16="http://schemas.microsoft.com/office/drawing/2014/main\" id="56AC9B45-DE51-4872-B53B-586538B470BC"/>
              </a:ext>
            </a:extLst>
          </p:cNvPr>
          <p:cNvSpPr txBox="1"/>
          <p:nvPr>
            <p:custDataLst>
              <p:tags r:id="rId49"/>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 xmlns:p14="http://schemas.microsoft.com/office/powerpoint/2010/main" xmlns:a16="http://schemas.microsoft.com/office/drawing/2014/main\" id="81E4A317-7BA7-445A-89FA-9FA95194BB03"/>
              </a:ext>
            </a:extLst>
          </p:cNvPr>
          <p:cNvSpPr txBox="1"/>
          <p:nvPr>
            <p:custDataLst>
              <p:tags r:id="rId50"/>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 xmlns:p14="http://schemas.microsoft.com/office/powerpoint/2010/main" xmlns:a16="http://schemas.microsoft.com/office/drawing/2014/main\" id="86518EF3-C5E9-484A-94AC-BEE3EDC43F6E"/>
              </a:ext>
            </a:extLst>
          </p:cNvPr>
          <p:cNvSpPr txBox="1"/>
          <p:nvPr>
            <p:custDataLst>
              <p:tags r:id="rId51"/>
            </p:custDataLst>
          </p:nvPr>
        </p:nvSpPr>
        <p:spPr>
          <a:xfrm>
            <a:off x="6756400" y="5558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 xmlns:p14="http://schemas.microsoft.com/office/powerpoint/2010/main" xmlns:a16="http://schemas.microsoft.com/office/drawing/2014/main\" id="9E368E24-92F9-4D5A-A806-C4EDD629CFD9"/>
              </a:ext>
            </a:extLst>
          </p:cNvPr>
          <p:cNvSpPr txBox="1"/>
          <p:nvPr>
            <p:custDataLst>
              <p:tags r:id="rId52"/>
            </p:custDataLst>
          </p:nvPr>
        </p:nvSpPr>
        <p:spPr>
          <a:xfrm>
            <a:off x="5969000" y="58121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3"/>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 xmlns:p14="http://schemas.microsoft.com/office/powerpoint/2010/main" xmlns:a16="http://schemas.microsoft.com/office/drawing/2014/main\" id="C385C14A-ED29-4A9F-9782-775E744E06B7"/>
              </a:ext>
            </a:extLst>
          </p:cNvPr>
          <p:cNvSpPr txBox="1"/>
          <p:nvPr>
            <p:custDataLst>
              <p:tags r:id="rId54"/>
            </p:custDataLst>
          </p:nvPr>
        </p:nvSpPr>
        <p:spPr>
          <a:xfrm>
            <a:off x="1879600" y="7056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5"/>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6"/>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 xmlns:p14="http://schemas.microsoft.com/office/powerpoint/2010/main" xmlns:a16="http://schemas.microsoft.com/office/drawing/2014/main\" id="474FA588-EEA9-41D7-8DE9-0AF48292C42D"/>
              </a:ext>
            </a:extLst>
          </p:cNvPr>
          <p:cNvSpPr txBox="1"/>
          <p:nvPr>
            <p:custDataLst>
              <p:tags r:id="rId57"/>
            </p:custDataLst>
          </p:nvPr>
        </p:nvSpPr>
        <p:spPr>
          <a:xfrm>
            <a:off x="6096000" y="6795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 xmlns:p14="http://schemas.microsoft.com/office/powerpoint/2010/main" xmlns:a16="http://schemas.microsoft.com/office/drawing/2014/main\" id="14F40304-D7DA-46C2-B6C0-68D082BB8B41"/>
              </a:ext>
            </a:extLst>
          </p:cNvPr>
          <p:cNvSpPr txBox="1"/>
          <p:nvPr>
            <p:custDataLst>
              <p:tags r:id="rId58"/>
            </p:custDataLst>
          </p:nvPr>
        </p:nvSpPr>
        <p:spPr>
          <a:xfrm>
            <a:off x="6096000" y="7075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 xmlns:p14="http://schemas.microsoft.com/office/powerpoint/2010/main" xmlns:a16="http://schemas.microsoft.com/office/drawing/2014/main\" id="2C42E1D1-BEA9-498A-8284-43865584EEBA"/>
              </a:ext>
            </a:extLst>
          </p:cNvPr>
          <p:cNvSpPr txBox="1"/>
          <p:nvPr>
            <p:custDataLst>
              <p:tags r:id="rId59"/>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 xmlns:p14="http://schemas.microsoft.com/office/powerpoint/2010/main" xmlns:a16="http://schemas.microsoft.com/office/drawing/2014/main\" id="4D2E428B-8B0D-4CD4-8E6F-0088BEA4A51B"/>
              </a:ext>
            </a:extLst>
          </p:cNvPr>
          <p:cNvSpPr txBox="1"/>
          <p:nvPr>
            <p:custDataLst>
              <p:tags r:id="rId60"/>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 xmlns:p14="http://schemas.microsoft.com/office/powerpoint/2010/main" xmlns:a16="http://schemas.microsoft.com/office/drawing/2014/main\" id="8BD63ACB-6613-4919-9266-CEF6EEDF81F9"/>
              </a:ext>
            </a:extLst>
          </p:cNvPr>
          <p:cNvSpPr txBox="1"/>
          <p:nvPr>
            <p:custDataLst>
              <p:tags r:id="rId61"/>
            </p:custDataLst>
          </p:nvPr>
        </p:nvSpPr>
        <p:spPr>
          <a:xfrm>
            <a:off x="6096000" y="6878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2"/>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 xmlns:p14="http://schemas.microsoft.com/office/powerpoint/2010/main" xmlns:a16="http://schemas.microsoft.com/office/drawing/2014/main\" id="5DBD0C34-E0FC-4F01-B1CF-09910381103D"/>
              </a:ext>
            </a:extLst>
          </p:cNvPr>
          <p:cNvSpPr txBox="1"/>
          <p:nvPr>
            <p:custDataLst>
              <p:tags r:id="rId63"/>
            </p:custDataLst>
          </p:nvPr>
        </p:nvSpPr>
        <p:spPr>
          <a:xfrm>
            <a:off x="5410200" y="73291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 xmlns:p14="http://schemas.microsoft.com/office/powerpoint/2010/main" xmlns:a16="http://schemas.microsoft.com/office/drawing/2014/main\" id="AC156E7D-0FC4-4BEB-9168-F158E50CDB6A"/>
              </a:ext>
            </a:extLst>
          </p:cNvPr>
          <p:cNvSpPr txBox="1"/>
          <p:nvPr>
            <p:custDataLst>
              <p:tags r:id="rId64"/>
            </p:custDataLst>
          </p:nvPr>
        </p:nvSpPr>
        <p:spPr>
          <a:xfrm>
            <a:off x="5410200" y="76085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 xmlns:p14="http://schemas.microsoft.com/office/powerpoint/2010/main" xmlns:a16="http://schemas.microsoft.com/office/drawing/2014/main\" id="3C602482-A7F5-4F5A-BA7A-30FCE417D99F"/>
              </a:ext>
            </a:extLst>
          </p:cNvPr>
          <p:cNvSpPr txBox="1"/>
          <p:nvPr>
            <p:custDataLst>
              <p:tags r:id="rId65"/>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 xmlns:p14="http://schemas.microsoft.com/office/powerpoint/2010/main" xmlns:a16="http://schemas.microsoft.com/office/drawing/2014/main\" id="35DE02EF-F552-46B0-A7DE-E383A445A9D2"/>
              </a:ext>
            </a:extLst>
          </p:cNvPr>
          <p:cNvSpPr txBox="1"/>
          <p:nvPr>
            <p:custDataLst>
              <p:tags r:id="rId66"/>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 xmlns:p14="http://schemas.microsoft.com/office/powerpoint/2010/main" xmlns:a16="http://schemas.microsoft.com/office/drawing/2014/main\" id="840EA0C1-0D33-4435-BDC7-DA20A52D3F90"/>
              </a:ext>
            </a:extLst>
          </p:cNvPr>
          <p:cNvSpPr txBox="1"/>
          <p:nvPr>
            <p:custDataLst>
              <p:tags r:id="rId67"/>
            </p:custDataLst>
          </p:nvPr>
        </p:nvSpPr>
        <p:spPr>
          <a:xfrm>
            <a:off x="5410200" y="7412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8"/>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 xmlns:p14="http://schemas.microsoft.com/office/powerpoint/2010/main" xmlns:a16="http://schemas.microsoft.com/office/drawing/2014/main\" id="BD5793CD-3931-4B16-BF6E-DB191AF38A55"/>
              </a:ext>
            </a:extLst>
          </p:cNvPr>
          <p:cNvSpPr txBox="1"/>
          <p:nvPr>
            <p:custDataLst>
              <p:tags r:id="rId69"/>
            </p:custDataLst>
          </p:nvPr>
        </p:nvSpPr>
        <p:spPr>
          <a:xfrm>
            <a:off x="5410200" y="7811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 xmlns:p14="http://schemas.microsoft.com/office/powerpoint/2010/main" xmlns:a16="http://schemas.microsoft.com/office/drawing/2014/main\" id="F0EF3A33-6E93-4265-A1A7-AD8FAC3722A0"/>
              </a:ext>
            </a:extLst>
          </p:cNvPr>
          <p:cNvSpPr txBox="1"/>
          <p:nvPr>
            <p:custDataLst>
              <p:tags r:id="rId70"/>
            </p:custDataLst>
          </p:nvPr>
        </p:nvSpPr>
        <p:spPr>
          <a:xfrm>
            <a:off x="5410200" y="8091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 xmlns:p14="http://schemas.microsoft.com/office/powerpoint/2010/main" xmlns:a16="http://schemas.microsoft.com/office/drawing/2014/main\" id="29F4B795-00E4-4B32-AD2B-59914CCEDE79"/>
              </a:ext>
            </a:extLst>
          </p:cNvPr>
          <p:cNvSpPr txBox="1"/>
          <p:nvPr>
            <p:custDataLst>
              <p:tags r:id="rId71"/>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 xmlns:p14="http://schemas.microsoft.com/office/powerpoint/2010/main" xmlns:a16="http://schemas.microsoft.com/office/drawing/2014/main\" id="3B7A71EF-7B45-4C0A-ABB7-B10FD1C3A60F"/>
              </a:ext>
            </a:extLst>
          </p:cNvPr>
          <p:cNvSpPr txBox="1"/>
          <p:nvPr>
            <p:custDataLst>
              <p:tags r:id="rId72"/>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 xmlns:p14="http://schemas.microsoft.com/office/powerpoint/2010/main" xmlns:a16="http://schemas.microsoft.com/office/drawing/2014/main\" id="5E89D620-75CD-45D6-8928-5BFFAAB0B381"/>
              </a:ext>
            </a:extLst>
          </p:cNvPr>
          <p:cNvSpPr txBox="1"/>
          <p:nvPr>
            <p:custDataLst>
              <p:tags r:id="rId73"/>
            </p:custDataLst>
          </p:nvPr>
        </p:nvSpPr>
        <p:spPr>
          <a:xfrm>
            <a:off x="5410200" y="78949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4"/>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 xmlns:p14="http://schemas.microsoft.com/office/powerpoint/2010/main" xmlns:a16="http://schemas.microsoft.com/office/drawing/2014/main\" id="957B0D36-2880-4314-89D3-BF8FB45A853E"/>
              </a:ext>
            </a:extLst>
          </p:cNvPr>
          <p:cNvSpPr txBox="1"/>
          <p:nvPr>
            <p:custDataLst>
              <p:tags r:id="rId75"/>
            </p:custDataLst>
          </p:nvPr>
        </p:nvSpPr>
        <p:spPr>
          <a:xfrm>
            <a:off x="1879600" y="8758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6"/>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7"/>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 xmlns:p14="http://schemas.microsoft.com/office/powerpoint/2010/main" xmlns:a16="http://schemas.microsoft.com/office/drawing/2014/main\" id="C15515B5-8CB1-4EA1-AF9D-C1C7308E90B8"/>
              </a:ext>
            </a:extLst>
          </p:cNvPr>
          <p:cNvSpPr txBox="1"/>
          <p:nvPr>
            <p:custDataLst>
              <p:tags r:id="rId78"/>
            </p:custDataLst>
          </p:nvPr>
        </p:nvSpPr>
        <p:spPr>
          <a:xfrm>
            <a:off x="2971800" y="8497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 xmlns:p14="http://schemas.microsoft.com/office/powerpoint/2010/main" xmlns:a16="http://schemas.microsoft.com/office/drawing/2014/main\" id="5F146E90-6971-4DC5-8272-949BD48C4BD0"/>
              </a:ext>
            </a:extLst>
          </p:cNvPr>
          <p:cNvSpPr txBox="1"/>
          <p:nvPr>
            <p:custDataLst>
              <p:tags r:id="rId79"/>
            </p:custDataLst>
          </p:nvPr>
        </p:nvSpPr>
        <p:spPr>
          <a:xfrm>
            <a:off x="2971800" y="8776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 xmlns:p14="http://schemas.microsoft.com/office/powerpoint/2010/main" xmlns:a16="http://schemas.microsoft.com/office/drawing/2014/main\" id="080E9572-9A32-43F8-9111-6BA5E1AD9C19"/>
              </a:ext>
            </a:extLst>
          </p:cNvPr>
          <p:cNvSpPr txBox="1"/>
          <p:nvPr>
            <p:custDataLst>
              <p:tags r:id="rId80"/>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 xmlns:p14="http://schemas.microsoft.com/office/powerpoint/2010/main" xmlns:a16="http://schemas.microsoft.com/office/drawing/2014/main\" id="1E6036DB-2EDE-4074-BCEA-A3FD2DE833C0"/>
              </a:ext>
            </a:extLst>
          </p:cNvPr>
          <p:cNvSpPr txBox="1"/>
          <p:nvPr>
            <p:custDataLst>
              <p:tags r:id="rId81"/>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 xmlns:p14="http://schemas.microsoft.com/office/powerpoint/2010/main" xmlns:a16="http://schemas.microsoft.com/office/drawing/2014/main\" id="7819E641-6C37-41E9-B2A5-01010A093E18"/>
              </a:ext>
            </a:extLst>
          </p:cNvPr>
          <p:cNvSpPr txBox="1"/>
          <p:nvPr>
            <p:custDataLst>
              <p:tags r:id="rId82"/>
            </p:custDataLst>
          </p:nvPr>
        </p:nvSpPr>
        <p:spPr>
          <a:xfrm>
            <a:off x="2971800" y="8580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3"/>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 xmlns:p14="http://schemas.microsoft.com/office/powerpoint/2010/main" xmlns:a16="http://schemas.microsoft.com/office/drawing/2014/main\" id="FE869560-843E-4030-A574-095BA188D13F"/>
              </a:ext>
            </a:extLst>
          </p:cNvPr>
          <p:cNvSpPr txBox="1"/>
          <p:nvPr>
            <p:custDataLst>
              <p:tags r:id="rId84"/>
            </p:custDataLst>
          </p:nvPr>
        </p:nvSpPr>
        <p:spPr>
          <a:xfrm>
            <a:off x="7797800" y="89801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 xmlns:p14="http://schemas.microsoft.com/office/powerpoint/2010/main" xmlns:a16="http://schemas.microsoft.com/office/drawing/2014/main\" id="28D46D38-4A0C-4943-B811-FE340C32022D"/>
              </a:ext>
            </a:extLst>
          </p:cNvPr>
          <p:cNvSpPr txBox="1"/>
          <p:nvPr>
            <p:custDataLst>
              <p:tags r:id="rId85"/>
            </p:custDataLst>
          </p:nvPr>
        </p:nvSpPr>
        <p:spPr>
          <a:xfrm>
            <a:off x="7797800" y="92595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 xmlns:p14="http://schemas.microsoft.com/office/powerpoint/2010/main" xmlns:a16="http://schemas.microsoft.com/office/drawing/2014/main\" id="5C1AAE37-BCB6-46C7-A729-0FDFC1B328DB"/>
              </a:ext>
            </a:extLst>
          </p:cNvPr>
          <p:cNvSpPr txBox="1"/>
          <p:nvPr>
            <p:custDataLst>
              <p:tags r:id="rId86"/>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 xmlns:p14="http://schemas.microsoft.com/office/powerpoint/2010/main" xmlns:a16="http://schemas.microsoft.com/office/drawing/2014/main\" id="27AA30A5-2312-44BA-9DB0-0DF4CAC55A1B"/>
              </a:ext>
            </a:extLst>
          </p:cNvPr>
          <p:cNvSpPr txBox="1"/>
          <p:nvPr>
            <p:custDataLst>
              <p:tags r:id="rId87"/>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 xmlns:p14="http://schemas.microsoft.com/office/powerpoint/2010/main" xmlns:a16="http://schemas.microsoft.com/office/drawing/2014/main\" id="3B4CDAE0-AD51-4A23-A2C5-389D7A885906"/>
              </a:ext>
            </a:extLst>
          </p:cNvPr>
          <p:cNvSpPr txBox="1"/>
          <p:nvPr>
            <p:custDataLst>
              <p:tags r:id="rId88"/>
            </p:custDataLst>
          </p:nvPr>
        </p:nvSpPr>
        <p:spPr>
          <a:xfrm>
            <a:off x="7797800" y="9063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9"/>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 xmlns:p14="http://schemas.microsoft.com/office/powerpoint/2010/main" xmlns:a16="http://schemas.microsoft.com/office/drawing/2014/main\" id="6FC3804E-A6EB-4AA1-9FD1-8DC24C05C928"/>
              </a:ext>
            </a:extLst>
          </p:cNvPr>
          <p:cNvSpPr txBox="1"/>
          <p:nvPr>
            <p:custDataLst>
              <p:tags r:id="rId90"/>
            </p:custDataLst>
          </p:nvPr>
        </p:nvSpPr>
        <p:spPr>
          <a:xfrm>
            <a:off x="8839200" y="9513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 xmlns:p14="http://schemas.microsoft.com/office/powerpoint/2010/main" xmlns:a16="http://schemas.microsoft.com/office/drawing/2014/main\" id="B02203F7-66E7-428B-89C2-111A94A3AA8F"/>
              </a:ext>
            </a:extLst>
          </p:cNvPr>
          <p:cNvSpPr txBox="1"/>
          <p:nvPr>
            <p:custDataLst>
              <p:tags r:id="rId91"/>
            </p:custDataLst>
          </p:nvPr>
        </p:nvSpPr>
        <p:spPr>
          <a:xfrm>
            <a:off x="8839200" y="9792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 xmlns:p14="http://schemas.microsoft.com/office/powerpoint/2010/main" xmlns:a16="http://schemas.microsoft.com/office/drawing/2014/main\" id="D1954D65-CB65-48DD-9690-C17CE1A86F9E"/>
              </a:ext>
            </a:extLst>
          </p:cNvPr>
          <p:cNvSpPr txBox="1"/>
          <p:nvPr>
            <p:custDataLst>
              <p:tags r:id="rId92"/>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 xmlns:p14="http://schemas.microsoft.com/office/powerpoint/2010/main" xmlns:a16="http://schemas.microsoft.com/office/drawing/2014/main\" id="68CB49D4-2CC5-427F-8FAF-5752C63614E8"/>
              </a:ext>
            </a:extLst>
          </p:cNvPr>
          <p:cNvSpPr txBox="1"/>
          <p:nvPr>
            <p:custDataLst>
              <p:tags r:id="rId93"/>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 xmlns:p14="http://schemas.microsoft.com/office/powerpoint/2010/main" xmlns:a16="http://schemas.microsoft.com/office/drawing/2014/main\" id="02A2DE2F-F4A7-4ACC-A9B7-573467496787"/>
              </a:ext>
            </a:extLst>
          </p:cNvPr>
          <p:cNvSpPr txBox="1"/>
          <p:nvPr>
            <p:custDataLst>
              <p:tags r:id="rId94"/>
            </p:custDataLst>
          </p:nvPr>
        </p:nvSpPr>
        <p:spPr>
          <a:xfrm>
            <a:off x="8839200" y="95967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5"/>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 xmlns:p14="http://schemas.microsoft.com/office/powerpoint/2010/main" xmlns:a16="http://schemas.microsoft.com/office/drawing/2014/main\" id="ABC1B3CB-4D3E-431D-9244-EE6B16778363"/>
              </a:ext>
            </a:extLst>
          </p:cNvPr>
          <p:cNvSpPr txBox="1"/>
          <p:nvPr>
            <p:custDataLst>
              <p:tags r:id="rId96"/>
            </p:custDataLst>
          </p:nvPr>
        </p:nvSpPr>
        <p:spPr>
          <a:xfrm>
            <a:off x="18796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7"/>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8"/>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 xmlns:p14="http://schemas.microsoft.com/office/powerpoint/2010/main" xmlns:a16="http://schemas.microsoft.com/office/drawing/2014/main\" id="E9C66242-36C4-42ED-95E7-2715AB106A79"/>
              </a:ext>
            </a:extLst>
          </p:cNvPr>
          <p:cNvSpPr txBox="1"/>
          <p:nvPr>
            <p:custDataLst>
              <p:tags r:id="rId99"/>
            </p:custDataLst>
          </p:nvPr>
        </p:nvSpPr>
        <p:spPr>
          <a:xfrm>
            <a:off x="10185400" y="101993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 xmlns:p14="http://schemas.microsoft.com/office/powerpoint/2010/main" xmlns:a16="http://schemas.microsoft.com/office/drawing/2014/main\" id="12F87B18-C862-4641-AB63-92DA5AB25B0F"/>
              </a:ext>
            </a:extLst>
          </p:cNvPr>
          <p:cNvSpPr txBox="1"/>
          <p:nvPr>
            <p:custDataLst>
              <p:tags r:id="rId100"/>
            </p:custDataLst>
          </p:nvPr>
        </p:nvSpPr>
        <p:spPr>
          <a:xfrm>
            <a:off x="10185400" y="104787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 xmlns:p14="http://schemas.microsoft.com/office/powerpoint/2010/main" xmlns:a16="http://schemas.microsoft.com/office/drawing/2014/main\" id="E587286B-2562-4484-82EC-991766EA5CB7"/>
              </a:ext>
            </a:extLst>
          </p:cNvPr>
          <p:cNvSpPr txBox="1"/>
          <p:nvPr>
            <p:custDataLst>
              <p:tags r:id="rId101"/>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 xmlns:p14="http://schemas.microsoft.com/office/powerpoint/2010/main" xmlns:a16="http://schemas.microsoft.com/office/drawing/2014/main\" id="E6A74273-2950-41E8-84D2-958F2D1D42F7"/>
              </a:ext>
            </a:extLst>
          </p:cNvPr>
          <p:cNvSpPr txBox="1"/>
          <p:nvPr>
            <p:custDataLst>
              <p:tags r:id="rId102"/>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 xmlns:p14="http://schemas.microsoft.com/office/powerpoint/2010/main" xmlns:a16="http://schemas.microsoft.com/office/drawing/2014/main\" id="097B41B0-2172-45BB-8977-120871E04922"/>
              </a:ext>
            </a:extLst>
          </p:cNvPr>
          <p:cNvSpPr txBox="1"/>
          <p:nvPr>
            <p:custDataLst>
              <p:tags r:id="rId103"/>
            </p:custDataLst>
          </p:nvPr>
        </p:nvSpPr>
        <p:spPr>
          <a:xfrm>
            <a:off x="10185400" y="102825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4"/>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 xmlns:p14="http://schemas.microsoft.com/office/powerpoint/2010/main" xmlns:a16="http://schemas.microsoft.com/office/drawing/2014/main\" id="C4BD28B3-2039-4950-9D95-CCC793AAF85C"/>
              </a:ext>
            </a:extLst>
          </p:cNvPr>
          <p:cNvSpPr txBox="1"/>
          <p:nvPr>
            <p:custDataLst>
              <p:tags r:id="rId105"/>
            </p:custDataLst>
          </p:nvPr>
        </p:nvSpPr>
        <p:spPr>
          <a:xfrm>
            <a:off x="5816600" y="10859702"/>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 xmlns:p14="http://schemas.microsoft.com/office/powerpoint/2010/main" xmlns:a16="http://schemas.microsoft.com/office/drawing/2014/main\" id="88C0F3C5-04C3-4141-A2E8-155E04442CE1"/>
              </a:ext>
            </a:extLst>
          </p:cNvPr>
          <p:cNvSpPr txBox="1"/>
          <p:nvPr>
            <p:custDataLst>
              <p:tags r:id="rId106"/>
            </p:custDataLst>
          </p:nvPr>
        </p:nvSpPr>
        <p:spPr>
          <a:xfrm>
            <a:off x="5816600" y="111391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 xmlns:p14="http://schemas.microsoft.com/office/powerpoint/2010/main" xmlns:a16="http://schemas.microsoft.com/office/drawing/2014/main\" id="F0B334E9-6E7D-4CC2-8764-92950A640B62"/>
              </a:ext>
            </a:extLst>
          </p:cNvPr>
          <p:cNvSpPr txBox="1"/>
          <p:nvPr>
            <p:custDataLst>
              <p:tags r:id="rId107"/>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 xmlns:p14="http://schemas.microsoft.com/office/powerpoint/2010/main" xmlns:a16="http://schemas.microsoft.com/office/drawing/2014/main\" id="AEB44C48-8FEF-4F2A-ABA5-AFAE815C3BBB"/>
              </a:ext>
            </a:extLst>
          </p:cNvPr>
          <p:cNvSpPr txBox="1"/>
          <p:nvPr>
            <p:custDataLst>
              <p:tags r:id="rId108"/>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 xmlns:p14="http://schemas.microsoft.com/office/powerpoint/2010/main" xmlns:a16="http://schemas.microsoft.com/office/drawing/2014/main\" id="50FB0FCB-F378-4FFB-9695-35DE1E2FD6DC"/>
              </a:ext>
            </a:extLst>
          </p:cNvPr>
          <p:cNvSpPr txBox="1"/>
          <p:nvPr>
            <p:custDataLst>
              <p:tags r:id="rId109"/>
            </p:custDataLst>
          </p:nvPr>
        </p:nvSpPr>
        <p:spPr>
          <a:xfrm>
            <a:off x="5816600" y="109429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10"/>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 xmlns:p14="http://schemas.microsoft.com/office/powerpoint/2010/main" xmlns:a16="http://schemas.microsoft.com/office/drawing/2014/main\" id="8E667A96-7153-4D1E-84A5-A961F342EE7D"/>
              </a:ext>
            </a:extLst>
          </p:cNvPr>
          <p:cNvSpPr txBox="1"/>
          <p:nvPr>
            <p:custDataLst>
              <p:tags r:id="rId111"/>
            </p:custDataLst>
          </p:nvPr>
        </p:nvSpPr>
        <p:spPr>
          <a:xfrm>
            <a:off x="1879600" y="116033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2"/>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3"/>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 xmlns:p14="http://schemas.microsoft.com/office/powerpoint/2010/main" xmlns:a16="http://schemas.microsoft.com/office/drawing/2014/main\" id="9F38746A-1C7C-4C76-AAF2-DE708A59B706"/>
              </a:ext>
            </a:extLst>
          </p:cNvPr>
          <p:cNvSpPr txBox="1"/>
          <p:nvPr>
            <p:custDataLst>
              <p:tags r:id="rId114"/>
            </p:custDataLst>
          </p:nvPr>
        </p:nvSpPr>
        <p:spPr>
          <a:xfrm>
            <a:off x="15163800" y="11545502"/>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 xmlns:p14="http://schemas.microsoft.com/office/powerpoint/2010/main" xmlns:a16="http://schemas.microsoft.com/office/drawing/2014/main\" id="52AECE95-C61B-4B69-9A8F-05C92F551368"/>
              </a:ext>
            </a:extLst>
          </p:cNvPr>
          <p:cNvSpPr txBox="1"/>
          <p:nvPr>
            <p:custDataLst>
              <p:tags r:id="rId115"/>
            </p:custDataLst>
          </p:nvPr>
        </p:nvSpPr>
        <p:spPr>
          <a:xfrm>
            <a:off x="15163800" y="11824902"/>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 xmlns:p14="http://schemas.microsoft.com/office/powerpoint/2010/main" xmlns:a16="http://schemas.microsoft.com/office/drawing/2014/main\" id="DE30D73F-DA79-476C-8E6D-D673DBEAFD98"/>
              </a:ext>
            </a:extLst>
          </p:cNvPr>
          <p:cNvSpPr txBox="1"/>
          <p:nvPr>
            <p:custDataLst>
              <p:tags r:id="rId116"/>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 xmlns:p14="http://schemas.microsoft.com/office/powerpoint/2010/main" xmlns:a16="http://schemas.microsoft.com/office/drawing/2014/main\" id="E8434169-5532-4CA2-B666-97EF34CAF718"/>
              </a:ext>
            </a:extLst>
          </p:cNvPr>
          <p:cNvSpPr txBox="1"/>
          <p:nvPr>
            <p:custDataLst>
              <p:tags r:id="rId117"/>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 xmlns:p14="http://schemas.microsoft.com/office/powerpoint/2010/main" xmlns:a16="http://schemas.microsoft.com/office/drawing/2014/main\" id="EFF34CAC-9231-4F48-ADF3-717D98B24024"/>
              </a:ext>
            </a:extLst>
          </p:cNvPr>
          <p:cNvSpPr txBox="1"/>
          <p:nvPr>
            <p:custDataLst>
              <p:tags r:id="rId118"/>
            </p:custDataLst>
          </p:nvPr>
        </p:nvSpPr>
        <p:spPr>
          <a:xfrm>
            <a:off x="15163800" y="11628737"/>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 xmlns:p14="http://schemas.microsoft.com/office/powerpoint/2010/main" xmlns:a16="http://schemas.microsoft.com/office/drawing/2014/main\" id="A0929654-2C1E-4EA0-B0ED-760580A5CD98"/>
              </a:ext>
            </a:extLst>
          </p:cNvPr>
          <p:cNvSpPr txBox="1"/>
          <p:nvPr>
            <p:custDataLst>
              <p:tags r:id="rId119"/>
            </p:custDataLst>
          </p:nvPr>
        </p:nvSpPr>
        <p:spPr>
          <a:xfrm>
            <a:off x="20091400" y="11984337"/>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4" name="TextBox 3">
            <a:extLst>
              <a:ext uri="{FF2B5EF4-FFF2-40B4-BE49-F238E27FC236}">
                <a16:creationId xmlns:a16="http://schemas.microsoft.com/office/drawing/2014/main" id="{69B1BB66-CB12-B2FC-83AD-C1CB9CA99B53}"/>
              </a:ext>
            </a:extLst>
          </p:cNvPr>
          <p:cNvSpPr txBox="1"/>
          <p:nvPr/>
        </p:nvSpPr>
        <p:spPr>
          <a:xfrm>
            <a:off x="-5932" y="2628269"/>
            <a:ext cx="12921832" cy="14988719"/>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AU" sz="4400" dirty="0">
                <a:solidFill>
                  <a:srgbClr val="58585A"/>
                </a:solidFill>
                <a:latin typeface="Arial" panose="020B0604020202020204" pitchFamily="34" charset="0"/>
                <a:cs typeface="Arial" panose="020B0604020202020204" pitchFamily="34" charset="0"/>
              </a:rPr>
              <a:t>Selected as the best of the best in their field to…</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algn="l"/>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Help clubs access expertise and support in specific areas relevant for clubs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Provide timely and relevant advice to clubs as they need it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Stay up to date in their field</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Show cultural sensitivity and a commitment to being inclusive</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FCF944-0489-D2D4-50DA-72E0DEFADF96}"/>
              </a:ext>
            </a:extLst>
          </p:cNvPr>
          <p:cNvSpPr txBox="1"/>
          <p:nvPr/>
        </p:nvSpPr>
        <p:spPr>
          <a:xfrm>
            <a:off x="12795668" y="2628269"/>
            <a:ext cx="11468100" cy="16342935"/>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AU" sz="4400" dirty="0">
                <a:solidFill>
                  <a:srgbClr val="58585A"/>
                </a:solidFill>
                <a:latin typeface="Arial" panose="020B0604020202020204" pitchFamily="34" charset="0"/>
                <a:cs typeface="Arial" panose="020B0604020202020204" pitchFamily="34" charset="0"/>
              </a:rPr>
              <a:t>Some examples….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New club development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Learning and development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Event management</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Grant applications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Strategic planning</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Conflict resolution</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en-AU" sz="4400" b="0" dirty="0">
                <a:solidFill>
                  <a:srgbClr val="58585A"/>
                </a:solidFill>
                <a:latin typeface="Arial" panose="020B0604020202020204" pitchFamily="34" charset="0"/>
                <a:cs typeface="Arial" panose="020B0604020202020204" pitchFamily="34" charset="0"/>
              </a:rPr>
              <a:t>Environmental projects</a:t>
            </a: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en-AU" sz="4400" b="0" dirty="0">
              <a:solidFill>
                <a:srgbClr val="58585A"/>
              </a:solidFill>
              <a:latin typeface="Arial" panose="020B0604020202020204" pitchFamily="34" charset="0"/>
              <a:cs typeface="Arial" panose="020B0604020202020204" pitchFamily="34" charset="0"/>
            </a:endParaRPr>
          </a:p>
        </p:txBody>
      </p:sp>
      <p:pic>
        <p:nvPicPr>
          <p:cNvPr id="3" name="Club-Rotary LogoLockup-Template_EN21.pdf" descr="Club-Rotary LogoLockup-Template_EN21.pdf">
            <a:extLst>
              <a:ext uri="{FF2B5EF4-FFF2-40B4-BE49-F238E27FC236}">
                <a16:creationId xmlns:a16="http://schemas.microsoft.com/office/drawing/2014/main" id="{2FF4866D-979A-1BE8-8E52-EB30AB6EF7A3}"/>
              </a:ext>
            </a:extLst>
          </p:cNvPr>
          <p:cNvPicPr>
            <a:picLocks noChangeAspect="1"/>
          </p:cNvPicPr>
          <p:nvPr/>
        </p:nvPicPr>
        <p:blipFill>
          <a:blip r:embed="rId122"/>
          <a:srcRect l="25686" t="25526" r="28871" b="17327"/>
          <a:stretch>
            <a:fillRect/>
          </a:stretch>
        </p:blipFill>
        <p:spPr>
          <a:xfrm>
            <a:off x="19736399" y="12526667"/>
            <a:ext cx="4091940" cy="1400182"/>
          </a:xfrm>
          <a:prstGeom prst="rect">
            <a:avLst/>
          </a:prstGeom>
          <a:ln w="12700">
            <a:miter lim="400000"/>
          </a:ln>
        </p:spPr>
      </p:pic>
    </p:spTree>
    <p:custDataLst>
      <p:tags r:id="rId1"/>
    </p:custDataLst>
    <p:extLst>
      <p:ext uri="{BB962C8B-B14F-4D97-AF65-F5344CB8AC3E}">
        <p14:creationId xmlns:p14="http://schemas.microsoft.com/office/powerpoint/2010/main" val="3419694071"/>
      </p:ext>
      <p:ext uri="db4824ee-58ba-4bd1-b029-b0e19f59b0e4">
        <p14:creationId xmlns="" xmlns:a16="http://schemas.microsoft.com/office/drawing/2014/main\" xmlns:p14="http://schemas.microsoft.com/office/powerpoint/2010/main" val="271479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761BA43-3511-4637-BB7C-AAE7BFE08E6B}"/>
              </a:ext>
            </a:extLst>
          </p:cNvPr>
          <p:cNvSpPr>
            <a:spLocks noGrp="1"/>
          </p:cNvSpPr>
          <p:nvPr>
            <p:ph type="title"/>
          </p:nvPr>
        </p:nvSpPr>
        <p:spPr>
          <a:xfrm>
            <a:off x="3657600" y="914400"/>
            <a:ext cx="17830800" cy="1066800"/>
          </a:xfrm>
        </p:spPr>
        <p:txBody>
          <a:bodyPr/>
          <a:lstStyle/>
          <a:p>
            <a:r>
              <a:rPr lang="en-US" dirty="0"/>
              <a:t>Zone 8 </a:t>
            </a:r>
            <a:r>
              <a:rPr lang="en-AU" dirty="0"/>
              <a:t>Regional pilot </a:t>
            </a:r>
            <a:r>
              <a:rPr lang="en-US" dirty="0"/>
              <a:t>milestones </a:t>
            </a:r>
          </a:p>
        </p:txBody>
      </p:sp>
      <p:graphicFrame>
        <p:nvGraphicFramePr>
          <p:cNvPr id="9" name="Content Placeholder 4">
            <a:extLst>
              <a:ext uri="{FF2B5EF4-FFF2-40B4-BE49-F238E27FC236}">
                <a16:creationId xmlns:a16="http://schemas.microsoft.com/office/drawing/2014/main" id="{D8A52D1C-5F0B-4B50-84AF-1804A35A7002}"/>
              </a:ext>
            </a:extLst>
          </p:cNvPr>
          <p:cNvGraphicFramePr>
            <a:graphicFrameLocks noGrp="1"/>
          </p:cNvGraphicFramePr>
          <p:nvPr>
            <p:ph idx="1"/>
          </p:nvPr>
        </p:nvGraphicFramePr>
        <p:xfrm>
          <a:off x="3821722" y="2811800"/>
          <a:ext cx="17115692" cy="9399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Oval 19">
            <a:extLst>
              <a:ext uri="{FF2B5EF4-FFF2-40B4-BE49-F238E27FC236}">
                <a16:creationId xmlns:a16="http://schemas.microsoft.com/office/drawing/2014/main" id="{2C85249C-A5C5-4A6C-A491-E046C9741EA4}"/>
              </a:ext>
            </a:extLst>
          </p:cNvPr>
          <p:cNvSpPr/>
          <p:nvPr/>
        </p:nvSpPr>
        <p:spPr>
          <a:xfrm>
            <a:off x="5074104" y="7258146"/>
            <a:ext cx="939904" cy="93990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NZ"/>
          </a:p>
        </p:txBody>
      </p:sp>
      <p:cxnSp>
        <p:nvCxnSpPr>
          <p:cNvPr id="7" name="Straight Connector 6">
            <a:extLst>
              <a:ext uri="{FF2B5EF4-FFF2-40B4-BE49-F238E27FC236}">
                <a16:creationId xmlns:a16="http://schemas.microsoft.com/office/drawing/2014/main" id="{FA32AD1D-B63A-4276-BA49-D43D5AC4BA59}"/>
              </a:ext>
            </a:extLst>
          </p:cNvPr>
          <p:cNvCxnSpPr>
            <a:cxnSpLocks/>
          </p:cNvCxnSpPr>
          <p:nvPr/>
        </p:nvCxnSpPr>
        <p:spPr>
          <a:xfrm>
            <a:off x="5544056" y="6585480"/>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6A5087B-12E5-9EB6-8157-CF2E4CD60EE9}"/>
              </a:ext>
            </a:extLst>
          </p:cNvPr>
          <p:cNvSpPr txBox="1"/>
          <p:nvPr/>
        </p:nvSpPr>
        <p:spPr>
          <a:xfrm>
            <a:off x="8158315" y="2128197"/>
            <a:ext cx="3615798" cy="3970318"/>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August 2023 (1)</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Consultation and Final Definition of Regional Structure &amp; Election process</a:t>
            </a:r>
          </a:p>
          <a:p>
            <a:pPr marL="685800" indent="-6858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Call for Expressions of Interest in RC roles</a:t>
            </a:r>
          </a:p>
        </p:txBody>
      </p:sp>
      <p:sp>
        <p:nvSpPr>
          <p:cNvPr id="29" name="TextBox 28">
            <a:extLst>
              <a:ext uri="{FF2B5EF4-FFF2-40B4-BE49-F238E27FC236}">
                <a16:creationId xmlns:a16="http://schemas.microsoft.com/office/drawing/2014/main" id="{9B622275-7B96-FD29-2128-5ED85381D92F}"/>
              </a:ext>
            </a:extLst>
          </p:cNvPr>
          <p:cNvSpPr txBox="1"/>
          <p:nvPr/>
        </p:nvSpPr>
        <p:spPr>
          <a:xfrm>
            <a:off x="12187983" y="2137886"/>
            <a:ext cx="3737818"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August 2023 (3) </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defRPr/>
            </a:pPr>
            <a:r>
              <a:rPr lang="en-AU" sz="2800" b="0" kern="1200" dirty="0">
                <a:solidFill>
                  <a:prstClr val="black"/>
                </a:solidFill>
                <a:latin typeface="Calibri" panose="020F0502020204030204"/>
                <a:ea typeface="+mn-ea"/>
                <a:cs typeface="+mn-cs"/>
              </a:rPr>
              <a:t>Consultation and Final Definition </a:t>
            </a:r>
            <a:r>
              <a:rPr lang="en-US" sz="2800" b="0" kern="1200" dirty="0">
                <a:solidFill>
                  <a:prstClr val="black"/>
                </a:solidFill>
                <a:latin typeface="Calibri" panose="020F0502020204030204"/>
                <a:ea typeface="+mn-ea"/>
                <a:cs typeface="+mn-cs"/>
              </a:rPr>
              <a:t>of Election/ selection process for RCL roles </a:t>
            </a:r>
          </a:p>
          <a:p>
            <a:pPr algn="l" defTabSz="914400" hangingPunct="1">
              <a:defRPr/>
            </a:pPr>
            <a:endParaRPr lang="en-US" sz="2800" b="0" kern="1200" dirty="0">
              <a:solidFill>
                <a:prstClr val="black"/>
              </a:solidFill>
              <a:latin typeface="Calibri" panose="020F0502020204030204"/>
              <a:ea typeface="+mn-ea"/>
              <a:cs typeface="+mn-cs"/>
            </a:endParaRPr>
          </a:p>
          <a:p>
            <a:pPr algn="l" defTabSz="914400" hangingPunct="1">
              <a:defRP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defRP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defRPr/>
            </a:pPr>
            <a:endParaRPr lang="en-US" sz="2800" b="0" kern="1200" dirty="0">
              <a:solidFill>
                <a:prstClr val="black"/>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1AD4FBA1-60CE-344E-9257-C0DA512C1CB4}"/>
              </a:ext>
            </a:extLst>
          </p:cNvPr>
          <p:cNvSpPr txBox="1"/>
          <p:nvPr/>
        </p:nvSpPr>
        <p:spPr>
          <a:xfrm>
            <a:off x="4120611" y="2091942"/>
            <a:ext cx="3615798" cy="3970318"/>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July 2023 (1)</a:t>
            </a:r>
          </a:p>
          <a:p>
            <a:pPr algn="l" defTabSz="914400" hangingPunct="1"/>
            <a:r>
              <a:rPr lang="en-US" sz="2800" b="0" kern="1200" dirty="0">
                <a:solidFill>
                  <a:prstClr val="black"/>
                </a:solidFill>
                <a:latin typeface="Calibri" panose="020F0502020204030204"/>
                <a:ea typeface="+mn-ea"/>
                <a:cs typeface="+mn-cs"/>
              </a:rPr>
              <a:t>Consultation and Final Definition of:</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RCL role &amp;  Community Groups </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Specialist Role </a:t>
            </a:r>
          </a:p>
          <a:p>
            <a:pPr algn="l" defTabSz="914400" hangingPunct="1"/>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Plan to establish RC as a legal Ent.</a:t>
            </a:r>
          </a:p>
        </p:txBody>
      </p:sp>
      <p:sp>
        <p:nvSpPr>
          <p:cNvPr id="32" name="TextBox 31">
            <a:extLst>
              <a:ext uri="{FF2B5EF4-FFF2-40B4-BE49-F238E27FC236}">
                <a16:creationId xmlns:a16="http://schemas.microsoft.com/office/drawing/2014/main" id="{35F1968D-F666-FCBE-777E-9F62987D2EF3}"/>
              </a:ext>
            </a:extLst>
          </p:cNvPr>
          <p:cNvSpPr txBox="1"/>
          <p:nvPr/>
        </p:nvSpPr>
        <p:spPr>
          <a:xfrm>
            <a:off x="16217651" y="2144644"/>
            <a:ext cx="3615798"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October 2023 (2)</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RI Board update</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Election of RC members </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Beginning of Rotary Specialists selection Process</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p:txBody>
      </p:sp>
      <p:sp>
        <p:nvSpPr>
          <p:cNvPr id="33" name="TextBox 32">
            <a:extLst>
              <a:ext uri="{FF2B5EF4-FFF2-40B4-BE49-F238E27FC236}">
                <a16:creationId xmlns:a16="http://schemas.microsoft.com/office/drawing/2014/main" id="{ED322ADF-0A93-897E-3F2B-E84DB4F2DAF0}"/>
              </a:ext>
            </a:extLst>
          </p:cNvPr>
          <p:cNvSpPr txBox="1"/>
          <p:nvPr/>
        </p:nvSpPr>
        <p:spPr>
          <a:xfrm>
            <a:off x="4120611" y="8870716"/>
            <a:ext cx="3615798"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July 2023 (2)</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Identification of Functions to Transfer to RC &amp; timeline (1</a:t>
            </a:r>
            <a:r>
              <a:rPr lang="en-US" sz="2800" b="0" kern="1200" baseline="30000" dirty="0">
                <a:solidFill>
                  <a:prstClr val="black"/>
                </a:solidFill>
                <a:latin typeface="Calibri" panose="020F0502020204030204"/>
                <a:ea typeface="+mn-ea"/>
                <a:cs typeface="+mn-cs"/>
              </a:rPr>
              <a:t>st</a:t>
            </a:r>
            <a:r>
              <a:rPr lang="en-US" sz="2800" b="0" kern="1200" dirty="0">
                <a:solidFill>
                  <a:prstClr val="black"/>
                </a:solidFill>
                <a:latin typeface="Calibri" panose="020F0502020204030204"/>
                <a:ea typeface="+mn-ea"/>
                <a:cs typeface="+mn-cs"/>
              </a:rPr>
              <a:t> Tr)</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Training of new club dev Specs. </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Signing  MOU</a:t>
            </a:r>
          </a:p>
        </p:txBody>
      </p:sp>
      <p:sp>
        <p:nvSpPr>
          <p:cNvPr id="34" name="TextBox 33">
            <a:extLst>
              <a:ext uri="{FF2B5EF4-FFF2-40B4-BE49-F238E27FC236}">
                <a16:creationId xmlns:a16="http://schemas.microsoft.com/office/drawing/2014/main" id="{957717F2-3FC4-716A-97A7-2A4C3F56673C}"/>
              </a:ext>
            </a:extLst>
          </p:cNvPr>
          <p:cNvSpPr txBox="1"/>
          <p:nvPr/>
        </p:nvSpPr>
        <p:spPr>
          <a:xfrm>
            <a:off x="8158313" y="8870717"/>
            <a:ext cx="3615798" cy="4401205"/>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August 2023 (2)</a:t>
            </a: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Processes to support functions Transfer</a:t>
            </a:r>
            <a:endParaRPr lang="en-US" sz="2800" b="0" kern="1200" dirty="0">
              <a:solidFill>
                <a:prstClr val="black"/>
              </a:solidFill>
              <a:latin typeface="Calibri" panose="020F0502020204030204"/>
              <a:ea typeface="+mn-ea"/>
              <a:cs typeface="+mn-cs"/>
            </a:endParaRPr>
          </a:p>
          <a:p>
            <a:pPr algn="l" defTabSz="914400" hangingPunct="1"/>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Consultation and Final Definition of Rotary Specialist Selection Process</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p:txBody>
      </p:sp>
      <p:sp>
        <p:nvSpPr>
          <p:cNvPr id="35" name="TextBox 34">
            <a:extLst>
              <a:ext uri="{FF2B5EF4-FFF2-40B4-BE49-F238E27FC236}">
                <a16:creationId xmlns:a16="http://schemas.microsoft.com/office/drawing/2014/main" id="{83DD0D75-FDE9-A388-7EB8-1F8EABA6C284}"/>
              </a:ext>
            </a:extLst>
          </p:cNvPr>
          <p:cNvSpPr txBox="1"/>
          <p:nvPr/>
        </p:nvSpPr>
        <p:spPr>
          <a:xfrm>
            <a:off x="12184538" y="8894444"/>
            <a:ext cx="3737816" cy="1815882"/>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September 2023 </a:t>
            </a: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Review of Expressions of Interest in RC roles</a:t>
            </a:r>
          </a:p>
        </p:txBody>
      </p:sp>
      <p:sp>
        <p:nvSpPr>
          <p:cNvPr id="36" name="TextBox 35">
            <a:extLst>
              <a:ext uri="{FF2B5EF4-FFF2-40B4-BE49-F238E27FC236}">
                <a16:creationId xmlns:a16="http://schemas.microsoft.com/office/drawing/2014/main" id="{904F3227-DDDB-66FB-01FD-C3EC9A789D93}"/>
              </a:ext>
            </a:extLst>
          </p:cNvPr>
          <p:cNvSpPr txBox="1"/>
          <p:nvPr/>
        </p:nvSpPr>
        <p:spPr>
          <a:xfrm>
            <a:off x="16560977" y="8870717"/>
            <a:ext cx="3615798" cy="3539430"/>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November (1)</a:t>
            </a: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Community Groups identification/ formation</a:t>
            </a:r>
          </a:p>
          <a:p>
            <a:pPr marL="571500" indent="-571500" algn="l" defTabSz="914400" hangingPunct="1">
              <a:buFont typeface="Wingdings" panose="05000000000000000000" pitchFamily="2" charset="2"/>
              <a:buChar char="§"/>
            </a:pPr>
            <a:endParaRPr lang="en-US" sz="2800" b="0" kern="1200" dirty="0">
              <a:solidFill>
                <a:prstClr val="black"/>
              </a:solidFill>
              <a:latin typeface="Calibri" panose="020F0502020204030204"/>
              <a:ea typeface="+mn-ea"/>
              <a:cs typeface="+mn-cs"/>
            </a:endParaRPr>
          </a:p>
          <a:p>
            <a:pPr marL="571500" indent="-571500" algn="l" defTabSz="914400" hangingPunct="1">
              <a:buFont typeface="Wingdings" panose="05000000000000000000" pitchFamily="2" charset="2"/>
              <a:buChar char="§"/>
            </a:pPr>
            <a:r>
              <a:rPr lang="en-US" sz="2800" b="0" kern="1200" dirty="0">
                <a:solidFill>
                  <a:prstClr val="black"/>
                </a:solidFill>
                <a:latin typeface="Calibri" panose="020F0502020204030204"/>
                <a:ea typeface="+mn-ea"/>
                <a:cs typeface="+mn-cs"/>
              </a:rPr>
              <a:t>Beginning RCL Elections processes </a:t>
            </a:r>
          </a:p>
          <a:p>
            <a:pPr algn="l" defTabSz="914400" hangingPunct="1"/>
            <a:endParaRPr lang="en-US" sz="2800" b="0" kern="1200" dirty="0">
              <a:solidFill>
                <a:prstClr val="black"/>
              </a:solidFill>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0970D64-00E6-7ACB-C7A2-3A89C6BAE30C}"/>
              </a:ext>
            </a:extLst>
          </p:cNvPr>
          <p:cNvCxnSpPr>
            <a:cxnSpLocks/>
          </p:cNvCxnSpPr>
          <p:nvPr/>
        </p:nvCxnSpPr>
        <p:spPr>
          <a:xfrm>
            <a:off x="16688306" y="666562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807350-5D53-0AE4-97A7-60D427EBCDFA}"/>
              </a:ext>
            </a:extLst>
          </p:cNvPr>
          <p:cNvCxnSpPr>
            <a:cxnSpLocks/>
          </p:cNvCxnSpPr>
          <p:nvPr/>
        </p:nvCxnSpPr>
        <p:spPr>
          <a:xfrm>
            <a:off x="13068806" y="666562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945849-0572-A826-6918-2696F26FE0AB}"/>
              </a:ext>
            </a:extLst>
          </p:cNvPr>
          <p:cNvCxnSpPr>
            <a:cxnSpLocks/>
          </p:cNvCxnSpPr>
          <p:nvPr/>
        </p:nvCxnSpPr>
        <p:spPr>
          <a:xfrm>
            <a:off x="9258806" y="666562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B34266-5AC2-1142-0157-C1438E6064C3}"/>
              </a:ext>
            </a:extLst>
          </p:cNvPr>
          <p:cNvCxnSpPr>
            <a:cxnSpLocks/>
          </p:cNvCxnSpPr>
          <p:nvPr/>
        </p:nvCxnSpPr>
        <p:spPr>
          <a:xfrm>
            <a:off x="7391906" y="820199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5EE024-5006-A66F-517F-91E75E872D9B}"/>
              </a:ext>
            </a:extLst>
          </p:cNvPr>
          <p:cNvCxnSpPr>
            <a:cxnSpLocks/>
          </p:cNvCxnSpPr>
          <p:nvPr/>
        </p:nvCxnSpPr>
        <p:spPr>
          <a:xfrm>
            <a:off x="14840456" y="8198050"/>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A55797-5C98-C4BE-5C3C-C83698F1C63F}"/>
              </a:ext>
            </a:extLst>
          </p:cNvPr>
          <p:cNvCxnSpPr>
            <a:cxnSpLocks/>
          </p:cNvCxnSpPr>
          <p:nvPr/>
        </p:nvCxnSpPr>
        <p:spPr>
          <a:xfrm>
            <a:off x="11144756" y="8259144"/>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F14F2A-C9EC-8706-E57B-0E12B1F7ADB8}"/>
              </a:ext>
            </a:extLst>
          </p:cNvPr>
          <p:cNvCxnSpPr>
            <a:cxnSpLocks/>
          </p:cNvCxnSpPr>
          <p:nvPr/>
        </p:nvCxnSpPr>
        <p:spPr>
          <a:xfrm>
            <a:off x="18574256" y="8217100"/>
            <a:ext cx="0" cy="611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4887063-9072-A968-F54B-90BD83484CD9}"/>
              </a:ext>
            </a:extLst>
          </p:cNvPr>
          <p:cNvSpPr txBox="1"/>
          <p:nvPr/>
        </p:nvSpPr>
        <p:spPr>
          <a:xfrm>
            <a:off x="12184537" y="11438280"/>
            <a:ext cx="3737818" cy="1815882"/>
          </a:xfrm>
          <a:prstGeom prst="rect">
            <a:avLst/>
          </a:prstGeom>
          <a:noFill/>
          <a:ln>
            <a:solidFill>
              <a:schemeClr val="tx1"/>
            </a:solidFill>
          </a:ln>
        </p:spPr>
        <p:txBody>
          <a:bodyPr wrap="square" rtlCol="0">
            <a:spAutoFit/>
          </a:bodyPr>
          <a:lstStyle/>
          <a:p>
            <a:pPr defTabSz="914400" hangingPunct="1"/>
            <a:r>
              <a:rPr lang="en-US" sz="2800" kern="1200" dirty="0">
                <a:solidFill>
                  <a:prstClr val="black"/>
                </a:solidFill>
                <a:latin typeface="Calibri" panose="020F0502020204030204"/>
                <a:ea typeface="+mn-ea"/>
                <a:cs typeface="+mn-cs"/>
              </a:rPr>
              <a:t>October 2023 (1) </a:t>
            </a:r>
          </a:p>
          <a:p>
            <a:pPr marL="571500" indent="-571500" algn="l" defTabSz="914400" hangingPunct="1">
              <a:buFont typeface="Wingdings" panose="05000000000000000000" pitchFamily="2" charset="2"/>
              <a:buChar char="§"/>
            </a:pPr>
            <a:r>
              <a:rPr lang="en-AU" sz="2800" b="0" kern="1200" dirty="0">
                <a:solidFill>
                  <a:prstClr val="black"/>
                </a:solidFill>
                <a:latin typeface="Calibri" panose="020F0502020204030204"/>
                <a:ea typeface="+mn-ea"/>
                <a:cs typeface="+mn-cs"/>
              </a:rPr>
              <a:t>SG Approval of Transfer of Functions Schedule</a:t>
            </a:r>
            <a:endParaRPr lang="en-US" sz="2800" b="0" kern="1200" dirty="0">
              <a:solidFill>
                <a:prstClr val="black"/>
              </a:solidFill>
              <a:latin typeface="Calibri" panose="020F0502020204030204"/>
              <a:ea typeface="+mn-ea"/>
              <a:cs typeface="+mn-cs"/>
            </a:endParaRPr>
          </a:p>
        </p:txBody>
      </p:sp>
      <p:pic>
        <p:nvPicPr>
          <p:cNvPr id="3" name="Club-Rotary LogoLockup-Template_EN21.pdf" descr="Club-Rotary LogoLockup-Template_EN21.pdf">
            <a:extLst>
              <a:ext uri="{FF2B5EF4-FFF2-40B4-BE49-F238E27FC236}">
                <a16:creationId xmlns:a16="http://schemas.microsoft.com/office/drawing/2014/main" id="{1EC5A24B-8E68-4A3B-346A-4E9456A0F8C9}"/>
              </a:ext>
            </a:extLst>
          </p:cNvPr>
          <p:cNvPicPr>
            <a:picLocks noChangeAspect="1"/>
          </p:cNvPicPr>
          <p:nvPr/>
        </p:nvPicPr>
        <p:blipFill>
          <a:blip r:embed="rId8"/>
          <a:srcRect l="25686" t="25526" r="28871" b="17327"/>
          <a:stretch>
            <a:fillRect/>
          </a:stretch>
        </p:blipFill>
        <p:spPr>
          <a:xfrm>
            <a:off x="20237136" y="12396041"/>
            <a:ext cx="4091940" cy="1400182"/>
          </a:xfrm>
          <a:prstGeom prst="rect">
            <a:avLst/>
          </a:prstGeom>
          <a:ln w="12700">
            <a:miter lim="400000"/>
          </a:ln>
        </p:spPr>
      </p:pic>
    </p:spTree>
    <p:extLst>
      <p:ext uri="{BB962C8B-B14F-4D97-AF65-F5344CB8AC3E}">
        <p14:creationId xmlns:p14="http://schemas.microsoft.com/office/powerpoint/2010/main" val="2643716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OTLMARKERSHAPE" val="OTL"/>
</p:tagLst>
</file>

<file path=ppt/tags/tag239.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40.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241.xml><?xml version="1.0" encoding="utf-8"?>
<p:tagLst xmlns:a="http://schemas.openxmlformats.org/drawingml/2006/main" xmlns:r="http://schemas.openxmlformats.org/officeDocument/2006/relationships" xmlns:p="http://schemas.openxmlformats.org/presentationml/2006/main">
  <p:tag name="OTLMARKERSHAPE" val="OTL"/>
</p:tagLst>
</file>

<file path=ppt/tags/tag242.xml><?xml version="1.0" encoding="utf-8"?>
<p:tagLst xmlns:a="http://schemas.openxmlformats.org/drawingml/2006/main" xmlns:r="http://schemas.openxmlformats.org/officeDocument/2006/relationships" xmlns:p="http://schemas.openxmlformats.org/presentationml/2006/main">
  <p:tag name="OTLMARKERSHAPE" val="OTL"/>
</p:tagLst>
</file>

<file path=ppt/tags/tag243.xml><?xml version="1.0" encoding="utf-8"?>
<p:tagLst xmlns:a="http://schemas.openxmlformats.org/drawingml/2006/main" xmlns:r="http://schemas.openxmlformats.org/officeDocument/2006/relationships" xmlns:p="http://schemas.openxmlformats.org/presentationml/2006/main">
  <p:tag name="OTLMARKERSHAPE" val="OTL"/>
</p:tagLst>
</file>

<file path=ppt/tags/tag244.xml><?xml version="1.0" encoding="utf-8"?>
<p:tagLst xmlns:a="http://schemas.openxmlformats.org/drawingml/2006/main" xmlns:r="http://schemas.openxmlformats.org/officeDocument/2006/relationships" xmlns:p="http://schemas.openxmlformats.org/presentationml/2006/main">
  <p:tag name="OTLMARKERSHAPE" val="OTL"/>
</p:tagLst>
</file>

<file path=ppt/tags/tag245.xml><?xml version="1.0" encoding="utf-8"?>
<p:tagLst xmlns:a="http://schemas.openxmlformats.org/drawingml/2006/main" xmlns:r="http://schemas.openxmlformats.org/officeDocument/2006/relationships" xmlns:p="http://schemas.openxmlformats.org/presentationml/2006/main">
  <p:tag name="OTLMARKERSHAPE" val="OTL"/>
</p:tagLst>
</file>

<file path=ppt/tags/tag246.xml><?xml version="1.0" encoding="utf-8"?>
<p:tagLst xmlns:a="http://schemas.openxmlformats.org/drawingml/2006/main" xmlns:r="http://schemas.openxmlformats.org/officeDocument/2006/relationships" xmlns:p="http://schemas.openxmlformats.org/presentationml/2006/main">
  <p:tag name="OTLMARKERSHAPE" val="OTL"/>
</p:tagLst>
</file>

<file path=ppt/tags/tag247.xml><?xml version="1.0" encoding="utf-8"?>
<p:tagLst xmlns:a="http://schemas.openxmlformats.org/drawingml/2006/main" xmlns:r="http://schemas.openxmlformats.org/officeDocument/2006/relationships" xmlns:p="http://schemas.openxmlformats.org/presentationml/2006/main">
  <p:tag name="OTLMARKERSHAPE" val="OTL"/>
</p:tagLst>
</file>

<file path=ppt/tags/tag248.xml><?xml version="1.0" encoding="utf-8"?>
<p:tagLst xmlns:a="http://schemas.openxmlformats.org/drawingml/2006/main" xmlns:r="http://schemas.openxmlformats.org/officeDocument/2006/relationships" xmlns:p="http://schemas.openxmlformats.org/presentationml/2006/main">
  <p:tag name="OTLMARKERSHAPE" val="OTL"/>
</p:tagLst>
</file>

<file path=ppt/tags/tag249.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50.xml><?xml version="1.0" encoding="utf-8"?>
<p:tagLst xmlns:a="http://schemas.openxmlformats.org/drawingml/2006/main" xmlns:r="http://schemas.openxmlformats.org/officeDocument/2006/relationships" xmlns:p="http://schemas.openxmlformats.org/presentationml/2006/main">
  <p:tag name="OTLMARKERSHAPE" val="OTL"/>
</p:tagLst>
</file>

<file path=ppt/tags/tag251.xml><?xml version="1.0" encoding="utf-8"?>
<p:tagLst xmlns:a="http://schemas.openxmlformats.org/drawingml/2006/main" xmlns:r="http://schemas.openxmlformats.org/officeDocument/2006/relationships" xmlns:p="http://schemas.openxmlformats.org/presentationml/2006/main">
  <p:tag name="OTLMARKERSHAPE" val="OTL"/>
</p:tagLst>
</file>

<file path=ppt/tags/tag252.xml><?xml version="1.0" encoding="utf-8"?>
<p:tagLst xmlns:a="http://schemas.openxmlformats.org/drawingml/2006/main" xmlns:r="http://schemas.openxmlformats.org/officeDocument/2006/relationships" xmlns:p="http://schemas.openxmlformats.org/presentationml/2006/main">
  <p:tag name="OTLMARKERSHAPE" val="OTL"/>
</p:tagLst>
</file>

<file path=ppt/tags/tag253.xml><?xml version="1.0" encoding="utf-8"?>
<p:tagLst xmlns:a="http://schemas.openxmlformats.org/drawingml/2006/main" xmlns:r="http://schemas.openxmlformats.org/officeDocument/2006/relationships" xmlns:p="http://schemas.openxmlformats.org/presentationml/2006/main">
  <p:tag name="OTLMARKERSHAPE" val="OTL"/>
</p:tagLst>
</file>

<file path=ppt/tags/tag254.xml><?xml version="1.0" encoding="utf-8"?>
<p:tagLst xmlns:a="http://schemas.openxmlformats.org/drawingml/2006/main" xmlns:r="http://schemas.openxmlformats.org/officeDocument/2006/relationships" xmlns:p="http://schemas.openxmlformats.org/presentationml/2006/main">
  <p:tag name="OTLMARKERSHAPE" val="OTL"/>
</p:tagLst>
</file>

<file path=ppt/tags/tag255.xml><?xml version="1.0" encoding="utf-8"?>
<p:tagLst xmlns:a="http://schemas.openxmlformats.org/drawingml/2006/main" xmlns:r="http://schemas.openxmlformats.org/officeDocument/2006/relationships" xmlns:p="http://schemas.openxmlformats.org/presentationml/2006/main">
  <p:tag name="OTLMARKERSHAPE" val="OTL"/>
</p:tagLst>
</file>

<file path=ppt/tags/tag256.xml><?xml version="1.0" encoding="utf-8"?>
<p:tagLst xmlns:a="http://schemas.openxmlformats.org/drawingml/2006/main" xmlns:r="http://schemas.openxmlformats.org/officeDocument/2006/relationships" xmlns:p="http://schemas.openxmlformats.org/presentationml/2006/main">
  <p:tag name="OTLMARKERSHAPE" val="OTL"/>
</p:tagLst>
</file>

<file path=ppt/tags/tag257.xml><?xml version="1.0" encoding="utf-8"?>
<p:tagLst xmlns:a="http://schemas.openxmlformats.org/drawingml/2006/main" xmlns:r="http://schemas.openxmlformats.org/officeDocument/2006/relationships" xmlns:p="http://schemas.openxmlformats.org/presentationml/2006/main">
  <p:tag name="OTLMARKERSHAPE" val="OTL"/>
</p:tagLst>
</file>

<file path=ppt/tags/tag258.xml><?xml version="1.0" encoding="utf-8"?>
<p:tagLst xmlns:a="http://schemas.openxmlformats.org/drawingml/2006/main" xmlns:r="http://schemas.openxmlformats.org/officeDocument/2006/relationships" xmlns:p="http://schemas.openxmlformats.org/presentationml/2006/main">
  <p:tag name="OTLMARKERSHAPE" val="OTL"/>
</p:tagLst>
</file>

<file path=ppt/tags/tag259.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60.xml><?xml version="1.0" encoding="utf-8"?>
<p:tagLst xmlns:a="http://schemas.openxmlformats.org/drawingml/2006/main" xmlns:r="http://schemas.openxmlformats.org/officeDocument/2006/relationships" xmlns:p="http://schemas.openxmlformats.org/presentationml/2006/main">
  <p:tag name="OTLMARKERSHAPE" val="OTL"/>
</p:tagLst>
</file>

<file path=ppt/tags/tag261.xml><?xml version="1.0" encoding="utf-8"?>
<p:tagLst xmlns:a="http://schemas.openxmlformats.org/drawingml/2006/main" xmlns:r="http://schemas.openxmlformats.org/officeDocument/2006/relationships" xmlns:p="http://schemas.openxmlformats.org/presentationml/2006/main">
  <p:tag name="OTLMARKERSHAPE" val="OTL"/>
</p:tagLst>
</file>

<file path=ppt/tags/tag262.xml><?xml version="1.0" encoding="utf-8"?>
<p:tagLst xmlns:a="http://schemas.openxmlformats.org/drawingml/2006/main" xmlns:r="http://schemas.openxmlformats.org/officeDocument/2006/relationships" xmlns:p="http://schemas.openxmlformats.org/presentationml/2006/main">
  <p:tag name="OTLMARKERSHAPE" val="OTL"/>
</p:tagLst>
</file>

<file path=ppt/tags/tag263.xml><?xml version="1.0" encoding="utf-8"?>
<p:tagLst xmlns:a="http://schemas.openxmlformats.org/drawingml/2006/main" xmlns:r="http://schemas.openxmlformats.org/officeDocument/2006/relationships" xmlns:p="http://schemas.openxmlformats.org/presentationml/2006/main">
  <p:tag name="OTLMARKERSHAPE" val="OTL"/>
</p:tagLst>
</file>

<file path=ppt/tags/tag264.xml><?xml version="1.0" encoding="utf-8"?>
<p:tagLst xmlns:a="http://schemas.openxmlformats.org/drawingml/2006/main" xmlns:r="http://schemas.openxmlformats.org/officeDocument/2006/relationships" xmlns:p="http://schemas.openxmlformats.org/presentationml/2006/main">
  <p:tag name="OTLMARKERSHAPE" val="OTL"/>
</p:tagLst>
</file>

<file path=ppt/tags/tag265.xml><?xml version="1.0" encoding="utf-8"?>
<p:tagLst xmlns:a="http://schemas.openxmlformats.org/drawingml/2006/main" xmlns:r="http://schemas.openxmlformats.org/officeDocument/2006/relationships" xmlns:p="http://schemas.openxmlformats.org/presentationml/2006/main">
  <p:tag name="OTLMARKERSHAPE" val="OTL"/>
</p:tagLst>
</file>

<file path=ppt/tags/tag266.xml><?xml version="1.0" encoding="utf-8"?>
<p:tagLst xmlns:a="http://schemas.openxmlformats.org/drawingml/2006/main" xmlns:r="http://schemas.openxmlformats.org/officeDocument/2006/relationships" xmlns:p="http://schemas.openxmlformats.org/presentationml/2006/main">
  <p:tag name="OTLMARKERSHAPE" val="OTL"/>
</p:tagLst>
</file>

<file path=ppt/tags/tag267.xml><?xml version="1.0" encoding="utf-8"?>
<p:tagLst xmlns:a="http://schemas.openxmlformats.org/drawingml/2006/main" xmlns:r="http://schemas.openxmlformats.org/officeDocument/2006/relationships" xmlns:p="http://schemas.openxmlformats.org/presentationml/2006/main">
  <p:tag name="OTLMARKERSHAPE" val="OTL"/>
</p:tagLst>
</file>

<file path=ppt/tags/tag268.xml><?xml version="1.0" encoding="utf-8"?>
<p:tagLst xmlns:a="http://schemas.openxmlformats.org/drawingml/2006/main" xmlns:r="http://schemas.openxmlformats.org/officeDocument/2006/relationships" xmlns:p="http://schemas.openxmlformats.org/presentationml/2006/main">
  <p:tag name="OTLMARKERSHAPE" val="OTL"/>
</p:tagLst>
</file>

<file path=ppt/tags/tag269.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70.xml><?xml version="1.0" encoding="utf-8"?>
<p:tagLst xmlns:a="http://schemas.openxmlformats.org/drawingml/2006/main" xmlns:r="http://schemas.openxmlformats.org/officeDocument/2006/relationships" xmlns:p="http://schemas.openxmlformats.org/presentationml/2006/main">
  <p:tag name="OTLMARKERSHAPE" val="OTL"/>
</p:tagLst>
</file>

<file path=ppt/tags/tag271.xml><?xml version="1.0" encoding="utf-8"?>
<p:tagLst xmlns:a="http://schemas.openxmlformats.org/drawingml/2006/main" xmlns:r="http://schemas.openxmlformats.org/officeDocument/2006/relationships" xmlns:p="http://schemas.openxmlformats.org/presentationml/2006/main">
  <p:tag name="OTLMARKERSHAPE" val="OTL"/>
</p:tagLst>
</file>

<file path=ppt/tags/tag272.xml><?xml version="1.0" encoding="utf-8"?>
<p:tagLst xmlns:a="http://schemas.openxmlformats.org/drawingml/2006/main" xmlns:r="http://schemas.openxmlformats.org/officeDocument/2006/relationships" xmlns:p="http://schemas.openxmlformats.org/presentationml/2006/main">
  <p:tag name="OTLMARKERSHAPE" val="OTL"/>
</p:tagLst>
</file>

<file path=ppt/tags/tag273.xml><?xml version="1.0" encoding="utf-8"?>
<p:tagLst xmlns:a="http://schemas.openxmlformats.org/drawingml/2006/main" xmlns:r="http://schemas.openxmlformats.org/officeDocument/2006/relationships" xmlns:p="http://schemas.openxmlformats.org/presentationml/2006/main">
  <p:tag name="OTLMARKERSHAPE" val="OTL"/>
</p:tagLst>
</file>

<file path=ppt/tags/tag274.xml><?xml version="1.0" encoding="utf-8"?>
<p:tagLst xmlns:a="http://schemas.openxmlformats.org/drawingml/2006/main" xmlns:r="http://schemas.openxmlformats.org/officeDocument/2006/relationships" xmlns:p="http://schemas.openxmlformats.org/presentationml/2006/main">
  <p:tag name="OTLMARKERSHAPE" val="OTL"/>
</p:tagLst>
</file>

<file path=ppt/tags/tag275.xml><?xml version="1.0" encoding="utf-8"?>
<p:tagLst xmlns:a="http://schemas.openxmlformats.org/drawingml/2006/main" xmlns:r="http://schemas.openxmlformats.org/officeDocument/2006/relationships" xmlns:p="http://schemas.openxmlformats.org/presentationml/2006/main">
  <p:tag name="OTLMARKERSHAPE" val="OTL"/>
</p:tagLst>
</file>

<file path=ppt/tags/tag276.xml><?xml version="1.0" encoding="utf-8"?>
<p:tagLst xmlns:a="http://schemas.openxmlformats.org/drawingml/2006/main" xmlns:r="http://schemas.openxmlformats.org/officeDocument/2006/relationships" xmlns:p="http://schemas.openxmlformats.org/presentationml/2006/main">
  <p:tag name="OTLMARKERSHAPE" val="OTL"/>
</p:tagLst>
</file>

<file path=ppt/tags/tag277.xml><?xml version="1.0" encoding="utf-8"?>
<p:tagLst xmlns:a="http://schemas.openxmlformats.org/drawingml/2006/main" xmlns:r="http://schemas.openxmlformats.org/officeDocument/2006/relationships" xmlns:p="http://schemas.openxmlformats.org/presentationml/2006/main">
  <p:tag name="OTLMARKERSHAPE" val="OTL"/>
</p:tagLst>
</file>

<file path=ppt/tags/tag278.xml><?xml version="1.0" encoding="utf-8"?>
<p:tagLst xmlns:a="http://schemas.openxmlformats.org/drawingml/2006/main" xmlns:r="http://schemas.openxmlformats.org/officeDocument/2006/relationships" xmlns:p="http://schemas.openxmlformats.org/presentationml/2006/main">
  <p:tag name="OTLMARKERSHAPE" val="OTL"/>
</p:tagLst>
</file>

<file path=ppt/tags/tag279.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80.xml><?xml version="1.0" encoding="utf-8"?>
<p:tagLst xmlns:a="http://schemas.openxmlformats.org/drawingml/2006/main" xmlns:r="http://schemas.openxmlformats.org/officeDocument/2006/relationships" xmlns:p="http://schemas.openxmlformats.org/presentationml/2006/main">
  <p:tag name="OTLMARKERSHAPE" val="OTL"/>
</p:tagLst>
</file>

<file path=ppt/tags/tag281.xml><?xml version="1.0" encoding="utf-8"?>
<p:tagLst xmlns:a="http://schemas.openxmlformats.org/drawingml/2006/main" xmlns:r="http://schemas.openxmlformats.org/officeDocument/2006/relationships" xmlns:p="http://schemas.openxmlformats.org/presentationml/2006/main">
  <p:tag name="OTLMARKERSHAPE" val="OTL"/>
</p:tagLst>
</file>

<file path=ppt/tags/tag282.xml><?xml version="1.0" encoding="utf-8"?>
<p:tagLst xmlns:a="http://schemas.openxmlformats.org/drawingml/2006/main" xmlns:r="http://schemas.openxmlformats.org/officeDocument/2006/relationships" xmlns:p="http://schemas.openxmlformats.org/presentationml/2006/main">
  <p:tag name="OTLMARKERSHAPE" val="OTL"/>
</p:tagLst>
</file>

<file path=ppt/tags/tag283.xml><?xml version="1.0" encoding="utf-8"?>
<p:tagLst xmlns:a="http://schemas.openxmlformats.org/drawingml/2006/main" xmlns:r="http://schemas.openxmlformats.org/officeDocument/2006/relationships" xmlns:p="http://schemas.openxmlformats.org/presentationml/2006/main">
  <p:tag name="OTLMARKERSHAPE" val="OTL"/>
</p:tagLst>
</file>

<file path=ppt/tags/tag284.xml><?xml version="1.0" encoding="utf-8"?>
<p:tagLst xmlns:a="http://schemas.openxmlformats.org/drawingml/2006/main" xmlns:r="http://schemas.openxmlformats.org/officeDocument/2006/relationships" xmlns:p="http://schemas.openxmlformats.org/presentationml/2006/main">
  <p:tag name="OTLMARKERSHAPE" val="OTL"/>
</p:tagLst>
</file>

<file path=ppt/tags/tag285.xml><?xml version="1.0" encoding="utf-8"?>
<p:tagLst xmlns:a="http://schemas.openxmlformats.org/drawingml/2006/main" xmlns:r="http://schemas.openxmlformats.org/officeDocument/2006/relationships" xmlns:p="http://schemas.openxmlformats.org/presentationml/2006/main">
  <p:tag name="OTLMARKERSHAPE" val="OTL"/>
</p:tagLst>
</file>

<file path=ppt/tags/tag286.xml><?xml version="1.0" encoding="utf-8"?>
<p:tagLst xmlns:a="http://schemas.openxmlformats.org/drawingml/2006/main" xmlns:r="http://schemas.openxmlformats.org/officeDocument/2006/relationships" xmlns:p="http://schemas.openxmlformats.org/presentationml/2006/main">
  <p:tag name="OTLMARKERSHAPE" val="OTL"/>
</p:tagLst>
</file>

<file path=ppt/tags/tag287.xml><?xml version="1.0" encoding="utf-8"?>
<p:tagLst xmlns:a="http://schemas.openxmlformats.org/drawingml/2006/main" xmlns:r="http://schemas.openxmlformats.org/officeDocument/2006/relationships" xmlns:p="http://schemas.openxmlformats.org/presentationml/2006/main">
  <p:tag name="OTLMARKERSHAPE" val="OTL"/>
</p:tagLst>
</file>

<file path=ppt/tags/tag288.xml><?xml version="1.0" encoding="utf-8"?>
<p:tagLst xmlns:a="http://schemas.openxmlformats.org/drawingml/2006/main" xmlns:r="http://schemas.openxmlformats.org/officeDocument/2006/relationships" xmlns:p="http://schemas.openxmlformats.org/presentationml/2006/main">
  <p:tag name="OTLMARKERSHAPE" val="OTL"/>
</p:tagLst>
</file>

<file path=ppt/tags/tag289.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290.xml><?xml version="1.0" encoding="utf-8"?>
<p:tagLst xmlns:a="http://schemas.openxmlformats.org/drawingml/2006/main" xmlns:r="http://schemas.openxmlformats.org/officeDocument/2006/relationships" xmlns:p="http://schemas.openxmlformats.org/presentationml/2006/main">
  <p:tag name="OTLMARKERSHAPE" val="OTL"/>
</p:tagLst>
</file>

<file path=ppt/tags/tag291.xml><?xml version="1.0" encoding="utf-8"?>
<p:tagLst xmlns:a="http://schemas.openxmlformats.org/drawingml/2006/main" xmlns:r="http://schemas.openxmlformats.org/officeDocument/2006/relationships" xmlns:p="http://schemas.openxmlformats.org/presentationml/2006/main">
  <p:tag name="OTLMARKERSHAPE" val="OTL"/>
</p:tagLst>
</file>

<file path=ppt/tags/tag292.xml><?xml version="1.0" encoding="utf-8"?>
<p:tagLst xmlns:a="http://schemas.openxmlformats.org/drawingml/2006/main" xmlns:r="http://schemas.openxmlformats.org/officeDocument/2006/relationships" xmlns:p="http://schemas.openxmlformats.org/presentationml/2006/main">
  <p:tag name="OTLMARKERSHAPE" val="OTL"/>
</p:tagLst>
</file>

<file path=ppt/tags/tag293.xml><?xml version="1.0" encoding="utf-8"?>
<p:tagLst xmlns:a="http://schemas.openxmlformats.org/drawingml/2006/main" xmlns:r="http://schemas.openxmlformats.org/officeDocument/2006/relationships" xmlns:p="http://schemas.openxmlformats.org/presentationml/2006/main">
  <p:tag name="OTLMARKERSHAPE" val="OTL"/>
</p:tagLst>
</file>

<file path=ppt/tags/tag294.xml><?xml version="1.0" encoding="utf-8"?>
<p:tagLst xmlns:a="http://schemas.openxmlformats.org/drawingml/2006/main" xmlns:r="http://schemas.openxmlformats.org/officeDocument/2006/relationships" xmlns:p="http://schemas.openxmlformats.org/presentationml/2006/main">
  <p:tag name="OTLMARKERSHAPE" val="OTL"/>
</p:tagLst>
</file>

<file path=ppt/tags/tag295.xml><?xml version="1.0" encoding="utf-8"?>
<p:tagLst xmlns:a="http://schemas.openxmlformats.org/drawingml/2006/main" xmlns:r="http://schemas.openxmlformats.org/officeDocument/2006/relationships" xmlns:p="http://schemas.openxmlformats.org/presentationml/2006/main">
  <p:tag name="OTLMARKERSHAPE" val="OTL"/>
</p:tagLst>
</file>

<file path=ppt/tags/tag296.xml><?xml version="1.0" encoding="utf-8"?>
<p:tagLst xmlns:a="http://schemas.openxmlformats.org/drawingml/2006/main" xmlns:r="http://schemas.openxmlformats.org/officeDocument/2006/relationships" xmlns:p="http://schemas.openxmlformats.org/presentationml/2006/main">
  <p:tag name="OTLMARKERSHAPE" val="OTL"/>
</p:tagLst>
</file>

<file path=ppt/tags/tag297.xml><?xml version="1.0" encoding="utf-8"?>
<p:tagLst xmlns:a="http://schemas.openxmlformats.org/drawingml/2006/main" xmlns:r="http://schemas.openxmlformats.org/officeDocument/2006/relationships" xmlns:p="http://schemas.openxmlformats.org/presentationml/2006/main">
  <p:tag name="OTLMARKERSHAPE" val="OTL"/>
</p:tagLst>
</file>

<file path=ppt/tags/tag298.xml><?xml version="1.0" encoding="utf-8"?>
<p:tagLst xmlns:a="http://schemas.openxmlformats.org/drawingml/2006/main" xmlns:r="http://schemas.openxmlformats.org/officeDocument/2006/relationships" xmlns:p="http://schemas.openxmlformats.org/presentationml/2006/main">
  <p:tag name="OTLMARKERSHAPE" val="OTL"/>
</p:tagLst>
</file>

<file path=ppt/tags/tag29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00.xml><?xml version="1.0" encoding="utf-8"?>
<p:tagLst xmlns:a="http://schemas.openxmlformats.org/drawingml/2006/main" xmlns:r="http://schemas.openxmlformats.org/officeDocument/2006/relationships" xmlns:p="http://schemas.openxmlformats.org/presentationml/2006/main">
  <p:tag name="OTLMARKERSHAPE" val="OTL"/>
</p:tagLst>
</file>

<file path=ppt/tags/tag301.xml><?xml version="1.0" encoding="utf-8"?>
<p:tagLst xmlns:a="http://schemas.openxmlformats.org/drawingml/2006/main" xmlns:r="http://schemas.openxmlformats.org/officeDocument/2006/relationships" xmlns:p="http://schemas.openxmlformats.org/presentationml/2006/main">
  <p:tag name="OTLMARKERSHAPE" val="OTL"/>
</p:tagLst>
</file>

<file path=ppt/tags/tag302.xml><?xml version="1.0" encoding="utf-8"?>
<p:tagLst xmlns:a="http://schemas.openxmlformats.org/drawingml/2006/main" xmlns:r="http://schemas.openxmlformats.org/officeDocument/2006/relationships" xmlns:p="http://schemas.openxmlformats.org/presentationml/2006/main">
  <p:tag name="OTLMARKERSHAPE" val="OTL"/>
</p:tagLst>
</file>

<file path=ppt/tags/tag303.xml><?xml version="1.0" encoding="utf-8"?>
<p:tagLst xmlns:a="http://schemas.openxmlformats.org/drawingml/2006/main" xmlns:r="http://schemas.openxmlformats.org/officeDocument/2006/relationships" xmlns:p="http://schemas.openxmlformats.org/presentationml/2006/main">
  <p:tag name="OTLMARKERSHAPE" val="OTL"/>
</p:tagLst>
</file>

<file path=ppt/tags/tag304.xml><?xml version="1.0" encoding="utf-8"?>
<p:tagLst xmlns:a="http://schemas.openxmlformats.org/drawingml/2006/main" xmlns:r="http://schemas.openxmlformats.org/officeDocument/2006/relationships" xmlns:p="http://schemas.openxmlformats.org/presentationml/2006/main">
  <p:tag name="OTLMARKERSHAPE" val="OTL"/>
</p:tagLst>
</file>

<file path=ppt/tags/tag305.xml><?xml version="1.0" encoding="utf-8"?>
<p:tagLst xmlns:a="http://schemas.openxmlformats.org/drawingml/2006/main" xmlns:r="http://schemas.openxmlformats.org/officeDocument/2006/relationships" xmlns:p="http://schemas.openxmlformats.org/presentationml/2006/main">
  <p:tag name="OTLMARKERSHAPE" val="OTL"/>
</p:tagLst>
</file>

<file path=ppt/tags/tag306.xml><?xml version="1.0" encoding="utf-8"?>
<p:tagLst xmlns:a="http://schemas.openxmlformats.org/drawingml/2006/main" xmlns:r="http://schemas.openxmlformats.org/officeDocument/2006/relationships" xmlns:p="http://schemas.openxmlformats.org/presentationml/2006/main">
  <p:tag name="OTLMARKERSHAPE" val="OTL"/>
</p:tagLst>
</file>

<file path=ppt/tags/tag307.xml><?xml version="1.0" encoding="utf-8"?>
<p:tagLst xmlns:a="http://schemas.openxmlformats.org/drawingml/2006/main" xmlns:r="http://schemas.openxmlformats.org/officeDocument/2006/relationships" xmlns:p="http://schemas.openxmlformats.org/presentationml/2006/main">
  <p:tag name="OTLMARKERSHAPE" val="OTL"/>
</p:tagLst>
</file>

<file path=ppt/tags/tag308.xml><?xml version="1.0" encoding="utf-8"?>
<p:tagLst xmlns:a="http://schemas.openxmlformats.org/drawingml/2006/main" xmlns:r="http://schemas.openxmlformats.org/officeDocument/2006/relationships" xmlns:p="http://schemas.openxmlformats.org/presentationml/2006/main">
  <p:tag name="OTLMARKERSHAPE" val="OTL"/>
</p:tagLst>
</file>

<file path=ppt/tags/tag309.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10.xml><?xml version="1.0" encoding="utf-8"?>
<p:tagLst xmlns:a="http://schemas.openxmlformats.org/drawingml/2006/main" xmlns:r="http://schemas.openxmlformats.org/officeDocument/2006/relationships" xmlns:p="http://schemas.openxmlformats.org/presentationml/2006/main">
  <p:tag name="OTLMARKERSHAPE" val="OTL"/>
</p:tagLst>
</file>

<file path=ppt/tags/tag311.xml><?xml version="1.0" encoding="utf-8"?>
<p:tagLst xmlns:a="http://schemas.openxmlformats.org/drawingml/2006/main" xmlns:r="http://schemas.openxmlformats.org/officeDocument/2006/relationships" xmlns:p="http://schemas.openxmlformats.org/presentationml/2006/main">
  <p:tag name="OTLMARKERSHAPE" val="OTL"/>
</p:tagLst>
</file>

<file path=ppt/tags/tag312.xml><?xml version="1.0" encoding="utf-8"?>
<p:tagLst xmlns:a="http://schemas.openxmlformats.org/drawingml/2006/main" xmlns:r="http://schemas.openxmlformats.org/officeDocument/2006/relationships" xmlns:p="http://schemas.openxmlformats.org/presentationml/2006/main">
  <p:tag name="OTLMARKERSHAPE" val="OTL"/>
</p:tagLst>
</file>

<file path=ppt/tags/tag313.xml><?xml version="1.0" encoding="utf-8"?>
<p:tagLst xmlns:a="http://schemas.openxmlformats.org/drawingml/2006/main" xmlns:r="http://schemas.openxmlformats.org/officeDocument/2006/relationships" xmlns:p="http://schemas.openxmlformats.org/presentationml/2006/main">
  <p:tag name="OTLMARKERSHAPE" val="OTL"/>
</p:tagLst>
</file>

<file path=ppt/tags/tag314.xml><?xml version="1.0" encoding="utf-8"?>
<p:tagLst xmlns:a="http://schemas.openxmlformats.org/drawingml/2006/main" xmlns:r="http://schemas.openxmlformats.org/officeDocument/2006/relationships" xmlns:p="http://schemas.openxmlformats.org/presentationml/2006/main">
  <p:tag name="OTLMARKERSHAPE" val="OTL"/>
</p:tagLst>
</file>

<file path=ppt/tags/tag315.xml><?xml version="1.0" encoding="utf-8"?>
<p:tagLst xmlns:a="http://schemas.openxmlformats.org/drawingml/2006/main" xmlns:r="http://schemas.openxmlformats.org/officeDocument/2006/relationships" xmlns:p="http://schemas.openxmlformats.org/presentationml/2006/main">
  <p:tag name="OTLMARKERSHAPE" val="OTL"/>
</p:tagLst>
</file>

<file path=ppt/tags/tag316.xml><?xml version="1.0" encoding="utf-8"?>
<p:tagLst xmlns:a="http://schemas.openxmlformats.org/drawingml/2006/main" xmlns:r="http://schemas.openxmlformats.org/officeDocument/2006/relationships" xmlns:p="http://schemas.openxmlformats.org/presentationml/2006/main">
  <p:tag name="OTLMARKERSHAPE" val="OTL"/>
</p:tagLst>
</file>

<file path=ppt/tags/tag317.xml><?xml version="1.0" encoding="utf-8"?>
<p:tagLst xmlns:a="http://schemas.openxmlformats.org/drawingml/2006/main" xmlns:r="http://schemas.openxmlformats.org/officeDocument/2006/relationships" xmlns:p="http://schemas.openxmlformats.org/presentationml/2006/main">
  <p:tag name="OTLMARKERSHAPE" val="OTL"/>
</p:tagLst>
</file>

<file path=ppt/tags/tag318.xml><?xml version="1.0" encoding="utf-8"?>
<p:tagLst xmlns:a="http://schemas.openxmlformats.org/drawingml/2006/main" xmlns:r="http://schemas.openxmlformats.org/officeDocument/2006/relationships" xmlns:p="http://schemas.openxmlformats.org/presentationml/2006/main">
  <p:tag name="OTLMARKERSHAPE" val="OTL"/>
</p:tagLst>
</file>

<file path=ppt/tags/tag319.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20.xml><?xml version="1.0" encoding="utf-8"?>
<p:tagLst xmlns:a="http://schemas.openxmlformats.org/drawingml/2006/main" xmlns:r="http://schemas.openxmlformats.org/officeDocument/2006/relationships" xmlns:p="http://schemas.openxmlformats.org/presentationml/2006/main">
  <p:tag name="OTLMARKERSHAPE" val="OTL"/>
</p:tagLst>
</file>

<file path=ppt/tags/tag321.xml><?xml version="1.0" encoding="utf-8"?>
<p:tagLst xmlns:a="http://schemas.openxmlformats.org/drawingml/2006/main" xmlns:r="http://schemas.openxmlformats.org/officeDocument/2006/relationships" xmlns:p="http://schemas.openxmlformats.org/presentationml/2006/main">
  <p:tag name="OTLMARKERSHAPE" val="OTL"/>
</p:tagLst>
</file>

<file path=ppt/tags/tag322.xml><?xml version="1.0" encoding="utf-8"?>
<p:tagLst xmlns:a="http://schemas.openxmlformats.org/drawingml/2006/main" xmlns:r="http://schemas.openxmlformats.org/officeDocument/2006/relationships" xmlns:p="http://schemas.openxmlformats.org/presentationml/2006/main">
  <p:tag name="OTLMARKERSHAPE" val="OTL"/>
</p:tagLst>
</file>

<file path=ppt/tags/tag323.xml><?xml version="1.0" encoding="utf-8"?>
<p:tagLst xmlns:a="http://schemas.openxmlformats.org/drawingml/2006/main" xmlns:r="http://schemas.openxmlformats.org/officeDocument/2006/relationships" xmlns:p="http://schemas.openxmlformats.org/presentationml/2006/main">
  <p:tag name="OTLMARKERSHAPE" val="OTL"/>
</p:tagLst>
</file>

<file path=ppt/tags/tag324.xml><?xml version="1.0" encoding="utf-8"?>
<p:tagLst xmlns:a="http://schemas.openxmlformats.org/drawingml/2006/main" xmlns:r="http://schemas.openxmlformats.org/officeDocument/2006/relationships" xmlns:p="http://schemas.openxmlformats.org/presentationml/2006/main">
  <p:tag name="OTLMARKERSHAPE" val="OTL"/>
</p:tagLst>
</file>

<file path=ppt/tags/tag325.xml><?xml version="1.0" encoding="utf-8"?>
<p:tagLst xmlns:a="http://schemas.openxmlformats.org/drawingml/2006/main" xmlns:r="http://schemas.openxmlformats.org/officeDocument/2006/relationships" xmlns:p="http://schemas.openxmlformats.org/presentationml/2006/main">
  <p:tag name="OTLMARKERSHAPE" val="OTL"/>
</p:tagLst>
</file>

<file path=ppt/tags/tag326.xml><?xml version="1.0" encoding="utf-8"?>
<p:tagLst xmlns:a="http://schemas.openxmlformats.org/drawingml/2006/main" xmlns:r="http://schemas.openxmlformats.org/officeDocument/2006/relationships" xmlns:p="http://schemas.openxmlformats.org/presentationml/2006/main">
  <p:tag name="OTLMARKERSHAPE" val="OTL"/>
</p:tagLst>
</file>

<file path=ppt/tags/tag327.xml><?xml version="1.0" encoding="utf-8"?>
<p:tagLst xmlns:a="http://schemas.openxmlformats.org/drawingml/2006/main" xmlns:r="http://schemas.openxmlformats.org/officeDocument/2006/relationships" xmlns:p="http://schemas.openxmlformats.org/presentationml/2006/main">
  <p:tag name="OTLMARKERSHAPE" val="OTL"/>
</p:tagLst>
</file>

<file path=ppt/tags/tag328.xml><?xml version="1.0" encoding="utf-8"?>
<p:tagLst xmlns:a="http://schemas.openxmlformats.org/drawingml/2006/main" xmlns:r="http://schemas.openxmlformats.org/officeDocument/2006/relationships" xmlns:p="http://schemas.openxmlformats.org/presentationml/2006/main">
  <p:tag name="OTLMARKERSHAPE" val="OTL"/>
</p:tagLst>
</file>

<file path=ppt/tags/tag329.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30.xml><?xml version="1.0" encoding="utf-8"?>
<p:tagLst xmlns:a="http://schemas.openxmlformats.org/drawingml/2006/main" xmlns:r="http://schemas.openxmlformats.org/officeDocument/2006/relationships" xmlns:p="http://schemas.openxmlformats.org/presentationml/2006/main">
  <p:tag name="OTLMARKERSHAPE" val="OTL"/>
</p:tagLst>
</file>

<file path=ppt/tags/tag331.xml><?xml version="1.0" encoding="utf-8"?>
<p:tagLst xmlns:a="http://schemas.openxmlformats.org/drawingml/2006/main" xmlns:r="http://schemas.openxmlformats.org/officeDocument/2006/relationships" xmlns:p="http://schemas.openxmlformats.org/presentationml/2006/main">
  <p:tag name="OTLMARKERSHAPE" val="OTL"/>
</p:tagLst>
</file>

<file path=ppt/tags/tag3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3.xml><?xml version="1.0" encoding="utf-8"?>
<p:tagLst xmlns:a="http://schemas.openxmlformats.org/drawingml/2006/main" xmlns:r="http://schemas.openxmlformats.org/officeDocument/2006/relationships" xmlns:p="http://schemas.openxmlformats.org/presentationml/2006/main">
  <p:tag name="OTLMARKERSHAPE" val="OTL"/>
</p:tagLst>
</file>

<file path=ppt/tags/tag334.xml><?xml version="1.0" encoding="utf-8"?>
<p:tagLst xmlns:a="http://schemas.openxmlformats.org/drawingml/2006/main" xmlns:r="http://schemas.openxmlformats.org/officeDocument/2006/relationships" xmlns:p="http://schemas.openxmlformats.org/presentationml/2006/main">
  <p:tag name="OTLMARKERSHAPE" val="OTL"/>
</p:tagLst>
</file>

<file path=ppt/tags/tag335.xml><?xml version="1.0" encoding="utf-8"?>
<p:tagLst xmlns:a="http://schemas.openxmlformats.org/drawingml/2006/main" xmlns:r="http://schemas.openxmlformats.org/officeDocument/2006/relationships" xmlns:p="http://schemas.openxmlformats.org/presentationml/2006/main">
  <p:tag name="OTLMARKERSHAPE" val="OTL"/>
</p:tagLst>
</file>

<file path=ppt/tags/tag336.xml><?xml version="1.0" encoding="utf-8"?>
<p:tagLst xmlns:a="http://schemas.openxmlformats.org/drawingml/2006/main" xmlns:r="http://schemas.openxmlformats.org/officeDocument/2006/relationships" xmlns:p="http://schemas.openxmlformats.org/presentationml/2006/main">
  <p:tag name="OTLMARKERSHAPE" val="OTL"/>
</p:tagLst>
</file>

<file path=ppt/tags/tag337.xml><?xml version="1.0" encoding="utf-8"?>
<p:tagLst xmlns:a="http://schemas.openxmlformats.org/drawingml/2006/main" xmlns:r="http://schemas.openxmlformats.org/officeDocument/2006/relationships" xmlns:p="http://schemas.openxmlformats.org/presentationml/2006/main">
  <p:tag name="OTLMARKERSHAPE" val="OTL"/>
</p:tagLst>
</file>

<file path=ppt/tags/tag338.xml><?xml version="1.0" encoding="utf-8"?>
<p:tagLst xmlns:a="http://schemas.openxmlformats.org/drawingml/2006/main" xmlns:r="http://schemas.openxmlformats.org/officeDocument/2006/relationships" xmlns:p="http://schemas.openxmlformats.org/presentationml/2006/main">
  <p:tag name="OTLMARKERSHAPE" val="OTL"/>
</p:tagLst>
</file>

<file path=ppt/tags/tag339.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40.xml><?xml version="1.0" encoding="utf-8"?>
<p:tagLst xmlns:a="http://schemas.openxmlformats.org/drawingml/2006/main" xmlns:r="http://schemas.openxmlformats.org/officeDocument/2006/relationships" xmlns:p="http://schemas.openxmlformats.org/presentationml/2006/main">
  <p:tag name="OTLMARKERSHAPE" val="OTL"/>
</p:tagLst>
</file>

<file path=ppt/tags/tag341.xml><?xml version="1.0" encoding="utf-8"?>
<p:tagLst xmlns:a="http://schemas.openxmlformats.org/drawingml/2006/main" xmlns:r="http://schemas.openxmlformats.org/officeDocument/2006/relationships" xmlns:p="http://schemas.openxmlformats.org/presentationml/2006/main">
  <p:tag name="OTLMARKERSHAPE" val="OTL"/>
</p:tagLst>
</file>

<file path=ppt/tags/tag342.xml><?xml version="1.0" encoding="utf-8"?>
<p:tagLst xmlns:a="http://schemas.openxmlformats.org/drawingml/2006/main" xmlns:r="http://schemas.openxmlformats.org/officeDocument/2006/relationships" xmlns:p="http://schemas.openxmlformats.org/presentationml/2006/main">
  <p:tag name="OTLMARKERSHAPE" val="OTL"/>
</p:tagLst>
</file>

<file path=ppt/tags/tag343.xml><?xml version="1.0" encoding="utf-8"?>
<p:tagLst xmlns:a="http://schemas.openxmlformats.org/drawingml/2006/main" xmlns:r="http://schemas.openxmlformats.org/officeDocument/2006/relationships" xmlns:p="http://schemas.openxmlformats.org/presentationml/2006/main">
  <p:tag name="OTLMARKERSHAPE" val="OTL"/>
</p:tagLst>
</file>

<file path=ppt/tags/tag344.xml><?xml version="1.0" encoding="utf-8"?>
<p:tagLst xmlns:a="http://schemas.openxmlformats.org/drawingml/2006/main" xmlns:r="http://schemas.openxmlformats.org/officeDocument/2006/relationships" xmlns:p="http://schemas.openxmlformats.org/presentationml/2006/main">
  <p:tag name="OTLMARKERSHAPE" val="OTL"/>
</p:tagLst>
</file>

<file path=ppt/tags/tag345.xml><?xml version="1.0" encoding="utf-8"?>
<p:tagLst xmlns:a="http://schemas.openxmlformats.org/drawingml/2006/main" xmlns:r="http://schemas.openxmlformats.org/officeDocument/2006/relationships" xmlns:p="http://schemas.openxmlformats.org/presentationml/2006/main">
  <p:tag name="OTLMARKERSHAPE" val="OTL"/>
</p:tagLst>
</file>

<file path=ppt/tags/tag346.xml><?xml version="1.0" encoding="utf-8"?>
<p:tagLst xmlns:a="http://schemas.openxmlformats.org/drawingml/2006/main" xmlns:r="http://schemas.openxmlformats.org/officeDocument/2006/relationships" xmlns:p="http://schemas.openxmlformats.org/presentationml/2006/main">
  <p:tag name="OTLMARKERSHAPE" val="OTL"/>
</p:tagLst>
</file>

<file path=ppt/tags/tag347.xml><?xml version="1.0" encoding="utf-8"?>
<p:tagLst xmlns:a="http://schemas.openxmlformats.org/drawingml/2006/main" xmlns:r="http://schemas.openxmlformats.org/officeDocument/2006/relationships" xmlns:p="http://schemas.openxmlformats.org/presentationml/2006/main">
  <p:tag name="OTLMARKERSHAPE" val="OTL"/>
</p:tagLst>
</file>

<file path=ppt/tags/tag348.xml><?xml version="1.0" encoding="utf-8"?>
<p:tagLst xmlns:a="http://schemas.openxmlformats.org/drawingml/2006/main" xmlns:r="http://schemas.openxmlformats.org/officeDocument/2006/relationships" xmlns:p="http://schemas.openxmlformats.org/presentationml/2006/main">
  <p:tag name="OTLMARKERSHAPE" val="OTL"/>
</p:tagLst>
</file>

<file path=ppt/tags/tag349.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50.xml><?xml version="1.0" encoding="utf-8"?>
<p:tagLst xmlns:a="http://schemas.openxmlformats.org/drawingml/2006/main" xmlns:r="http://schemas.openxmlformats.org/officeDocument/2006/relationships" xmlns:p="http://schemas.openxmlformats.org/presentationml/2006/main">
  <p:tag name="OTLMARKERSHAPE" val="OTL"/>
</p:tagLst>
</file>

<file path=ppt/tags/tag351.xml><?xml version="1.0" encoding="utf-8"?>
<p:tagLst xmlns:a="http://schemas.openxmlformats.org/drawingml/2006/main" xmlns:r="http://schemas.openxmlformats.org/officeDocument/2006/relationships" xmlns:p="http://schemas.openxmlformats.org/presentationml/2006/main">
  <p:tag name="OTLMARKERSHAPE" val="OTL"/>
</p:tagLst>
</file>

<file path=ppt/tags/tag352.xml><?xml version="1.0" encoding="utf-8"?>
<p:tagLst xmlns:a="http://schemas.openxmlformats.org/drawingml/2006/main" xmlns:r="http://schemas.openxmlformats.org/officeDocument/2006/relationships" xmlns:p="http://schemas.openxmlformats.org/presentationml/2006/main">
  <p:tag name="OTLMARKERSHAPE" val="OTL"/>
</p:tagLst>
</file>

<file path=ppt/tags/tag353.xml><?xml version="1.0" encoding="utf-8"?>
<p:tagLst xmlns:a="http://schemas.openxmlformats.org/drawingml/2006/main" xmlns:r="http://schemas.openxmlformats.org/officeDocument/2006/relationships" xmlns:p="http://schemas.openxmlformats.org/presentationml/2006/main">
  <p:tag name="OTLMARKERSHAPE" val="OTL"/>
</p:tagLst>
</file>

<file path=ppt/tags/tag354.xml><?xml version="1.0" encoding="utf-8"?>
<p:tagLst xmlns:a="http://schemas.openxmlformats.org/drawingml/2006/main" xmlns:r="http://schemas.openxmlformats.org/officeDocument/2006/relationships" xmlns:p="http://schemas.openxmlformats.org/presentationml/2006/main">
  <p:tag name="OTLMARKERSHAPE" val="OTL"/>
</p:tagLst>
</file>

<file path=ppt/tags/tag355.xml><?xml version="1.0" encoding="utf-8"?>
<p:tagLst xmlns:a="http://schemas.openxmlformats.org/drawingml/2006/main" xmlns:r="http://schemas.openxmlformats.org/officeDocument/2006/relationships" xmlns:p="http://schemas.openxmlformats.org/presentationml/2006/main">
  <p:tag name="OTLMARKERSHAPE" val="OTL"/>
</p:tagLst>
</file>

<file path=ppt/tags/tag356.xml><?xml version="1.0" encoding="utf-8"?>
<p:tagLst xmlns:a="http://schemas.openxmlformats.org/drawingml/2006/main" xmlns:r="http://schemas.openxmlformats.org/officeDocument/2006/relationships" xmlns:p="http://schemas.openxmlformats.org/presentationml/2006/main">
  <p:tag name="OTLMARKERSHAPE" val="OTL"/>
</p:tagLst>
</file>

<file path=ppt/tags/tag357.xml><?xml version="1.0" encoding="utf-8"?>
<p:tagLst xmlns:a="http://schemas.openxmlformats.org/drawingml/2006/main" xmlns:r="http://schemas.openxmlformats.org/officeDocument/2006/relationships" xmlns:p="http://schemas.openxmlformats.org/presentationml/2006/main">
  <p:tag name="OTLMARKERSHAPE" val="OTL"/>
</p:tagLst>
</file>

<file path=ppt/tags/tag358.xml><?xml version="1.0" encoding="utf-8"?>
<p:tagLst xmlns:a="http://schemas.openxmlformats.org/drawingml/2006/main" xmlns:r="http://schemas.openxmlformats.org/officeDocument/2006/relationships" xmlns:p="http://schemas.openxmlformats.org/presentationml/2006/main">
  <p:tag name="OTLMARKERSHAPE" val="OTL"/>
</p:tagLst>
</file>

<file path=ppt/tags/tag359.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60.xml><?xml version="1.0" encoding="utf-8"?>
<p:tagLst xmlns:a="http://schemas.openxmlformats.org/drawingml/2006/main" xmlns:r="http://schemas.openxmlformats.org/officeDocument/2006/relationships" xmlns:p="http://schemas.openxmlformats.org/presentationml/2006/main">
  <p:tag name="OTLMARKERSHAPE" val="OTL"/>
</p:tagLst>
</file>

<file path=ppt/tags/tag361.xml><?xml version="1.0" encoding="utf-8"?>
<p:tagLst xmlns:a="http://schemas.openxmlformats.org/drawingml/2006/main" xmlns:r="http://schemas.openxmlformats.org/officeDocument/2006/relationships" xmlns:p="http://schemas.openxmlformats.org/presentationml/2006/main">
  <p:tag name="OTLMARKERSHAPE" val="OTL"/>
</p:tagLst>
</file>

<file path=ppt/tags/tag362.xml><?xml version="1.0" encoding="utf-8"?>
<p:tagLst xmlns:a="http://schemas.openxmlformats.org/drawingml/2006/main" xmlns:r="http://schemas.openxmlformats.org/officeDocument/2006/relationships" xmlns:p="http://schemas.openxmlformats.org/presentationml/2006/main">
  <p:tag name="OTLMARKERSHAPE" val="OTL"/>
</p:tagLst>
</file>

<file path=ppt/tags/tag363.xml><?xml version="1.0" encoding="utf-8"?>
<p:tagLst xmlns:a="http://schemas.openxmlformats.org/drawingml/2006/main" xmlns:r="http://schemas.openxmlformats.org/officeDocument/2006/relationships" xmlns:p="http://schemas.openxmlformats.org/presentationml/2006/main">
  <p:tag name="OTLMARKERSHAPE" val="OTL"/>
</p:tagLst>
</file>

<file path=ppt/tags/tag364.xml><?xml version="1.0" encoding="utf-8"?>
<p:tagLst xmlns:a="http://schemas.openxmlformats.org/drawingml/2006/main" xmlns:r="http://schemas.openxmlformats.org/officeDocument/2006/relationships" xmlns:p="http://schemas.openxmlformats.org/presentationml/2006/main">
  <p:tag name="OTLMARKERSHAPE" val="OTL"/>
</p:tagLst>
</file>

<file path=ppt/tags/tag365.xml><?xml version="1.0" encoding="utf-8"?>
<p:tagLst xmlns:a="http://schemas.openxmlformats.org/drawingml/2006/main" xmlns:r="http://schemas.openxmlformats.org/officeDocument/2006/relationships" xmlns:p="http://schemas.openxmlformats.org/presentationml/2006/main">
  <p:tag name="OTLMARKERSHAPE" val="OTL"/>
</p:tagLst>
</file>

<file path=ppt/tags/tag366.xml><?xml version="1.0" encoding="utf-8"?>
<p:tagLst xmlns:a="http://schemas.openxmlformats.org/drawingml/2006/main" xmlns:r="http://schemas.openxmlformats.org/officeDocument/2006/relationships" xmlns:p="http://schemas.openxmlformats.org/presentationml/2006/main">
  <p:tag name="OTLMARKERSHAPE" val="OTL"/>
</p:tagLst>
</file>

<file path=ppt/tags/tag367.xml><?xml version="1.0" encoding="utf-8"?>
<p:tagLst xmlns:a="http://schemas.openxmlformats.org/drawingml/2006/main" xmlns:r="http://schemas.openxmlformats.org/officeDocument/2006/relationships" xmlns:p="http://schemas.openxmlformats.org/presentationml/2006/main">
  <p:tag name="OTLMARKERSHAPE" val="OTL"/>
</p:tagLst>
</file>

<file path=ppt/tags/tag368.xml><?xml version="1.0" encoding="utf-8"?>
<p:tagLst xmlns:a="http://schemas.openxmlformats.org/drawingml/2006/main" xmlns:r="http://schemas.openxmlformats.org/officeDocument/2006/relationships" xmlns:p="http://schemas.openxmlformats.org/presentationml/2006/main">
  <p:tag name="OTLMARKERSHAPE" val="OTL"/>
</p:tagLst>
</file>

<file path=ppt/tags/tag369.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70.xml><?xml version="1.0" encoding="utf-8"?>
<p:tagLst xmlns:a="http://schemas.openxmlformats.org/drawingml/2006/main" xmlns:r="http://schemas.openxmlformats.org/officeDocument/2006/relationships" xmlns:p="http://schemas.openxmlformats.org/presentationml/2006/main">
  <p:tag name="OTLMARKERSHAPE" val="OTL"/>
</p:tagLst>
</file>

<file path=ppt/tags/tag371.xml><?xml version="1.0" encoding="utf-8"?>
<p:tagLst xmlns:a="http://schemas.openxmlformats.org/drawingml/2006/main" xmlns:r="http://schemas.openxmlformats.org/officeDocument/2006/relationships" xmlns:p="http://schemas.openxmlformats.org/presentationml/2006/main">
  <p:tag name="OTLMARKERSHAPE" val="OTL"/>
</p:tagLst>
</file>

<file path=ppt/tags/tag372.xml><?xml version="1.0" encoding="utf-8"?>
<p:tagLst xmlns:a="http://schemas.openxmlformats.org/drawingml/2006/main" xmlns:r="http://schemas.openxmlformats.org/officeDocument/2006/relationships" xmlns:p="http://schemas.openxmlformats.org/presentationml/2006/main">
  <p:tag name="OTLMARKERSHAPE" val="OTL"/>
</p:tagLst>
</file>

<file path=ppt/tags/tag373.xml><?xml version="1.0" encoding="utf-8"?>
<p:tagLst xmlns:a="http://schemas.openxmlformats.org/drawingml/2006/main" xmlns:r="http://schemas.openxmlformats.org/officeDocument/2006/relationships" xmlns:p="http://schemas.openxmlformats.org/presentationml/2006/main">
  <p:tag name="OTLMARKERSHAPE" val="OTL"/>
</p:tagLst>
</file>

<file path=ppt/tags/tag374.xml><?xml version="1.0" encoding="utf-8"?>
<p:tagLst xmlns:a="http://schemas.openxmlformats.org/drawingml/2006/main" xmlns:r="http://schemas.openxmlformats.org/officeDocument/2006/relationships" xmlns:p="http://schemas.openxmlformats.org/presentationml/2006/main">
  <p:tag name="OTLMARKERSHAPE" val="OTL"/>
</p:tagLst>
</file>

<file path=ppt/tags/tag375.xml><?xml version="1.0" encoding="utf-8"?>
<p:tagLst xmlns:a="http://schemas.openxmlformats.org/drawingml/2006/main" xmlns:r="http://schemas.openxmlformats.org/officeDocument/2006/relationships" xmlns:p="http://schemas.openxmlformats.org/presentationml/2006/main">
  <p:tag name="OTLMARKERSHAPE" val="OTL"/>
</p:tagLst>
</file>

<file path=ppt/tags/tag376.xml><?xml version="1.0" encoding="utf-8"?>
<p:tagLst xmlns:a="http://schemas.openxmlformats.org/drawingml/2006/main" xmlns:r="http://schemas.openxmlformats.org/officeDocument/2006/relationships" xmlns:p="http://schemas.openxmlformats.org/presentationml/2006/main">
  <p:tag name="OTLMARKERSHAPE" val="OTL"/>
</p:tagLst>
</file>

<file path=ppt/tags/tag377.xml><?xml version="1.0" encoding="utf-8"?>
<p:tagLst xmlns:a="http://schemas.openxmlformats.org/drawingml/2006/main" xmlns:r="http://schemas.openxmlformats.org/officeDocument/2006/relationships" xmlns:p="http://schemas.openxmlformats.org/presentationml/2006/main">
  <p:tag name="OTLMARKERSHAPE" val="OTL"/>
</p:tagLst>
</file>

<file path=ppt/tags/tag378.xml><?xml version="1.0" encoding="utf-8"?>
<p:tagLst xmlns:a="http://schemas.openxmlformats.org/drawingml/2006/main" xmlns:r="http://schemas.openxmlformats.org/officeDocument/2006/relationships" xmlns:p="http://schemas.openxmlformats.org/presentationml/2006/main">
  <p:tag name="OTLMARKERSHAPE" val="OTL"/>
</p:tagLst>
</file>

<file path=ppt/tags/tag379.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80.xml><?xml version="1.0" encoding="utf-8"?>
<p:tagLst xmlns:a="http://schemas.openxmlformats.org/drawingml/2006/main" xmlns:r="http://schemas.openxmlformats.org/officeDocument/2006/relationships" xmlns:p="http://schemas.openxmlformats.org/presentationml/2006/main">
  <p:tag name="OTLMARKERSHAPE" val="OTL"/>
</p:tagLst>
</file>

<file path=ppt/tags/tag381.xml><?xml version="1.0" encoding="utf-8"?>
<p:tagLst xmlns:a="http://schemas.openxmlformats.org/drawingml/2006/main" xmlns:r="http://schemas.openxmlformats.org/officeDocument/2006/relationships" xmlns:p="http://schemas.openxmlformats.org/presentationml/2006/main">
  <p:tag name="OTLMARKERSHAPE" val="OTL"/>
</p:tagLst>
</file>

<file path=ppt/tags/tag382.xml><?xml version="1.0" encoding="utf-8"?>
<p:tagLst xmlns:a="http://schemas.openxmlformats.org/drawingml/2006/main" xmlns:r="http://schemas.openxmlformats.org/officeDocument/2006/relationships" xmlns:p="http://schemas.openxmlformats.org/presentationml/2006/main">
  <p:tag name="OTLMARKERSHAPE" val="OTL"/>
</p:tagLst>
</file>

<file path=ppt/tags/tag383.xml><?xml version="1.0" encoding="utf-8"?>
<p:tagLst xmlns:a="http://schemas.openxmlformats.org/drawingml/2006/main" xmlns:r="http://schemas.openxmlformats.org/officeDocument/2006/relationships" xmlns:p="http://schemas.openxmlformats.org/presentationml/2006/main">
  <p:tag name="OTLMARKERSHAPE" val="OTL"/>
</p:tagLst>
</file>

<file path=ppt/tags/tag384.xml><?xml version="1.0" encoding="utf-8"?>
<p:tagLst xmlns:a="http://schemas.openxmlformats.org/drawingml/2006/main" xmlns:r="http://schemas.openxmlformats.org/officeDocument/2006/relationships" xmlns:p="http://schemas.openxmlformats.org/presentationml/2006/main">
  <p:tag name="OTLMARKERSHAPE" val="OTL"/>
</p:tagLst>
</file>

<file path=ppt/tags/tag385.xml><?xml version="1.0" encoding="utf-8"?>
<p:tagLst xmlns:a="http://schemas.openxmlformats.org/drawingml/2006/main" xmlns:r="http://schemas.openxmlformats.org/officeDocument/2006/relationships" xmlns:p="http://schemas.openxmlformats.org/presentationml/2006/main">
  <p:tag name="OTLMARKERSHAPE" val="OTL"/>
</p:tagLst>
</file>

<file path=ppt/tags/tag386.xml><?xml version="1.0" encoding="utf-8"?>
<p:tagLst xmlns:a="http://schemas.openxmlformats.org/drawingml/2006/main" xmlns:r="http://schemas.openxmlformats.org/officeDocument/2006/relationships" xmlns:p="http://schemas.openxmlformats.org/presentationml/2006/main">
  <p:tag name="OTLMARKERSHAPE" val="OTL"/>
</p:tagLst>
</file>

<file path=ppt/tags/tag387.xml><?xml version="1.0" encoding="utf-8"?>
<p:tagLst xmlns:a="http://schemas.openxmlformats.org/drawingml/2006/main" xmlns:r="http://schemas.openxmlformats.org/officeDocument/2006/relationships" xmlns:p="http://schemas.openxmlformats.org/presentationml/2006/main">
  <p:tag name="OTLMARKERSHAPE" val="OTL"/>
</p:tagLst>
</file>

<file path=ppt/tags/tag388.xml><?xml version="1.0" encoding="utf-8"?>
<p:tagLst xmlns:a="http://schemas.openxmlformats.org/drawingml/2006/main" xmlns:r="http://schemas.openxmlformats.org/officeDocument/2006/relationships" xmlns:p="http://schemas.openxmlformats.org/presentationml/2006/main">
  <p:tag name="OTLMARKERSHAPE" val="OTL"/>
</p:tagLst>
</file>

<file path=ppt/tags/tag389.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390.xml><?xml version="1.0" encoding="utf-8"?>
<p:tagLst xmlns:a="http://schemas.openxmlformats.org/drawingml/2006/main" xmlns:r="http://schemas.openxmlformats.org/officeDocument/2006/relationships" xmlns:p="http://schemas.openxmlformats.org/presentationml/2006/main">
  <p:tag name="OTLMARKERSHAPE" val="OTL"/>
</p:tagLst>
</file>

<file path=ppt/tags/tag391.xml><?xml version="1.0" encoding="utf-8"?>
<p:tagLst xmlns:a="http://schemas.openxmlformats.org/drawingml/2006/main" xmlns:r="http://schemas.openxmlformats.org/officeDocument/2006/relationships" xmlns:p="http://schemas.openxmlformats.org/presentationml/2006/main">
  <p:tag name="OTLMARKERSHAPE" val="OTL"/>
</p:tagLst>
</file>

<file path=ppt/tags/tag392.xml><?xml version="1.0" encoding="utf-8"?>
<p:tagLst xmlns:a="http://schemas.openxmlformats.org/drawingml/2006/main" xmlns:r="http://schemas.openxmlformats.org/officeDocument/2006/relationships" xmlns:p="http://schemas.openxmlformats.org/presentationml/2006/main">
  <p:tag name="OTLMARKERSHAPE" val="OTL"/>
</p:tagLst>
</file>

<file path=ppt/tags/tag393.xml><?xml version="1.0" encoding="utf-8"?>
<p:tagLst xmlns:a="http://schemas.openxmlformats.org/drawingml/2006/main" xmlns:r="http://schemas.openxmlformats.org/officeDocument/2006/relationships" xmlns:p="http://schemas.openxmlformats.org/presentationml/2006/main">
  <p:tag name="OTLMARKERSHAPE" val="OTL"/>
</p:tagLst>
</file>

<file path=ppt/tags/tag394.xml><?xml version="1.0" encoding="utf-8"?>
<p:tagLst xmlns:a="http://schemas.openxmlformats.org/drawingml/2006/main" xmlns:r="http://schemas.openxmlformats.org/officeDocument/2006/relationships" xmlns:p="http://schemas.openxmlformats.org/presentationml/2006/main">
  <p:tag name="OTLMARKERSHAPE" val="OTL"/>
</p:tagLst>
</file>

<file path=ppt/tags/tag395.xml><?xml version="1.0" encoding="utf-8"?>
<p:tagLst xmlns:a="http://schemas.openxmlformats.org/drawingml/2006/main" xmlns:r="http://schemas.openxmlformats.org/officeDocument/2006/relationships" xmlns:p="http://schemas.openxmlformats.org/presentationml/2006/main">
  <p:tag name="OTLMARKERSHAPE" val="OTL"/>
</p:tagLst>
</file>

<file path=ppt/tags/tag396.xml><?xml version="1.0" encoding="utf-8"?>
<p:tagLst xmlns:a="http://schemas.openxmlformats.org/drawingml/2006/main" xmlns:r="http://schemas.openxmlformats.org/officeDocument/2006/relationships" xmlns:p="http://schemas.openxmlformats.org/presentationml/2006/main">
  <p:tag name="OTLMARKERSHAPE" val="OTL"/>
</p:tagLst>
</file>

<file path=ppt/tags/tag397.xml><?xml version="1.0" encoding="utf-8"?>
<p:tagLst xmlns:a="http://schemas.openxmlformats.org/drawingml/2006/main" xmlns:r="http://schemas.openxmlformats.org/officeDocument/2006/relationships" xmlns:p="http://schemas.openxmlformats.org/presentationml/2006/main">
  <p:tag name="OTLMARKERSHAPE" val="OTL"/>
</p:tagLst>
</file>

<file path=ppt/tags/tag398.xml><?xml version="1.0" encoding="utf-8"?>
<p:tagLst xmlns:a="http://schemas.openxmlformats.org/drawingml/2006/main" xmlns:r="http://schemas.openxmlformats.org/officeDocument/2006/relationships" xmlns:p="http://schemas.openxmlformats.org/presentationml/2006/main">
  <p:tag name="OTLMARKERSHAPE" val="OTL"/>
</p:tagLst>
</file>

<file path=ppt/tags/tag39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00.xml><?xml version="1.0" encoding="utf-8"?>
<p:tagLst xmlns:a="http://schemas.openxmlformats.org/drawingml/2006/main" xmlns:r="http://schemas.openxmlformats.org/officeDocument/2006/relationships" xmlns:p="http://schemas.openxmlformats.org/presentationml/2006/main">
  <p:tag name="OTLMARKERSHAPE" val="OTL"/>
</p:tagLst>
</file>

<file path=ppt/tags/tag401.xml><?xml version="1.0" encoding="utf-8"?>
<p:tagLst xmlns:a="http://schemas.openxmlformats.org/drawingml/2006/main" xmlns:r="http://schemas.openxmlformats.org/officeDocument/2006/relationships" xmlns:p="http://schemas.openxmlformats.org/presentationml/2006/main">
  <p:tag name="OTLMARKERSHAPE" val="OTL"/>
</p:tagLst>
</file>

<file path=ppt/tags/tag402.xml><?xml version="1.0" encoding="utf-8"?>
<p:tagLst xmlns:a="http://schemas.openxmlformats.org/drawingml/2006/main" xmlns:r="http://schemas.openxmlformats.org/officeDocument/2006/relationships" xmlns:p="http://schemas.openxmlformats.org/presentationml/2006/main">
  <p:tag name="OTLMARKERSHAPE" val="OTL"/>
</p:tagLst>
</file>

<file path=ppt/tags/tag403.xml><?xml version="1.0" encoding="utf-8"?>
<p:tagLst xmlns:a="http://schemas.openxmlformats.org/drawingml/2006/main" xmlns:r="http://schemas.openxmlformats.org/officeDocument/2006/relationships" xmlns:p="http://schemas.openxmlformats.org/presentationml/2006/main">
  <p:tag name="OTLMARKERSHAPE" val="OTL"/>
</p:tagLst>
</file>

<file path=ppt/tags/tag404.xml><?xml version="1.0" encoding="utf-8"?>
<p:tagLst xmlns:a="http://schemas.openxmlformats.org/drawingml/2006/main" xmlns:r="http://schemas.openxmlformats.org/officeDocument/2006/relationships" xmlns:p="http://schemas.openxmlformats.org/presentationml/2006/main">
  <p:tag name="OTLMARKERSHAPE" val="OTL"/>
</p:tagLst>
</file>

<file path=ppt/tags/tag405.xml><?xml version="1.0" encoding="utf-8"?>
<p:tagLst xmlns:a="http://schemas.openxmlformats.org/drawingml/2006/main" xmlns:r="http://schemas.openxmlformats.org/officeDocument/2006/relationships" xmlns:p="http://schemas.openxmlformats.org/presentationml/2006/main">
  <p:tag name="OTLMARKERSHAPE" val="OTL"/>
</p:tagLst>
</file>

<file path=ppt/tags/tag406.xml><?xml version="1.0" encoding="utf-8"?>
<p:tagLst xmlns:a="http://schemas.openxmlformats.org/drawingml/2006/main" xmlns:r="http://schemas.openxmlformats.org/officeDocument/2006/relationships" xmlns:p="http://schemas.openxmlformats.org/presentationml/2006/main">
  <p:tag name="OTLMARKERSHAPE" val="OTL"/>
</p:tagLst>
</file>

<file path=ppt/tags/tag407.xml><?xml version="1.0" encoding="utf-8"?>
<p:tagLst xmlns:a="http://schemas.openxmlformats.org/drawingml/2006/main" xmlns:r="http://schemas.openxmlformats.org/officeDocument/2006/relationships" xmlns:p="http://schemas.openxmlformats.org/presentationml/2006/main">
  <p:tag name="OTLMARKERSHAPE" val="OTL"/>
</p:tagLst>
</file>

<file path=ppt/tags/tag408.xml><?xml version="1.0" encoding="utf-8"?>
<p:tagLst xmlns:a="http://schemas.openxmlformats.org/drawingml/2006/main" xmlns:r="http://schemas.openxmlformats.org/officeDocument/2006/relationships" xmlns:p="http://schemas.openxmlformats.org/presentationml/2006/main">
  <p:tag name="OTLMARKERSHAPE" val="OTL"/>
</p:tagLst>
</file>

<file path=ppt/tags/tag409.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10.xml><?xml version="1.0" encoding="utf-8"?>
<p:tagLst xmlns:a="http://schemas.openxmlformats.org/drawingml/2006/main" xmlns:r="http://schemas.openxmlformats.org/officeDocument/2006/relationships" xmlns:p="http://schemas.openxmlformats.org/presentationml/2006/main">
  <p:tag name="OTLMARKERSHAPE" val="OTL"/>
</p:tagLst>
</file>

<file path=ppt/tags/tag411.xml><?xml version="1.0" encoding="utf-8"?>
<p:tagLst xmlns:a="http://schemas.openxmlformats.org/drawingml/2006/main" xmlns:r="http://schemas.openxmlformats.org/officeDocument/2006/relationships" xmlns:p="http://schemas.openxmlformats.org/presentationml/2006/main">
  <p:tag name="OTLMARKERSHAPE" val="OTL"/>
</p:tagLst>
</file>

<file path=ppt/tags/tag412.xml><?xml version="1.0" encoding="utf-8"?>
<p:tagLst xmlns:a="http://schemas.openxmlformats.org/drawingml/2006/main" xmlns:r="http://schemas.openxmlformats.org/officeDocument/2006/relationships" xmlns:p="http://schemas.openxmlformats.org/presentationml/2006/main">
  <p:tag name="OTLMARKERSHAPE" val="OTL"/>
</p:tagLst>
</file>

<file path=ppt/tags/tag413.xml><?xml version="1.0" encoding="utf-8"?>
<p:tagLst xmlns:a="http://schemas.openxmlformats.org/drawingml/2006/main" xmlns:r="http://schemas.openxmlformats.org/officeDocument/2006/relationships" xmlns:p="http://schemas.openxmlformats.org/presentationml/2006/main">
  <p:tag name="OTLMARKERSHAPE" val="OTL"/>
</p:tagLst>
</file>

<file path=ppt/tags/tag414.xml><?xml version="1.0" encoding="utf-8"?>
<p:tagLst xmlns:a="http://schemas.openxmlformats.org/drawingml/2006/main" xmlns:r="http://schemas.openxmlformats.org/officeDocument/2006/relationships" xmlns:p="http://schemas.openxmlformats.org/presentationml/2006/main">
  <p:tag name="OTLMARKERSHAPE" val="OTL"/>
</p:tagLst>
</file>

<file path=ppt/tags/tag415.xml><?xml version="1.0" encoding="utf-8"?>
<p:tagLst xmlns:a="http://schemas.openxmlformats.org/drawingml/2006/main" xmlns:r="http://schemas.openxmlformats.org/officeDocument/2006/relationships" xmlns:p="http://schemas.openxmlformats.org/presentationml/2006/main">
  <p:tag name="OTLMARKERSHAPE" val="OTL"/>
</p:tagLst>
</file>

<file path=ppt/tags/tag416.xml><?xml version="1.0" encoding="utf-8"?>
<p:tagLst xmlns:a="http://schemas.openxmlformats.org/drawingml/2006/main" xmlns:r="http://schemas.openxmlformats.org/officeDocument/2006/relationships" xmlns:p="http://schemas.openxmlformats.org/presentationml/2006/main">
  <p:tag name="OTLMARKERSHAPE" val="OTL"/>
</p:tagLst>
</file>

<file path=ppt/tags/tag417.xml><?xml version="1.0" encoding="utf-8"?>
<p:tagLst xmlns:a="http://schemas.openxmlformats.org/drawingml/2006/main" xmlns:r="http://schemas.openxmlformats.org/officeDocument/2006/relationships" xmlns:p="http://schemas.openxmlformats.org/presentationml/2006/main">
  <p:tag name="OTLMARKERSHAPE" val="OTL"/>
</p:tagLst>
</file>

<file path=ppt/tags/tag418.xml><?xml version="1.0" encoding="utf-8"?>
<p:tagLst xmlns:a="http://schemas.openxmlformats.org/drawingml/2006/main" xmlns:r="http://schemas.openxmlformats.org/officeDocument/2006/relationships" xmlns:p="http://schemas.openxmlformats.org/presentationml/2006/main">
  <p:tag name="OTLMARKERSHAPE" val="OTL"/>
</p:tagLst>
</file>

<file path=ppt/tags/tag419.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20.xml><?xml version="1.0" encoding="utf-8"?>
<p:tagLst xmlns:a="http://schemas.openxmlformats.org/drawingml/2006/main" xmlns:r="http://schemas.openxmlformats.org/officeDocument/2006/relationships" xmlns:p="http://schemas.openxmlformats.org/presentationml/2006/main">
  <p:tag name="OTLMARKERSHAPE" val="OTL"/>
</p:tagLst>
</file>

<file path=ppt/tags/tag421.xml><?xml version="1.0" encoding="utf-8"?>
<p:tagLst xmlns:a="http://schemas.openxmlformats.org/drawingml/2006/main" xmlns:r="http://schemas.openxmlformats.org/officeDocument/2006/relationships" xmlns:p="http://schemas.openxmlformats.org/presentationml/2006/main">
  <p:tag name="OTLMARKERSHAPE" val="OTL"/>
</p:tagLst>
</file>

<file path=ppt/tags/tag422.xml><?xml version="1.0" encoding="utf-8"?>
<p:tagLst xmlns:a="http://schemas.openxmlformats.org/drawingml/2006/main" xmlns:r="http://schemas.openxmlformats.org/officeDocument/2006/relationships" xmlns:p="http://schemas.openxmlformats.org/presentationml/2006/main">
  <p:tag name="OTLMARKERSHAPE" val="OTL"/>
</p:tagLst>
</file>

<file path=ppt/tags/tag423.xml><?xml version="1.0" encoding="utf-8"?>
<p:tagLst xmlns:a="http://schemas.openxmlformats.org/drawingml/2006/main" xmlns:r="http://schemas.openxmlformats.org/officeDocument/2006/relationships" xmlns:p="http://schemas.openxmlformats.org/presentationml/2006/main">
  <p:tag name="OTLMARKERSHAPE" val="OTL"/>
</p:tagLst>
</file>

<file path=ppt/tags/tag424.xml><?xml version="1.0" encoding="utf-8"?>
<p:tagLst xmlns:a="http://schemas.openxmlformats.org/drawingml/2006/main" xmlns:r="http://schemas.openxmlformats.org/officeDocument/2006/relationships" xmlns:p="http://schemas.openxmlformats.org/presentationml/2006/main">
  <p:tag name="OTLMARKERSHAPE" val="OTL"/>
</p:tagLst>
</file>

<file path=ppt/tags/tag425.xml><?xml version="1.0" encoding="utf-8"?>
<p:tagLst xmlns:a="http://schemas.openxmlformats.org/drawingml/2006/main" xmlns:r="http://schemas.openxmlformats.org/officeDocument/2006/relationships" xmlns:p="http://schemas.openxmlformats.org/presentationml/2006/main">
  <p:tag name="OTLMARKERSHAPE" val="OTL"/>
</p:tagLst>
</file>

<file path=ppt/tags/tag426.xml><?xml version="1.0" encoding="utf-8"?>
<p:tagLst xmlns:a="http://schemas.openxmlformats.org/drawingml/2006/main" xmlns:r="http://schemas.openxmlformats.org/officeDocument/2006/relationships" xmlns:p="http://schemas.openxmlformats.org/presentationml/2006/main">
  <p:tag name="OTLMARKERSHAPE" val="OTL"/>
</p:tagLst>
</file>

<file path=ppt/tags/tag427.xml><?xml version="1.0" encoding="utf-8"?>
<p:tagLst xmlns:a="http://schemas.openxmlformats.org/drawingml/2006/main" xmlns:r="http://schemas.openxmlformats.org/officeDocument/2006/relationships" xmlns:p="http://schemas.openxmlformats.org/presentationml/2006/main">
  <p:tag name="OTLMARKERSHAPE" val="OTL"/>
</p:tagLst>
</file>

<file path=ppt/tags/tag428.xml><?xml version="1.0" encoding="utf-8"?>
<p:tagLst xmlns:a="http://schemas.openxmlformats.org/drawingml/2006/main" xmlns:r="http://schemas.openxmlformats.org/officeDocument/2006/relationships" xmlns:p="http://schemas.openxmlformats.org/presentationml/2006/main">
  <p:tag name="OTLMARKERSHAPE" val="OTL"/>
</p:tagLst>
</file>

<file path=ppt/tags/tag429.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30.xml><?xml version="1.0" encoding="utf-8"?>
<p:tagLst xmlns:a="http://schemas.openxmlformats.org/drawingml/2006/main" xmlns:r="http://schemas.openxmlformats.org/officeDocument/2006/relationships" xmlns:p="http://schemas.openxmlformats.org/presentationml/2006/main">
  <p:tag name="OTLMARKERSHAPE" val="OTL"/>
</p:tagLst>
</file>

<file path=ppt/tags/tag431.xml><?xml version="1.0" encoding="utf-8"?>
<p:tagLst xmlns:a="http://schemas.openxmlformats.org/drawingml/2006/main" xmlns:r="http://schemas.openxmlformats.org/officeDocument/2006/relationships" xmlns:p="http://schemas.openxmlformats.org/presentationml/2006/main">
  <p:tag name="OTLMARKERSHAPE" val="OTL"/>
</p:tagLst>
</file>

<file path=ppt/tags/tag432.xml><?xml version="1.0" encoding="utf-8"?>
<p:tagLst xmlns:a="http://schemas.openxmlformats.org/drawingml/2006/main" xmlns:r="http://schemas.openxmlformats.org/officeDocument/2006/relationships" xmlns:p="http://schemas.openxmlformats.org/presentationml/2006/main">
  <p:tag name="OTLMARKERSHAPE" val="OTL"/>
</p:tagLst>
</file>

<file path=ppt/tags/tag433.xml><?xml version="1.0" encoding="utf-8"?>
<p:tagLst xmlns:a="http://schemas.openxmlformats.org/drawingml/2006/main" xmlns:r="http://schemas.openxmlformats.org/officeDocument/2006/relationships" xmlns:p="http://schemas.openxmlformats.org/presentationml/2006/main">
  <p:tag name="OTLMARKERSHAPE" val="OTL"/>
</p:tagLst>
</file>

<file path=ppt/tags/tag434.xml><?xml version="1.0" encoding="utf-8"?>
<p:tagLst xmlns:a="http://schemas.openxmlformats.org/drawingml/2006/main" xmlns:r="http://schemas.openxmlformats.org/officeDocument/2006/relationships" xmlns:p="http://schemas.openxmlformats.org/presentationml/2006/main">
  <p:tag name="OTLMARKERSHAPE" val="OTL"/>
</p:tagLst>
</file>

<file path=ppt/tags/tag435.xml><?xml version="1.0" encoding="utf-8"?>
<p:tagLst xmlns:a="http://schemas.openxmlformats.org/drawingml/2006/main" xmlns:r="http://schemas.openxmlformats.org/officeDocument/2006/relationships" xmlns:p="http://schemas.openxmlformats.org/presentationml/2006/main">
  <p:tag name="OTLMARKERSHAPE" val="OTL"/>
</p:tagLst>
</file>

<file path=ppt/tags/tag436.xml><?xml version="1.0" encoding="utf-8"?>
<p:tagLst xmlns:a="http://schemas.openxmlformats.org/drawingml/2006/main" xmlns:r="http://schemas.openxmlformats.org/officeDocument/2006/relationships" xmlns:p="http://schemas.openxmlformats.org/presentationml/2006/main">
  <p:tag name="OTLMARKERSHAPE" val="OTL"/>
</p:tagLst>
</file>

<file path=ppt/tags/tag437.xml><?xml version="1.0" encoding="utf-8"?>
<p:tagLst xmlns:a="http://schemas.openxmlformats.org/drawingml/2006/main" xmlns:r="http://schemas.openxmlformats.org/officeDocument/2006/relationships" xmlns:p="http://schemas.openxmlformats.org/presentationml/2006/main">
  <p:tag name="OTLMARKERSHAPE" val="OTL"/>
</p:tagLst>
</file>

<file path=ppt/tags/tag438.xml><?xml version="1.0" encoding="utf-8"?>
<p:tagLst xmlns:a="http://schemas.openxmlformats.org/drawingml/2006/main" xmlns:r="http://schemas.openxmlformats.org/officeDocument/2006/relationships" xmlns:p="http://schemas.openxmlformats.org/presentationml/2006/main">
  <p:tag name="OTLMARKERSHAPE" val="OTL"/>
</p:tagLst>
</file>

<file path=ppt/tags/tag439.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40.xml><?xml version="1.0" encoding="utf-8"?>
<p:tagLst xmlns:a="http://schemas.openxmlformats.org/drawingml/2006/main" xmlns:r="http://schemas.openxmlformats.org/officeDocument/2006/relationships" xmlns:p="http://schemas.openxmlformats.org/presentationml/2006/main">
  <p:tag name="OTLMARKERSHAPE" val="OTL"/>
</p:tagLst>
</file>

<file path=ppt/tags/tag441.xml><?xml version="1.0" encoding="utf-8"?>
<p:tagLst xmlns:a="http://schemas.openxmlformats.org/drawingml/2006/main" xmlns:r="http://schemas.openxmlformats.org/officeDocument/2006/relationships" xmlns:p="http://schemas.openxmlformats.org/presentationml/2006/main">
  <p:tag name="OTLMARKERSHAPE" val="OTL"/>
</p:tagLst>
</file>

<file path=ppt/tags/tag442.xml><?xml version="1.0" encoding="utf-8"?>
<p:tagLst xmlns:a="http://schemas.openxmlformats.org/drawingml/2006/main" xmlns:r="http://schemas.openxmlformats.org/officeDocument/2006/relationships" xmlns:p="http://schemas.openxmlformats.org/presentationml/2006/main">
  <p:tag name="OTLMARKERSHAPE" val="OTL"/>
</p:tagLst>
</file>

<file path=ppt/tags/tag4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4.xml><?xml version="1.0" encoding="utf-8"?>
<p:tagLst xmlns:a="http://schemas.openxmlformats.org/drawingml/2006/main" xmlns:r="http://schemas.openxmlformats.org/officeDocument/2006/relationships" xmlns:p="http://schemas.openxmlformats.org/presentationml/2006/main">
  <p:tag name="OTLMARKERSHAPE" val="OTL"/>
</p:tagLst>
</file>

<file path=ppt/tags/tag445.xml><?xml version="1.0" encoding="utf-8"?>
<p:tagLst xmlns:a="http://schemas.openxmlformats.org/drawingml/2006/main" xmlns:r="http://schemas.openxmlformats.org/officeDocument/2006/relationships" xmlns:p="http://schemas.openxmlformats.org/presentationml/2006/main">
  <p:tag name="OTLMARKERSHAPE" val="OTL"/>
</p:tagLst>
</file>

<file path=ppt/tags/tag446.xml><?xml version="1.0" encoding="utf-8"?>
<p:tagLst xmlns:a="http://schemas.openxmlformats.org/drawingml/2006/main" xmlns:r="http://schemas.openxmlformats.org/officeDocument/2006/relationships" xmlns:p="http://schemas.openxmlformats.org/presentationml/2006/main">
  <p:tag name="OTLMARKERSHAPE" val="OTL"/>
</p:tagLst>
</file>

<file path=ppt/tags/tag447.xml><?xml version="1.0" encoding="utf-8"?>
<p:tagLst xmlns:a="http://schemas.openxmlformats.org/drawingml/2006/main" xmlns:r="http://schemas.openxmlformats.org/officeDocument/2006/relationships" xmlns:p="http://schemas.openxmlformats.org/presentationml/2006/main">
  <p:tag name="OTLMARKERSHAPE" val="OTL"/>
</p:tagLst>
</file>

<file path=ppt/tags/tag448.xml><?xml version="1.0" encoding="utf-8"?>
<p:tagLst xmlns:a="http://schemas.openxmlformats.org/drawingml/2006/main" xmlns:r="http://schemas.openxmlformats.org/officeDocument/2006/relationships" xmlns:p="http://schemas.openxmlformats.org/presentationml/2006/main">
  <p:tag name="OTLMARKERSHAPE" val="OTL"/>
</p:tagLst>
</file>

<file path=ppt/tags/tag449.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50.xml><?xml version="1.0" encoding="utf-8"?>
<p:tagLst xmlns:a="http://schemas.openxmlformats.org/drawingml/2006/main" xmlns:r="http://schemas.openxmlformats.org/officeDocument/2006/relationships" xmlns:p="http://schemas.openxmlformats.org/presentationml/2006/main">
  <p:tag name="OTLMARKERSHAPE" val="OTL"/>
</p:tagLst>
</file>

<file path=ppt/tags/tag451.xml><?xml version="1.0" encoding="utf-8"?>
<p:tagLst xmlns:a="http://schemas.openxmlformats.org/drawingml/2006/main" xmlns:r="http://schemas.openxmlformats.org/officeDocument/2006/relationships" xmlns:p="http://schemas.openxmlformats.org/presentationml/2006/main">
  <p:tag name="OTLMARKERSHAPE" val="OTL"/>
</p:tagLst>
</file>

<file path=ppt/tags/tag452.xml><?xml version="1.0" encoding="utf-8"?>
<p:tagLst xmlns:a="http://schemas.openxmlformats.org/drawingml/2006/main" xmlns:r="http://schemas.openxmlformats.org/officeDocument/2006/relationships" xmlns:p="http://schemas.openxmlformats.org/presentationml/2006/main">
  <p:tag name="OTLMARKERSHAPE" val="OTL"/>
</p:tagLst>
</file>

<file path=ppt/tags/tag453.xml><?xml version="1.0" encoding="utf-8"?>
<p:tagLst xmlns:a="http://schemas.openxmlformats.org/drawingml/2006/main" xmlns:r="http://schemas.openxmlformats.org/officeDocument/2006/relationships" xmlns:p="http://schemas.openxmlformats.org/presentationml/2006/main">
  <p:tag name="OTLMARKERSHAPE" val="OTL"/>
</p:tagLst>
</file>

<file path=ppt/tags/tag454.xml><?xml version="1.0" encoding="utf-8"?>
<p:tagLst xmlns:a="http://schemas.openxmlformats.org/drawingml/2006/main" xmlns:r="http://schemas.openxmlformats.org/officeDocument/2006/relationships" xmlns:p="http://schemas.openxmlformats.org/presentationml/2006/main">
  <p:tag name="OTLMARKERSHAPE" val="OTL"/>
</p:tagLst>
</file>

<file path=ppt/tags/tag455.xml><?xml version="1.0" encoding="utf-8"?>
<p:tagLst xmlns:a="http://schemas.openxmlformats.org/drawingml/2006/main" xmlns:r="http://schemas.openxmlformats.org/officeDocument/2006/relationships" xmlns:p="http://schemas.openxmlformats.org/presentationml/2006/main">
  <p:tag name="OTLMARKERSHAPE" val="OTL"/>
</p:tagLst>
</file>

<file path=ppt/tags/tag456.xml><?xml version="1.0" encoding="utf-8"?>
<p:tagLst xmlns:a="http://schemas.openxmlformats.org/drawingml/2006/main" xmlns:r="http://schemas.openxmlformats.org/officeDocument/2006/relationships" xmlns:p="http://schemas.openxmlformats.org/presentationml/2006/main">
  <p:tag name="OTLMARKERSHAPE" val="OTL"/>
</p:tagLst>
</file>

<file path=ppt/tags/tag457.xml><?xml version="1.0" encoding="utf-8"?>
<p:tagLst xmlns:a="http://schemas.openxmlformats.org/drawingml/2006/main" xmlns:r="http://schemas.openxmlformats.org/officeDocument/2006/relationships" xmlns:p="http://schemas.openxmlformats.org/presentationml/2006/main">
  <p:tag name="OTLMARKERSHAPE" val="OTL"/>
</p:tagLst>
</file>

<file path=ppt/tags/tag458.xml><?xml version="1.0" encoding="utf-8"?>
<p:tagLst xmlns:a="http://schemas.openxmlformats.org/drawingml/2006/main" xmlns:r="http://schemas.openxmlformats.org/officeDocument/2006/relationships" xmlns:p="http://schemas.openxmlformats.org/presentationml/2006/main">
  <p:tag name="OTLMARKERSHAPE" val="OTL"/>
</p:tagLst>
</file>

<file path=ppt/tags/tag459.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60.xml><?xml version="1.0" encoding="utf-8"?>
<p:tagLst xmlns:a="http://schemas.openxmlformats.org/drawingml/2006/main" xmlns:r="http://schemas.openxmlformats.org/officeDocument/2006/relationships" xmlns:p="http://schemas.openxmlformats.org/presentationml/2006/main">
  <p:tag name="OTLMARKERSHAPE" val="OTL"/>
</p:tagLst>
</file>

<file path=ppt/tags/tag461.xml><?xml version="1.0" encoding="utf-8"?>
<p:tagLst xmlns:a="http://schemas.openxmlformats.org/drawingml/2006/main" xmlns:r="http://schemas.openxmlformats.org/officeDocument/2006/relationships" xmlns:p="http://schemas.openxmlformats.org/presentationml/2006/main">
  <p:tag name="OTLMARKERSHAPE" val="OTL"/>
</p:tagLst>
</file>

<file path=ppt/tags/tag462.xml><?xml version="1.0" encoding="utf-8"?>
<p:tagLst xmlns:a="http://schemas.openxmlformats.org/drawingml/2006/main" xmlns:r="http://schemas.openxmlformats.org/officeDocument/2006/relationships" xmlns:p="http://schemas.openxmlformats.org/presentationml/2006/main">
  <p:tag name="OTLMARKERSHAPE" val="OTL"/>
</p:tagLst>
</file>

<file path=ppt/tags/tag463.xml><?xml version="1.0" encoding="utf-8"?>
<p:tagLst xmlns:a="http://schemas.openxmlformats.org/drawingml/2006/main" xmlns:r="http://schemas.openxmlformats.org/officeDocument/2006/relationships" xmlns:p="http://schemas.openxmlformats.org/presentationml/2006/main">
  <p:tag name="OTLMARKERSHAPE" val="OTL"/>
</p:tagLst>
</file>

<file path=ppt/tags/tag464.xml><?xml version="1.0" encoding="utf-8"?>
<p:tagLst xmlns:a="http://schemas.openxmlformats.org/drawingml/2006/main" xmlns:r="http://schemas.openxmlformats.org/officeDocument/2006/relationships" xmlns:p="http://schemas.openxmlformats.org/presentationml/2006/main">
  <p:tag name="OTLMARKERSHAPE" val="OTL"/>
</p:tagLst>
</file>

<file path=ppt/tags/tag465.xml><?xml version="1.0" encoding="utf-8"?>
<p:tagLst xmlns:a="http://schemas.openxmlformats.org/drawingml/2006/main" xmlns:r="http://schemas.openxmlformats.org/officeDocument/2006/relationships" xmlns:p="http://schemas.openxmlformats.org/presentationml/2006/main">
  <p:tag name="OTLMARKERSHAPE" val="OTL"/>
</p:tagLst>
</file>

<file path=ppt/tags/tag466.xml><?xml version="1.0" encoding="utf-8"?>
<p:tagLst xmlns:a="http://schemas.openxmlformats.org/drawingml/2006/main" xmlns:r="http://schemas.openxmlformats.org/officeDocument/2006/relationships" xmlns:p="http://schemas.openxmlformats.org/presentationml/2006/main">
  <p:tag name="OTLMARKERSHAPE" val="OTL"/>
</p:tagLst>
</file>

<file path=ppt/tags/tag467.xml><?xml version="1.0" encoding="utf-8"?>
<p:tagLst xmlns:a="http://schemas.openxmlformats.org/drawingml/2006/main" xmlns:r="http://schemas.openxmlformats.org/officeDocument/2006/relationships" xmlns:p="http://schemas.openxmlformats.org/presentationml/2006/main">
  <p:tag name="OTLMARKERSHAPE" val="OTL"/>
</p:tagLst>
</file>

<file path=ppt/tags/tag468.xml><?xml version="1.0" encoding="utf-8"?>
<p:tagLst xmlns:a="http://schemas.openxmlformats.org/drawingml/2006/main" xmlns:r="http://schemas.openxmlformats.org/officeDocument/2006/relationships" xmlns:p="http://schemas.openxmlformats.org/presentationml/2006/main">
  <p:tag name="OTLMARKERSHAPE" val="OTL"/>
</p:tagLst>
</file>

<file path=ppt/tags/tag469.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70.xml><?xml version="1.0" encoding="utf-8"?>
<p:tagLst xmlns:a="http://schemas.openxmlformats.org/drawingml/2006/main" xmlns:r="http://schemas.openxmlformats.org/officeDocument/2006/relationships" xmlns:p="http://schemas.openxmlformats.org/presentationml/2006/main">
  <p:tag name="OTLMARKERSHAPE" val="OTL"/>
</p:tagLst>
</file>

<file path=ppt/tags/tag471.xml><?xml version="1.0" encoding="utf-8"?>
<p:tagLst xmlns:a="http://schemas.openxmlformats.org/drawingml/2006/main" xmlns:r="http://schemas.openxmlformats.org/officeDocument/2006/relationships" xmlns:p="http://schemas.openxmlformats.org/presentationml/2006/main">
  <p:tag name="OTLMARKERSHAPE" val="OTL"/>
</p:tagLst>
</file>

<file path=ppt/tags/tag472.xml><?xml version="1.0" encoding="utf-8"?>
<p:tagLst xmlns:a="http://schemas.openxmlformats.org/drawingml/2006/main" xmlns:r="http://schemas.openxmlformats.org/officeDocument/2006/relationships" xmlns:p="http://schemas.openxmlformats.org/presentationml/2006/main">
  <p:tag name="OTLMARKERSHAPE" val="OTL"/>
</p:tagLst>
</file>

<file path=ppt/tags/tag473.xml><?xml version="1.0" encoding="utf-8"?>
<p:tagLst xmlns:a="http://schemas.openxmlformats.org/drawingml/2006/main" xmlns:r="http://schemas.openxmlformats.org/officeDocument/2006/relationships" xmlns:p="http://schemas.openxmlformats.org/presentationml/2006/main">
  <p:tag name="OTLMARKERSHAPE" val="OTL"/>
</p:tagLst>
</file>

<file path=ppt/tags/tag474.xml><?xml version="1.0" encoding="utf-8"?>
<p:tagLst xmlns:a="http://schemas.openxmlformats.org/drawingml/2006/main" xmlns:r="http://schemas.openxmlformats.org/officeDocument/2006/relationships" xmlns:p="http://schemas.openxmlformats.org/presentationml/2006/main">
  <p:tag name="OTLMARKERSHAPE" val="OTL"/>
</p:tagLst>
</file>

<file path=ppt/tags/tag475.xml><?xml version="1.0" encoding="utf-8"?>
<p:tagLst xmlns:a="http://schemas.openxmlformats.org/drawingml/2006/main" xmlns:r="http://schemas.openxmlformats.org/officeDocument/2006/relationships" xmlns:p="http://schemas.openxmlformats.org/presentationml/2006/main">
  <p:tag name="OTLMARKERSHAPE" val="OTL"/>
</p:tagLst>
</file>

<file path=ppt/tags/tag476.xml><?xml version="1.0" encoding="utf-8"?>
<p:tagLst xmlns:a="http://schemas.openxmlformats.org/drawingml/2006/main" xmlns:r="http://schemas.openxmlformats.org/officeDocument/2006/relationships" xmlns:p="http://schemas.openxmlformats.org/presentationml/2006/main">
  <p:tag name="OTLMARKERSHAPE" val="OTL"/>
</p:tagLst>
</file>

<file path=ppt/tags/tag47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5307</TotalTime>
  <Words>3210</Words>
  <Application>Microsoft Office PowerPoint</Application>
  <PresentationFormat>Custom</PresentationFormat>
  <Paragraphs>513</Paragraphs>
  <Slides>13</Slides>
  <Notes>13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vt:i4>
      </vt:variant>
    </vt:vector>
  </HeadingPairs>
  <TitlesOfParts>
    <vt:vector size="28" baseType="lpstr">
      <vt:lpstr>Arial</vt:lpstr>
      <vt:lpstr>Arial Narrow</vt:lpstr>
      <vt:lpstr>Avenir Next LT Pro</vt:lpstr>
      <vt:lpstr>Calibri</vt:lpstr>
      <vt:lpstr>Calibri Light</vt:lpstr>
      <vt:lpstr>Frutiger LT Std 45 Light</vt:lpstr>
      <vt:lpstr>Helvetica Neue</vt:lpstr>
      <vt:lpstr>Helvetica Neue Light</vt:lpstr>
      <vt:lpstr>Helvetica Neue Medium</vt:lpstr>
      <vt:lpstr>Monotype Sorts</vt:lpstr>
      <vt:lpstr>Wingdings</vt:lpstr>
      <vt:lpstr>White</vt:lpstr>
      <vt:lpstr>Modern</vt:lpstr>
      <vt:lpstr>2_Office Theme</vt:lpstr>
      <vt:lpstr>1_Modern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Zone 8 Regional pilot milestones </vt:lpstr>
      <vt:lpstr>Zone 8 Regional pilot milestones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Waugh</dc:creator>
  <cp:lastModifiedBy>Ingrid Waugh</cp:lastModifiedBy>
  <cp:revision>257</cp:revision>
  <cp:lastPrinted>2022-06-06T05:47:33Z</cp:lastPrinted>
  <dcterms:modified xsi:type="dcterms:W3CDTF">2023-07-30T01:54:12Z</dcterms:modified>
</cp:coreProperties>
</file>