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0" r:id="rId2"/>
    <p:sldId id="344" r:id="rId3"/>
    <p:sldId id="345" r:id="rId4"/>
    <p:sldId id="268" r:id="rId5"/>
    <p:sldId id="275" r:id="rId6"/>
    <p:sldId id="270" r:id="rId7"/>
    <p:sldId id="346" r:id="rId8"/>
    <p:sldId id="347" r:id="rId9"/>
    <p:sldId id="348" r:id="rId10"/>
    <p:sldId id="349" r:id="rId11"/>
    <p:sldId id="351" r:id="rId12"/>
    <p:sldId id="350" r:id="rId13"/>
    <p:sldId id="27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>
        <p:scale>
          <a:sx n="85" d="100"/>
          <a:sy n="85" d="100"/>
        </p:scale>
        <p:origin x="165" y="30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Rollins" userId="9d297d4c26669fe9" providerId="LiveId" clId="{449B95DE-A9B1-41FD-962A-A5BB09B064F8}"/>
    <pc:docChg chg="undo custSel addSld delSld modSld sldOrd">
      <pc:chgData name="Jennifer Rollins" userId="9d297d4c26669fe9" providerId="LiveId" clId="{449B95DE-A9B1-41FD-962A-A5BB09B064F8}" dt="2022-07-12T17:34:07.736" v="411" actId="5793"/>
      <pc:docMkLst>
        <pc:docMk/>
      </pc:docMkLst>
      <pc:sldChg chg="del">
        <pc:chgData name="Jennifer Rollins" userId="9d297d4c26669fe9" providerId="LiveId" clId="{449B95DE-A9B1-41FD-962A-A5BB09B064F8}" dt="2022-07-02T22:54:54.115" v="2" actId="47"/>
        <pc:sldMkLst>
          <pc:docMk/>
          <pc:sldMk cId="851843307" sldId="258"/>
        </pc:sldMkLst>
      </pc:sldChg>
      <pc:sldChg chg="del">
        <pc:chgData name="Jennifer Rollins" userId="9d297d4c26669fe9" providerId="LiveId" clId="{449B95DE-A9B1-41FD-962A-A5BB09B064F8}" dt="2022-07-02T22:55:13.168" v="7" actId="47"/>
        <pc:sldMkLst>
          <pc:docMk/>
          <pc:sldMk cId="2833313357" sldId="259"/>
        </pc:sldMkLst>
      </pc:sldChg>
      <pc:sldChg chg="del">
        <pc:chgData name="Jennifer Rollins" userId="9d297d4c26669fe9" providerId="LiveId" clId="{449B95DE-A9B1-41FD-962A-A5BB09B064F8}" dt="2022-07-02T22:54:49.061" v="1" actId="47"/>
        <pc:sldMkLst>
          <pc:docMk/>
          <pc:sldMk cId="1121214543" sldId="266"/>
        </pc:sldMkLst>
      </pc:sldChg>
      <pc:sldChg chg="del">
        <pc:chgData name="Jennifer Rollins" userId="9d297d4c26669fe9" providerId="LiveId" clId="{449B95DE-A9B1-41FD-962A-A5BB09B064F8}" dt="2022-07-02T22:54:54.115" v="2" actId="47"/>
        <pc:sldMkLst>
          <pc:docMk/>
          <pc:sldMk cId="1602127679" sldId="271"/>
        </pc:sldMkLst>
      </pc:sldChg>
      <pc:sldChg chg="add del">
        <pc:chgData name="Jennifer Rollins" userId="9d297d4c26669fe9" providerId="LiveId" clId="{449B95DE-A9B1-41FD-962A-A5BB09B064F8}" dt="2022-07-02T22:55:49.750" v="35" actId="47"/>
        <pc:sldMkLst>
          <pc:docMk/>
          <pc:sldMk cId="4186178284" sldId="273"/>
        </pc:sldMkLst>
      </pc:sldChg>
      <pc:sldChg chg="add del">
        <pc:chgData name="Jennifer Rollins" userId="9d297d4c26669fe9" providerId="LiveId" clId="{449B95DE-A9B1-41FD-962A-A5BB09B064F8}" dt="2022-07-02T22:55:50.835" v="36" actId="47"/>
        <pc:sldMkLst>
          <pc:docMk/>
          <pc:sldMk cId="2204834028" sldId="276"/>
        </pc:sldMkLst>
      </pc:sldChg>
      <pc:sldChg chg="add del">
        <pc:chgData name="Jennifer Rollins" userId="9d297d4c26669fe9" providerId="LiveId" clId="{449B95DE-A9B1-41FD-962A-A5BB09B064F8}" dt="2022-07-02T22:55:47.085" v="31" actId="47"/>
        <pc:sldMkLst>
          <pc:docMk/>
          <pc:sldMk cId="3202563535" sldId="277"/>
        </pc:sldMkLst>
      </pc:sldChg>
      <pc:sldChg chg="add del">
        <pc:chgData name="Jennifer Rollins" userId="9d297d4c26669fe9" providerId="LiveId" clId="{449B95DE-A9B1-41FD-962A-A5BB09B064F8}" dt="2022-07-02T22:55:46.237" v="30" actId="47"/>
        <pc:sldMkLst>
          <pc:docMk/>
          <pc:sldMk cId="3968708507" sldId="278"/>
        </pc:sldMkLst>
      </pc:sldChg>
      <pc:sldChg chg="add del ord">
        <pc:chgData name="Jennifer Rollins" userId="9d297d4c26669fe9" providerId="LiveId" clId="{449B95DE-A9B1-41FD-962A-A5BB09B064F8}" dt="2022-07-02T22:55:44.190" v="29" actId="47"/>
        <pc:sldMkLst>
          <pc:docMk/>
          <pc:sldMk cId="3576633415" sldId="279"/>
        </pc:sldMkLst>
      </pc:sldChg>
      <pc:sldChg chg="add del">
        <pc:chgData name="Jennifer Rollins" userId="9d297d4c26669fe9" providerId="LiveId" clId="{449B95DE-A9B1-41FD-962A-A5BB09B064F8}" dt="2022-07-02T22:55:48.573" v="33" actId="47"/>
        <pc:sldMkLst>
          <pc:docMk/>
          <pc:sldMk cId="1120286506" sldId="297"/>
        </pc:sldMkLst>
      </pc:sldChg>
      <pc:sldChg chg="del">
        <pc:chgData name="Jennifer Rollins" userId="9d297d4c26669fe9" providerId="LiveId" clId="{449B95DE-A9B1-41FD-962A-A5BB09B064F8}" dt="2022-07-02T22:55:14.753" v="9" actId="47"/>
        <pc:sldMkLst>
          <pc:docMk/>
          <pc:sldMk cId="924952188" sldId="298"/>
        </pc:sldMkLst>
      </pc:sldChg>
      <pc:sldChg chg="del">
        <pc:chgData name="Jennifer Rollins" userId="9d297d4c26669fe9" providerId="LiveId" clId="{449B95DE-A9B1-41FD-962A-A5BB09B064F8}" dt="2022-07-02T22:55:11.348" v="5" actId="47"/>
        <pc:sldMkLst>
          <pc:docMk/>
          <pc:sldMk cId="1181269475" sldId="299"/>
        </pc:sldMkLst>
      </pc:sldChg>
      <pc:sldChg chg="del">
        <pc:chgData name="Jennifer Rollins" userId="9d297d4c26669fe9" providerId="LiveId" clId="{449B95DE-A9B1-41FD-962A-A5BB09B064F8}" dt="2022-07-02T22:55:16.100" v="11" actId="47"/>
        <pc:sldMkLst>
          <pc:docMk/>
          <pc:sldMk cId="1986938927" sldId="300"/>
        </pc:sldMkLst>
      </pc:sldChg>
      <pc:sldChg chg="del">
        <pc:chgData name="Jennifer Rollins" userId="9d297d4c26669fe9" providerId="LiveId" clId="{449B95DE-A9B1-41FD-962A-A5BB09B064F8}" dt="2022-07-02T22:55:15.444" v="10" actId="47"/>
        <pc:sldMkLst>
          <pc:docMk/>
          <pc:sldMk cId="2580754609" sldId="301"/>
        </pc:sldMkLst>
      </pc:sldChg>
      <pc:sldChg chg="del">
        <pc:chgData name="Jennifer Rollins" userId="9d297d4c26669fe9" providerId="LiveId" clId="{449B95DE-A9B1-41FD-962A-A5BB09B064F8}" dt="2022-07-02T22:55:13.950" v="8" actId="47"/>
        <pc:sldMkLst>
          <pc:docMk/>
          <pc:sldMk cId="2211254283" sldId="302"/>
        </pc:sldMkLst>
      </pc:sldChg>
      <pc:sldChg chg="del">
        <pc:chgData name="Jennifer Rollins" userId="9d297d4c26669fe9" providerId="LiveId" clId="{449B95DE-A9B1-41FD-962A-A5BB09B064F8}" dt="2022-07-02T22:56:06.224" v="38" actId="47"/>
        <pc:sldMkLst>
          <pc:docMk/>
          <pc:sldMk cId="2033986119" sldId="310"/>
        </pc:sldMkLst>
      </pc:sldChg>
      <pc:sldChg chg="del">
        <pc:chgData name="Jennifer Rollins" userId="9d297d4c26669fe9" providerId="LiveId" clId="{449B95DE-A9B1-41FD-962A-A5BB09B064F8}" dt="2022-07-02T22:55:12.277" v="6" actId="47"/>
        <pc:sldMkLst>
          <pc:docMk/>
          <pc:sldMk cId="2353571895" sldId="311"/>
        </pc:sldMkLst>
      </pc:sldChg>
      <pc:sldChg chg="add del">
        <pc:chgData name="Jennifer Rollins" userId="9d297d4c26669fe9" providerId="LiveId" clId="{449B95DE-A9B1-41FD-962A-A5BB09B064F8}" dt="2022-07-02T22:55:47.671" v="32" actId="47"/>
        <pc:sldMkLst>
          <pc:docMk/>
          <pc:sldMk cId="3204190540" sldId="312"/>
        </pc:sldMkLst>
      </pc:sldChg>
      <pc:sldChg chg="del">
        <pc:chgData name="Jennifer Rollins" userId="9d297d4c26669fe9" providerId="LiveId" clId="{449B95DE-A9B1-41FD-962A-A5BB09B064F8}" dt="2022-07-02T22:54:54.115" v="2" actId="47"/>
        <pc:sldMkLst>
          <pc:docMk/>
          <pc:sldMk cId="2593788784" sldId="319"/>
        </pc:sldMkLst>
      </pc:sldChg>
      <pc:sldChg chg="del">
        <pc:chgData name="Jennifer Rollins" userId="9d297d4c26669fe9" providerId="LiveId" clId="{449B95DE-A9B1-41FD-962A-A5BB09B064F8}" dt="2022-07-02T22:54:49.061" v="1" actId="47"/>
        <pc:sldMkLst>
          <pc:docMk/>
          <pc:sldMk cId="3266733597" sldId="322"/>
        </pc:sldMkLst>
      </pc:sldChg>
      <pc:sldChg chg="add del">
        <pc:chgData name="Jennifer Rollins" userId="9d297d4c26669fe9" providerId="LiveId" clId="{449B95DE-A9B1-41FD-962A-A5BB09B064F8}" dt="2022-07-02T22:55:51.708" v="37" actId="47"/>
        <pc:sldMkLst>
          <pc:docMk/>
          <pc:sldMk cId="2511987065" sldId="326"/>
        </pc:sldMkLst>
      </pc:sldChg>
      <pc:sldChg chg="add del">
        <pc:chgData name="Jennifer Rollins" userId="9d297d4c26669fe9" providerId="LiveId" clId="{449B95DE-A9B1-41FD-962A-A5BB09B064F8}" dt="2022-07-02T22:55:49.186" v="34" actId="47"/>
        <pc:sldMkLst>
          <pc:docMk/>
          <pc:sldMk cId="2226188197" sldId="327"/>
        </pc:sldMkLst>
      </pc:sldChg>
      <pc:sldChg chg="del">
        <pc:chgData name="Jennifer Rollins" userId="9d297d4c26669fe9" providerId="LiveId" clId="{449B95DE-A9B1-41FD-962A-A5BB09B064F8}" dt="2022-07-02T22:54:43.356" v="0" actId="47"/>
        <pc:sldMkLst>
          <pc:docMk/>
          <pc:sldMk cId="4286912208" sldId="329"/>
        </pc:sldMkLst>
      </pc:sldChg>
      <pc:sldChg chg="del">
        <pc:chgData name="Jennifer Rollins" userId="9d297d4c26669fe9" providerId="LiveId" clId="{449B95DE-A9B1-41FD-962A-A5BB09B064F8}" dt="2022-07-02T22:54:54.115" v="2" actId="47"/>
        <pc:sldMkLst>
          <pc:docMk/>
          <pc:sldMk cId="3402913529" sldId="331"/>
        </pc:sldMkLst>
      </pc:sldChg>
      <pc:sldChg chg="del">
        <pc:chgData name="Jennifer Rollins" userId="9d297d4c26669fe9" providerId="LiveId" clId="{449B95DE-A9B1-41FD-962A-A5BB09B064F8}" dt="2022-07-02T22:54:49.061" v="1" actId="47"/>
        <pc:sldMkLst>
          <pc:docMk/>
          <pc:sldMk cId="3779770648" sldId="332"/>
        </pc:sldMkLst>
      </pc:sldChg>
      <pc:sldChg chg="del">
        <pc:chgData name="Jennifer Rollins" userId="9d297d4c26669fe9" providerId="LiveId" clId="{449B95DE-A9B1-41FD-962A-A5BB09B064F8}" dt="2022-07-02T22:54:49.061" v="1" actId="47"/>
        <pc:sldMkLst>
          <pc:docMk/>
          <pc:sldMk cId="1790819475" sldId="333"/>
        </pc:sldMkLst>
      </pc:sldChg>
      <pc:sldChg chg="del">
        <pc:chgData name="Jennifer Rollins" userId="9d297d4c26669fe9" providerId="LiveId" clId="{449B95DE-A9B1-41FD-962A-A5BB09B064F8}" dt="2022-07-02T22:54:49.061" v="1" actId="47"/>
        <pc:sldMkLst>
          <pc:docMk/>
          <pc:sldMk cId="1889434458" sldId="334"/>
        </pc:sldMkLst>
      </pc:sldChg>
      <pc:sldChg chg="del">
        <pc:chgData name="Jennifer Rollins" userId="9d297d4c26669fe9" providerId="LiveId" clId="{449B95DE-A9B1-41FD-962A-A5BB09B064F8}" dt="2022-07-02T22:54:54.115" v="2" actId="47"/>
        <pc:sldMkLst>
          <pc:docMk/>
          <pc:sldMk cId="2335645138" sldId="335"/>
        </pc:sldMkLst>
      </pc:sldChg>
      <pc:sldChg chg="del">
        <pc:chgData name="Jennifer Rollins" userId="9d297d4c26669fe9" providerId="LiveId" clId="{449B95DE-A9B1-41FD-962A-A5BB09B064F8}" dt="2022-07-02T22:54:43.356" v="0" actId="47"/>
        <pc:sldMkLst>
          <pc:docMk/>
          <pc:sldMk cId="73826226" sldId="337"/>
        </pc:sldMkLst>
      </pc:sldChg>
      <pc:sldChg chg="del">
        <pc:chgData name="Jennifer Rollins" userId="9d297d4c26669fe9" providerId="LiveId" clId="{449B95DE-A9B1-41FD-962A-A5BB09B064F8}" dt="2022-07-02T22:54:43.356" v="0" actId="47"/>
        <pc:sldMkLst>
          <pc:docMk/>
          <pc:sldMk cId="3423777707" sldId="338"/>
        </pc:sldMkLst>
      </pc:sldChg>
      <pc:sldChg chg="del">
        <pc:chgData name="Jennifer Rollins" userId="9d297d4c26669fe9" providerId="LiveId" clId="{449B95DE-A9B1-41FD-962A-A5BB09B064F8}" dt="2022-07-02T22:54:43.356" v="0" actId="47"/>
        <pc:sldMkLst>
          <pc:docMk/>
          <pc:sldMk cId="1671744541" sldId="339"/>
        </pc:sldMkLst>
      </pc:sldChg>
      <pc:sldChg chg="del">
        <pc:chgData name="Jennifer Rollins" userId="9d297d4c26669fe9" providerId="LiveId" clId="{449B95DE-A9B1-41FD-962A-A5BB09B064F8}" dt="2022-07-02T22:54:43.356" v="0" actId="47"/>
        <pc:sldMkLst>
          <pc:docMk/>
          <pc:sldMk cId="3240093819" sldId="340"/>
        </pc:sldMkLst>
      </pc:sldChg>
      <pc:sldChg chg="del">
        <pc:chgData name="Jennifer Rollins" userId="9d297d4c26669fe9" providerId="LiveId" clId="{449B95DE-A9B1-41FD-962A-A5BB09B064F8}" dt="2022-07-02T22:54:43.356" v="0" actId="47"/>
        <pc:sldMkLst>
          <pc:docMk/>
          <pc:sldMk cId="4096131608" sldId="341"/>
        </pc:sldMkLst>
      </pc:sldChg>
      <pc:sldChg chg="del">
        <pc:chgData name="Jennifer Rollins" userId="9d297d4c26669fe9" providerId="LiveId" clId="{449B95DE-A9B1-41FD-962A-A5BB09B064F8}" dt="2022-07-02T22:54:43.356" v="0" actId="47"/>
        <pc:sldMkLst>
          <pc:docMk/>
          <pc:sldMk cId="1907968182" sldId="342"/>
        </pc:sldMkLst>
      </pc:sldChg>
      <pc:sldChg chg="del">
        <pc:chgData name="Jennifer Rollins" userId="9d297d4c26669fe9" providerId="LiveId" clId="{449B95DE-A9B1-41FD-962A-A5BB09B064F8}" dt="2022-07-02T22:54:54.115" v="2" actId="47"/>
        <pc:sldMkLst>
          <pc:docMk/>
          <pc:sldMk cId="2309346452" sldId="343"/>
        </pc:sldMkLst>
      </pc:sldChg>
      <pc:sldChg chg="modSp mod">
        <pc:chgData name="Jennifer Rollins" userId="9d297d4c26669fe9" providerId="LiveId" clId="{449B95DE-A9B1-41FD-962A-A5BB09B064F8}" dt="2022-07-07T00:34:41.074" v="39" actId="1076"/>
        <pc:sldMkLst>
          <pc:docMk/>
          <pc:sldMk cId="4274425682" sldId="347"/>
        </pc:sldMkLst>
        <pc:spChg chg="mod">
          <ac:chgData name="Jennifer Rollins" userId="9d297d4c26669fe9" providerId="LiveId" clId="{449B95DE-A9B1-41FD-962A-A5BB09B064F8}" dt="2022-07-07T00:34:41.074" v="39" actId="1076"/>
          <ac:spMkLst>
            <pc:docMk/>
            <pc:sldMk cId="4274425682" sldId="347"/>
            <ac:spMk id="8" creationId="{080356D1-8491-4D3F-A23B-9317F31E57FF}"/>
          </ac:spMkLst>
        </pc:spChg>
      </pc:sldChg>
      <pc:sldChg chg="modSp add mod">
        <pc:chgData name="Jennifer Rollins" userId="9d297d4c26669fe9" providerId="LiveId" clId="{449B95DE-A9B1-41FD-962A-A5BB09B064F8}" dt="2022-07-12T17:34:07.736" v="411" actId="5793"/>
        <pc:sldMkLst>
          <pc:docMk/>
          <pc:sldMk cId="663089012" sldId="351"/>
        </pc:sldMkLst>
        <pc:spChg chg="mod">
          <ac:chgData name="Jennifer Rollins" userId="9d297d4c26669fe9" providerId="LiveId" clId="{449B95DE-A9B1-41FD-962A-A5BB09B064F8}" dt="2022-07-12T17:34:07.736" v="411" actId="5793"/>
          <ac:spMkLst>
            <pc:docMk/>
            <pc:sldMk cId="663089012" sldId="351"/>
            <ac:spMk id="5" creationId="{52381ABC-8821-4985-883C-CC7B9BF4084D}"/>
          </ac:spMkLst>
        </pc:spChg>
        <pc:spChg chg="mod">
          <ac:chgData name="Jennifer Rollins" userId="9d297d4c26669fe9" providerId="LiveId" clId="{449B95DE-A9B1-41FD-962A-A5BB09B064F8}" dt="2022-07-12T17:32:33.919" v="347" actId="20577"/>
          <ac:spMkLst>
            <pc:docMk/>
            <pc:sldMk cId="663089012" sldId="351"/>
            <ac:spMk id="8" creationId="{080356D1-8491-4D3F-A23B-9317F31E57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7/12/2022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.rotary.org/en/annual-fund-and-share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OF RAPID CITY RUSHMORE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002C0903-D219-114B-950B-117984639F4E}"/>
              </a:ext>
            </a:extLst>
          </p:cNvPr>
          <p:cNvSpPr txBox="1">
            <a:spLocks/>
          </p:cNvSpPr>
          <p:nvPr/>
        </p:nvSpPr>
        <p:spPr>
          <a:xfrm>
            <a:off x="-44879" y="495703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President Jennifer Rollins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Raise our gratitude of community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31775" indent="-231775"/>
            <a:r>
              <a:rPr lang="en-US" dirty="0"/>
              <a:t>Accept nominations for Paul Harris Fellow</a:t>
            </a:r>
          </a:p>
          <a:p>
            <a:pPr marL="0" indent="0">
              <a:buNone/>
            </a:pPr>
            <a:endParaRPr lang="en-US" dirty="0"/>
          </a:p>
          <a:p>
            <a:pPr marL="231775" indent="-231775"/>
            <a:r>
              <a:rPr lang="en-US" dirty="0"/>
              <a:t>Introduce a business to corporate membership possibilities </a:t>
            </a:r>
          </a:p>
          <a:p>
            <a:pPr marL="460375" lvl="1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4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Rotary club of rapid city </a:t>
            </a:r>
            <a:r>
              <a:rPr lang="en-US" dirty="0" err="1"/>
              <a:t>rushmore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2022-2023 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89003"/>
            <a:ext cx="11506199" cy="3836989"/>
          </a:xfrm>
        </p:spPr>
        <p:txBody>
          <a:bodyPr>
            <a:normAutofit lnSpcReduction="10000"/>
          </a:bodyPr>
          <a:lstStyle/>
          <a:p>
            <a:pPr marL="231775" indent="-231775"/>
            <a:r>
              <a:rPr lang="en-US" dirty="0"/>
              <a:t>Increase our historical stamp 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Intentional growth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Create avenues for creativity 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Invest in each other 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Raise our gratitude of community</a:t>
            </a:r>
          </a:p>
          <a:p>
            <a:pPr marL="460375" lvl="1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089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3B677-AD9E-484F-B253-DC8676C832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B004E3E-97CE-4D2B-86C0-2EE3CED42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54896" y="608032"/>
            <a:ext cx="9654494" cy="42060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/>
              <a:t>“Dreams are not the images you see when you sleep, they are those that won’t let you sleep.”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5FE4B-B93F-47FF-B180-247BC479C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1310" y="3916499"/>
            <a:ext cx="3072733" cy="897569"/>
          </a:xfrm>
          <a:ln>
            <a:noFill/>
          </a:ln>
        </p:spPr>
        <p:txBody>
          <a:bodyPr/>
          <a:lstStyle/>
          <a:p>
            <a:r>
              <a:rPr lang="en-US" dirty="0"/>
              <a:t>Shekhar </a:t>
            </a:r>
            <a:r>
              <a:rPr lang="en-US" dirty="0" err="1"/>
              <a:t>Metha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8D1CF4-004B-43A9-8D91-3C912472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9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332" y="1396993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188332" y="1396993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Rotary International President, Jennifer Jones </a:t>
            </a:r>
          </a:p>
          <a:p>
            <a:endParaRPr lang="en-US" dirty="0"/>
          </a:p>
          <a:p>
            <a:r>
              <a:rPr lang="en-US" dirty="0"/>
              <a:t>Strategic Plan of 2022-2025 Goals</a:t>
            </a:r>
          </a:p>
          <a:p>
            <a:endParaRPr lang="en-US" dirty="0"/>
          </a:p>
          <a:p>
            <a:r>
              <a:rPr lang="en-US" dirty="0"/>
              <a:t>Rapid City Rushmore 2022-2023 Goals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2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Rotary International President Jennifer Jones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7" y="1800751"/>
            <a:ext cx="11982566" cy="4852492"/>
          </a:xfrm>
        </p:spPr>
        <p:txBody>
          <a:bodyPr>
            <a:normAutofit/>
          </a:bodyPr>
          <a:lstStyle/>
          <a:p>
            <a:r>
              <a:rPr lang="en-US" dirty="0"/>
              <a:t>Fall in love with your Rotary experience</a:t>
            </a:r>
          </a:p>
          <a:p>
            <a:r>
              <a:rPr lang="en-US" dirty="0"/>
              <a:t>Celebrate being together</a:t>
            </a:r>
          </a:p>
          <a:p>
            <a:r>
              <a:rPr lang="en-US" dirty="0"/>
              <a:t>Show up as your authentic, best self </a:t>
            </a:r>
          </a:p>
          <a:p>
            <a:r>
              <a:rPr lang="en-US" dirty="0"/>
              <a:t>Make room for those who look or believe differently </a:t>
            </a:r>
          </a:p>
          <a:p>
            <a:r>
              <a:rPr lang="en-US" dirty="0"/>
              <a:t>Shine a light on what we as Rotary are doing</a:t>
            </a:r>
          </a:p>
          <a:p>
            <a:r>
              <a:rPr lang="en-US" dirty="0"/>
              <a:t>Ensure all ages and all types of members are heard</a:t>
            </a:r>
          </a:p>
          <a:p>
            <a:r>
              <a:rPr lang="en-US" dirty="0"/>
              <a:t>Rotary is a gift that keeps on giving</a:t>
            </a:r>
          </a:p>
          <a:p>
            <a:r>
              <a:rPr lang="en-US" dirty="0"/>
              <a:t>Answer the call “yes, </a:t>
            </a:r>
            <a:r>
              <a:rPr lang="en-US" i="1" dirty="0"/>
              <a:t>and</a:t>
            </a:r>
            <a:r>
              <a:rPr lang="en-US" dirty="0"/>
              <a:t>….”</a:t>
            </a:r>
          </a:p>
          <a:p>
            <a:r>
              <a:rPr lang="en-US" dirty="0"/>
              <a:t>In order to live in the society you want, you have to build it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0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2022-2025 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806362"/>
            <a:ext cx="11506199" cy="49478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Membership</a:t>
            </a:r>
          </a:p>
          <a:p>
            <a:pPr lvl="1"/>
            <a:r>
              <a:rPr lang="en-US" dirty="0"/>
              <a:t>Expand membership to 80 by July 1, 2025 focusing on membership diversity.</a:t>
            </a:r>
          </a:p>
          <a:p>
            <a:pPr lvl="1"/>
            <a:r>
              <a:rPr lang="en-US" dirty="0"/>
              <a:t>Adopt methods to ensure respectable behavior among all members. </a:t>
            </a:r>
          </a:p>
          <a:p>
            <a:pPr lvl="1"/>
            <a:endParaRPr lang="en-US" dirty="0"/>
          </a:p>
          <a:p>
            <a:r>
              <a:rPr lang="en-US" dirty="0"/>
              <a:t>Projects</a:t>
            </a:r>
          </a:p>
          <a:p>
            <a:pPr lvl="1"/>
            <a:r>
              <a:rPr lang="en-US" dirty="0"/>
              <a:t>Diversify Community Action by selecting a unique one-time or short-term project per year.</a:t>
            </a:r>
          </a:p>
          <a:p>
            <a:pPr lvl="1"/>
            <a:r>
              <a:rPr lang="en-US" dirty="0"/>
              <a:t>Implement a refined method of the club’s District Grant Application development process to reach at least one Grant submission per year.</a:t>
            </a:r>
          </a:p>
          <a:p>
            <a:pPr lvl="1"/>
            <a:endParaRPr lang="en-US" dirty="0"/>
          </a:p>
          <a:p>
            <a:r>
              <a:rPr lang="en-US" dirty="0"/>
              <a:t>Funding</a:t>
            </a:r>
          </a:p>
          <a:p>
            <a:pPr lvl="1"/>
            <a:r>
              <a:rPr lang="en-US" dirty="0"/>
              <a:t>Evaluate possibility of medium-term/additional club fundraiser.</a:t>
            </a:r>
          </a:p>
          <a:p>
            <a:pPr lvl="1"/>
            <a:endParaRPr lang="en-US" dirty="0"/>
          </a:p>
          <a:p>
            <a:r>
              <a:rPr lang="en-US" dirty="0"/>
              <a:t>Rotary Connections</a:t>
            </a:r>
          </a:p>
          <a:p>
            <a:pPr lvl="1"/>
            <a:r>
              <a:rPr lang="en-US" dirty="0"/>
              <a:t>Establish a standing socialization/fellowship schedule with consideration of quarterly pop-up socials.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933B677-AD9E-484F-B253-DC8676C832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B004E3E-97CE-4D2B-86C0-2EE3CED42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816" y="904506"/>
            <a:ext cx="11640368" cy="42060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/>
              <a:t>“All leadership exists to change behavior”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5FE4B-B93F-47FF-B180-247BC479C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899876" y="3916499"/>
            <a:ext cx="2694167" cy="897569"/>
          </a:xfrm>
          <a:ln>
            <a:noFill/>
          </a:ln>
        </p:spPr>
        <p:txBody>
          <a:bodyPr/>
          <a:lstStyle/>
          <a:p>
            <a:r>
              <a:rPr lang="en-US" dirty="0"/>
              <a:t>Matt </a:t>
            </a:r>
            <a:r>
              <a:rPr lang="en-US" dirty="0" err="1"/>
              <a:t>Wallaert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8D1CF4-004B-43A9-8D91-3C912472F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1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Increase our historical stamp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5086817"/>
          </a:xfrm>
        </p:spPr>
        <p:txBody>
          <a:bodyPr>
            <a:normAutofit/>
          </a:bodyPr>
          <a:lstStyle/>
          <a:p>
            <a:pPr marL="231775" indent="-231775"/>
            <a:r>
              <a:rPr lang="en-US" dirty="0"/>
              <a:t>Modernize our committee continuity</a:t>
            </a:r>
          </a:p>
          <a:p>
            <a:pPr marL="460375" lvl="1" indent="-231775"/>
            <a:r>
              <a:rPr lang="en-US" dirty="0"/>
              <a:t>Build continuity Binders</a:t>
            </a:r>
          </a:p>
          <a:p>
            <a:pPr marL="460375" lvl="1" indent="-231775"/>
            <a:r>
              <a:rPr lang="en-US" dirty="0"/>
              <a:t>Encourage all committee to have a co, vice, or assistance chairperson</a:t>
            </a:r>
          </a:p>
          <a:p>
            <a:pPr marL="460375" lvl="1" indent="-231775"/>
            <a:r>
              <a:rPr lang="en-US" dirty="0"/>
              <a:t>All members self-assign or be assigned a committee</a:t>
            </a:r>
          </a:p>
          <a:p>
            <a:pPr marL="688975" lvl="2" indent="-231775"/>
            <a:r>
              <a:rPr lang="en-US" u="sng" dirty="0"/>
              <a:t>Committees that need help</a:t>
            </a:r>
            <a:r>
              <a:rPr lang="en-US" dirty="0"/>
              <a:t>:  Social, Computer, Birthday Card, Grants, Rotaract, Community Action, Public Image</a:t>
            </a:r>
          </a:p>
          <a:p>
            <a:pPr marL="457200" lvl="2" indent="0">
              <a:buNone/>
            </a:pPr>
            <a:endParaRPr lang="en-US" dirty="0"/>
          </a:p>
          <a:p>
            <a:pPr marL="231775" indent="-231775"/>
            <a:r>
              <a:rPr lang="en-US" dirty="0"/>
              <a:t>Initiate an historian position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Create and track event participation in Club Runner</a:t>
            </a:r>
          </a:p>
          <a:p>
            <a:pPr marL="231775" indent="-231775"/>
            <a:endParaRPr lang="en-US" dirty="0"/>
          </a:p>
          <a:p>
            <a:pPr marL="460375" lvl="1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8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Intentional growth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84" y="2667500"/>
            <a:ext cx="11506199" cy="3836989"/>
          </a:xfrm>
        </p:spPr>
        <p:txBody>
          <a:bodyPr>
            <a:normAutofit fontScale="92500" lnSpcReduction="10000"/>
          </a:bodyPr>
          <a:lstStyle/>
          <a:p>
            <a:pPr marL="231775" indent="-231775"/>
            <a:r>
              <a:rPr lang="en-US" dirty="0"/>
              <a:t>Educate club on major board discussions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Every Rotarian every year to the Foundation</a:t>
            </a:r>
          </a:p>
          <a:p>
            <a:pPr marL="460375" lvl="1" indent="-231775"/>
            <a:r>
              <a:rPr lang="en-US" dirty="0">
                <a:hlinkClick r:id="rId3"/>
              </a:rPr>
              <a:t>https://my.rotary.org/en/annual-fund-and-share</a:t>
            </a:r>
            <a:endParaRPr lang="en-US" dirty="0"/>
          </a:p>
          <a:p>
            <a:pPr marL="460375" lvl="1" indent="-231775"/>
            <a:endParaRPr lang="en-US" dirty="0"/>
          </a:p>
          <a:p>
            <a:pPr marL="231775" indent="-231775"/>
            <a:r>
              <a:rPr lang="en-US" dirty="0"/>
              <a:t>Proud of incorporate Rotary’s brand and regalia </a:t>
            </a:r>
          </a:p>
          <a:p>
            <a:pPr marL="0" indent="0">
              <a:buNone/>
            </a:pPr>
            <a:endParaRPr lang="en-US" dirty="0"/>
          </a:p>
          <a:p>
            <a:pPr marL="231775" indent="-231775"/>
            <a:r>
              <a:rPr lang="en-US" dirty="0"/>
              <a:t>Inclusiveness 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Corporate membership </a:t>
            </a:r>
          </a:p>
          <a:p>
            <a:pPr marL="460375" lvl="1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AEBFF66-59B5-400E-91A1-23E044CC7ED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Club growth and personal growth in a sustainable, quality way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5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Create avenues for creativity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14121"/>
            <a:ext cx="11506199" cy="38369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31775" indent="-231775"/>
            <a:r>
              <a:rPr lang="en-US" dirty="0"/>
              <a:t>Target a new joint adventure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Invite space for brainstorming ideas</a:t>
            </a:r>
          </a:p>
          <a:p>
            <a:pPr marL="460375" lvl="1" indent="-231775"/>
            <a:r>
              <a:rPr lang="en-US" dirty="0"/>
              <a:t>How to involve those unable to attend our meetings? Make up meetings?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Strategically plan for our submission of District Grants and be open to supporting Global Grant Initiatives </a:t>
            </a:r>
          </a:p>
          <a:p>
            <a:pPr marL="460375" lvl="1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42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Invest in each other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0356D1-8491-4D3F-A23B-9317F31E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62" y="1988026"/>
            <a:ext cx="11506199" cy="383698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31775" indent="-231775"/>
            <a:r>
              <a:rPr lang="en-US" dirty="0"/>
              <a:t>Front porch fellowship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Positivity challenge to learn and incorporate that learning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The chronicles of Rushmore Rotary</a:t>
            </a:r>
          </a:p>
          <a:p>
            <a:pPr marL="231775" indent="-231775"/>
            <a:endParaRPr lang="en-US" dirty="0"/>
          </a:p>
          <a:p>
            <a:pPr marL="231775" indent="-231775"/>
            <a:r>
              <a:rPr lang="en-US" dirty="0"/>
              <a:t>Extend a welcoming hand to Interact and Rotaract</a:t>
            </a:r>
          </a:p>
          <a:p>
            <a:pPr marL="460375" lvl="1" indent="-231775"/>
            <a:endParaRPr lang="en-US" dirty="0"/>
          </a:p>
          <a:p>
            <a:pPr marL="173038" indent="-173038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F1E8A0-6E78-4E03-8B26-96161AB15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8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4414</TotalTime>
  <Words>477</Words>
  <Application>Microsoft Office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overview</vt:lpstr>
      <vt:lpstr>Rotary International President Jennifer Jones</vt:lpstr>
      <vt:lpstr>Strategic plan 2022-2025 goals</vt:lpstr>
      <vt:lpstr>PowerPoint Presentation</vt:lpstr>
      <vt:lpstr>Increase our historical stamp</vt:lpstr>
      <vt:lpstr>Intentional growth </vt:lpstr>
      <vt:lpstr>Create avenues for creativity </vt:lpstr>
      <vt:lpstr>Invest in each other</vt:lpstr>
      <vt:lpstr>Raise our gratitude of community </vt:lpstr>
      <vt:lpstr>Rotary club of rapid city rushmore  2022-2023 goals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Jennifer Rollins</cp:lastModifiedBy>
  <cp:revision>158</cp:revision>
  <cp:lastPrinted>2019-12-04T20:41:25Z</cp:lastPrinted>
  <dcterms:created xsi:type="dcterms:W3CDTF">2019-11-18T03:22:22Z</dcterms:created>
  <dcterms:modified xsi:type="dcterms:W3CDTF">2022-07-12T17:34:16Z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