
<file path=[Content_Types].xml><?xml version="1.0" encoding="utf-8"?>
<Types xmlns="http://schemas.openxmlformats.org/package/2006/content-types">
  <Default Extension="crdownload" ContentType="image/png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9" r:id="rId2"/>
    <p:sldId id="319" r:id="rId3"/>
    <p:sldId id="258" r:id="rId4"/>
    <p:sldId id="1536" r:id="rId5"/>
    <p:sldId id="336" r:id="rId6"/>
    <p:sldId id="331" r:id="rId7"/>
    <p:sldId id="330" r:id="rId8"/>
    <p:sldId id="270" r:id="rId9"/>
    <p:sldId id="337" r:id="rId10"/>
    <p:sldId id="338" r:id="rId11"/>
    <p:sldId id="334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B4E7"/>
    <a:srgbClr val="48595D"/>
    <a:srgbClr val="FFFFFF"/>
    <a:srgbClr val="D9185C"/>
    <a:srgbClr val="06B4E6"/>
    <a:srgbClr val="15458F"/>
    <a:srgbClr val="DA1A5A"/>
    <a:srgbClr val="00B4E6"/>
    <a:srgbClr val="00B4E7"/>
    <a:srgbClr val="1646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A44C08-8EBA-4AEC-A55F-C022534919CA}" v="23" dt="2025-01-28T08:27:34.0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31" autoAdjust="0"/>
    <p:restoredTop sz="96327" autoAdjust="0"/>
  </p:normalViewPr>
  <p:slideViewPr>
    <p:cSldViewPr snapToGrid="0" showGuides="1">
      <p:cViewPr>
        <p:scale>
          <a:sx n="70" d="100"/>
          <a:sy n="70" d="100"/>
        </p:scale>
        <p:origin x="624" y="595"/>
      </p:cViewPr>
      <p:guideLst>
        <p:guide orient="horz" pos="2632"/>
        <p:guide pos="3840"/>
      </p:guideLst>
    </p:cSldViewPr>
  </p:slideViewPr>
  <p:outlineViewPr>
    <p:cViewPr>
      <p:scale>
        <a:sx n="33" d="100"/>
        <a:sy n="33" d="100"/>
      </p:scale>
      <p:origin x="0" y="-20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erre Botha" userId="e29ebab4-e364-4051-b148-b9c8cbcd2eff" providerId="ADAL" clId="{D35BFBC9-33CF-4C78-B45C-E0B28184F90A}"/>
    <pc:docChg chg="undo redo custSel addSld delSld modSld sldOrd">
      <pc:chgData name="Pierre Botha" userId="e29ebab4-e364-4051-b148-b9c8cbcd2eff" providerId="ADAL" clId="{D35BFBC9-33CF-4C78-B45C-E0B28184F90A}" dt="2025-01-24T11:35:10.154" v="3829" actId="20577"/>
      <pc:docMkLst>
        <pc:docMk/>
      </pc:docMkLst>
      <pc:sldChg chg="addSp delSp modSp mod ord">
        <pc:chgData name="Pierre Botha" userId="e29ebab4-e364-4051-b148-b9c8cbcd2eff" providerId="ADAL" clId="{D35BFBC9-33CF-4C78-B45C-E0B28184F90A}" dt="2025-01-24T07:58:12.745" v="3588" actId="20577"/>
        <pc:sldMkLst>
          <pc:docMk/>
          <pc:sldMk cId="851843307" sldId="258"/>
        </pc:sldMkLst>
        <pc:spChg chg="add mod">
          <ac:chgData name="Pierre Botha" userId="e29ebab4-e364-4051-b148-b9c8cbcd2eff" providerId="ADAL" clId="{D35BFBC9-33CF-4C78-B45C-E0B28184F90A}" dt="2025-01-24T05:17:18.909" v="1079" actId="207"/>
          <ac:spMkLst>
            <pc:docMk/>
            <pc:sldMk cId="851843307" sldId="258"/>
            <ac:spMk id="10" creationId="{2601AB17-4808-E7DA-F4D6-7A3E731DC3DD}"/>
          </ac:spMkLst>
        </pc:spChg>
        <pc:spChg chg="mod">
          <ac:chgData name="Pierre Botha" userId="e29ebab4-e364-4051-b148-b9c8cbcd2eff" providerId="ADAL" clId="{D35BFBC9-33CF-4C78-B45C-E0B28184F90A}" dt="2025-01-24T06:57:58.208" v="2697" actId="1076"/>
          <ac:spMkLst>
            <pc:docMk/>
            <pc:sldMk cId="851843307" sldId="258"/>
            <ac:spMk id="13" creationId="{FD8BDA7B-C6EA-427E-97F1-6FA2E11670E3}"/>
          </ac:spMkLst>
        </pc:spChg>
        <pc:spChg chg="mod">
          <ac:chgData name="Pierre Botha" userId="e29ebab4-e364-4051-b148-b9c8cbcd2eff" providerId="ADAL" clId="{D35BFBC9-33CF-4C78-B45C-E0B28184F90A}" dt="2025-01-24T07:58:12.745" v="3588" actId="20577"/>
          <ac:spMkLst>
            <pc:docMk/>
            <pc:sldMk cId="851843307" sldId="258"/>
            <ac:spMk id="23" creationId="{5E897E4C-1BAC-400D-90F7-356FC65D6391}"/>
          </ac:spMkLst>
        </pc:spChg>
        <pc:picChg chg="add mod ord">
          <ac:chgData name="Pierre Botha" userId="e29ebab4-e364-4051-b148-b9c8cbcd2eff" providerId="ADAL" clId="{D35BFBC9-33CF-4C78-B45C-E0B28184F90A}" dt="2025-01-23T14:43:21.218" v="988"/>
          <ac:picMkLst>
            <pc:docMk/>
            <pc:sldMk cId="851843307" sldId="258"/>
            <ac:picMk id="7" creationId="{1FDF769F-0E2C-5CCB-D42C-C461EA2B91E8}"/>
          </ac:picMkLst>
        </pc:picChg>
      </pc:sldChg>
      <pc:sldChg chg="del">
        <pc:chgData name="Pierre Botha" userId="e29ebab4-e364-4051-b148-b9c8cbcd2eff" providerId="ADAL" clId="{D35BFBC9-33CF-4C78-B45C-E0B28184F90A}" dt="2025-01-24T05:27:28.047" v="1336" actId="47"/>
        <pc:sldMkLst>
          <pc:docMk/>
          <pc:sldMk cId="466676448" sldId="268"/>
        </pc:sldMkLst>
      </pc:sldChg>
      <pc:sldChg chg="addSp delSp modSp mod">
        <pc:chgData name="Pierre Botha" userId="e29ebab4-e364-4051-b148-b9c8cbcd2eff" providerId="ADAL" clId="{D35BFBC9-33CF-4C78-B45C-E0B28184F90A}" dt="2025-01-24T11:35:10.154" v="3829" actId="20577"/>
        <pc:sldMkLst>
          <pc:docMk/>
          <pc:sldMk cId="2354895522" sldId="270"/>
        </pc:sldMkLst>
        <pc:spChg chg="mod">
          <ac:chgData name="Pierre Botha" userId="e29ebab4-e364-4051-b148-b9c8cbcd2eff" providerId="ADAL" clId="{D35BFBC9-33CF-4C78-B45C-E0B28184F90A}" dt="2025-01-24T07:12:20.153" v="3044" actId="20577"/>
          <ac:spMkLst>
            <pc:docMk/>
            <pc:sldMk cId="2354895522" sldId="270"/>
            <ac:spMk id="5" creationId="{52381ABC-8821-4985-883C-CC7B9BF4084D}"/>
          </ac:spMkLst>
        </pc:spChg>
        <pc:spChg chg="mod">
          <ac:chgData name="Pierre Botha" userId="e29ebab4-e364-4051-b148-b9c8cbcd2eff" providerId="ADAL" clId="{D35BFBC9-33CF-4C78-B45C-E0B28184F90A}" dt="2025-01-24T11:35:10.154" v="3829" actId="20577"/>
          <ac:spMkLst>
            <pc:docMk/>
            <pc:sldMk cId="2354895522" sldId="270"/>
            <ac:spMk id="8" creationId="{080356D1-8491-4D3F-A23B-9317F31E57FF}"/>
          </ac:spMkLst>
        </pc:spChg>
        <pc:picChg chg="add mod ord">
          <ac:chgData name="Pierre Botha" userId="e29ebab4-e364-4051-b148-b9c8cbcd2eff" providerId="ADAL" clId="{D35BFBC9-33CF-4C78-B45C-E0B28184F90A}" dt="2025-01-24T07:02:26.652" v="2709" actId="167"/>
          <ac:picMkLst>
            <pc:docMk/>
            <pc:sldMk cId="2354895522" sldId="270"/>
            <ac:picMk id="4" creationId="{F708538D-D244-D421-10DC-FD8F2895681D}"/>
          </ac:picMkLst>
        </pc:picChg>
        <pc:picChg chg="add mod">
          <ac:chgData name="Pierre Botha" userId="e29ebab4-e364-4051-b148-b9c8cbcd2eff" providerId="ADAL" clId="{D35BFBC9-33CF-4C78-B45C-E0B28184F90A}" dt="2025-01-24T07:11:47.435" v="3027" actId="14100"/>
          <ac:picMkLst>
            <pc:docMk/>
            <pc:sldMk cId="2354895522" sldId="270"/>
            <ac:picMk id="6" creationId="{1628CD3A-C898-E92A-8D3E-629024CCBEB0}"/>
          </ac:picMkLst>
        </pc:picChg>
        <pc:picChg chg="mod">
          <ac:chgData name="Pierre Botha" userId="e29ebab4-e364-4051-b148-b9c8cbcd2eff" providerId="ADAL" clId="{D35BFBC9-33CF-4C78-B45C-E0B28184F90A}" dt="2025-01-24T07:02:45.987" v="2713" actId="1076"/>
          <ac:picMkLst>
            <pc:docMk/>
            <pc:sldMk cId="2354895522" sldId="270"/>
            <ac:picMk id="10" creationId="{69A1CB7B-E39F-A302-5656-A286861203E7}"/>
          </ac:picMkLst>
        </pc:picChg>
      </pc:sldChg>
      <pc:sldChg chg="del">
        <pc:chgData name="Pierre Botha" userId="e29ebab4-e364-4051-b148-b9c8cbcd2eff" providerId="ADAL" clId="{D35BFBC9-33CF-4C78-B45C-E0B28184F90A}" dt="2025-01-24T05:28:30.763" v="1337" actId="47"/>
        <pc:sldMkLst>
          <pc:docMk/>
          <pc:sldMk cId="1602127679" sldId="271"/>
        </pc:sldMkLst>
      </pc:sldChg>
      <pc:sldChg chg="addSp delSp modSp del mod ord">
        <pc:chgData name="Pierre Botha" userId="e29ebab4-e364-4051-b148-b9c8cbcd2eff" providerId="ADAL" clId="{D35BFBC9-33CF-4C78-B45C-E0B28184F90A}" dt="2025-01-24T05:19:03.778" v="1184" actId="47"/>
        <pc:sldMkLst>
          <pc:docMk/>
          <pc:sldMk cId="3204190540" sldId="312"/>
        </pc:sldMkLst>
      </pc:sldChg>
      <pc:sldChg chg="addSp delSp modSp mod">
        <pc:chgData name="Pierre Botha" userId="e29ebab4-e364-4051-b148-b9c8cbcd2eff" providerId="ADAL" clId="{D35BFBC9-33CF-4C78-B45C-E0B28184F90A}" dt="2025-01-24T07:57:43.721" v="3584" actId="20577"/>
        <pc:sldMkLst>
          <pc:docMk/>
          <pc:sldMk cId="2593788784" sldId="319"/>
        </pc:sldMkLst>
        <pc:spChg chg="ord">
          <ac:chgData name="Pierre Botha" userId="e29ebab4-e364-4051-b148-b9c8cbcd2eff" providerId="ADAL" clId="{D35BFBC9-33CF-4C78-B45C-E0B28184F90A}" dt="2025-01-23T13:53:56.909" v="48" actId="167"/>
          <ac:spMkLst>
            <pc:docMk/>
            <pc:sldMk cId="2593788784" sldId="319"/>
            <ac:spMk id="2" creationId="{C2F1333F-D385-5842-ACC5-86BCCF874108}"/>
          </ac:spMkLst>
        </pc:spChg>
        <pc:spChg chg="mod">
          <ac:chgData name="Pierre Botha" userId="e29ebab4-e364-4051-b148-b9c8cbcd2eff" providerId="ADAL" clId="{D35BFBC9-33CF-4C78-B45C-E0B28184F90A}" dt="2025-01-24T07:20:14.140" v="3085" actId="20577"/>
          <ac:spMkLst>
            <pc:docMk/>
            <pc:sldMk cId="2593788784" sldId="319"/>
            <ac:spMk id="3" creationId="{814C5BD3-3B8F-7E4C-9BB6-94F638B2DC93}"/>
          </ac:spMkLst>
        </pc:spChg>
        <pc:spChg chg="mod">
          <ac:chgData name="Pierre Botha" userId="e29ebab4-e364-4051-b148-b9c8cbcd2eff" providerId="ADAL" clId="{D35BFBC9-33CF-4C78-B45C-E0B28184F90A}" dt="2025-01-23T13:54:29.431" v="51" actId="1076"/>
          <ac:spMkLst>
            <pc:docMk/>
            <pc:sldMk cId="2593788784" sldId="319"/>
            <ac:spMk id="8" creationId="{AAA56A48-0716-A7EC-7148-188444434CD9}"/>
          </ac:spMkLst>
        </pc:spChg>
        <pc:spChg chg="mod">
          <ac:chgData name="Pierre Botha" userId="e29ebab4-e364-4051-b148-b9c8cbcd2eff" providerId="ADAL" clId="{D35BFBC9-33CF-4C78-B45C-E0B28184F90A}" dt="2025-01-24T07:57:43.721" v="3584" actId="20577"/>
          <ac:spMkLst>
            <pc:docMk/>
            <pc:sldMk cId="2593788784" sldId="319"/>
            <ac:spMk id="9" creationId="{EE44BE26-A51E-67D1-1BE3-F36C8A58BD2B}"/>
          </ac:spMkLst>
        </pc:spChg>
        <pc:picChg chg="add mod ord">
          <ac:chgData name="Pierre Botha" userId="e29ebab4-e364-4051-b148-b9c8cbcd2eff" providerId="ADAL" clId="{D35BFBC9-33CF-4C78-B45C-E0B28184F90A}" dt="2025-01-23T13:56:22.635" v="80" actId="1076"/>
          <ac:picMkLst>
            <pc:docMk/>
            <pc:sldMk cId="2593788784" sldId="319"/>
            <ac:picMk id="7" creationId="{765CE98A-19AB-73A4-9AB9-8B0A042C4D46}"/>
          </ac:picMkLst>
        </pc:picChg>
      </pc:sldChg>
      <pc:sldChg chg="modSp mod">
        <pc:chgData name="Pierre Botha" userId="e29ebab4-e364-4051-b148-b9c8cbcd2eff" providerId="ADAL" clId="{D35BFBC9-33CF-4C78-B45C-E0B28184F90A}" dt="2025-01-23T13:52:55.646" v="42" actId="20577"/>
        <pc:sldMkLst>
          <pc:docMk/>
          <pc:sldMk cId="4286912208" sldId="329"/>
        </pc:sldMkLst>
        <pc:spChg chg="mod">
          <ac:chgData name="Pierre Botha" userId="e29ebab4-e364-4051-b148-b9c8cbcd2eff" providerId="ADAL" clId="{D35BFBC9-33CF-4C78-B45C-E0B28184F90A}" dt="2025-01-23T13:50:25.250" v="15" actId="20577"/>
          <ac:spMkLst>
            <pc:docMk/>
            <pc:sldMk cId="4286912208" sldId="329"/>
            <ac:spMk id="9" creationId="{E4955F97-28C2-744E-B3A7-E0FAE3B40F57}"/>
          </ac:spMkLst>
        </pc:spChg>
        <pc:spChg chg="mod">
          <ac:chgData name="Pierre Botha" userId="e29ebab4-e364-4051-b148-b9c8cbcd2eff" providerId="ADAL" clId="{D35BFBC9-33CF-4C78-B45C-E0B28184F90A}" dt="2025-01-23T13:52:55.646" v="42" actId="20577"/>
          <ac:spMkLst>
            <pc:docMk/>
            <pc:sldMk cId="4286912208" sldId="329"/>
            <ac:spMk id="12" creationId="{8CA57604-6BAA-8348-8388-64F5F2D88D17}"/>
          </ac:spMkLst>
        </pc:spChg>
      </pc:sldChg>
      <pc:sldChg chg="addSp delSp modSp mod">
        <pc:chgData name="Pierre Botha" userId="e29ebab4-e364-4051-b148-b9c8cbcd2eff" providerId="ADAL" clId="{D35BFBC9-33CF-4C78-B45C-E0B28184F90A}" dt="2025-01-24T11:34:57.830" v="3827" actId="108"/>
        <pc:sldMkLst>
          <pc:docMk/>
          <pc:sldMk cId="3017452440" sldId="330"/>
        </pc:sldMkLst>
        <pc:spChg chg="mod">
          <ac:chgData name="Pierre Botha" userId="e29ebab4-e364-4051-b148-b9c8cbcd2eff" providerId="ADAL" clId="{D35BFBC9-33CF-4C78-B45C-E0B28184F90A}" dt="2025-01-24T06:01:48.825" v="2120" actId="1035"/>
          <ac:spMkLst>
            <pc:docMk/>
            <pc:sldMk cId="3017452440" sldId="330"/>
            <ac:spMk id="5" creationId="{AC08413B-F8CD-3FB0-58C7-197FC866DB78}"/>
          </ac:spMkLst>
        </pc:spChg>
        <pc:spChg chg="ord">
          <ac:chgData name="Pierre Botha" userId="e29ebab4-e364-4051-b148-b9c8cbcd2eff" providerId="ADAL" clId="{D35BFBC9-33CF-4C78-B45C-E0B28184F90A}" dt="2025-01-24T05:25:40.243" v="1296" actId="167"/>
          <ac:spMkLst>
            <pc:docMk/>
            <pc:sldMk cId="3017452440" sldId="330"/>
            <ac:spMk id="7" creationId="{034F7AEE-6D3D-F563-250C-BFA432FE32BE}"/>
          </ac:spMkLst>
        </pc:spChg>
        <pc:spChg chg="mod">
          <ac:chgData name="Pierre Botha" userId="e29ebab4-e364-4051-b148-b9c8cbcd2eff" providerId="ADAL" clId="{D35BFBC9-33CF-4C78-B45C-E0B28184F90A}" dt="2025-01-24T11:34:57.830" v="3827" actId="108"/>
          <ac:spMkLst>
            <pc:docMk/>
            <pc:sldMk cId="3017452440" sldId="330"/>
            <ac:spMk id="12" creationId="{3016B00C-B1A8-62EA-DB61-220B8E753227}"/>
          </ac:spMkLst>
        </pc:spChg>
        <pc:picChg chg="add mod ord">
          <ac:chgData name="Pierre Botha" userId="e29ebab4-e364-4051-b148-b9c8cbcd2eff" providerId="ADAL" clId="{D35BFBC9-33CF-4C78-B45C-E0B28184F90A}" dt="2025-01-24T05:25:35.385" v="1295" actId="167"/>
          <ac:picMkLst>
            <pc:docMk/>
            <pc:sldMk cId="3017452440" sldId="330"/>
            <ac:picMk id="8" creationId="{937BC52D-0666-52E7-EA67-CA2833ED81F1}"/>
          </ac:picMkLst>
        </pc:picChg>
        <pc:picChg chg="add mod">
          <ac:chgData name="Pierre Botha" userId="e29ebab4-e364-4051-b148-b9c8cbcd2eff" providerId="ADAL" clId="{D35BFBC9-33CF-4C78-B45C-E0B28184F90A}" dt="2025-01-24T07:01:36.702" v="2704" actId="1076"/>
          <ac:picMkLst>
            <pc:docMk/>
            <pc:sldMk cId="3017452440" sldId="330"/>
            <ac:picMk id="9" creationId="{A5CB4D5D-0587-0585-0040-514E601089FB}"/>
          </ac:picMkLst>
        </pc:picChg>
      </pc:sldChg>
      <pc:sldChg chg="addSp delSp modSp mod ord">
        <pc:chgData name="Pierre Botha" userId="e29ebab4-e364-4051-b148-b9c8cbcd2eff" providerId="ADAL" clId="{D35BFBC9-33CF-4C78-B45C-E0B28184F90A}" dt="2025-01-24T06:42:36.113" v="2129" actId="20577"/>
        <pc:sldMkLst>
          <pc:docMk/>
          <pc:sldMk cId="2619937166" sldId="331"/>
        </pc:sldMkLst>
        <pc:spChg chg="add mod">
          <ac:chgData name="Pierre Botha" userId="e29ebab4-e364-4051-b148-b9c8cbcd2eff" providerId="ADAL" clId="{D35BFBC9-33CF-4C78-B45C-E0B28184F90A}" dt="2025-01-24T06:00:29.818" v="2111" actId="6549"/>
          <ac:spMkLst>
            <pc:docMk/>
            <pc:sldMk cId="2619937166" sldId="331"/>
            <ac:spMk id="7" creationId="{257220E3-6D76-48C6-8FA0-0EB4436049ED}"/>
          </ac:spMkLst>
        </pc:spChg>
        <pc:spChg chg="mod">
          <ac:chgData name="Pierre Botha" userId="e29ebab4-e364-4051-b148-b9c8cbcd2eff" providerId="ADAL" clId="{D35BFBC9-33CF-4C78-B45C-E0B28184F90A}" dt="2025-01-24T05:59:30.418" v="2026" actId="20577"/>
          <ac:spMkLst>
            <pc:docMk/>
            <pc:sldMk cId="2619937166" sldId="331"/>
            <ac:spMk id="9" creationId="{E63FC348-237B-71BA-1190-1131DD1D4E1D}"/>
          </ac:spMkLst>
        </pc:spChg>
        <pc:spChg chg="mod">
          <ac:chgData name="Pierre Botha" userId="e29ebab4-e364-4051-b148-b9c8cbcd2eff" providerId="ADAL" clId="{D35BFBC9-33CF-4C78-B45C-E0B28184F90A}" dt="2025-01-24T06:42:36.113" v="2129" actId="20577"/>
          <ac:spMkLst>
            <pc:docMk/>
            <pc:sldMk cId="2619937166" sldId="331"/>
            <ac:spMk id="13" creationId="{75D8AFB0-D952-8320-36EF-1315A553D409}"/>
          </ac:spMkLst>
        </pc:spChg>
        <pc:picChg chg="add mod">
          <ac:chgData name="Pierre Botha" userId="e29ebab4-e364-4051-b148-b9c8cbcd2eff" providerId="ADAL" clId="{D35BFBC9-33CF-4C78-B45C-E0B28184F90A}" dt="2025-01-24T05:40:05.734" v="1396" actId="1076"/>
          <ac:picMkLst>
            <pc:docMk/>
            <pc:sldMk cId="2619937166" sldId="331"/>
            <ac:picMk id="3" creationId="{AA1D4E54-5D62-BB6B-0877-8F3626CA81D9}"/>
          </ac:picMkLst>
        </pc:picChg>
        <pc:picChg chg="mod">
          <ac:chgData name="Pierre Botha" userId="e29ebab4-e364-4051-b148-b9c8cbcd2eff" providerId="ADAL" clId="{D35BFBC9-33CF-4C78-B45C-E0B28184F90A}" dt="2025-01-24T05:38:17.846" v="1379" actId="1076"/>
          <ac:picMkLst>
            <pc:docMk/>
            <pc:sldMk cId="2619937166" sldId="331"/>
            <ac:picMk id="4" creationId="{7B22D235-C08B-700F-9EED-28163BC45C9E}"/>
          </ac:picMkLst>
        </pc:picChg>
        <pc:picChg chg="add mod">
          <ac:chgData name="Pierre Botha" userId="e29ebab4-e364-4051-b148-b9c8cbcd2eff" providerId="ADAL" clId="{D35BFBC9-33CF-4C78-B45C-E0B28184F90A}" dt="2025-01-24T05:45:54.158" v="1613" actId="1076"/>
          <ac:picMkLst>
            <pc:docMk/>
            <pc:sldMk cId="2619937166" sldId="331"/>
            <ac:picMk id="6" creationId="{B75D6974-4063-09AB-EA30-D4EC36312F58}"/>
          </ac:picMkLst>
        </pc:picChg>
      </pc:sldChg>
      <pc:sldChg chg="add del">
        <pc:chgData name="Pierre Botha" userId="e29ebab4-e364-4051-b148-b9c8cbcd2eff" providerId="ADAL" clId="{D35BFBC9-33CF-4C78-B45C-E0B28184F90A}" dt="2025-01-24T05:29:16.695" v="1355" actId="47"/>
        <pc:sldMkLst>
          <pc:docMk/>
          <pc:sldMk cId="2379666744" sldId="332"/>
        </pc:sldMkLst>
      </pc:sldChg>
      <pc:sldChg chg="del">
        <pc:chgData name="Pierre Botha" userId="e29ebab4-e364-4051-b148-b9c8cbcd2eff" providerId="ADAL" clId="{D35BFBC9-33CF-4C78-B45C-E0B28184F90A}" dt="2025-01-24T05:56:17.174" v="2004" actId="47"/>
        <pc:sldMkLst>
          <pc:docMk/>
          <pc:sldMk cId="3066652300" sldId="333"/>
        </pc:sldMkLst>
      </pc:sldChg>
      <pc:sldChg chg="addSp delSp modSp mod">
        <pc:chgData name="Pierre Botha" userId="e29ebab4-e364-4051-b148-b9c8cbcd2eff" providerId="ADAL" clId="{D35BFBC9-33CF-4C78-B45C-E0B28184F90A}" dt="2025-01-24T08:09:10.346" v="3819" actId="1038"/>
        <pc:sldMkLst>
          <pc:docMk/>
          <pc:sldMk cId="1428893997" sldId="334"/>
        </pc:sldMkLst>
        <pc:spChg chg="mod">
          <ac:chgData name="Pierre Botha" userId="e29ebab4-e364-4051-b148-b9c8cbcd2eff" providerId="ADAL" clId="{D35BFBC9-33CF-4C78-B45C-E0B28184F90A}" dt="2025-01-24T07:32:59.325" v="3363" actId="20577"/>
          <ac:spMkLst>
            <pc:docMk/>
            <pc:sldMk cId="1428893997" sldId="334"/>
            <ac:spMk id="5" creationId="{5934CDBA-CB47-60E4-602A-07D8FF497797}"/>
          </ac:spMkLst>
        </pc:spChg>
        <pc:spChg chg="ord">
          <ac:chgData name="Pierre Botha" userId="e29ebab4-e364-4051-b148-b9c8cbcd2eff" providerId="ADAL" clId="{D35BFBC9-33CF-4C78-B45C-E0B28184F90A}" dt="2025-01-24T07:50:39.163" v="3547" actId="167"/>
          <ac:spMkLst>
            <pc:docMk/>
            <pc:sldMk cId="1428893997" sldId="334"/>
            <ac:spMk id="7" creationId="{8C5FFF16-8958-74C2-A711-615421F811D1}"/>
          </ac:spMkLst>
        </pc:spChg>
        <pc:spChg chg="mod">
          <ac:chgData name="Pierre Botha" userId="e29ebab4-e364-4051-b148-b9c8cbcd2eff" providerId="ADAL" clId="{D35BFBC9-33CF-4C78-B45C-E0B28184F90A}" dt="2025-01-24T07:48:34.930" v="3541" actId="6549"/>
          <ac:spMkLst>
            <pc:docMk/>
            <pc:sldMk cId="1428893997" sldId="334"/>
            <ac:spMk id="12" creationId="{A1AC0CB7-7007-A2A1-E870-CD836DA57ED4}"/>
          </ac:spMkLst>
        </pc:spChg>
        <pc:spChg chg="add mod ord">
          <ac:chgData name="Pierre Botha" userId="e29ebab4-e364-4051-b148-b9c8cbcd2eff" providerId="ADAL" clId="{D35BFBC9-33CF-4C78-B45C-E0B28184F90A}" dt="2025-01-24T07:51:27.207" v="3551" actId="14100"/>
          <ac:spMkLst>
            <pc:docMk/>
            <pc:sldMk cId="1428893997" sldId="334"/>
            <ac:spMk id="14" creationId="{D677C211-E659-8B6B-E73D-D65B5CD7CA30}"/>
          </ac:spMkLst>
        </pc:spChg>
        <pc:spChg chg="mod">
          <ac:chgData name="Pierre Botha" userId="e29ebab4-e364-4051-b148-b9c8cbcd2eff" providerId="ADAL" clId="{D35BFBC9-33CF-4C78-B45C-E0B28184F90A}" dt="2025-01-24T07:48:41.381" v="3542" actId="1076"/>
          <ac:spMkLst>
            <pc:docMk/>
            <pc:sldMk cId="1428893997" sldId="334"/>
            <ac:spMk id="36" creationId="{CA46EDB4-99A1-5E63-B114-F61125C17833}"/>
          </ac:spMkLst>
        </pc:spChg>
        <pc:spChg chg="mod ord">
          <ac:chgData name="Pierre Botha" userId="e29ebab4-e364-4051-b148-b9c8cbcd2eff" providerId="ADAL" clId="{D35BFBC9-33CF-4C78-B45C-E0B28184F90A}" dt="2025-01-24T07:46:51.243" v="3531" actId="1076"/>
          <ac:spMkLst>
            <pc:docMk/>
            <pc:sldMk cId="1428893997" sldId="334"/>
            <ac:spMk id="42" creationId="{8AE74650-0C02-1D9B-0227-14BBCA680812}"/>
          </ac:spMkLst>
        </pc:spChg>
        <pc:picChg chg="add mod">
          <ac:chgData name="Pierre Botha" userId="e29ebab4-e364-4051-b148-b9c8cbcd2eff" providerId="ADAL" clId="{D35BFBC9-33CF-4C78-B45C-E0B28184F90A}" dt="2025-01-24T07:46:05.641" v="3527" actId="14861"/>
          <ac:picMkLst>
            <pc:docMk/>
            <pc:sldMk cId="1428893997" sldId="334"/>
            <ac:picMk id="9" creationId="{8C5EDED6-1C6A-B801-0B93-7C1F60EA0FFC}"/>
          </ac:picMkLst>
        </pc:picChg>
        <pc:picChg chg="add mod">
          <ac:chgData name="Pierre Botha" userId="e29ebab4-e364-4051-b148-b9c8cbcd2eff" providerId="ADAL" clId="{D35BFBC9-33CF-4C78-B45C-E0B28184F90A}" dt="2025-01-24T07:46:05.641" v="3527" actId="14861"/>
          <ac:picMkLst>
            <pc:docMk/>
            <pc:sldMk cId="1428893997" sldId="334"/>
            <ac:picMk id="11" creationId="{8DC3CDD3-686A-BEDB-10EF-704030A73558}"/>
          </ac:picMkLst>
        </pc:picChg>
        <pc:picChg chg="add mod">
          <ac:chgData name="Pierre Botha" userId="e29ebab4-e364-4051-b148-b9c8cbcd2eff" providerId="ADAL" clId="{D35BFBC9-33CF-4C78-B45C-E0B28184F90A}" dt="2025-01-24T07:46:05.641" v="3527" actId="14861"/>
          <ac:picMkLst>
            <pc:docMk/>
            <pc:sldMk cId="1428893997" sldId="334"/>
            <ac:picMk id="13" creationId="{87528EB9-338A-06A7-9050-27A45A00F4BD}"/>
          </ac:picMkLst>
        </pc:picChg>
        <pc:picChg chg="add mod">
          <ac:chgData name="Pierre Botha" userId="e29ebab4-e364-4051-b148-b9c8cbcd2eff" providerId="ADAL" clId="{D35BFBC9-33CF-4C78-B45C-E0B28184F90A}" dt="2025-01-24T08:09:10.346" v="3819" actId="1038"/>
          <ac:picMkLst>
            <pc:docMk/>
            <pc:sldMk cId="1428893997" sldId="334"/>
            <ac:picMk id="16" creationId="{4F477576-86F6-5107-91FC-248794C13F6D}"/>
          </ac:picMkLst>
        </pc:picChg>
        <pc:picChg chg="add mod">
          <ac:chgData name="Pierre Botha" userId="e29ebab4-e364-4051-b148-b9c8cbcd2eff" providerId="ADAL" clId="{D35BFBC9-33CF-4C78-B45C-E0B28184F90A}" dt="2025-01-24T08:08:44.281" v="3808" actId="1076"/>
          <ac:picMkLst>
            <pc:docMk/>
            <pc:sldMk cId="1428893997" sldId="334"/>
            <ac:picMk id="17" creationId="{DE4E9438-DE4C-F29B-40D9-225607B4CBE2}"/>
          </ac:picMkLst>
        </pc:picChg>
        <pc:picChg chg="ord">
          <ac:chgData name="Pierre Botha" userId="e29ebab4-e364-4051-b148-b9c8cbcd2eff" providerId="ADAL" clId="{D35BFBC9-33CF-4C78-B45C-E0B28184F90A}" dt="2025-01-24T07:46:45.164" v="3530" actId="166"/>
          <ac:picMkLst>
            <pc:docMk/>
            <pc:sldMk cId="1428893997" sldId="334"/>
            <ac:picMk id="41" creationId="{17A98CBD-B7B7-81F1-5B39-D5128161C41F}"/>
          </ac:picMkLst>
        </pc:picChg>
      </pc:sldChg>
      <pc:sldChg chg="addSp modSp add del mod ord">
        <pc:chgData name="Pierre Botha" userId="e29ebab4-e364-4051-b148-b9c8cbcd2eff" providerId="ADAL" clId="{D35BFBC9-33CF-4C78-B45C-E0B28184F90A}" dt="2025-01-24T07:52:37.858" v="3552" actId="47"/>
        <pc:sldMkLst>
          <pc:docMk/>
          <pc:sldMk cId="3012872895" sldId="335"/>
        </pc:sldMkLst>
      </pc:sldChg>
      <pc:sldChg chg="addSp delSp modSp add mod">
        <pc:chgData name="Pierre Botha" userId="e29ebab4-e364-4051-b148-b9c8cbcd2eff" providerId="ADAL" clId="{D35BFBC9-33CF-4C78-B45C-E0B28184F90A}" dt="2025-01-24T07:12:59.667" v="3050" actId="1076"/>
        <pc:sldMkLst>
          <pc:docMk/>
          <pc:sldMk cId="3815312720" sldId="336"/>
        </pc:sldMkLst>
        <pc:spChg chg="ord">
          <ac:chgData name="Pierre Botha" userId="e29ebab4-e364-4051-b148-b9c8cbcd2eff" providerId="ADAL" clId="{D35BFBC9-33CF-4C78-B45C-E0B28184F90A}" dt="2025-01-24T05:18:06.941" v="1086" actId="167"/>
          <ac:spMkLst>
            <pc:docMk/>
            <pc:sldMk cId="3815312720" sldId="336"/>
            <ac:spMk id="7" creationId="{4FF8F6FD-5672-9D65-B0C3-12908165D7FC}"/>
          </ac:spMkLst>
        </pc:spChg>
        <pc:spChg chg="mod">
          <ac:chgData name="Pierre Botha" userId="e29ebab4-e364-4051-b148-b9c8cbcd2eff" providerId="ADAL" clId="{D35BFBC9-33CF-4C78-B45C-E0B28184F90A}" dt="2025-01-24T07:12:59.667" v="3050" actId="1076"/>
          <ac:spMkLst>
            <pc:docMk/>
            <pc:sldMk cId="3815312720" sldId="336"/>
            <ac:spMk id="9" creationId="{83C2A2C8-FBA5-2B49-76E0-9420992B64ED}"/>
          </ac:spMkLst>
        </pc:spChg>
        <pc:spChg chg="mod">
          <ac:chgData name="Pierre Botha" userId="e29ebab4-e364-4051-b148-b9c8cbcd2eff" providerId="ADAL" clId="{D35BFBC9-33CF-4C78-B45C-E0B28184F90A}" dt="2025-01-24T05:21:10.921" v="1230" actId="20577"/>
          <ac:spMkLst>
            <pc:docMk/>
            <pc:sldMk cId="3815312720" sldId="336"/>
            <ac:spMk id="12" creationId="{4289309D-A847-B786-A7E9-A20F18AC05B2}"/>
          </ac:spMkLst>
        </pc:spChg>
        <pc:picChg chg="add mod ord">
          <ac:chgData name="Pierre Botha" userId="e29ebab4-e364-4051-b148-b9c8cbcd2eff" providerId="ADAL" clId="{D35BFBC9-33CF-4C78-B45C-E0B28184F90A}" dt="2025-01-24T05:18:46.478" v="1183" actId="29295"/>
          <ac:picMkLst>
            <pc:docMk/>
            <pc:sldMk cId="3815312720" sldId="336"/>
            <ac:picMk id="10" creationId="{084A2C3B-3549-8DF8-8C24-64C00305CC63}"/>
          </ac:picMkLst>
        </pc:picChg>
      </pc:sldChg>
      <pc:sldChg chg="addSp delSp modSp add mod">
        <pc:chgData name="Pierre Botha" userId="e29ebab4-e364-4051-b148-b9c8cbcd2eff" providerId="ADAL" clId="{D35BFBC9-33CF-4C78-B45C-E0B28184F90A}" dt="2025-01-24T08:05:53.209" v="3752" actId="20577"/>
        <pc:sldMkLst>
          <pc:docMk/>
          <pc:sldMk cId="2534568479" sldId="337"/>
        </pc:sldMkLst>
        <pc:spChg chg="mod">
          <ac:chgData name="Pierre Botha" userId="e29ebab4-e364-4051-b148-b9c8cbcd2eff" providerId="ADAL" clId="{D35BFBC9-33CF-4C78-B45C-E0B28184F90A}" dt="2025-01-24T07:21:15.985" v="3106" actId="20577"/>
          <ac:spMkLst>
            <pc:docMk/>
            <pc:sldMk cId="2534568479" sldId="337"/>
            <ac:spMk id="13" creationId="{EBFF7FC6-4A72-F52F-89F5-5023D69044D4}"/>
          </ac:spMkLst>
        </pc:spChg>
        <pc:spChg chg="mod">
          <ac:chgData name="Pierre Botha" userId="e29ebab4-e364-4051-b148-b9c8cbcd2eff" providerId="ADAL" clId="{D35BFBC9-33CF-4C78-B45C-E0B28184F90A}" dt="2025-01-24T08:05:53.209" v="3752" actId="20577"/>
          <ac:spMkLst>
            <pc:docMk/>
            <pc:sldMk cId="2534568479" sldId="337"/>
            <ac:spMk id="23" creationId="{DD003E72-9C0A-FC35-7627-97132C97F828}"/>
          </ac:spMkLst>
        </pc:spChg>
        <pc:picChg chg="add mod">
          <ac:chgData name="Pierre Botha" userId="e29ebab4-e364-4051-b148-b9c8cbcd2eff" providerId="ADAL" clId="{D35BFBC9-33CF-4C78-B45C-E0B28184F90A}" dt="2025-01-24T07:15:14.440" v="3057" actId="1076"/>
          <ac:picMkLst>
            <pc:docMk/>
            <pc:sldMk cId="2534568479" sldId="337"/>
            <ac:picMk id="3" creationId="{E6C29D98-8D5D-B902-E901-DB75B960EB8C}"/>
          </ac:picMkLst>
        </pc:picChg>
        <pc:picChg chg="add mod">
          <ac:chgData name="Pierre Botha" userId="e29ebab4-e364-4051-b148-b9c8cbcd2eff" providerId="ADAL" clId="{D35BFBC9-33CF-4C78-B45C-E0B28184F90A}" dt="2025-01-24T07:15:54.514" v="3063" actId="1076"/>
          <ac:picMkLst>
            <pc:docMk/>
            <pc:sldMk cId="2534568479" sldId="337"/>
            <ac:picMk id="6" creationId="{675ACFF9-E9FB-58B8-FB30-5F8729D57A64}"/>
          </ac:picMkLst>
        </pc:picChg>
        <pc:picChg chg="add mod">
          <ac:chgData name="Pierre Botha" userId="e29ebab4-e364-4051-b148-b9c8cbcd2eff" providerId="ADAL" clId="{D35BFBC9-33CF-4C78-B45C-E0B28184F90A}" dt="2025-01-24T07:16:18.193" v="3068" actId="1076"/>
          <ac:picMkLst>
            <pc:docMk/>
            <pc:sldMk cId="2534568479" sldId="337"/>
            <ac:picMk id="11" creationId="{C7924453-A024-C22F-D03D-5206385E3F97}"/>
          </ac:picMkLst>
        </pc:picChg>
        <pc:picChg chg="add mod">
          <ac:chgData name="Pierre Botha" userId="e29ebab4-e364-4051-b148-b9c8cbcd2eff" providerId="ADAL" clId="{D35BFBC9-33CF-4C78-B45C-E0B28184F90A}" dt="2025-01-24T07:17:20.423" v="3077" actId="1076"/>
          <ac:picMkLst>
            <pc:docMk/>
            <pc:sldMk cId="2534568479" sldId="337"/>
            <ac:picMk id="14" creationId="{E0B4322F-5DE0-AA86-552E-6EACDFFD8EEF}"/>
          </ac:picMkLst>
        </pc:picChg>
        <pc:picChg chg="add mod">
          <ac:chgData name="Pierre Botha" userId="e29ebab4-e364-4051-b148-b9c8cbcd2eff" providerId="ADAL" clId="{D35BFBC9-33CF-4C78-B45C-E0B28184F90A}" dt="2025-01-24T07:17:46.324" v="3083" actId="14100"/>
          <ac:picMkLst>
            <pc:docMk/>
            <pc:sldMk cId="2534568479" sldId="337"/>
            <ac:picMk id="16" creationId="{6CE82D2A-12E7-4AD5-8EFC-66C3CA414584}"/>
          </ac:picMkLst>
        </pc:picChg>
      </pc:sldChg>
      <pc:sldChg chg="addSp delSp modSp add mod">
        <pc:chgData name="Pierre Botha" userId="e29ebab4-e364-4051-b148-b9c8cbcd2eff" providerId="ADAL" clId="{D35BFBC9-33CF-4C78-B45C-E0B28184F90A}" dt="2025-01-24T08:06:49.579" v="3785" actId="20577"/>
        <pc:sldMkLst>
          <pc:docMk/>
          <pc:sldMk cId="831873650" sldId="338"/>
        </pc:sldMkLst>
        <pc:spChg chg="mod">
          <ac:chgData name="Pierre Botha" userId="e29ebab4-e364-4051-b148-b9c8cbcd2eff" providerId="ADAL" clId="{D35BFBC9-33CF-4C78-B45C-E0B28184F90A}" dt="2025-01-24T07:33:50.244" v="3369" actId="14100"/>
          <ac:spMkLst>
            <pc:docMk/>
            <pc:sldMk cId="831873650" sldId="338"/>
            <ac:spMk id="3" creationId="{28D7172A-714C-3124-879D-5B44FBE51083}"/>
          </ac:spMkLst>
        </pc:spChg>
        <pc:spChg chg="mod">
          <ac:chgData name="Pierre Botha" userId="e29ebab4-e364-4051-b148-b9c8cbcd2eff" providerId="ADAL" clId="{D35BFBC9-33CF-4C78-B45C-E0B28184F90A}" dt="2025-01-24T07:37:15.388" v="3420" actId="20577"/>
          <ac:spMkLst>
            <pc:docMk/>
            <pc:sldMk cId="831873650" sldId="338"/>
            <ac:spMk id="5" creationId="{448CC30E-9923-08D3-493C-20C03B2E78C8}"/>
          </ac:spMkLst>
        </pc:spChg>
        <pc:spChg chg="mod">
          <ac:chgData name="Pierre Botha" userId="e29ebab4-e364-4051-b148-b9c8cbcd2eff" providerId="ADAL" clId="{D35BFBC9-33CF-4C78-B45C-E0B28184F90A}" dt="2025-01-24T08:06:49.579" v="3785" actId="20577"/>
          <ac:spMkLst>
            <pc:docMk/>
            <pc:sldMk cId="831873650" sldId="338"/>
            <ac:spMk id="8" creationId="{547B66B7-9BB3-92E0-D2B4-35340E19E92E}"/>
          </ac:spMkLst>
        </pc:spChg>
        <pc:picChg chg="mod">
          <ac:chgData name="Pierre Botha" userId="e29ebab4-e364-4051-b148-b9c8cbcd2eff" providerId="ADAL" clId="{D35BFBC9-33CF-4C78-B45C-E0B28184F90A}" dt="2025-01-24T07:55:42.300" v="3554" actId="1076"/>
          <ac:picMkLst>
            <pc:docMk/>
            <pc:sldMk cId="831873650" sldId="338"/>
            <ac:picMk id="10" creationId="{72DFA04D-28B7-C011-966B-9C6157B704CA}"/>
          </ac:picMkLst>
        </pc:picChg>
        <pc:picChg chg="add mod ord">
          <ac:chgData name="Pierre Botha" userId="e29ebab4-e364-4051-b148-b9c8cbcd2eff" providerId="ADAL" clId="{D35BFBC9-33CF-4C78-B45C-E0B28184F90A}" dt="2025-01-24T07:33:57.710" v="3371" actId="14100"/>
          <ac:picMkLst>
            <pc:docMk/>
            <pc:sldMk cId="831873650" sldId="338"/>
            <ac:picMk id="11" creationId="{4B17F2D3-C26A-842E-9823-3488D481DFAA}"/>
          </ac:picMkLst>
        </pc:picChg>
      </pc:sldChg>
    </pc:docChg>
  </pc:docChgLst>
  <pc:docChgLst>
    <pc:chgData name="Pierre Botha" userId="e29ebab4-e364-4051-b148-b9c8cbcd2eff" providerId="ADAL" clId="{B2990A46-442A-4DD4-BD42-290F9A8EB97D}"/>
    <pc:docChg chg="undo custSel addSld delSld modSld sldOrd">
      <pc:chgData name="Pierre Botha" userId="e29ebab4-e364-4051-b148-b9c8cbcd2eff" providerId="ADAL" clId="{B2990A46-442A-4DD4-BD42-290F9A8EB97D}" dt="2025-01-21T07:38:49.518" v="2795" actId="166"/>
      <pc:docMkLst>
        <pc:docMk/>
      </pc:docMkLst>
      <pc:sldChg chg="addSp modSp mod">
        <pc:chgData name="Pierre Botha" userId="e29ebab4-e364-4051-b148-b9c8cbcd2eff" providerId="ADAL" clId="{B2990A46-442A-4DD4-BD42-290F9A8EB97D}" dt="2025-01-21T06:33:33.517" v="1708" actId="6549"/>
        <pc:sldMkLst>
          <pc:docMk/>
          <pc:sldMk cId="851843307" sldId="258"/>
        </pc:sldMkLst>
        <pc:spChg chg="mod">
          <ac:chgData name="Pierre Botha" userId="e29ebab4-e364-4051-b148-b9c8cbcd2eff" providerId="ADAL" clId="{B2990A46-442A-4DD4-BD42-290F9A8EB97D}" dt="2025-01-19T19:10:56.059" v="234" actId="14100"/>
          <ac:spMkLst>
            <pc:docMk/>
            <pc:sldMk cId="851843307" sldId="258"/>
            <ac:spMk id="13" creationId="{FD8BDA7B-C6EA-427E-97F1-6FA2E11670E3}"/>
          </ac:spMkLst>
        </pc:spChg>
        <pc:spChg chg="mod">
          <ac:chgData name="Pierre Botha" userId="e29ebab4-e364-4051-b148-b9c8cbcd2eff" providerId="ADAL" clId="{B2990A46-442A-4DD4-BD42-290F9A8EB97D}" dt="2025-01-21T06:33:33.517" v="1708" actId="6549"/>
          <ac:spMkLst>
            <pc:docMk/>
            <pc:sldMk cId="851843307" sldId="258"/>
            <ac:spMk id="23" creationId="{5E897E4C-1BAC-400D-90F7-356FC65D6391}"/>
          </ac:spMkLst>
        </pc:spChg>
        <pc:picChg chg="add mod">
          <ac:chgData name="Pierre Botha" userId="e29ebab4-e364-4051-b148-b9c8cbcd2eff" providerId="ADAL" clId="{B2990A46-442A-4DD4-BD42-290F9A8EB97D}" dt="2025-01-19T19:17:46.803" v="394" actId="1076"/>
          <ac:picMkLst>
            <pc:docMk/>
            <pc:sldMk cId="851843307" sldId="258"/>
            <ac:picMk id="4" creationId="{F08451A2-7FDB-3A97-625C-79E70059DC44}"/>
          </ac:picMkLst>
        </pc:picChg>
      </pc:sldChg>
      <pc:sldChg chg="addSp delSp modSp add del mod ord setBg">
        <pc:chgData name="Pierre Botha" userId="e29ebab4-e364-4051-b148-b9c8cbcd2eff" providerId="ADAL" clId="{B2990A46-442A-4DD4-BD42-290F9A8EB97D}" dt="2025-01-21T07:03:45.201" v="2224" actId="1076"/>
        <pc:sldMkLst>
          <pc:docMk/>
          <pc:sldMk cId="466676448" sldId="268"/>
        </pc:sldMkLst>
      </pc:sldChg>
      <pc:sldChg chg="addSp delSp modSp mod">
        <pc:chgData name="Pierre Botha" userId="e29ebab4-e364-4051-b148-b9c8cbcd2eff" providerId="ADAL" clId="{B2990A46-442A-4DD4-BD42-290F9A8EB97D}" dt="2025-01-21T05:42:43.654" v="1443" actId="20577"/>
        <pc:sldMkLst>
          <pc:docMk/>
          <pc:sldMk cId="2354895522" sldId="270"/>
        </pc:sldMkLst>
        <pc:spChg chg="mod">
          <ac:chgData name="Pierre Botha" userId="e29ebab4-e364-4051-b148-b9c8cbcd2eff" providerId="ADAL" clId="{B2990A46-442A-4DD4-BD42-290F9A8EB97D}" dt="2025-01-21T05:11:29.708" v="1159" actId="20577"/>
          <ac:spMkLst>
            <pc:docMk/>
            <pc:sldMk cId="2354895522" sldId="270"/>
            <ac:spMk id="5" creationId="{52381ABC-8821-4985-883C-CC7B9BF4084D}"/>
          </ac:spMkLst>
        </pc:spChg>
        <pc:spChg chg="mod">
          <ac:chgData name="Pierre Botha" userId="e29ebab4-e364-4051-b148-b9c8cbcd2eff" providerId="ADAL" clId="{B2990A46-442A-4DD4-BD42-290F9A8EB97D}" dt="2025-01-21T05:42:43.654" v="1443" actId="20577"/>
          <ac:spMkLst>
            <pc:docMk/>
            <pc:sldMk cId="2354895522" sldId="270"/>
            <ac:spMk id="8" creationId="{080356D1-8491-4D3F-A23B-9317F31E57FF}"/>
          </ac:spMkLst>
        </pc:spChg>
        <pc:picChg chg="add mod">
          <ac:chgData name="Pierre Botha" userId="e29ebab4-e364-4051-b148-b9c8cbcd2eff" providerId="ADAL" clId="{B2990A46-442A-4DD4-BD42-290F9A8EB97D}" dt="2025-01-21T05:14:34.963" v="1181" actId="1076"/>
          <ac:picMkLst>
            <pc:docMk/>
            <pc:sldMk cId="2354895522" sldId="270"/>
            <ac:picMk id="10" creationId="{69A1CB7B-E39F-A302-5656-A286861203E7}"/>
          </ac:picMkLst>
        </pc:picChg>
      </pc:sldChg>
      <pc:sldChg chg="addSp delSp modSp mod">
        <pc:chgData name="Pierre Botha" userId="e29ebab4-e364-4051-b148-b9c8cbcd2eff" providerId="ADAL" clId="{B2990A46-442A-4DD4-BD42-290F9A8EB97D}" dt="2025-01-21T05:38:51.032" v="1423" actId="14100"/>
        <pc:sldMkLst>
          <pc:docMk/>
          <pc:sldMk cId="1602127679" sldId="271"/>
        </pc:sldMkLst>
      </pc:sldChg>
      <pc:sldChg chg="addSp delSp modSp mod ord">
        <pc:chgData name="Pierre Botha" userId="e29ebab4-e364-4051-b148-b9c8cbcd2eff" providerId="ADAL" clId="{B2990A46-442A-4DD4-BD42-290F9A8EB97D}" dt="2025-01-19T19:35:12.272" v="668" actId="1036"/>
        <pc:sldMkLst>
          <pc:docMk/>
          <pc:sldMk cId="3204190540" sldId="312"/>
        </pc:sldMkLst>
      </pc:sldChg>
      <pc:sldChg chg="addSp modSp mod">
        <pc:chgData name="Pierre Botha" userId="e29ebab4-e364-4051-b148-b9c8cbcd2eff" providerId="ADAL" clId="{B2990A46-442A-4DD4-BD42-290F9A8EB97D}" dt="2025-01-21T05:40:29.107" v="1439" actId="1035"/>
        <pc:sldMkLst>
          <pc:docMk/>
          <pc:sldMk cId="2593788784" sldId="319"/>
        </pc:sldMkLst>
        <pc:spChg chg="ord">
          <ac:chgData name="Pierre Botha" userId="e29ebab4-e364-4051-b148-b9c8cbcd2eff" providerId="ADAL" clId="{B2990A46-442A-4DD4-BD42-290F9A8EB97D}" dt="2025-01-19T18:47:04.640" v="63" actId="167"/>
          <ac:spMkLst>
            <pc:docMk/>
            <pc:sldMk cId="2593788784" sldId="319"/>
            <ac:spMk id="2" creationId="{C2F1333F-D385-5842-ACC5-86BCCF874108}"/>
          </ac:spMkLst>
        </pc:spChg>
        <pc:spChg chg="mod">
          <ac:chgData name="Pierre Botha" userId="e29ebab4-e364-4051-b148-b9c8cbcd2eff" providerId="ADAL" clId="{B2990A46-442A-4DD4-BD42-290F9A8EB97D}" dt="2025-01-19T18:49:37.122" v="116" actId="14100"/>
          <ac:spMkLst>
            <pc:docMk/>
            <pc:sldMk cId="2593788784" sldId="319"/>
            <ac:spMk id="3" creationId="{814C5BD3-3B8F-7E4C-9BB6-94F638B2DC93}"/>
          </ac:spMkLst>
        </pc:spChg>
        <pc:spChg chg="add mod">
          <ac:chgData name="Pierre Botha" userId="e29ebab4-e364-4051-b148-b9c8cbcd2eff" providerId="ADAL" clId="{B2990A46-442A-4DD4-BD42-290F9A8EB97D}" dt="2025-01-19T18:55:36.440" v="197" actId="207"/>
          <ac:spMkLst>
            <pc:docMk/>
            <pc:sldMk cId="2593788784" sldId="319"/>
            <ac:spMk id="8" creationId="{AAA56A48-0716-A7EC-7148-188444434CD9}"/>
          </ac:spMkLst>
        </pc:spChg>
        <pc:spChg chg="add mod">
          <ac:chgData name="Pierre Botha" userId="e29ebab4-e364-4051-b148-b9c8cbcd2eff" providerId="ADAL" clId="{B2990A46-442A-4DD4-BD42-290F9A8EB97D}" dt="2025-01-19T18:54:37.230" v="176" actId="1076"/>
          <ac:spMkLst>
            <pc:docMk/>
            <pc:sldMk cId="2593788784" sldId="319"/>
            <ac:spMk id="9" creationId="{EE44BE26-A51E-67D1-1BE3-F36C8A58BD2B}"/>
          </ac:spMkLst>
        </pc:spChg>
        <pc:picChg chg="add mod">
          <ac:chgData name="Pierre Botha" userId="e29ebab4-e364-4051-b148-b9c8cbcd2eff" providerId="ADAL" clId="{B2990A46-442A-4DD4-BD42-290F9A8EB97D}" dt="2025-01-21T05:40:29.107" v="1439" actId="1035"/>
          <ac:picMkLst>
            <pc:docMk/>
            <pc:sldMk cId="2593788784" sldId="319"/>
            <ac:picMk id="10" creationId="{FD8D353E-A8D6-D63E-64BC-B19E59D1542E}"/>
          </ac:picMkLst>
        </pc:picChg>
      </pc:sldChg>
      <pc:sldChg chg="addSp modSp mod">
        <pc:chgData name="Pierre Botha" userId="e29ebab4-e364-4051-b148-b9c8cbcd2eff" providerId="ADAL" clId="{B2990A46-442A-4DD4-BD42-290F9A8EB97D}" dt="2025-01-19T18:37:05.666" v="58" actId="6549"/>
        <pc:sldMkLst>
          <pc:docMk/>
          <pc:sldMk cId="4286912208" sldId="329"/>
        </pc:sldMkLst>
        <pc:spChg chg="mod">
          <ac:chgData name="Pierre Botha" userId="e29ebab4-e364-4051-b148-b9c8cbcd2eff" providerId="ADAL" clId="{B2990A46-442A-4DD4-BD42-290F9A8EB97D}" dt="2025-01-19T18:31:41.947" v="24" actId="6549"/>
          <ac:spMkLst>
            <pc:docMk/>
            <pc:sldMk cId="4286912208" sldId="329"/>
            <ac:spMk id="9" creationId="{E4955F97-28C2-744E-B3A7-E0FAE3B40F57}"/>
          </ac:spMkLst>
        </pc:spChg>
        <pc:spChg chg="mod">
          <ac:chgData name="Pierre Botha" userId="e29ebab4-e364-4051-b148-b9c8cbcd2eff" providerId="ADAL" clId="{B2990A46-442A-4DD4-BD42-290F9A8EB97D}" dt="2025-01-19T18:37:05.666" v="58" actId="6549"/>
          <ac:spMkLst>
            <pc:docMk/>
            <pc:sldMk cId="4286912208" sldId="329"/>
            <ac:spMk id="12" creationId="{8CA57604-6BAA-8348-8388-64F5F2D88D17}"/>
          </ac:spMkLst>
        </pc:spChg>
        <pc:picChg chg="add mod">
          <ac:chgData name="Pierre Botha" userId="e29ebab4-e364-4051-b148-b9c8cbcd2eff" providerId="ADAL" clId="{B2990A46-442A-4DD4-BD42-290F9A8EB97D}" dt="2025-01-19T18:36:45.663" v="26" actId="1076"/>
          <ac:picMkLst>
            <pc:docMk/>
            <pc:sldMk cId="4286912208" sldId="329"/>
            <ac:picMk id="4" creationId="{72E43BF9-2009-D77D-CB9C-7785927B5E25}"/>
          </ac:picMkLst>
        </pc:picChg>
      </pc:sldChg>
      <pc:sldChg chg="addSp delSp modSp add mod">
        <pc:chgData name="Pierre Botha" userId="e29ebab4-e364-4051-b148-b9c8cbcd2eff" providerId="ADAL" clId="{B2990A46-442A-4DD4-BD42-290F9A8EB97D}" dt="2025-01-21T06:33:01.983" v="1691" actId="6549"/>
        <pc:sldMkLst>
          <pc:docMk/>
          <pc:sldMk cId="3017452440" sldId="330"/>
        </pc:sldMkLst>
        <pc:spChg chg="mod">
          <ac:chgData name="Pierre Botha" userId="e29ebab4-e364-4051-b148-b9c8cbcd2eff" providerId="ADAL" clId="{B2990A46-442A-4DD4-BD42-290F9A8EB97D}" dt="2025-01-19T19:44:53.060" v="722" actId="1076"/>
          <ac:spMkLst>
            <pc:docMk/>
            <pc:sldMk cId="3017452440" sldId="330"/>
            <ac:spMk id="5" creationId="{AC08413B-F8CD-3FB0-58C7-197FC866DB78}"/>
          </ac:spMkLst>
        </pc:spChg>
        <pc:spChg chg="ord">
          <ac:chgData name="Pierre Botha" userId="e29ebab4-e364-4051-b148-b9c8cbcd2eff" providerId="ADAL" clId="{B2990A46-442A-4DD4-BD42-290F9A8EB97D}" dt="2025-01-19T19:43:17.582" v="675" actId="167"/>
          <ac:spMkLst>
            <pc:docMk/>
            <pc:sldMk cId="3017452440" sldId="330"/>
            <ac:spMk id="7" creationId="{034F7AEE-6D3D-F563-250C-BFA432FE32BE}"/>
          </ac:spMkLst>
        </pc:spChg>
        <pc:spChg chg="mod">
          <ac:chgData name="Pierre Botha" userId="e29ebab4-e364-4051-b148-b9c8cbcd2eff" providerId="ADAL" clId="{B2990A46-442A-4DD4-BD42-290F9A8EB97D}" dt="2025-01-21T06:33:01.983" v="1691" actId="6549"/>
          <ac:spMkLst>
            <pc:docMk/>
            <pc:sldMk cId="3017452440" sldId="330"/>
            <ac:spMk id="12" creationId="{3016B00C-B1A8-62EA-DB61-220B8E753227}"/>
          </ac:spMkLst>
        </pc:spChg>
      </pc:sldChg>
      <pc:sldChg chg="addSp delSp modSp add mod">
        <pc:chgData name="Pierre Botha" userId="e29ebab4-e364-4051-b148-b9c8cbcd2eff" providerId="ADAL" clId="{B2990A46-442A-4DD4-BD42-290F9A8EB97D}" dt="2025-01-21T07:03:34.250" v="2215" actId="1076"/>
        <pc:sldMkLst>
          <pc:docMk/>
          <pc:sldMk cId="2619937166" sldId="331"/>
        </pc:sldMkLst>
        <pc:spChg chg="add mod">
          <ac:chgData name="Pierre Botha" userId="e29ebab4-e364-4051-b148-b9c8cbcd2eff" providerId="ADAL" clId="{B2990A46-442A-4DD4-BD42-290F9A8EB97D}" dt="2025-01-21T05:07:46.812" v="1134" actId="20577"/>
          <ac:spMkLst>
            <pc:docMk/>
            <pc:sldMk cId="2619937166" sldId="331"/>
            <ac:spMk id="9" creationId="{E63FC348-237B-71BA-1190-1131DD1D4E1D}"/>
          </ac:spMkLst>
        </pc:spChg>
        <pc:spChg chg="mod">
          <ac:chgData name="Pierre Botha" userId="e29ebab4-e364-4051-b148-b9c8cbcd2eff" providerId="ADAL" clId="{B2990A46-442A-4DD4-BD42-290F9A8EB97D}" dt="2025-01-21T04:40:56.124" v="968" actId="1076"/>
          <ac:spMkLst>
            <pc:docMk/>
            <pc:sldMk cId="2619937166" sldId="331"/>
            <ac:spMk id="13" creationId="{75D8AFB0-D952-8320-36EF-1315A553D409}"/>
          </ac:spMkLst>
        </pc:spChg>
      </pc:sldChg>
      <pc:sldChg chg="addSp delSp modSp add mod">
        <pc:chgData name="Pierre Botha" userId="e29ebab4-e364-4051-b148-b9c8cbcd2eff" providerId="ADAL" clId="{B2990A46-442A-4DD4-BD42-290F9A8EB97D}" dt="2025-01-21T07:03:35.410" v="2216" actId="21"/>
        <pc:sldMkLst>
          <pc:docMk/>
          <pc:sldMk cId="2379666744" sldId="332"/>
        </pc:sldMkLst>
      </pc:sldChg>
      <pc:sldChg chg="addSp delSp modSp add mod setBg setClrOvrMap">
        <pc:chgData name="Pierre Botha" userId="e29ebab4-e364-4051-b148-b9c8cbcd2eff" providerId="ADAL" clId="{B2990A46-442A-4DD4-BD42-290F9A8EB97D}" dt="2025-01-21T06:57:41.493" v="2168" actId="1076"/>
        <pc:sldMkLst>
          <pc:docMk/>
          <pc:sldMk cId="3066652300" sldId="333"/>
        </pc:sldMkLst>
      </pc:sldChg>
      <pc:sldChg chg="addSp delSp modSp add mod">
        <pc:chgData name="Pierre Botha" userId="e29ebab4-e364-4051-b148-b9c8cbcd2eff" providerId="ADAL" clId="{B2990A46-442A-4DD4-BD42-290F9A8EB97D}" dt="2025-01-21T07:38:49.518" v="2795" actId="166"/>
        <pc:sldMkLst>
          <pc:docMk/>
          <pc:sldMk cId="1428893997" sldId="334"/>
        </pc:sldMkLst>
        <pc:spChg chg="mod">
          <ac:chgData name="Pierre Botha" userId="e29ebab4-e364-4051-b148-b9c8cbcd2eff" providerId="ADAL" clId="{B2990A46-442A-4DD4-BD42-290F9A8EB97D}" dt="2025-01-21T07:00:20.156" v="2193" actId="1076"/>
          <ac:spMkLst>
            <pc:docMk/>
            <pc:sldMk cId="1428893997" sldId="334"/>
            <ac:spMk id="5" creationId="{5934CDBA-CB47-60E4-602A-07D8FF497797}"/>
          </ac:spMkLst>
        </pc:spChg>
        <pc:spChg chg="mod">
          <ac:chgData name="Pierre Botha" userId="e29ebab4-e364-4051-b148-b9c8cbcd2eff" providerId="ADAL" clId="{B2990A46-442A-4DD4-BD42-290F9A8EB97D}" dt="2025-01-21T07:06:22.206" v="2252" actId="14100"/>
          <ac:spMkLst>
            <pc:docMk/>
            <pc:sldMk cId="1428893997" sldId="334"/>
            <ac:spMk id="6" creationId="{45A6F621-FBFD-7085-4FC9-508BDD9E0379}"/>
          </ac:spMkLst>
        </pc:spChg>
        <pc:spChg chg="ord">
          <ac:chgData name="Pierre Botha" userId="e29ebab4-e364-4051-b148-b9c8cbcd2eff" providerId="ADAL" clId="{B2990A46-442A-4DD4-BD42-290F9A8EB97D}" dt="2025-01-21T07:36:22.575" v="2791" actId="167"/>
          <ac:spMkLst>
            <pc:docMk/>
            <pc:sldMk cId="1428893997" sldId="334"/>
            <ac:spMk id="7" creationId="{8C5FFF16-8958-74C2-A711-615421F811D1}"/>
          </ac:spMkLst>
        </pc:spChg>
        <pc:spChg chg="mod">
          <ac:chgData name="Pierre Botha" userId="e29ebab4-e364-4051-b148-b9c8cbcd2eff" providerId="ADAL" clId="{B2990A46-442A-4DD4-BD42-290F9A8EB97D}" dt="2025-01-21T07:32:12.556" v="2770" actId="5793"/>
          <ac:spMkLst>
            <pc:docMk/>
            <pc:sldMk cId="1428893997" sldId="334"/>
            <ac:spMk id="12" creationId="{A1AC0CB7-7007-A2A1-E870-CD836DA57ED4}"/>
          </ac:spMkLst>
        </pc:spChg>
        <pc:spChg chg="add mod">
          <ac:chgData name="Pierre Botha" userId="e29ebab4-e364-4051-b148-b9c8cbcd2eff" providerId="ADAL" clId="{B2990A46-442A-4DD4-BD42-290F9A8EB97D}" dt="2025-01-21T07:32:41.058" v="2778" actId="1076"/>
          <ac:spMkLst>
            <pc:docMk/>
            <pc:sldMk cId="1428893997" sldId="334"/>
            <ac:spMk id="36" creationId="{CA46EDB4-99A1-5E63-B114-F61125C17833}"/>
          </ac:spMkLst>
        </pc:spChg>
        <pc:spChg chg="add mod">
          <ac:chgData name="Pierre Botha" userId="e29ebab4-e364-4051-b148-b9c8cbcd2eff" providerId="ADAL" clId="{B2990A46-442A-4DD4-BD42-290F9A8EB97D}" dt="2025-01-21T07:35:52.579" v="2788" actId="1076"/>
          <ac:spMkLst>
            <pc:docMk/>
            <pc:sldMk cId="1428893997" sldId="334"/>
            <ac:spMk id="39" creationId="{190A7730-7F35-F78D-F51A-26CF98F32346}"/>
          </ac:spMkLst>
        </pc:spChg>
        <pc:spChg chg="add mod">
          <ac:chgData name="Pierre Botha" userId="e29ebab4-e364-4051-b148-b9c8cbcd2eff" providerId="ADAL" clId="{B2990A46-442A-4DD4-BD42-290F9A8EB97D}" dt="2025-01-21T07:35:52.579" v="2788" actId="1076"/>
          <ac:spMkLst>
            <pc:docMk/>
            <pc:sldMk cId="1428893997" sldId="334"/>
            <ac:spMk id="40" creationId="{38749D0E-0D5C-B322-8125-9D5D4DBE76BE}"/>
          </ac:spMkLst>
        </pc:spChg>
        <pc:spChg chg="add mod ord">
          <ac:chgData name="Pierre Botha" userId="e29ebab4-e364-4051-b148-b9c8cbcd2eff" providerId="ADAL" clId="{B2990A46-442A-4DD4-BD42-290F9A8EB97D}" dt="2025-01-21T07:36:34.149" v="2793" actId="207"/>
          <ac:spMkLst>
            <pc:docMk/>
            <pc:sldMk cId="1428893997" sldId="334"/>
            <ac:spMk id="42" creationId="{8AE74650-0C02-1D9B-0227-14BBCA680812}"/>
          </ac:spMkLst>
        </pc:spChg>
        <pc:picChg chg="mod">
          <ac:chgData name="Pierre Botha" userId="e29ebab4-e364-4051-b148-b9c8cbcd2eff" providerId="ADAL" clId="{B2990A46-442A-4DD4-BD42-290F9A8EB97D}" dt="2025-01-21T07:17:33.932" v="2545" actId="14861"/>
          <ac:picMkLst>
            <pc:docMk/>
            <pc:sldMk cId="1428893997" sldId="334"/>
            <ac:picMk id="3" creationId="{B8528F0D-5CB3-9070-F0B1-28E7E8282424}"/>
          </ac:picMkLst>
        </pc:picChg>
        <pc:picChg chg="mod">
          <ac:chgData name="Pierre Botha" userId="e29ebab4-e364-4051-b148-b9c8cbcd2eff" providerId="ADAL" clId="{B2990A46-442A-4DD4-BD42-290F9A8EB97D}" dt="2025-01-21T07:32:33.715" v="2777" actId="1076"/>
          <ac:picMkLst>
            <pc:docMk/>
            <pc:sldMk cId="1428893997" sldId="334"/>
            <ac:picMk id="15" creationId="{702AC546-832A-11C0-4F2B-D7AAB8749CD0}"/>
          </ac:picMkLst>
        </pc:picChg>
        <pc:picChg chg="add mod">
          <ac:chgData name="Pierre Botha" userId="e29ebab4-e364-4051-b148-b9c8cbcd2eff" providerId="ADAL" clId="{B2990A46-442A-4DD4-BD42-290F9A8EB97D}" dt="2025-01-21T07:35:52.579" v="2788" actId="1076"/>
          <ac:picMkLst>
            <pc:docMk/>
            <pc:sldMk cId="1428893997" sldId="334"/>
            <ac:picMk id="37" creationId="{3F89C582-EED9-84D5-ECDB-5F9ED0B63C92}"/>
          </ac:picMkLst>
        </pc:picChg>
        <pc:picChg chg="add mod">
          <ac:chgData name="Pierre Botha" userId="e29ebab4-e364-4051-b148-b9c8cbcd2eff" providerId="ADAL" clId="{B2990A46-442A-4DD4-BD42-290F9A8EB97D}" dt="2025-01-21T07:35:52.579" v="2788" actId="1076"/>
          <ac:picMkLst>
            <pc:docMk/>
            <pc:sldMk cId="1428893997" sldId="334"/>
            <ac:picMk id="38" creationId="{AB5D6A3C-2BA0-618F-34EF-8E883C89A04D}"/>
          </ac:picMkLst>
        </pc:picChg>
        <pc:picChg chg="add mod">
          <ac:chgData name="Pierre Botha" userId="e29ebab4-e364-4051-b148-b9c8cbcd2eff" providerId="ADAL" clId="{B2990A46-442A-4DD4-BD42-290F9A8EB97D}" dt="2025-01-21T07:34:42.621" v="2786" actId="1076"/>
          <ac:picMkLst>
            <pc:docMk/>
            <pc:sldMk cId="1428893997" sldId="334"/>
            <ac:picMk id="41" creationId="{17A98CBD-B7B7-81F1-5B39-D5128161C41F}"/>
          </ac:picMkLst>
        </pc:picChg>
      </pc:sldChg>
    </pc:docChg>
  </pc:docChgLst>
  <pc:docChgLst>
    <pc:chgData name="Pierre Botha" userId="e29ebab4-e364-4051-b148-b9c8cbcd2eff" providerId="ADAL" clId="{E0A44C08-8EBA-4AEC-A55F-C022534919CA}"/>
    <pc:docChg chg="undo custSel addSld delSld modSld sldOrd">
      <pc:chgData name="Pierre Botha" userId="e29ebab4-e364-4051-b148-b9c8cbcd2eff" providerId="ADAL" clId="{E0A44C08-8EBA-4AEC-A55F-C022534919CA}" dt="2025-01-28T08:48:29.476" v="538" actId="20577"/>
      <pc:docMkLst>
        <pc:docMk/>
      </pc:docMkLst>
      <pc:sldChg chg="modSp mod">
        <pc:chgData name="Pierre Botha" userId="e29ebab4-e364-4051-b148-b9c8cbcd2eff" providerId="ADAL" clId="{E0A44C08-8EBA-4AEC-A55F-C022534919CA}" dt="2025-01-28T08:38:43.658" v="378" actId="6549"/>
        <pc:sldMkLst>
          <pc:docMk/>
          <pc:sldMk cId="2354895522" sldId="270"/>
        </pc:sldMkLst>
        <pc:spChg chg="mod">
          <ac:chgData name="Pierre Botha" userId="e29ebab4-e364-4051-b148-b9c8cbcd2eff" providerId="ADAL" clId="{E0A44C08-8EBA-4AEC-A55F-C022534919CA}" dt="2025-01-28T08:38:43.658" v="378" actId="6549"/>
          <ac:spMkLst>
            <pc:docMk/>
            <pc:sldMk cId="2354895522" sldId="270"/>
            <ac:spMk id="8" creationId="{080356D1-8491-4D3F-A23B-9317F31E57FF}"/>
          </ac:spMkLst>
        </pc:spChg>
        <pc:picChg chg="mod">
          <ac:chgData name="Pierre Botha" userId="e29ebab4-e364-4051-b148-b9c8cbcd2eff" providerId="ADAL" clId="{E0A44C08-8EBA-4AEC-A55F-C022534919CA}" dt="2025-01-28T08:37:48.870" v="372" actId="14100"/>
          <ac:picMkLst>
            <pc:docMk/>
            <pc:sldMk cId="2354895522" sldId="270"/>
            <ac:picMk id="4" creationId="{F708538D-D244-D421-10DC-FD8F2895681D}"/>
          </ac:picMkLst>
        </pc:picChg>
      </pc:sldChg>
      <pc:sldChg chg="modSp mod">
        <pc:chgData name="Pierre Botha" userId="e29ebab4-e364-4051-b148-b9c8cbcd2eff" providerId="ADAL" clId="{E0A44C08-8EBA-4AEC-A55F-C022534919CA}" dt="2025-01-28T08:33:43.325" v="282" actId="20577"/>
        <pc:sldMkLst>
          <pc:docMk/>
          <pc:sldMk cId="2593788784" sldId="319"/>
        </pc:sldMkLst>
        <pc:spChg chg="mod">
          <ac:chgData name="Pierre Botha" userId="e29ebab4-e364-4051-b148-b9c8cbcd2eff" providerId="ADAL" clId="{E0A44C08-8EBA-4AEC-A55F-C022534919CA}" dt="2025-01-28T08:33:43.325" v="282" actId="20577"/>
          <ac:spMkLst>
            <pc:docMk/>
            <pc:sldMk cId="2593788784" sldId="319"/>
            <ac:spMk id="8" creationId="{AAA56A48-0716-A7EC-7148-188444434CD9}"/>
          </ac:spMkLst>
        </pc:spChg>
        <pc:spChg chg="mod">
          <ac:chgData name="Pierre Botha" userId="e29ebab4-e364-4051-b148-b9c8cbcd2eff" providerId="ADAL" clId="{E0A44C08-8EBA-4AEC-A55F-C022534919CA}" dt="2025-01-28T08:12:32.987" v="163" actId="20577"/>
          <ac:spMkLst>
            <pc:docMk/>
            <pc:sldMk cId="2593788784" sldId="319"/>
            <ac:spMk id="9" creationId="{EE44BE26-A51E-67D1-1BE3-F36C8A58BD2B}"/>
          </ac:spMkLst>
        </pc:spChg>
      </pc:sldChg>
      <pc:sldChg chg="addSp modSp mod">
        <pc:chgData name="Pierre Botha" userId="e29ebab4-e364-4051-b148-b9c8cbcd2eff" providerId="ADAL" clId="{E0A44C08-8EBA-4AEC-A55F-C022534919CA}" dt="2025-01-28T08:48:29.476" v="538" actId="20577"/>
        <pc:sldMkLst>
          <pc:docMk/>
          <pc:sldMk cId="4286912208" sldId="329"/>
        </pc:sldMkLst>
        <pc:spChg chg="add mod">
          <ac:chgData name="Pierre Botha" userId="e29ebab4-e364-4051-b148-b9c8cbcd2eff" providerId="ADAL" clId="{E0A44C08-8EBA-4AEC-A55F-C022534919CA}" dt="2025-01-28T08:48:29.476" v="538" actId="20577"/>
          <ac:spMkLst>
            <pc:docMk/>
            <pc:sldMk cId="4286912208" sldId="329"/>
            <ac:spMk id="5" creationId="{C577F7B2-8FCE-43BA-311A-C57229F1B07A}"/>
          </ac:spMkLst>
        </pc:spChg>
      </pc:sldChg>
      <pc:sldChg chg="modSp mod">
        <pc:chgData name="Pierre Botha" userId="e29ebab4-e364-4051-b148-b9c8cbcd2eff" providerId="ADAL" clId="{E0A44C08-8EBA-4AEC-A55F-C022534919CA}" dt="2025-01-28T08:37:15.809" v="368" actId="20577"/>
        <pc:sldMkLst>
          <pc:docMk/>
          <pc:sldMk cId="2619937166" sldId="331"/>
        </pc:sldMkLst>
        <pc:spChg chg="mod">
          <ac:chgData name="Pierre Botha" userId="e29ebab4-e364-4051-b148-b9c8cbcd2eff" providerId="ADAL" clId="{E0A44C08-8EBA-4AEC-A55F-C022534919CA}" dt="2025-01-28T08:37:15.809" v="368" actId="20577"/>
          <ac:spMkLst>
            <pc:docMk/>
            <pc:sldMk cId="2619937166" sldId="331"/>
            <ac:spMk id="7" creationId="{257220E3-6D76-48C6-8FA0-0EB4436049ED}"/>
          </ac:spMkLst>
        </pc:spChg>
        <pc:spChg chg="mod">
          <ac:chgData name="Pierre Botha" userId="e29ebab4-e364-4051-b148-b9c8cbcd2eff" providerId="ADAL" clId="{E0A44C08-8EBA-4AEC-A55F-C022534919CA}" dt="2025-01-28T08:36:36.566" v="366" actId="207"/>
          <ac:spMkLst>
            <pc:docMk/>
            <pc:sldMk cId="2619937166" sldId="331"/>
            <ac:spMk id="9" creationId="{E63FC348-237B-71BA-1190-1131DD1D4E1D}"/>
          </ac:spMkLst>
        </pc:spChg>
      </pc:sldChg>
      <pc:sldChg chg="modSp mod">
        <pc:chgData name="Pierre Botha" userId="e29ebab4-e364-4051-b148-b9c8cbcd2eff" providerId="ADAL" clId="{E0A44C08-8EBA-4AEC-A55F-C022534919CA}" dt="2025-01-28T08:39:43.832" v="380" actId="1036"/>
        <pc:sldMkLst>
          <pc:docMk/>
          <pc:sldMk cId="1428893997" sldId="334"/>
        </pc:sldMkLst>
        <pc:picChg chg="mod">
          <ac:chgData name="Pierre Botha" userId="e29ebab4-e364-4051-b148-b9c8cbcd2eff" providerId="ADAL" clId="{E0A44C08-8EBA-4AEC-A55F-C022534919CA}" dt="2025-01-28T08:39:43.832" v="380" actId="1036"/>
          <ac:picMkLst>
            <pc:docMk/>
            <pc:sldMk cId="1428893997" sldId="334"/>
            <ac:picMk id="16" creationId="{4F477576-86F6-5107-91FC-248794C13F6D}"/>
          </ac:picMkLst>
        </pc:picChg>
      </pc:sldChg>
      <pc:sldChg chg="modSp mod ord">
        <pc:chgData name="Pierre Botha" userId="e29ebab4-e364-4051-b148-b9c8cbcd2eff" providerId="ADAL" clId="{E0A44C08-8EBA-4AEC-A55F-C022534919CA}" dt="2025-01-28T08:41:01.725" v="384" actId="20577"/>
        <pc:sldMkLst>
          <pc:docMk/>
          <pc:sldMk cId="3815312720" sldId="336"/>
        </pc:sldMkLst>
        <pc:spChg chg="mod">
          <ac:chgData name="Pierre Botha" userId="e29ebab4-e364-4051-b148-b9c8cbcd2eff" providerId="ADAL" clId="{E0A44C08-8EBA-4AEC-A55F-C022534919CA}" dt="2025-01-28T08:41:01.725" v="384" actId="20577"/>
          <ac:spMkLst>
            <pc:docMk/>
            <pc:sldMk cId="3815312720" sldId="336"/>
            <ac:spMk id="12" creationId="{4289309D-A847-B786-A7E9-A20F18AC05B2}"/>
          </ac:spMkLst>
        </pc:spChg>
        <pc:picChg chg="mod">
          <ac:chgData name="Pierre Botha" userId="e29ebab4-e364-4051-b148-b9c8cbcd2eff" providerId="ADAL" clId="{E0A44C08-8EBA-4AEC-A55F-C022534919CA}" dt="2025-01-28T08:27:40.973" v="259" actId="1076"/>
          <ac:picMkLst>
            <pc:docMk/>
            <pc:sldMk cId="3815312720" sldId="336"/>
            <ac:picMk id="15" creationId="{E8C0EA17-1E85-3572-BC81-CDF4D0763DF8}"/>
          </ac:picMkLst>
        </pc:picChg>
      </pc:sldChg>
      <pc:sldChg chg="addSp delSp modSp add del mod">
        <pc:chgData name="Pierre Botha" userId="e29ebab4-e364-4051-b148-b9c8cbcd2eff" providerId="ADAL" clId="{E0A44C08-8EBA-4AEC-A55F-C022534919CA}" dt="2025-01-28T08:03:01.590" v="32" actId="47"/>
        <pc:sldMkLst>
          <pc:docMk/>
          <pc:sldMk cId="3319804450" sldId="1535"/>
        </pc:sldMkLst>
        <pc:spChg chg="del">
          <ac:chgData name="Pierre Botha" userId="e29ebab4-e364-4051-b148-b9c8cbcd2eff" providerId="ADAL" clId="{E0A44C08-8EBA-4AEC-A55F-C022534919CA}" dt="2025-01-28T08:01:49.075" v="28" actId="478"/>
          <ac:spMkLst>
            <pc:docMk/>
            <pc:sldMk cId="3319804450" sldId="1535"/>
            <ac:spMk id="2" creationId="{60ACA9B4-41F0-50E5-E51E-30617C1BE179}"/>
          </ac:spMkLst>
        </pc:spChg>
        <pc:spChg chg="del">
          <ac:chgData name="Pierre Botha" userId="e29ebab4-e364-4051-b148-b9c8cbcd2eff" providerId="ADAL" clId="{E0A44C08-8EBA-4AEC-A55F-C022534919CA}" dt="2025-01-28T08:02:00.902" v="30" actId="478"/>
          <ac:spMkLst>
            <pc:docMk/>
            <pc:sldMk cId="3319804450" sldId="1535"/>
            <ac:spMk id="3" creationId="{D54DA86E-B4B0-3E61-0465-074945669958}"/>
          </ac:spMkLst>
        </pc:spChg>
        <pc:spChg chg="add del mod">
          <ac:chgData name="Pierre Botha" userId="e29ebab4-e364-4051-b148-b9c8cbcd2eff" providerId="ADAL" clId="{E0A44C08-8EBA-4AEC-A55F-C022534919CA}" dt="2025-01-28T08:01:51.434" v="29" actId="478"/>
          <ac:spMkLst>
            <pc:docMk/>
            <pc:sldMk cId="3319804450" sldId="1535"/>
            <ac:spMk id="10" creationId="{1EBDEF25-78F3-D857-E58B-7A0CCC14C6DF}"/>
          </ac:spMkLst>
        </pc:spChg>
      </pc:sldChg>
      <pc:sldChg chg="addSp delSp modSp add mod modAnim">
        <pc:chgData name="Pierre Botha" userId="e29ebab4-e364-4051-b148-b9c8cbcd2eff" providerId="ADAL" clId="{E0A44C08-8EBA-4AEC-A55F-C022534919CA}" dt="2025-01-28T08:24:58.987" v="218" actId="1076"/>
        <pc:sldMkLst>
          <pc:docMk/>
          <pc:sldMk cId="449973405" sldId="1536"/>
        </pc:sldMkLst>
        <pc:spChg chg="mod">
          <ac:chgData name="Pierre Botha" userId="e29ebab4-e364-4051-b148-b9c8cbcd2eff" providerId="ADAL" clId="{E0A44C08-8EBA-4AEC-A55F-C022534919CA}" dt="2025-01-28T08:08:56.577" v="116" actId="1076"/>
          <ac:spMkLst>
            <pc:docMk/>
            <pc:sldMk cId="449973405" sldId="1536"/>
            <ac:spMk id="5" creationId="{31A7210A-EC93-E5E5-523C-0B75320EA2DE}"/>
          </ac:spMkLst>
        </pc:spChg>
        <pc:spChg chg="add del mod">
          <ac:chgData name="Pierre Botha" userId="e29ebab4-e364-4051-b148-b9c8cbcd2eff" providerId="ADAL" clId="{E0A44C08-8EBA-4AEC-A55F-C022534919CA}" dt="2025-01-28T08:00:43.922" v="4" actId="478"/>
          <ac:spMkLst>
            <pc:docMk/>
            <pc:sldMk cId="449973405" sldId="1536"/>
            <ac:spMk id="7" creationId="{90B04963-E080-5FA4-E9D6-10E3A9499690}"/>
          </ac:spMkLst>
        </pc:spChg>
        <pc:spChg chg="del">
          <ac:chgData name="Pierre Botha" userId="e29ebab4-e364-4051-b148-b9c8cbcd2eff" providerId="ADAL" clId="{E0A44C08-8EBA-4AEC-A55F-C022534919CA}" dt="2025-01-28T08:00:41.087" v="3" actId="478"/>
          <ac:spMkLst>
            <pc:docMk/>
            <pc:sldMk cId="449973405" sldId="1536"/>
            <ac:spMk id="8" creationId="{D36EEE78-4525-C2F6-5D43-A5F74D15C9D3}"/>
          </ac:spMkLst>
        </pc:spChg>
        <pc:spChg chg="mod">
          <ac:chgData name="Pierre Botha" userId="e29ebab4-e364-4051-b148-b9c8cbcd2eff" providerId="ADAL" clId="{E0A44C08-8EBA-4AEC-A55F-C022534919CA}" dt="2025-01-28T08:24:52.037" v="217" actId="1076"/>
          <ac:spMkLst>
            <pc:docMk/>
            <pc:sldMk cId="449973405" sldId="1536"/>
            <ac:spMk id="22" creationId="{53961055-CF7C-6989-654D-16E91E5CE74D}"/>
          </ac:spMkLst>
        </pc:spChg>
        <pc:spChg chg="mod">
          <ac:chgData name="Pierre Botha" userId="e29ebab4-e364-4051-b148-b9c8cbcd2eff" providerId="ADAL" clId="{E0A44C08-8EBA-4AEC-A55F-C022534919CA}" dt="2025-01-28T08:02:08.959" v="31"/>
          <ac:spMkLst>
            <pc:docMk/>
            <pc:sldMk cId="449973405" sldId="1536"/>
            <ac:spMk id="25" creationId="{96162780-E620-23FF-5985-29776B03BC0C}"/>
          </ac:spMkLst>
        </pc:spChg>
        <pc:spChg chg="mod">
          <ac:chgData name="Pierre Botha" userId="e29ebab4-e364-4051-b148-b9c8cbcd2eff" providerId="ADAL" clId="{E0A44C08-8EBA-4AEC-A55F-C022534919CA}" dt="2025-01-28T08:02:08.959" v="31"/>
          <ac:spMkLst>
            <pc:docMk/>
            <pc:sldMk cId="449973405" sldId="1536"/>
            <ac:spMk id="27" creationId="{BCF8C41A-B12E-A658-2392-1CCA8169868C}"/>
          </ac:spMkLst>
        </pc:spChg>
        <pc:spChg chg="mod">
          <ac:chgData name="Pierre Botha" userId="e29ebab4-e364-4051-b148-b9c8cbcd2eff" providerId="ADAL" clId="{E0A44C08-8EBA-4AEC-A55F-C022534919CA}" dt="2025-01-28T08:02:08.959" v="31"/>
          <ac:spMkLst>
            <pc:docMk/>
            <pc:sldMk cId="449973405" sldId="1536"/>
            <ac:spMk id="28" creationId="{FF8231E6-425F-E14F-8014-1BD53D923303}"/>
          </ac:spMkLst>
        </pc:spChg>
        <pc:spChg chg="mod">
          <ac:chgData name="Pierre Botha" userId="e29ebab4-e364-4051-b148-b9c8cbcd2eff" providerId="ADAL" clId="{E0A44C08-8EBA-4AEC-A55F-C022534919CA}" dt="2025-01-28T08:23:57.674" v="212" actId="1076"/>
          <ac:spMkLst>
            <pc:docMk/>
            <pc:sldMk cId="449973405" sldId="1536"/>
            <ac:spMk id="29" creationId="{6F045B09-7CCF-F26A-6042-EB8733EA49A1}"/>
          </ac:spMkLst>
        </pc:spChg>
        <pc:spChg chg="add mod">
          <ac:chgData name="Pierre Botha" userId="e29ebab4-e364-4051-b148-b9c8cbcd2eff" providerId="ADAL" clId="{E0A44C08-8EBA-4AEC-A55F-C022534919CA}" dt="2025-01-28T08:24:01.367" v="213" actId="1076"/>
          <ac:spMkLst>
            <pc:docMk/>
            <pc:sldMk cId="449973405" sldId="1536"/>
            <ac:spMk id="30" creationId="{AF315C7F-7557-288C-6BDD-30C61F39B728}"/>
          </ac:spMkLst>
        </pc:spChg>
        <pc:spChg chg="add mod">
          <ac:chgData name="Pierre Botha" userId="e29ebab4-e364-4051-b148-b9c8cbcd2eff" providerId="ADAL" clId="{E0A44C08-8EBA-4AEC-A55F-C022534919CA}" dt="2025-01-28T08:24:28.948" v="216" actId="1076"/>
          <ac:spMkLst>
            <pc:docMk/>
            <pc:sldMk cId="449973405" sldId="1536"/>
            <ac:spMk id="31" creationId="{A4FFBA14-3A22-304E-2BC2-79405A1C2442}"/>
          </ac:spMkLst>
        </pc:spChg>
        <pc:spChg chg="add mod">
          <ac:chgData name="Pierre Botha" userId="e29ebab4-e364-4051-b148-b9c8cbcd2eff" providerId="ADAL" clId="{E0A44C08-8EBA-4AEC-A55F-C022534919CA}" dt="2025-01-28T08:21:31.679" v="182" actId="1076"/>
          <ac:spMkLst>
            <pc:docMk/>
            <pc:sldMk cId="449973405" sldId="1536"/>
            <ac:spMk id="32" creationId="{6BE49600-5BBB-ADDB-B927-3EDBDA299E6F}"/>
          </ac:spMkLst>
        </pc:spChg>
        <pc:spChg chg="add mod">
          <ac:chgData name="Pierre Botha" userId="e29ebab4-e364-4051-b148-b9c8cbcd2eff" providerId="ADAL" clId="{E0A44C08-8EBA-4AEC-A55F-C022534919CA}" dt="2025-01-28T08:07:56.557" v="80" actId="1036"/>
          <ac:spMkLst>
            <pc:docMk/>
            <pc:sldMk cId="449973405" sldId="1536"/>
            <ac:spMk id="33" creationId="{9C652604-FCD9-F8F3-6EEE-E30A6519DF00}"/>
          </ac:spMkLst>
        </pc:spChg>
        <pc:spChg chg="mod">
          <ac:chgData name="Pierre Botha" userId="e29ebab4-e364-4051-b148-b9c8cbcd2eff" providerId="ADAL" clId="{E0A44C08-8EBA-4AEC-A55F-C022534919CA}" dt="2025-01-28T08:07:56.557" v="80" actId="1036"/>
          <ac:spMkLst>
            <pc:docMk/>
            <pc:sldMk cId="449973405" sldId="1536"/>
            <ac:spMk id="34" creationId="{699AA942-7F89-24A5-D173-7C3DFD374EE9}"/>
          </ac:spMkLst>
        </pc:spChg>
        <pc:spChg chg="add mod">
          <ac:chgData name="Pierre Botha" userId="e29ebab4-e364-4051-b148-b9c8cbcd2eff" providerId="ADAL" clId="{E0A44C08-8EBA-4AEC-A55F-C022534919CA}" dt="2025-01-28T08:07:56.557" v="80" actId="1036"/>
          <ac:spMkLst>
            <pc:docMk/>
            <pc:sldMk cId="449973405" sldId="1536"/>
            <ac:spMk id="35" creationId="{84A6224B-7C8E-D7F6-AEE0-31D3AFEE74AE}"/>
          </ac:spMkLst>
        </pc:spChg>
        <pc:spChg chg="add mod">
          <ac:chgData name="Pierre Botha" userId="e29ebab4-e364-4051-b148-b9c8cbcd2eff" providerId="ADAL" clId="{E0A44C08-8EBA-4AEC-A55F-C022534919CA}" dt="2025-01-28T08:07:56.557" v="80" actId="1036"/>
          <ac:spMkLst>
            <pc:docMk/>
            <pc:sldMk cId="449973405" sldId="1536"/>
            <ac:spMk id="36" creationId="{53C8096F-C325-55A8-F067-322C5EA3A052}"/>
          </ac:spMkLst>
        </pc:spChg>
        <pc:spChg chg="add mod">
          <ac:chgData name="Pierre Botha" userId="e29ebab4-e364-4051-b148-b9c8cbcd2eff" providerId="ADAL" clId="{E0A44C08-8EBA-4AEC-A55F-C022534919CA}" dt="2025-01-28T08:21:31.679" v="182" actId="1076"/>
          <ac:spMkLst>
            <pc:docMk/>
            <pc:sldMk cId="449973405" sldId="1536"/>
            <ac:spMk id="37" creationId="{933426B4-DCDA-AB20-2064-ACFC07EE089A}"/>
          </ac:spMkLst>
        </pc:spChg>
        <pc:spChg chg="add mod">
          <ac:chgData name="Pierre Botha" userId="e29ebab4-e364-4051-b148-b9c8cbcd2eff" providerId="ADAL" clId="{E0A44C08-8EBA-4AEC-A55F-C022534919CA}" dt="2025-01-28T08:21:48.943" v="187" actId="692"/>
          <ac:spMkLst>
            <pc:docMk/>
            <pc:sldMk cId="449973405" sldId="1536"/>
            <ac:spMk id="42" creationId="{543290ED-9910-C78C-02F2-380D94D7642F}"/>
          </ac:spMkLst>
        </pc:spChg>
        <pc:spChg chg="mod">
          <ac:chgData name="Pierre Botha" userId="e29ebab4-e364-4051-b148-b9c8cbcd2eff" providerId="ADAL" clId="{E0A44C08-8EBA-4AEC-A55F-C022534919CA}" dt="2025-01-28T08:22:41.297" v="188"/>
          <ac:spMkLst>
            <pc:docMk/>
            <pc:sldMk cId="449973405" sldId="1536"/>
            <ac:spMk id="44" creationId="{375B5476-7CE2-7B27-179A-138A4A181E5B}"/>
          </ac:spMkLst>
        </pc:spChg>
        <pc:spChg chg="mod">
          <ac:chgData name="Pierre Botha" userId="e29ebab4-e364-4051-b148-b9c8cbcd2eff" providerId="ADAL" clId="{E0A44C08-8EBA-4AEC-A55F-C022534919CA}" dt="2025-01-28T08:24:58.987" v="218" actId="1076"/>
          <ac:spMkLst>
            <pc:docMk/>
            <pc:sldMk cId="449973405" sldId="1536"/>
            <ac:spMk id="45" creationId="{2F18F43E-3402-2DF5-508B-DA60EDCC5B63}"/>
          </ac:spMkLst>
        </pc:spChg>
        <pc:spChg chg="add mod">
          <ac:chgData name="Pierre Botha" userId="e29ebab4-e364-4051-b148-b9c8cbcd2eff" providerId="ADAL" clId="{E0A44C08-8EBA-4AEC-A55F-C022534919CA}" dt="2025-01-28T08:23:33.283" v="206" actId="1076"/>
          <ac:spMkLst>
            <pc:docMk/>
            <pc:sldMk cId="449973405" sldId="1536"/>
            <ac:spMk id="46" creationId="{F5BD34E9-8A83-B84B-DF89-D0057D80B0F3}"/>
          </ac:spMkLst>
        </pc:spChg>
        <pc:grpChg chg="mod ord">
          <ac:chgData name="Pierre Botha" userId="e29ebab4-e364-4051-b148-b9c8cbcd2eff" providerId="ADAL" clId="{E0A44C08-8EBA-4AEC-A55F-C022534919CA}" dt="2025-01-28T08:09:41.323" v="119" actId="14100"/>
          <ac:grpSpMkLst>
            <pc:docMk/>
            <pc:sldMk cId="449973405" sldId="1536"/>
            <ac:grpSpMk id="9" creationId="{2FDD94A8-7F7F-7CB8-6A98-6BF65AC20B3A}"/>
          </ac:grpSpMkLst>
        </pc:grpChg>
        <pc:grpChg chg="add mod">
          <ac:chgData name="Pierre Botha" userId="e29ebab4-e364-4051-b148-b9c8cbcd2eff" providerId="ADAL" clId="{E0A44C08-8EBA-4AEC-A55F-C022534919CA}" dt="2025-01-28T08:22:47.140" v="189" actId="1076"/>
          <ac:grpSpMkLst>
            <pc:docMk/>
            <pc:sldMk cId="449973405" sldId="1536"/>
            <ac:grpSpMk id="43" creationId="{69CD5ED2-0BB6-AFA5-8B22-76535750C954}"/>
          </ac:grpSpMkLst>
        </pc:grpChg>
        <pc:picChg chg="del">
          <ac:chgData name="Pierre Botha" userId="e29ebab4-e364-4051-b148-b9c8cbcd2eff" providerId="ADAL" clId="{E0A44C08-8EBA-4AEC-A55F-C022534919CA}" dt="2025-01-28T08:00:37.189" v="2" actId="478"/>
          <ac:picMkLst>
            <pc:docMk/>
            <pc:sldMk cId="449973405" sldId="1536"/>
            <ac:picMk id="4" creationId="{6970236C-95AC-4B42-7E40-107EE5E47D0E}"/>
          </ac:picMkLst>
        </pc:picChg>
        <pc:picChg chg="del">
          <ac:chgData name="Pierre Botha" userId="e29ebab4-e364-4051-b148-b9c8cbcd2eff" providerId="ADAL" clId="{E0A44C08-8EBA-4AEC-A55F-C022534919CA}" dt="2025-01-28T08:00:45.957" v="5" actId="478"/>
          <ac:picMkLst>
            <pc:docMk/>
            <pc:sldMk cId="449973405" sldId="1536"/>
            <ac:picMk id="6" creationId="{F7935C38-5C9A-7FA7-4317-40F6550B8F05}"/>
          </ac:picMkLst>
        </pc:picChg>
        <pc:picChg chg="del">
          <ac:chgData name="Pierre Botha" userId="e29ebab4-e364-4051-b148-b9c8cbcd2eff" providerId="ADAL" clId="{E0A44C08-8EBA-4AEC-A55F-C022534919CA}" dt="2025-01-28T08:00:50.350" v="6" actId="478"/>
          <ac:picMkLst>
            <pc:docMk/>
            <pc:sldMk cId="449973405" sldId="1536"/>
            <ac:picMk id="10" creationId="{CF7456C0-42AB-7FBB-D333-727F5BB77C6B}"/>
          </ac:picMkLst>
        </pc:picChg>
        <pc:picChg chg="mod">
          <ac:chgData name="Pierre Botha" userId="e29ebab4-e364-4051-b148-b9c8cbcd2eff" providerId="ADAL" clId="{E0A44C08-8EBA-4AEC-A55F-C022534919CA}" dt="2025-01-28T08:09:53.112" v="123" actId="1037"/>
          <ac:picMkLst>
            <pc:docMk/>
            <pc:sldMk cId="449973405" sldId="1536"/>
            <ac:picMk id="16" creationId="{41C18962-7163-4849-B260-50D4EC8F39CD}"/>
          </ac:picMkLst>
        </pc:picChg>
        <pc:picChg chg="add mod">
          <ac:chgData name="Pierre Botha" userId="e29ebab4-e364-4051-b148-b9c8cbcd2eff" providerId="ADAL" clId="{E0A44C08-8EBA-4AEC-A55F-C022534919CA}" dt="2025-01-28T08:17:18.862" v="165" actId="931"/>
          <ac:picMkLst>
            <pc:docMk/>
            <pc:sldMk cId="449973405" sldId="1536"/>
            <ac:picMk id="39" creationId="{B0B7D360-EC80-8E51-2A3D-BA1662E4A25E}"/>
          </ac:picMkLst>
        </pc:picChg>
        <pc:picChg chg="add mod">
          <ac:chgData name="Pierre Botha" userId="e29ebab4-e364-4051-b148-b9c8cbcd2eff" providerId="ADAL" clId="{E0A44C08-8EBA-4AEC-A55F-C022534919CA}" dt="2025-01-28T08:18:11.843" v="172" actId="1076"/>
          <ac:picMkLst>
            <pc:docMk/>
            <pc:sldMk cId="449973405" sldId="1536"/>
            <ac:picMk id="41" creationId="{8C63CA72-49C8-527F-24B3-AD067F0EB4FF}"/>
          </ac:picMkLst>
        </pc:picChg>
      </pc:sldChg>
      <pc:sldMasterChg chg="delSldLayout">
        <pc:chgData name="Pierre Botha" userId="e29ebab4-e364-4051-b148-b9c8cbcd2eff" providerId="ADAL" clId="{E0A44C08-8EBA-4AEC-A55F-C022534919CA}" dt="2025-01-28T08:03:01.590" v="32" actId="47"/>
        <pc:sldMasterMkLst>
          <pc:docMk/>
          <pc:sldMasterMk cId="1000935759" sldId="2147483648"/>
        </pc:sldMasterMkLst>
        <pc:sldLayoutChg chg="del">
          <pc:chgData name="Pierre Botha" userId="e29ebab4-e364-4051-b148-b9c8cbcd2eff" providerId="ADAL" clId="{E0A44C08-8EBA-4AEC-A55F-C022534919CA}" dt="2025-01-28T08:03:01.590" v="32" actId="47"/>
          <pc:sldLayoutMkLst>
            <pc:docMk/>
            <pc:sldMasterMk cId="1000935759" sldId="2147483648"/>
            <pc:sldLayoutMk cId="2708397557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3E561-A38A-4A22-8215-F855A52BC5B1}" type="datetimeFigureOut">
              <a:rPr lang="en-US" smtClean="0"/>
              <a:t>1/28/2025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27055-821E-4F6B-AAA9-2685E1493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21B69D-BFB8-9786-E76F-BE49737F45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58731" y="6025742"/>
            <a:ext cx="2400508" cy="64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5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598783-AB60-4028-5144-024353EA90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54182" y="6089432"/>
            <a:ext cx="2400508" cy="64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2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94633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  <a:prstGeom prst="rect">
            <a:avLst/>
          </a:prstGeo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B6A50F-408F-46CA-C12B-FFA17B1F78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13406" y="6157671"/>
            <a:ext cx="2400508" cy="64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815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856627-F3D4-0408-C4A6-EEFAC7A709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86110" y="6071235"/>
            <a:ext cx="2400508" cy="64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05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E9517A-3693-749E-CDA2-A39C93EC3C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54349" y="6103080"/>
            <a:ext cx="2400508" cy="64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122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2A6B41-7C48-7CDA-3341-01E4CDFFB1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2463" y="6157671"/>
            <a:ext cx="2400508" cy="64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65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488D86-71A3-5A51-3E65-508512ADCC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04307" y="6125826"/>
            <a:ext cx="2400508" cy="64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424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73A43F-11AB-0623-03F9-C81CE5B44E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22504" y="6125826"/>
            <a:ext cx="2400508" cy="64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64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6B2970-741E-33B8-A602-641DF59AFA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86110" y="6139474"/>
            <a:ext cx="2400508" cy="64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74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014" y="1987392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E30AA9-BC30-27CE-708C-0C8E33D608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2462" y="6125825"/>
            <a:ext cx="2400508" cy="64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366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864F93-8BA4-38D1-5CE6-90FAB5C395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26970" y="6039390"/>
            <a:ext cx="2400508" cy="64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491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0"/>
            <a:ext cx="6957559" cy="685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defRPr sz="2000">
                <a:solidFill>
                  <a:srgbClr val="48595D"/>
                </a:solidFill>
              </a:defRPr>
            </a:lvl2pPr>
            <a:lvl3pPr marL="685800" indent="-228600">
              <a:defRPr sz="1800">
                <a:solidFill>
                  <a:srgbClr val="48595D"/>
                </a:solidFill>
              </a:defRPr>
            </a:lvl3pPr>
            <a:lvl4pPr marL="914400" indent="-228600">
              <a:defRPr sz="1600">
                <a:solidFill>
                  <a:srgbClr val="48595D"/>
                </a:solidFill>
              </a:defRPr>
            </a:lvl4pPr>
            <a:lvl5pPr marL="1143000" indent="-228600">
              <a:defRPr sz="16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B8DBF0-A4AD-EBE4-204C-B3D33ACB6E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85442" y="6107629"/>
            <a:ext cx="2400508" cy="64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88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CE9BF7-9498-E2A5-3E9D-D3E9DC9319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08510" y="6032310"/>
            <a:ext cx="2814503" cy="75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40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A479AD-2474-DC88-C463-E54563AAE4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72298" y="6014113"/>
            <a:ext cx="2932517" cy="79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20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9C00D6-AD0D-7409-9B49-B0CF189F39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0660" y="6002996"/>
            <a:ext cx="2400508" cy="64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867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92" y="679622"/>
            <a:ext cx="4517136" cy="4955059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48595D"/>
                </a:solidFill>
              </a:defRPr>
            </a:lvl1pPr>
            <a:lvl2pPr marL="457200" indent="-228600">
              <a:defRPr sz="1200">
                <a:solidFill>
                  <a:srgbClr val="48595D"/>
                </a:solidFill>
              </a:defRPr>
            </a:lvl2pPr>
            <a:lvl3pPr marL="685800" indent="-228600">
              <a:defRPr sz="1200">
                <a:solidFill>
                  <a:srgbClr val="48595D"/>
                </a:solidFill>
              </a:defRPr>
            </a:lvl3pPr>
            <a:lvl4pPr marL="914400" indent="-228600">
              <a:defRPr sz="1200">
                <a:solidFill>
                  <a:srgbClr val="48595D"/>
                </a:solidFill>
              </a:defRPr>
            </a:lvl4pPr>
            <a:lvl5pPr marL="1143000" indent="-22860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889" y="1"/>
            <a:ext cx="4141737" cy="6857999"/>
          </a:xfrm>
        </p:spPr>
        <p:txBody>
          <a:bodyPr anchor="ctr" anchorCtr="0"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1DACD9-A3E0-A099-7B74-C6F0054587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44916" y="6093981"/>
            <a:ext cx="2400508" cy="64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9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B630AD-6D88-26CC-B05F-844F9A1E22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39367" y="6009564"/>
            <a:ext cx="2629054" cy="70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2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</a:t>
            </a:r>
            <a:r>
              <a:rPr lang="en-US"/>
              <a:t>club name </a:t>
            </a:r>
            <a:r>
              <a:rPr lang="en-US" dirty="0"/>
              <a:t>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7E754B-18CE-66CE-65D7-9F8245F360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04307" y="6144023"/>
            <a:ext cx="2400508" cy="64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4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6733D6-64CB-6E32-9374-8C9AE7D6FE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36152" y="6139474"/>
            <a:ext cx="2400508" cy="64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8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611B2D-F77A-FB1F-62D9-6A8F916754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22504" y="6089432"/>
            <a:ext cx="2400508" cy="64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3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4A459B-7317-E407-7DBA-303A6123CE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04307" y="6130375"/>
            <a:ext cx="2400508" cy="64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6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D0DE99-1BCD-7770-C8D1-8BE12B380E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58731" y="6039390"/>
            <a:ext cx="2400508" cy="64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70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</p:spTree>
    <p:custDataLst>
      <p:tags r:id="rId24"/>
    </p:custDataLst>
    <p:extLst>
      <p:ext uri="{BB962C8B-B14F-4D97-AF65-F5344CB8AC3E}">
        <p14:creationId xmlns:p14="http://schemas.microsoft.com/office/powerpoint/2010/main" val="100093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71" r:id="rId4"/>
    <p:sldLayoutId id="2147483666" r:id="rId5"/>
    <p:sldLayoutId id="2147483667" r:id="rId6"/>
    <p:sldLayoutId id="2147483655" r:id="rId7"/>
    <p:sldLayoutId id="2147483678" r:id="rId8"/>
    <p:sldLayoutId id="2147483650" r:id="rId9"/>
    <p:sldLayoutId id="2147483673" r:id="rId10"/>
    <p:sldLayoutId id="2147483659" r:id="rId11"/>
    <p:sldLayoutId id="2147483676" r:id="rId12"/>
    <p:sldLayoutId id="2147483652" r:id="rId13"/>
    <p:sldLayoutId id="2147483657" r:id="rId14"/>
    <p:sldLayoutId id="2147483672" r:id="rId15"/>
    <p:sldLayoutId id="2147483679" r:id="rId16"/>
    <p:sldLayoutId id="2147483656" r:id="rId17"/>
    <p:sldLayoutId id="2147483674" r:id="rId18"/>
    <p:sldLayoutId id="2147483658" r:id="rId19"/>
    <p:sldLayoutId id="2147483661" r:id="rId20"/>
    <p:sldLayoutId id="2147483675" r:id="rId21"/>
    <p:sldLayoutId id="2147483677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2.png"/><Relationship Id="rId7" Type="http://schemas.openxmlformats.org/officeDocument/2006/relationships/image" Target="../media/image35.jpg"/><Relationship Id="rId12" Type="http://schemas.openxmlformats.org/officeDocument/2006/relationships/image" Target="../media/image24.crdownload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3.xml"/><Relationship Id="rId6" Type="http://schemas.openxmlformats.org/officeDocument/2006/relationships/image" Target="../media/image34.png"/><Relationship Id="rId11" Type="http://schemas.openxmlformats.org/officeDocument/2006/relationships/image" Target="../media/image23.jp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.png"/><Relationship Id="rId9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17" Type="http://schemas.openxmlformats.org/officeDocument/2006/relationships/image" Target="../media/image20.png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19.svg"/><Relationship Id="rId1" Type="http://schemas.openxmlformats.org/officeDocument/2006/relationships/tags" Target="../tags/tag6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5" Type="http://schemas.openxmlformats.org/officeDocument/2006/relationships/image" Target="../media/image24.crdownload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9.xml"/><Relationship Id="rId6" Type="http://schemas.openxmlformats.org/officeDocument/2006/relationships/image" Target="../media/image24.crdownload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0.xml"/><Relationship Id="rId5" Type="http://schemas.openxmlformats.org/officeDocument/2006/relationships/image" Target="../media/image23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3.png"/><Relationship Id="rId7" Type="http://schemas.openxmlformats.org/officeDocument/2006/relationships/image" Target="../media/image30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59524"/>
            <a:ext cx="2609627" cy="2619982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1705BBF-CDAD-244A-8B4F-196EAF49A9FC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E4955F97-28C2-744E-B3A7-E0FAE3B40F57}"/>
              </a:ext>
            </a:extLst>
          </p:cNvPr>
          <p:cNvSpPr txBox="1">
            <a:spLocks/>
          </p:cNvSpPr>
          <p:nvPr/>
        </p:nvSpPr>
        <p:spPr>
          <a:xfrm>
            <a:off x="0" y="3308280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CATARACT PROJECT</a:t>
            </a:r>
          </a:p>
        </p:txBody>
      </p:sp>
      <p:sp>
        <p:nvSpPr>
          <p:cNvPr id="12" name="Subtitle 14">
            <a:extLst>
              <a:ext uri="{FF2B5EF4-FFF2-40B4-BE49-F238E27FC236}">
                <a16:creationId xmlns:a16="http://schemas.microsoft.com/office/drawing/2014/main" id="{8CA57604-6BAA-8348-8388-64F5F2D88D17}"/>
              </a:ext>
            </a:extLst>
          </p:cNvPr>
          <p:cNvSpPr txBox="1">
            <a:spLocks/>
          </p:cNvSpPr>
          <p:nvPr/>
        </p:nvSpPr>
        <p:spPr>
          <a:xfrm>
            <a:off x="0" y="4090151"/>
            <a:ext cx="12192000" cy="4656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</a:rPr>
              <a:t>Restoring Sight and Self-confidence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F994FD-EE19-8E6D-B3B3-B7F35B03B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2463" y="6071235"/>
            <a:ext cx="2400508" cy="647756"/>
          </a:xfrm>
          <a:prstGeom prst="rect">
            <a:avLst/>
          </a:prstGeom>
        </p:spPr>
      </p:pic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2E43BF9-2009-D77D-CB9C-7785927B5E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4481" y="4351858"/>
            <a:ext cx="6321239" cy="34387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77F7B2-8FCE-43BA-311A-C57229F1B07A}"/>
              </a:ext>
            </a:extLst>
          </p:cNvPr>
          <p:cNvSpPr txBox="1"/>
          <p:nvPr/>
        </p:nvSpPr>
        <p:spPr>
          <a:xfrm>
            <a:off x="2982045" y="4833555"/>
            <a:ext cx="6042211" cy="959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nabling Belgian medical specialists to perform cataract surgeries annually to significantly alleviate the backlog on surgery waiting lists in the Paarl region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6912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A1EB9-8415-02BE-BCCF-F457D2987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wearing a surgical mask looking through a microscope&#10;&#10;Description automatically generated">
            <a:extLst>
              <a:ext uri="{FF2B5EF4-FFF2-40B4-BE49-F238E27FC236}">
                <a16:creationId xmlns:a16="http://schemas.microsoft.com/office/drawing/2014/main" id="{4B17F2D3-C26A-842E-9823-3488D481D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605" y="-53192"/>
            <a:ext cx="5183395" cy="691119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48CC30E-9923-08D3-493C-20C03B2E7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Quality of life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47B66B7-9BB3-92E0-D2B4-35340E19E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00211"/>
            <a:ext cx="6208643" cy="4730406"/>
          </a:xfrm>
        </p:spPr>
        <p:txBody>
          <a:bodyPr>
            <a:no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Cataract surgeries not only restored vision but also improved the patients’ quality of life, enabling many to regain economic independence and alleviate the burden on their caregivers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effort highlights the persistent challenges in rural healthcare, with over 1,000 patients awaiting cataract surgeries in the Vredendal area due to resource constraints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</a:pPr>
            <a:r>
              <a:rPr lang="en-US" sz="18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Cataract project builds on Rotary’s longstanding tradition of supporting vision care, including providing spectacles to learners with impaired sight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</a:pPr>
            <a:r>
              <a:rPr lang="en-US" sz="18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underscores the transformative power of collaboration in restoring sight and hope to those in need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D7172A-714C-3124-879D-5B44FBE51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9757" y="115570"/>
            <a:ext cx="603710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2DFA04D-28B7-C011-966B-9C6157B704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346" y="4969565"/>
            <a:ext cx="4792200" cy="26069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187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74889B-4415-6670-43A9-FB20751A6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C5FFF16-8958-74C2-A711-615421F811D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677C211-E659-8B6B-E73D-D65B5CD7CA30}"/>
              </a:ext>
            </a:extLst>
          </p:cNvPr>
          <p:cNvSpPr/>
          <p:nvPr/>
        </p:nvSpPr>
        <p:spPr>
          <a:xfrm>
            <a:off x="4949687" y="1643462"/>
            <a:ext cx="6201904" cy="44112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34CDBA-CB47-60E4-602A-07D8FF4977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8891" y="255227"/>
            <a:ext cx="10148961" cy="1135062"/>
          </a:xfrm>
        </p:spPr>
        <p:txBody>
          <a:bodyPr/>
          <a:lstStyle/>
          <a:p>
            <a:pPr lvl="0"/>
            <a:r>
              <a:rPr lang="en-US" dirty="0"/>
              <a:t>supporting cataract surgery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6F621-FBFD-7085-4FC9-508BDD9E0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8575" y="115570"/>
            <a:ext cx="614892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528F0D-5CB3-9070-F0B1-28E7E8282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5387" y="6132458"/>
            <a:ext cx="2400508" cy="647756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1AC0CB7-7007-A2A1-E870-CD836DA57ED4}"/>
              </a:ext>
            </a:extLst>
          </p:cNvPr>
          <p:cNvSpPr txBox="1"/>
          <p:nvPr/>
        </p:nvSpPr>
        <p:spPr>
          <a:xfrm>
            <a:off x="438891" y="1693894"/>
            <a:ext cx="4154767" cy="2454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Restoring sight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Restoring self-confidence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We are creating HOPE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To donate or get involved, please contact: </a:t>
            </a:r>
            <a:endParaRPr lang="en-ZA" sz="2000" dirty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02AC546-832A-11C0-4F2B-D7AAB8749C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1931" y="4672406"/>
            <a:ext cx="5183395" cy="2819766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A46EDB4-99A1-5E63-B114-F61125C17833}"/>
              </a:ext>
            </a:extLst>
          </p:cNvPr>
          <p:cNvSpPr txBox="1"/>
          <p:nvPr/>
        </p:nvSpPr>
        <p:spPr>
          <a:xfrm>
            <a:off x="1040409" y="3918655"/>
            <a:ext cx="3443691" cy="1566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Club President: Rudy Dupont</a:t>
            </a:r>
            <a:endParaRPr lang="en-ZA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Contact +32 49 850 6334</a:t>
            </a:r>
            <a:endParaRPr lang="en-ZA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Secretary: June Kroukamp</a:t>
            </a:r>
            <a:endParaRPr lang="en-ZA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Contact +27 82 492 0423</a:t>
            </a:r>
            <a:endParaRPr lang="en-ZA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F89C582-EED9-84D5-ECDB-5F9ED0B63C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2255" y="6119025"/>
            <a:ext cx="231024" cy="22630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B5D6A3C-2BA0-618F-34EF-8E883C89A0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5420" y="6407177"/>
            <a:ext cx="230975" cy="226309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190A7730-7F35-F78D-F51A-26CF98F32346}"/>
              </a:ext>
            </a:extLst>
          </p:cNvPr>
          <p:cNvSpPr txBox="1"/>
          <p:nvPr/>
        </p:nvSpPr>
        <p:spPr>
          <a:xfrm>
            <a:off x="2963381" y="6403333"/>
            <a:ext cx="22426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200" dirty="0">
                <a:solidFill>
                  <a:schemeClr val="bg1"/>
                </a:solidFill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people_of_action1940</a:t>
            </a:r>
            <a:endParaRPr lang="en-ZA" sz="1200" dirty="0">
              <a:solidFill>
                <a:schemeClr val="bg1"/>
              </a:solidFill>
              <a:latin typeface="Congenial" panose="02000503040000020004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8749D0E-0D5C-B322-8125-9D5D4DBE76BE}"/>
              </a:ext>
            </a:extLst>
          </p:cNvPr>
          <p:cNvSpPr txBox="1"/>
          <p:nvPr/>
        </p:nvSpPr>
        <p:spPr>
          <a:xfrm>
            <a:off x="2960665" y="6102723"/>
            <a:ext cx="19145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200" dirty="0" err="1">
                <a:solidFill>
                  <a:schemeClr val="bg1"/>
                </a:solidFill>
                <a:latin typeface="Congenial" panose="02000503040000020004" pitchFamily="2" charset="0"/>
                <a:cs typeface="Times New Roman" panose="02020603050405020304" pitchFamily="18" charset="0"/>
              </a:rPr>
              <a:t>paarlrotary</a:t>
            </a:r>
            <a:endParaRPr lang="en-ZA" sz="1200" dirty="0">
              <a:solidFill>
                <a:schemeClr val="bg1"/>
              </a:solidFill>
              <a:latin typeface="Congenial" panose="02000503040000020004" pitchFamily="2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A group of doctors and nurses posing for a picture&#10;&#10;Description automatically generated">
            <a:extLst>
              <a:ext uri="{FF2B5EF4-FFF2-40B4-BE49-F238E27FC236}">
                <a16:creationId xmlns:a16="http://schemas.microsoft.com/office/drawing/2014/main" id="{87528EB9-338A-06A7-9050-27A45A00F4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066" y="1859133"/>
            <a:ext cx="2715421" cy="1930495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9" name="Picture 8" descr="A group of people sitting outside&#10;&#10;Description automatically generated">
            <a:extLst>
              <a:ext uri="{FF2B5EF4-FFF2-40B4-BE49-F238E27FC236}">
                <a16:creationId xmlns:a16="http://schemas.microsoft.com/office/drawing/2014/main" id="{8C5EDED6-1C6A-B801-0B93-7C1F60EA0F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065" y="3789628"/>
            <a:ext cx="2715421" cy="2036566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11" name="Picture 10" descr="A group of people posing with a red and white rocket&#10;&#10;Description automatically generated">
            <a:extLst>
              <a:ext uri="{FF2B5EF4-FFF2-40B4-BE49-F238E27FC236}">
                <a16:creationId xmlns:a16="http://schemas.microsoft.com/office/drawing/2014/main" id="{8DC3CDD3-686A-BEDB-10EF-704030A735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487" y="1859132"/>
            <a:ext cx="2975296" cy="3967061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AE74650-0C02-1D9B-0227-14BBCA680812}"/>
              </a:ext>
            </a:extLst>
          </p:cNvPr>
          <p:cNvSpPr/>
          <p:nvPr/>
        </p:nvSpPr>
        <p:spPr>
          <a:xfrm>
            <a:off x="10297804" y="1520257"/>
            <a:ext cx="1641800" cy="160983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17A98CBD-B7B7-81F1-5B39-D5128161C41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38071" y="1645516"/>
            <a:ext cx="1361266" cy="1359317"/>
          </a:xfrm>
          <a:prstGeom prst="rect">
            <a:avLst/>
          </a:prstGeom>
        </p:spPr>
      </p:pic>
      <p:pic>
        <p:nvPicPr>
          <p:cNvPr id="16" name="Picture 15" descr="A blue and white sign&#10;&#10;Description automatically generated">
            <a:extLst>
              <a:ext uri="{FF2B5EF4-FFF2-40B4-BE49-F238E27FC236}">
                <a16:creationId xmlns:a16="http://schemas.microsoft.com/office/drawing/2014/main" id="{4F477576-86F6-5107-91FC-248794C13F6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997" y="6154213"/>
            <a:ext cx="2151889" cy="607070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7" name="Picture 1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E4E9438-DE4C-F29B-40D9-225607B4CB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904" y="5212484"/>
            <a:ext cx="1314003" cy="4086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8893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9">
            <a:extLst>
              <a:ext uri="{FF2B5EF4-FFF2-40B4-BE49-F238E27FC236}">
                <a16:creationId xmlns:a16="http://schemas.microsoft.com/office/drawing/2014/main" id="{C2F1333F-D385-5842-ACC5-86BCCF87410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subhead</a:t>
            </a:r>
          </a:p>
        </p:txBody>
      </p:sp>
      <p:pic>
        <p:nvPicPr>
          <p:cNvPr id="7" name="Picture 6" descr="Close-up of a person's eye&#10;&#10;Description automatically generated">
            <a:extLst>
              <a:ext uri="{FF2B5EF4-FFF2-40B4-BE49-F238E27FC236}">
                <a16:creationId xmlns:a16="http://schemas.microsoft.com/office/drawing/2014/main" id="{765CE98A-19AB-73A4-9AB9-8B0A042C4D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4C5BD3-3B8F-7E4C-9BB6-94F638B2DC93}"/>
              </a:ext>
            </a:extLst>
          </p:cNvPr>
          <p:cNvSpPr txBox="1"/>
          <p:nvPr/>
        </p:nvSpPr>
        <p:spPr>
          <a:xfrm>
            <a:off x="238588" y="739814"/>
            <a:ext cx="66194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Gift of</a:t>
            </a:r>
          </a:p>
          <a:p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Eyesight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8957ED-63E7-AB23-2F3F-A423FCFD1B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4390" y="6127291"/>
            <a:ext cx="2400508" cy="6477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A56A48-0716-A7EC-7148-188444434CD9}"/>
              </a:ext>
            </a:extLst>
          </p:cNvPr>
          <p:cNvSpPr txBox="1"/>
          <p:nvPr/>
        </p:nvSpPr>
        <p:spPr>
          <a:xfrm>
            <a:off x="150496" y="216594"/>
            <a:ext cx="35183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Drakenstein</a:t>
            </a: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Valley</a:t>
            </a:r>
            <a:endParaRPr lang="en-ZA" sz="2800" dirty="0">
              <a:solidFill>
                <a:srgbClr val="FFC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44BE26-A51E-67D1-1BE3-F36C8A58BD2B}"/>
              </a:ext>
            </a:extLst>
          </p:cNvPr>
          <p:cNvSpPr txBox="1"/>
          <p:nvPr/>
        </p:nvSpPr>
        <p:spPr>
          <a:xfrm>
            <a:off x="335620" y="3571358"/>
            <a:ext cx="495827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- 250,000 individuals affected</a:t>
            </a:r>
          </a:p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by Cataracts in South Africa</a:t>
            </a:r>
          </a:p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Resource constraints</a:t>
            </a:r>
          </a:p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Thousands of patients on hold</a:t>
            </a:r>
          </a:p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- 6 European medical specialists</a:t>
            </a:r>
          </a:p>
          <a:p>
            <a:r>
              <a:rPr lang="en-ZA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- 100 to 250 operations annually</a:t>
            </a:r>
          </a:p>
        </p:txBody>
      </p:sp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D8D353E-A8D6-D63E-64BC-B19E59D154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3109" y="4694619"/>
            <a:ext cx="5183395" cy="281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3788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in scrubs and a green robe&#10;&#10;Description automatically generated">
            <a:extLst>
              <a:ext uri="{FF2B5EF4-FFF2-40B4-BE49-F238E27FC236}">
                <a16:creationId xmlns:a16="http://schemas.microsoft.com/office/drawing/2014/main" id="{1FDF769F-0E2C-5CCB-D42C-C461EA2B91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8128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D8BDA7B-C6EA-427E-97F1-6FA2E11670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5901" y="474373"/>
            <a:ext cx="5731565" cy="792514"/>
          </a:xfrm>
        </p:spPr>
        <p:txBody>
          <a:bodyPr/>
          <a:lstStyle/>
          <a:p>
            <a:pPr lvl="0"/>
            <a:r>
              <a:rPr lang="en-US" dirty="0"/>
              <a:t>Global Problem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5E897E4C-1BAC-400D-90F7-356FC65D6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901" y="1273209"/>
            <a:ext cx="5731565" cy="4542184"/>
          </a:xfrm>
        </p:spPr>
        <p:txBody>
          <a:bodyPr>
            <a:noAutofit/>
          </a:bodyPr>
          <a:lstStyle/>
          <a:p>
            <a:pPr marL="285750" indent="-285750">
              <a:lnSpc>
                <a:spcPct val="12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Times New Roman" panose="02020603050405020304" pitchFamily="18" charset="0"/>
              </a:rPr>
              <a:t>As the world's population ages, Cataract-induced visual dysfunction and blindness is on the increase</a:t>
            </a:r>
          </a:p>
          <a:p>
            <a:pPr marL="285750" indent="-285750">
              <a:lnSpc>
                <a:spcPct val="12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Times New Roman" panose="02020603050405020304" pitchFamily="18" charset="0"/>
              </a:rPr>
              <a:t>Both genetic and environmental factors contribute to Cataract formation. Deterioration is exacerbated by our harsh sunlight</a:t>
            </a:r>
          </a:p>
          <a:p>
            <a:pPr marL="285750" indent="-285750">
              <a:lnSpc>
                <a:spcPct val="12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Times New Roman" panose="02020603050405020304" pitchFamily="18" charset="0"/>
              </a:rPr>
              <a:t>Some of the patients were on the verge of losing their jobs, due to poor eyesight. Many are the only breadwinners </a:t>
            </a:r>
          </a:p>
          <a:p>
            <a:pPr marL="285750" indent="-285750">
              <a:lnSpc>
                <a:spcPct val="12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Times New Roman" panose="02020603050405020304" pitchFamily="18" charset="0"/>
              </a:rPr>
              <a:t>Cataract impaired patients lose income, become economically isolated, become dependent on caregivers and ultimately lose self-confidence leading to many other health problems</a:t>
            </a:r>
            <a:endParaRPr lang="en-US" sz="16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329F6AB-B132-4AF4-B061-8437F837C2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08451A2-7FDB-3A97-625C-79E70059DC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1931" y="4672406"/>
            <a:ext cx="5183395" cy="28197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01AB17-4808-E7DA-F4D6-7A3E731DC3DD}"/>
              </a:ext>
            </a:extLst>
          </p:cNvPr>
          <p:cNvSpPr txBox="1"/>
          <p:nvPr/>
        </p:nvSpPr>
        <p:spPr>
          <a:xfrm>
            <a:off x="6315756" y="6345674"/>
            <a:ext cx="29325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Cataract vision</a:t>
            </a:r>
            <a:endParaRPr lang="en-ZA" sz="2400" dirty="0">
              <a:solidFill>
                <a:srgbClr val="FFC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184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C7FFC9-F57C-5F21-E561-94640F251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FDD94A8-7F7F-7CB8-6A98-6BF65AC20B3A}"/>
              </a:ext>
            </a:extLst>
          </p:cNvPr>
          <p:cNvGrpSpPr/>
          <p:nvPr/>
        </p:nvGrpSpPr>
        <p:grpSpPr>
          <a:xfrm>
            <a:off x="2485498" y="1066807"/>
            <a:ext cx="1914800" cy="4739983"/>
            <a:chOff x="2553128" y="840660"/>
            <a:chExt cx="1882980" cy="468097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A3887797-68C6-336B-8D56-FB6431067B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51787" t="43257"/>
            <a:stretch/>
          </p:blipFill>
          <p:spPr>
            <a:xfrm>
              <a:off x="2553128" y="840660"/>
              <a:ext cx="1882980" cy="4216303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0987B870-70C9-BEFB-5C3F-F31B33A376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0341" t="82542"/>
            <a:stretch/>
          </p:blipFill>
          <p:spPr>
            <a:xfrm>
              <a:off x="3460731" y="4146417"/>
              <a:ext cx="715740" cy="1375215"/>
            </a:xfrm>
            <a:prstGeom prst="rect">
              <a:avLst/>
            </a:prstGeom>
          </p:spPr>
        </p:pic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31A7210A-EC93-E5E5-523C-0B75320EA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96" y="-98557"/>
            <a:ext cx="12094029" cy="1540042"/>
          </a:xfrm>
        </p:spPr>
        <p:txBody>
          <a:bodyPr/>
          <a:lstStyle/>
          <a:p>
            <a:pPr lvl="0"/>
            <a:r>
              <a:rPr lang="en-US" dirty="0"/>
              <a:t>Western Cape surgery Waiting Lists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3641F0-11FC-B474-1EBF-1DABF664A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ECAC7C2-7EA0-88E7-6BBE-4B5FE8C54579}"/>
              </a:ext>
            </a:extLst>
          </p:cNvPr>
          <p:cNvGrpSpPr/>
          <p:nvPr/>
        </p:nvGrpSpPr>
        <p:grpSpPr>
          <a:xfrm>
            <a:off x="3706899" y="3234410"/>
            <a:ext cx="2301874" cy="3516776"/>
            <a:chOff x="3706899" y="2951374"/>
            <a:chExt cx="2301874" cy="35167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D04175E9-F2C6-F6B2-2E3F-4C5550383E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67350" t="67000"/>
            <a:stretch/>
          </p:blipFill>
          <p:spPr>
            <a:xfrm>
              <a:off x="3914077" y="2951374"/>
              <a:ext cx="1637158" cy="2621347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16F1B6AF-F661-7492-CE6E-3C0C3A3155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57850" t="82174"/>
            <a:stretch/>
          </p:blipFill>
          <p:spPr>
            <a:xfrm>
              <a:off x="3706899" y="4892852"/>
              <a:ext cx="2301874" cy="1575298"/>
            </a:xfrm>
            <a:prstGeom prst="rect">
              <a:avLst/>
            </a:prstGeom>
          </p:spPr>
        </p:pic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41C18962-7163-4849-B260-50D4EC8F39C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78903" t="86848"/>
          <a:stretch/>
        </p:blipFill>
        <p:spPr>
          <a:xfrm>
            <a:off x="3152308" y="5099628"/>
            <a:ext cx="724537" cy="109727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3CDFE36-C234-0692-EEA6-53DC2F4DD069}"/>
              </a:ext>
            </a:extLst>
          </p:cNvPr>
          <p:cNvGrpSpPr/>
          <p:nvPr/>
        </p:nvGrpSpPr>
        <p:grpSpPr>
          <a:xfrm>
            <a:off x="5061259" y="2494097"/>
            <a:ext cx="4400240" cy="3750060"/>
            <a:chOff x="5010459" y="2211061"/>
            <a:chExt cx="4400240" cy="37500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BDB857AE-1CAD-837F-A59F-B5A87E4E17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l="58237" t="83512"/>
            <a:stretch/>
          </p:blipFill>
          <p:spPr>
            <a:xfrm>
              <a:off x="5331292" y="4585906"/>
              <a:ext cx="3455643" cy="1375215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5FBF81A1-00E6-877D-6830-0C23CEFCD9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 l="50485" t="63586"/>
            <a:stretch/>
          </p:blipFill>
          <p:spPr>
            <a:xfrm>
              <a:off x="5010459" y="2211061"/>
              <a:ext cx="4400240" cy="262134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3A31E78-8CB9-4FF6-FEF9-9AC55C04A22D}"/>
              </a:ext>
            </a:extLst>
          </p:cNvPr>
          <p:cNvGrpSpPr/>
          <p:nvPr/>
        </p:nvGrpSpPr>
        <p:grpSpPr>
          <a:xfrm>
            <a:off x="3652666" y="4710822"/>
            <a:ext cx="392387" cy="461665"/>
            <a:chOff x="3703466" y="4465886"/>
            <a:chExt cx="392387" cy="461665"/>
          </a:xfrm>
        </p:grpSpPr>
        <p:sp>
          <p:nvSpPr>
            <p:cNvPr id="21" name="Teardrop 20">
              <a:extLst>
                <a:ext uri="{FF2B5EF4-FFF2-40B4-BE49-F238E27FC236}">
                  <a16:creationId xmlns:a16="http://schemas.microsoft.com/office/drawing/2014/main" id="{BEF8C9D4-429E-7C2C-2366-74B6865E210B}"/>
                </a:ext>
              </a:extLst>
            </p:cNvPr>
            <p:cNvSpPr/>
            <p:nvPr/>
          </p:nvSpPr>
          <p:spPr>
            <a:xfrm rot="8100000">
              <a:off x="3712820" y="4493814"/>
              <a:ext cx="383033" cy="383033"/>
            </a:xfrm>
            <a:prstGeom prst="teardrop">
              <a:avLst>
                <a:gd name="adj" fmla="val 166667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200" dirty="0" err="1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3961055-CF7C-6989-654D-16E91E5CE74D}"/>
                </a:ext>
              </a:extLst>
            </p:cNvPr>
            <p:cNvSpPr txBox="1"/>
            <p:nvPr/>
          </p:nvSpPr>
          <p:spPr>
            <a:xfrm>
              <a:off x="3703466" y="4465886"/>
              <a:ext cx="357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2400" b="1" dirty="0"/>
                <a:t>P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69FB32A-EAC1-5FC4-F37D-8BA5380B3B8B}"/>
              </a:ext>
            </a:extLst>
          </p:cNvPr>
          <p:cNvGrpSpPr/>
          <p:nvPr/>
        </p:nvGrpSpPr>
        <p:grpSpPr>
          <a:xfrm>
            <a:off x="4172958" y="4610669"/>
            <a:ext cx="461986" cy="461665"/>
            <a:chOff x="4172958" y="4327633"/>
            <a:chExt cx="461986" cy="461665"/>
          </a:xfrm>
        </p:grpSpPr>
        <p:sp>
          <p:nvSpPr>
            <p:cNvPr id="24" name="Teardrop 23">
              <a:extLst>
                <a:ext uri="{FF2B5EF4-FFF2-40B4-BE49-F238E27FC236}">
                  <a16:creationId xmlns:a16="http://schemas.microsoft.com/office/drawing/2014/main" id="{2C7DC854-4DF5-078E-149F-E457733FED6E}"/>
                </a:ext>
              </a:extLst>
            </p:cNvPr>
            <p:cNvSpPr/>
            <p:nvPr/>
          </p:nvSpPr>
          <p:spPr>
            <a:xfrm rot="8100000">
              <a:off x="4212196" y="4355207"/>
              <a:ext cx="383033" cy="383033"/>
            </a:xfrm>
            <a:prstGeom prst="teardrop">
              <a:avLst>
                <a:gd name="adj" fmla="val 166667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200" dirty="0" err="1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6162780-E620-23FF-5985-29776B03BC0C}"/>
                </a:ext>
              </a:extLst>
            </p:cNvPr>
            <p:cNvSpPr txBox="1"/>
            <p:nvPr/>
          </p:nvSpPr>
          <p:spPr>
            <a:xfrm>
              <a:off x="4172958" y="4327633"/>
              <a:ext cx="4619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2400" b="1" dirty="0"/>
                <a:t>W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ADE3E12-CDCA-63EB-6785-5E8C04DCA7ED}"/>
              </a:ext>
            </a:extLst>
          </p:cNvPr>
          <p:cNvGrpSpPr/>
          <p:nvPr/>
        </p:nvGrpSpPr>
        <p:grpSpPr>
          <a:xfrm>
            <a:off x="7278547" y="4979802"/>
            <a:ext cx="442750" cy="461665"/>
            <a:chOff x="7278547" y="4696766"/>
            <a:chExt cx="442750" cy="461665"/>
          </a:xfrm>
        </p:grpSpPr>
        <p:sp>
          <p:nvSpPr>
            <p:cNvPr id="27" name="Teardrop 26">
              <a:extLst>
                <a:ext uri="{FF2B5EF4-FFF2-40B4-BE49-F238E27FC236}">
                  <a16:creationId xmlns:a16="http://schemas.microsoft.com/office/drawing/2014/main" id="{BCF8C41A-B12E-A658-2392-1CCA8169868C}"/>
                </a:ext>
              </a:extLst>
            </p:cNvPr>
            <p:cNvSpPr/>
            <p:nvPr/>
          </p:nvSpPr>
          <p:spPr>
            <a:xfrm rot="8100000">
              <a:off x="7318024" y="4736083"/>
              <a:ext cx="383033" cy="383033"/>
            </a:xfrm>
            <a:prstGeom prst="teardrop">
              <a:avLst>
                <a:gd name="adj" fmla="val 166667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200" dirty="0" err="1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F8231E6-425F-E14F-8014-1BD53D923303}"/>
                </a:ext>
              </a:extLst>
            </p:cNvPr>
            <p:cNvSpPr txBox="1"/>
            <p:nvPr/>
          </p:nvSpPr>
          <p:spPr>
            <a:xfrm>
              <a:off x="7278547" y="4696766"/>
              <a:ext cx="4427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2400" b="1" dirty="0"/>
                <a:t>G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6F045B09-7CCF-F26A-6042-EB8733EA49A1}"/>
              </a:ext>
            </a:extLst>
          </p:cNvPr>
          <p:cNvSpPr txBox="1"/>
          <p:nvPr/>
        </p:nvSpPr>
        <p:spPr>
          <a:xfrm>
            <a:off x="3804333" y="5278847"/>
            <a:ext cx="1458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n>
                  <a:solidFill>
                    <a:schemeClr val="bg1"/>
                  </a:solidFill>
                </a:ln>
              </a:defRPr>
            </a:lvl1pPr>
          </a:lstStyle>
          <a:p>
            <a:r>
              <a:rPr lang="en-ZA" dirty="0"/>
              <a:t>Paarl </a:t>
            </a:r>
          </a:p>
          <a:p>
            <a:r>
              <a:rPr lang="en-ZA" dirty="0"/>
              <a:t>Hospital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F315C7F-7557-288C-6BDD-30C61F39B728}"/>
              </a:ext>
            </a:extLst>
          </p:cNvPr>
          <p:cNvSpPr txBox="1"/>
          <p:nvPr/>
        </p:nvSpPr>
        <p:spPr>
          <a:xfrm>
            <a:off x="4630021" y="4314669"/>
            <a:ext cx="2196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n>
                  <a:solidFill>
                    <a:schemeClr val="bg1"/>
                  </a:solidFill>
                </a:ln>
              </a:defRPr>
            </a:lvl1pPr>
          </a:lstStyle>
          <a:p>
            <a:r>
              <a:rPr lang="en-ZA" dirty="0"/>
              <a:t>Worcester </a:t>
            </a:r>
          </a:p>
          <a:p>
            <a:r>
              <a:rPr lang="en-ZA" dirty="0"/>
              <a:t>Hospital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4FFBA14-3A22-304E-2BC2-79405A1C2442}"/>
              </a:ext>
            </a:extLst>
          </p:cNvPr>
          <p:cNvSpPr txBox="1"/>
          <p:nvPr/>
        </p:nvSpPr>
        <p:spPr>
          <a:xfrm>
            <a:off x="7119351" y="5548038"/>
            <a:ext cx="1609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n>
                  <a:solidFill>
                    <a:schemeClr val="bg1"/>
                  </a:solidFill>
                </a:ln>
              </a:defRPr>
            </a:lvl1pPr>
          </a:lstStyle>
          <a:p>
            <a:r>
              <a:rPr lang="en-ZA" dirty="0"/>
              <a:t>George </a:t>
            </a:r>
          </a:p>
          <a:p>
            <a:r>
              <a:rPr lang="en-ZA" dirty="0"/>
              <a:t>Hospital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BE49600-5BBB-ADDB-B927-3EDBDA299E6F}"/>
              </a:ext>
            </a:extLst>
          </p:cNvPr>
          <p:cNvSpPr txBox="1"/>
          <p:nvPr/>
        </p:nvSpPr>
        <p:spPr>
          <a:xfrm>
            <a:off x="168342" y="3869620"/>
            <a:ext cx="238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n>
                  <a:solidFill>
                    <a:schemeClr val="bg1"/>
                  </a:solidFill>
                </a:ln>
              </a:defRPr>
            </a:lvl1pPr>
          </a:lstStyle>
          <a:p>
            <a:r>
              <a:rPr lang="en-ZA" dirty="0"/>
              <a:t>Rural West</a:t>
            </a:r>
          </a:p>
          <a:p>
            <a:r>
              <a:rPr lang="en-ZA" dirty="0"/>
              <a:t>Ecosystem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C652604-FCD9-F8F3-6EEE-E30A6519DF00}"/>
              </a:ext>
            </a:extLst>
          </p:cNvPr>
          <p:cNvSpPr txBox="1"/>
          <p:nvPr/>
        </p:nvSpPr>
        <p:spPr>
          <a:xfrm>
            <a:off x="4527704" y="1994947"/>
            <a:ext cx="24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n>
                  <a:solidFill>
                    <a:schemeClr val="bg1"/>
                  </a:solidFill>
                </a:ln>
              </a:defRPr>
            </a:lvl1pPr>
          </a:lstStyle>
          <a:p>
            <a:r>
              <a:rPr lang="en-ZA" dirty="0"/>
              <a:t>Rural Central</a:t>
            </a:r>
          </a:p>
          <a:p>
            <a:r>
              <a:rPr lang="en-ZA" dirty="0"/>
              <a:t>Ecosystem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99AA942-7F89-24A5-D173-7C3DFD374EE9}"/>
              </a:ext>
            </a:extLst>
          </p:cNvPr>
          <p:cNvSpPr txBox="1"/>
          <p:nvPr/>
        </p:nvSpPr>
        <p:spPr>
          <a:xfrm>
            <a:off x="8964188" y="4228777"/>
            <a:ext cx="24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n>
                  <a:solidFill>
                    <a:schemeClr val="bg1"/>
                  </a:solidFill>
                </a:ln>
              </a:defRPr>
            </a:lvl1pPr>
          </a:lstStyle>
          <a:p>
            <a:r>
              <a:rPr lang="en-ZA" dirty="0"/>
              <a:t>Rural East</a:t>
            </a:r>
          </a:p>
          <a:p>
            <a:r>
              <a:rPr lang="en-ZA" dirty="0"/>
              <a:t>Ecosystem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84A6224B-7C8E-D7F6-AEE0-31D3AFEE74AE}"/>
              </a:ext>
            </a:extLst>
          </p:cNvPr>
          <p:cNvSpPr txBox="1">
            <a:spLocks/>
          </p:cNvSpPr>
          <p:nvPr/>
        </p:nvSpPr>
        <p:spPr>
          <a:xfrm>
            <a:off x="4565374" y="2776483"/>
            <a:ext cx="2922550" cy="66306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Blip>
                <a:blip r:embed="rId17"/>
              </a:buBlip>
              <a:defRPr sz="1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00000" indent="-180000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Cataract surgery waiting list: 1500 patients</a:t>
            </a:r>
          </a:p>
          <a:p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53C8096F-C325-55A8-F067-322C5EA3A052}"/>
              </a:ext>
            </a:extLst>
          </p:cNvPr>
          <p:cNvSpPr txBox="1">
            <a:spLocks/>
          </p:cNvSpPr>
          <p:nvPr/>
        </p:nvSpPr>
        <p:spPr>
          <a:xfrm>
            <a:off x="8982018" y="5020759"/>
            <a:ext cx="2922550" cy="70482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Blip>
                <a:blip r:embed="rId17"/>
              </a:buBlip>
              <a:defRPr sz="1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00000" indent="-180000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Cataract surgery waiting list: 600 patients</a:t>
            </a:r>
          </a:p>
          <a:p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933426B4-DCDA-AB20-2064-ACFC07EE089A}"/>
              </a:ext>
            </a:extLst>
          </p:cNvPr>
          <p:cNvSpPr txBox="1">
            <a:spLocks/>
          </p:cNvSpPr>
          <p:nvPr/>
        </p:nvSpPr>
        <p:spPr>
          <a:xfrm>
            <a:off x="172356" y="4643218"/>
            <a:ext cx="2922550" cy="73885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Blip>
                <a:blip r:embed="rId17"/>
              </a:buBlip>
              <a:defRPr sz="1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00000" indent="-180000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Cataract surgery waiting list: 1500 - 2000 patients</a:t>
            </a:r>
          </a:p>
          <a:p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" name="Picture 40" descr="A black background with text&#10;&#10;Description automatically generated">
            <a:extLst>
              <a:ext uri="{FF2B5EF4-FFF2-40B4-BE49-F238E27FC236}">
                <a16:creationId xmlns:a16="http://schemas.microsoft.com/office/drawing/2014/main" id="{8C63CA72-49C8-527F-24B3-AD067F0EB4F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4028" y="4951704"/>
            <a:ext cx="4636538" cy="2522276"/>
          </a:xfrm>
          <a:prstGeom prst="rect">
            <a:avLst/>
          </a:prstGeom>
        </p:spPr>
      </p:pic>
      <p:sp>
        <p:nvSpPr>
          <p:cNvPr id="42" name="Arrow: Right 41">
            <a:extLst>
              <a:ext uri="{FF2B5EF4-FFF2-40B4-BE49-F238E27FC236}">
                <a16:creationId xmlns:a16="http://schemas.microsoft.com/office/drawing/2014/main" id="{543290ED-9910-C78C-02F2-380D94D7642F}"/>
              </a:ext>
            </a:extLst>
          </p:cNvPr>
          <p:cNvSpPr/>
          <p:nvPr/>
        </p:nvSpPr>
        <p:spPr>
          <a:xfrm rot="20569780">
            <a:off x="2033001" y="3647245"/>
            <a:ext cx="1032888" cy="502474"/>
          </a:xfrm>
          <a:prstGeom prst="rightArrow">
            <a:avLst/>
          </a:prstGeom>
          <a:solidFill>
            <a:srgbClr val="FFFF00"/>
          </a:solid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highlight>
                <a:srgbClr val="FFFF00"/>
              </a:highlight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9CD5ED2-0BB6-AFA5-8B22-76535750C954}"/>
              </a:ext>
            </a:extLst>
          </p:cNvPr>
          <p:cNvGrpSpPr/>
          <p:nvPr/>
        </p:nvGrpSpPr>
        <p:grpSpPr>
          <a:xfrm>
            <a:off x="3422336" y="2818916"/>
            <a:ext cx="403595" cy="461665"/>
            <a:chOff x="3692258" y="4485961"/>
            <a:chExt cx="403595" cy="461665"/>
          </a:xfrm>
        </p:grpSpPr>
        <p:sp>
          <p:nvSpPr>
            <p:cNvPr id="44" name="Teardrop 43">
              <a:extLst>
                <a:ext uri="{FF2B5EF4-FFF2-40B4-BE49-F238E27FC236}">
                  <a16:creationId xmlns:a16="http://schemas.microsoft.com/office/drawing/2014/main" id="{375B5476-7CE2-7B27-179A-138A4A181E5B}"/>
                </a:ext>
              </a:extLst>
            </p:cNvPr>
            <p:cNvSpPr/>
            <p:nvPr/>
          </p:nvSpPr>
          <p:spPr>
            <a:xfrm rot="8100000">
              <a:off x="3712820" y="4493814"/>
              <a:ext cx="383033" cy="383033"/>
            </a:xfrm>
            <a:prstGeom prst="teardrop">
              <a:avLst>
                <a:gd name="adj" fmla="val 166667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200" dirty="0" err="1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F18F43E-3402-2DF5-508B-DA60EDCC5B63}"/>
                </a:ext>
              </a:extLst>
            </p:cNvPr>
            <p:cNvSpPr txBox="1"/>
            <p:nvPr/>
          </p:nvSpPr>
          <p:spPr>
            <a:xfrm>
              <a:off x="3692258" y="4485961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V</a:t>
              </a:r>
              <a:endParaRPr lang="en-ZA" sz="2400" b="1" dirty="0"/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F5BD34E9-8A83-B84B-DF89-D0057D80B0F3}"/>
              </a:ext>
            </a:extLst>
          </p:cNvPr>
          <p:cNvSpPr txBox="1"/>
          <p:nvPr/>
        </p:nvSpPr>
        <p:spPr>
          <a:xfrm>
            <a:off x="3051827" y="3349559"/>
            <a:ext cx="3311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n>
                  <a:solidFill>
                    <a:schemeClr val="bg1"/>
                  </a:solidFill>
                </a:ln>
              </a:defRPr>
            </a:lvl1pPr>
          </a:lstStyle>
          <a:p>
            <a:r>
              <a:rPr lang="en-ZA" dirty="0" err="1"/>
              <a:t>Vredendal</a:t>
            </a:r>
            <a:r>
              <a:rPr lang="en-ZA" dirty="0"/>
              <a:t> </a:t>
            </a:r>
          </a:p>
          <a:p>
            <a:r>
              <a:rPr lang="en-ZA" dirty="0"/>
              <a:t>Hospital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997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2830B7-8E4E-53FF-0A04-96F9D571E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FF8F6FD-5672-9D65-B0C3-12908165D7F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close-up of a hospital sign&#10;&#10;Description automatically generated">
            <a:extLst>
              <a:ext uri="{FF2B5EF4-FFF2-40B4-BE49-F238E27FC236}">
                <a16:creationId xmlns:a16="http://schemas.microsoft.com/office/drawing/2014/main" id="{084A2C3B-3549-8DF8-8C24-64C00305CC6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53" y="-823617"/>
            <a:ext cx="11718758" cy="8522733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0092D5-C1FB-53DB-68DE-C8E129BB7C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4136" y="1084569"/>
            <a:ext cx="5906347" cy="1135062"/>
          </a:xfrm>
        </p:spPr>
        <p:txBody>
          <a:bodyPr/>
          <a:lstStyle/>
          <a:p>
            <a:pPr lvl="0"/>
            <a:r>
              <a:rPr lang="en-US" dirty="0"/>
              <a:t>RESOURCE CONSTRAINTS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8826E-F8D5-9BB0-AC74-7C9FBC626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18CDDAA-5482-A5AB-E000-29E13F040B05}"/>
              </a:ext>
            </a:extLst>
          </p:cNvPr>
          <p:cNvSpPr/>
          <p:nvPr/>
        </p:nvSpPr>
        <p:spPr>
          <a:xfrm>
            <a:off x="7312013" y="1234846"/>
            <a:ext cx="4251158" cy="4251158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C2A2C8-FBA5-2B49-76E0-9420992B64ED}"/>
              </a:ext>
            </a:extLst>
          </p:cNvPr>
          <p:cNvSpPr txBox="1"/>
          <p:nvPr/>
        </p:nvSpPr>
        <p:spPr>
          <a:xfrm>
            <a:off x="7312013" y="2025528"/>
            <a:ext cx="425115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rgbClr val="FFFFFF"/>
                </a:solidFill>
                <a:latin typeface="Arial Black" panose="020B0A04020102020204" pitchFamily="34" charset="0"/>
                <a:ea typeface="Arial Black" charset="0"/>
                <a:cs typeface="Arial Black" charset="0"/>
              </a:rPr>
              <a:t>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ABBD7E-C4F7-F418-F501-7FFECE0F6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5387" y="6132458"/>
            <a:ext cx="2400508" cy="6477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289309D-A847-B786-A7E9-A20F18AC05B2}"/>
              </a:ext>
            </a:extLst>
          </p:cNvPr>
          <p:cNvSpPr txBox="1"/>
          <p:nvPr/>
        </p:nvSpPr>
        <p:spPr>
          <a:xfrm>
            <a:off x="546651" y="2340206"/>
            <a:ext cx="971053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24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Only 20 – 40 Cataract Operations are currently </a:t>
            </a:r>
          </a:p>
          <a:p>
            <a:pPr lvl="0">
              <a:tabLst>
                <a:tab pos="457200" algn="l"/>
              </a:tabLst>
            </a:pP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</a:t>
            </a:r>
            <a:r>
              <a:rPr lang="en-US" sz="24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performed every month at Vredendal Hospital</a:t>
            </a:r>
            <a:endParaRPr lang="en-ZA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24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More than 1,500 patients on hold in </a:t>
            </a:r>
          </a:p>
          <a:p>
            <a:pPr lvl="0">
              <a:tabLst>
                <a:tab pos="457200" algn="l"/>
              </a:tabLst>
            </a:pP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the </a:t>
            </a:r>
            <a:r>
              <a:rPr lang="en-US" sz="24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Rural West Ecosystem</a:t>
            </a:r>
          </a:p>
          <a:p>
            <a:pPr marL="342900" indent="-342900"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 backlog is 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</a:rPr>
              <a:t>growing every day</a:t>
            </a:r>
            <a:endParaRPr lang="en-ZA" sz="24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</a:rPr>
              <a:t>Staff shortages</a:t>
            </a:r>
          </a:p>
          <a:p>
            <a:pPr marL="342900" indent="-342900"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</a:rPr>
              <a:t>Consumable shortages</a:t>
            </a:r>
          </a:p>
          <a:p>
            <a:pPr marL="342900" indent="-342900"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</a:rPr>
              <a:t>COVID-19 had significant impact</a:t>
            </a:r>
          </a:p>
          <a:p>
            <a:pPr marL="342900" indent="-342900"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</a:rPr>
              <a:t>Too few Ophthalmologists in South Africa</a:t>
            </a:r>
            <a:endParaRPr lang="en-ZA" sz="24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"/>
              <a:tabLst>
                <a:tab pos="457200" algn="l"/>
              </a:tabLst>
            </a:pPr>
            <a:endParaRPr lang="en-ZA" sz="24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Picture 1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8C0EA17-1E85-3572-BC81-CDF4D0763D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3045" y="4722575"/>
            <a:ext cx="5183395" cy="281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5312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537902-51B9-ADB4-F321-7CE3D3930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5D8AFB0-D952-8320-36EF-1315A553D4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1014" y="867853"/>
            <a:ext cx="5188857" cy="1135062"/>
          </a:xfrm>
        </p:spPr>
        <p:txBody>
          <a:bodyPr/>
          <a:lstStyle/>
          <a:p>
            <a:pPr lvl="0"/>
            <a:r>
              <a:rPr lang="en-US" dirty="0"/>
              <a:t>Partnership solution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87BAE47-053A-7858-0157-B9F7FD126EE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B22D235-C08B-700F-9EED-28163BC45C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3165" y="4692284"/>
            <a:ext cx="5183395" cy="2819766"/>
          </a:xfrm>
          <a:prstGeom prst="rect">
            <a:avLst/>
          </a:prstGeom>
        </p:spPr>
      </p:pic>
      <p:sp>
        <p:nvSpPr>
          <p:cNvPr id="9" name="Subtitle 8">
            <a:extLst>
              <a:ext uri="{FF2B5EF4-FFF2-40B4-BE49-F238E27FC236}">
                <a16:creationId xmlns:a16="http://schemas.microsoft.com/office/drawing/2014/main" id="{E63FC348-237B-71BA-1190-1131DD1D4E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389" y="2006701"/>
            <a:ext cx="5581022" cy="373812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i="1" dirty="0">
                <a:latin typeface="Arial" panose="020B0604020202020204" pitchFamily="34" charset="0"/>
                <a:cs typeface="Times New Roman" panose="02020603050405020304" pitchFamily="18" charset="0"/>
              </a:rPr>
              <a:t>Together, we can achieve so much more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Paarl Rotary Club organized and managed the Cataract project that enabled Belgian medical specialists to perform surgeries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See and Smile, an NGO from Belgium, provided all the medical specialists as well as the cost for flights to and from South Africa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Paarl Rotary Club also provided transport, meals and accommodation for the team during their full stay in South Africa</a:t>
            </a:r>
            <a:endParaRPr lang="en-ZA" sz="20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blue and white sign&#10;&#10;Description automatically generated">
            <a:extLst>
              <a:ext uri="{FF2B5EF4-FFF2-40B4-BE49-F238E27FC236}">
                <a16:creationId xmlns:a16="http://schemas.microsoft.com/office/drawing/2014/main" id="{AA1D4E54-5D62-BB6B-0877-8F3626CA81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322" y="807309"/>
            <a:ext cx="4898134" cy="1381813"/>
          </a:xfrm>
          <a:prstGeom prst="rect">
            <a:avLst/>
          </a:prstGeom>
        </p:spPr>
      </p:pic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75D6974-4063-09AB-EA30-D4EC36312F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053" y="5999505"/>
            <a:ext cx="1784348" cy="554941"/>
          </a:xfrm>
          <a:prstGeom prst="rect">
            <a:avLst/>
          </a:prstGeom>
        </p:spPr>
      </p:pic>
      <p:sp>
        <p:nvSpPr>
          <p:cNvPr id="7" name="Subtitle 8">
            <a:extLst>
              <a:ext uri="{FF2B5EF4-FFF2-40B4-BE49-F238E27FC236}">
                <a16:creationId xmlns:a16="http://schemas.microsoft.com/office/drawing/2014/main" id="{257220E3-6D76-48C6-8FA0-0EB4436049ED}"/>
              </a:ext>
            </a:extLst>
          </p:cNvPr>
          <p:cNvSpPr txBox="1">
            <a:spLocks/>
          </p:cNvSpPr>
          <p:nvPr/>
        </p:nvSpPr>
        <p:spPr>
          <a:xfrm>
            <a:off x="6422136" y="2785629"/>
            <a:ext cx="5581022" cy="31182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The Department of Health (Western Cape) wholeheartedly supported the Cataract project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They provided the facilities where the cataract surgeries were performed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They provided consultation during planning of the Cataract project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They also provided leadership and mentoring during the Cataract project execution</a:t>
            </a:r>
            <a:endParaRPr lang="en-ZA" sz="2000" dirty="0">
              <a:solidFill>
                <a:schemeClr val="tx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ZA" sz="1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993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C6DE32-2CEA-ED2C-0870-4ADA00D02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4F7AEE-6D3D-F563-250C-BFA432FE32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group of people in scrubs and scrubs&#10;&#10;Description automatically generated">
            <a:extLst>
              <a:ext uri="{FF2B5EF4-FFF2-40B4-BE49-F238E27FC236}">
                <a16:creationId xmlns:a16="http://schemas.microsoft.com/office/drawing/2014/main" id="{937BC52D-0666-52E7-EA67-CA2833ED8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395" y="1601547"/>
            <a:ext cx="7008605" cy="5256453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08413B-F8CD-3FB0-58C7-197FC866DB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6164" y="411122"/>
            <a:ext cx="11600488" cy="1135062"/>
          </a:xfrm>
        </p:spPr>
        <p:txBody>
          <a:bodyPr/>
          <a:lstStyle/>
          <a:p>
            <a:pPr lvl="0"/>
            <a:r>
              <a:rPr lang="en-US" dirty="0"/>
              <a:t>International MEDICAL specialists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1B660-EDFC-2DBB-08B8-32FFA3CCC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AF6246-0FC4-EF76-7EF3-C10833F823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5387" y="6132458"/>
            <a:ext cx="2400508" cy="6477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016B00C-B1A8-62EA-DB61-220B8E753227}"/>
              </a:ext>
            </a:extLst>
          </p:cNvPr>
          <p:cNvSpPr txBox="1"/>
          <p:nvPr/>
        </p:nvSpPr>
        <p:spPr>
          <a:xfrm>
            <a:off x="263713" y="1693894"/>
            <a:ext cx="4835062" cy="3664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Paarl Rotary Club has spearheaded a life-changing Cataract project in Vredendal, partnering with Belgian ophthalmologists sponsored by the Belgian NGO, See &amp; Smile</a:t>
            </a:r>
          </a:p>
          <a:p>
            <a:pPr marL="285750" indent="-28575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The Belgian medical team comprised of three surgeons, an optician and theatre assistants who brought ten suitcases of equipment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000" dirty="0">
              <a:solidFill>
                <a:srgbClr val="FFFFFF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146AB09-5477-4E46-651A-3B9EA4CC00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1931" y="4672406"/>
            <a:ext cx="5183395" cy="2819766"/>
          </a:xfrm>
          <a:prstGeom prst="rect">
            <a:avLst/>
          </a:prstGeom>
        </p:spPr>
      </p:pic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5CB4D5D-0587-0585-0040-514E601089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969" y="1841736"/>
            <a:ext cx="1784348" cy="5549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7452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08538D-D244-D421-10DC-FD8F28956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391" y="1540042"/>
            <a:ext cx="7090609" cy="531795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Availability of Facilities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0356D1-8491-4D3F-A23B-9317F31E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602" y="1635605"/>
            <a:ext cx="4886869" cy="475501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 critical success factor of the Cataract project was the planning of operating theatres to perform safe surgery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The Department of Health (Western Cape), and more specifically, the Paarl Provincial Hospital management, assist in arranging alternative facilities when local operating theatres are considered unavailable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Vredendal Provincial Hospital was used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More than 100 Cataract surgeries were performed in a week</a:t>
            </a:r>
            <a:endParaRPr lang="en-ZA" sz="1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F1E8A0-6E78-4E03-8B26-96161AB15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9A1CB7B-E39F-A302-5656-A286861203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805" y="4813921"/>
            <a:ext cx="5183395" cy="2819766"/>
          </a:xfrm>
          <a:prstGeom prst="rect">
            <a:avLst/>
          </a:prstGeom>
        </p:spPr>
      </p:pic>
      <p:pic>
        <p:nvPicPr>
          <p:cNvPr id="6" name="Picture 5" descr="A blue and white sign&#10;&#10;Description automatically generated">
            <a:extLst>
              <a:ext uri="{FF2B5EF4-FFF2-40B4-BE49-F238E27FC236}">
                <a16:creationId xmlns:a16="http://schemas.microsoft.com/office/drawing/2014/main" id="{1628CD3A-C898-E92A-8D3E-629024CCBE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21" y="6042991"/>
            <a:ext cx="2464516" cy="6952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489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FDF4B9-048E-A5AB-B9CC-FAB91FF87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BFF7FC6-4A72-F52F-89F5-5023D69044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5901" y="474373"/>
            <a:ext cx="5731565" cy="792514"/>
          </a:xfrm>
        </p:spPr>
        <p:txBody>
          <a:bodyPr/>
          <a:lstStyle/>
          <a:p>
            <a:pPr lvl="0"/>
            <a:r>
              <a:rPr lang="en-US" dirty="0"/>
              <a:t>People of action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DD003E72-9C0A-FC35-7627-97132C97F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901" y="1273209"/>
            <a:ext cx="5731565" cy="4542184"/>
          </a:xfrm>
        </p:spPr>
        <p:txBody>
          <a:bodyPr>
            <a:noAutofit/>
          </a:bodyPr>
          <a:lstStyle/>
          <a:p>
            <a:pPr marL="285750" indent="-285750">
              <a:lnSpc>
                <a:spcPct val="12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kern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 five days, the team conducted more than 100 Cataract surgeries, restoring eyesight to needy patients from the 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Namaqualand area </a:t>
            </a:r>
          </a:p>
          <a:p>
            <a:pPr marL="285750" indent="-285750">
              <a:lnSpc>
                <a:spcPct val="12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State-of-the-art equipment used</a:t>
            </a:r>
          </a:p>
          <a:p>
            <a:pPr marL="285750" indent="-285750">
              <a:lnSpc>
                <a:spcPct val="12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Highly specialized skills</a:t>
            </a:r>
          </a:p>
          <a:p>
            <a:pPr marL="285750" indent="-285750">
              <a:lnSpc>
                <a:spcPct val="12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Long, hard days</a:t>
            </a:r>
          </a:p>
          <a:p>
            <a:pPr marL="285750" indent="-285750">
              <a:lnSpc>
                <a:spcPct val="12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Intense focus</a:t>
            </a:r>
          </a:p>
          <a:p>
            <a:pPr marL="285750" indent="-285750">
              <a:lnSpc>
                <a:spcPct val="12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Great collaboration and success</a:t>
            </a:r>
          </a:p>
          <a:p>
            <a:pPr marL="285750" indent="-285750">
              <a:lnSpc>
                <a:spcPct val="12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0D07C21-BE56-1D19-D6C5-8E8D6529526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2196BE8-A769-AFDE-4581-140964021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1931" y="4672406"/>
            <a:ext cx="5183395" cy="2819766"/>
          </a:xfrm>
          <a:prstGeom prst="rect">
            <a:avLst/>
          </a:prstGeom>
        </p:spPr>
      </p:pic>
      <p:pic>
        <p:nvPicPr>
          <p:cNvPr id="3" name="Picture 2" descr="A person and person looking through microscopes&#10;&#10;Description automatically generated">
            <a:extLst>
              <a:ext uri="{FF2B5EF4-FFF2-40B4-BE49-F238E27FC236}">
                <a16:creationId xmlns:a16="http://schemas.microsoft.com/office/drawing/2014/main" id="{E6C29D98-8D5D-B902-E901-DB75B960EB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695" y="0"/>
            <a:ext cx="3406638" cy="4542184"/>
          </a:xfrm>
          <a:prstGeom prst="rect">
            <a:avLst/>
          </a:prstGeom>
        </p:spPr>
      </p:pic>
      <p:pic>
        <p:nvPicPr>
          <p:cNvPr id="6" name="Picture 5" descr="A group of people in a surgery room&#10;&#10;Description automatically generated">
            <a:extLst>
              <a:ext uri="{FF2B5EF4-FFF2-40B4-BE49-F238E27FC236}">
                <a16:creationId xmlns:a16="http://schemas.microsoft.com/office/drawing/2014/main" id="{675ACFF9-E9FB-58B8-FB30-5F8729D57A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333" y="3160643"/>
            <a:ext cx="2773018" cy="3697357"/>
          </a:xfrm>
          <a:prstGeom prst="rect">
            <a:avLst/>
          </a:prstGeom>
        </p:spPr>
      </p:pic>
      <p:pic>
        <p:nvPicPr>
          <p:cNvPr id="11" name="Picture 10" descr="A group of people wearing surgical masks and operating&#10;&#10;Description automatically generated">
            <a:extLst>
              <a:ext uri="{FF2B5EF4-FFF2-40B4-BE49-F238E27FC236}">
                <a16:creationId xmlns:a16="http://schemas.microsoft.com/office/drawing/2014/main" id="{C7924453-A024-C22F-D03D-5206385E3F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333" y="-355554"/>
            <a:ext cx="2899742" cy="3866322"/>
          </a:xfrm>
          <a:prstGeom prst="rect">
            <a:avLst/>
          </a:prstGeom>
        </p:spPr>
      </p:pic>
      <p:pic>
        <p:nvPicPr>
          <p:cNvPr id="14" name="Picture 13" descr="A person in scrubs and a green robe&#10;&#10;Description automatically generated">
            <a:extLst>
              <a:ext uri="{FF2B5EF4-FFF2-40B4-BE49-F238E27FC236}">
                <a16:creationId xmlns:a16="http://schemas.microsoft.com/office/drawing/2014/main" id="{E0B4322F-5DE0-AA86-552E-6EACDFFD8E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695" y="4529543"/>
            <a:ext cx="1755824" cy="2341098"/>
          </a:xfrm>
          <a:prstGeom prst="rect">
            <a:avLst/>
          </a:prstGeom>
        </p:spPr>
      </p:pic>
      <p:pic>
        <p:nvPicPr>
          <p:cNvPr id="16" name="Picture 15" descr="A group of doctors and nurses in a room&#10;&#10;Description automatically generated">
            <a:extLst>
              <a:ext uri="{FF2B5EF4-FFF2-40B4-BE49-F238E27FC236}">
                <a16:creationId xmlns:a16="http://schemas.microsoft.com/office/drawing/2014/main" id="{6CE82D2A-12E7-4AD5-8EFC-66C3CA4145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990" y="4529542"/>
            <a:ext cx="1746343" cy="23284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456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8"/>
  <p:tag name="ARTICULATE_SLIDE_THUMBNAIL_REFRESH" val="1"/>
  <p:tag name="ARTICULATE_DESIGN_ID_OFFICE THEME" val="Zww6o0dV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4806</TotalTime>
  <Words>674</Words>
  <Application>Microsoft Office PowerPoint</Application>
  <PresentationFormat>Widescreen</PresentationFormat>
  <Paragraphs>102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Calibri</vt:lpstr>
      <vt:lpstr>Congenial</vt:lpstr>
      <vt:lpstr>Corbel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Western Cape surgery Waiting Lists</vt:lpstr>
      <vt:lpstr>PowerPoint Presentation</vt:lpstr>
      <vt:lpstr>PowerPoint Presentation</vt:lpstr>
      <vt:lpstr>PowerPoint Presentation</vt:lpstr>
      <vt:lpstr>Availability of Facilities</vt:lpstr>
      <vt:lpstr>PowerPoint Presentation</vt:lpstr>
      <vt:lpstr>Quality of life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FK B</dc:creator>
  <cp:lastModifiedBy>Pierre Botha</cp:lastModifiedBy>
  <cp:revision>160</cp:revision>
  <cp:lastPrinted>2019-12-04T20:41:25Z</cp:lastPrinted>
  <dcterms:created xsi:type="dcterms:W3CDTF">2019-11-18T03:22:22Z</dcterms:created>
  <dcterms:modified xsi:type="dcterms:W3CDTF">2025-01-28T08:48:39Z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1E96FB25-8539-4CD8-9073-88C994302880</vt:lpwstr>
  </property>
  <property fmtid="{D5CDD505-2E9C-101B-9397-08002B2CF9AE}" pid="3" name="ArticulatePath">
    <vt:lpwstr>RI InHouse Staff Presentation_20200117-007_QC1_EN</vt:lpwstr>
  </property>
</Properties>
</file>