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29" r:id="rId2"/>
    <p:sldId id="319" r:id="rId3"/>
    <p:sldId id="258" r:id="rId4"/>
    <p:sldId id="312" r:id="rId5"/>
    <p:sldId id="330" r:id="rId6"/>
    <p:sldId id="268" r:id="rId7"/>
    <p:sldId id="331" r:id="rId8"/>
    <p:sldId id="270" r:id="rId9"/>
    <p:sldId id="335" r:id="rId10"/>
    <p:sldId id="332" r:id="rId11"/>
    <p:sldId id="336" r:id="rId12"/>
    <p:sldId id="337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B4E7"/>
    <a:srgbClr val="48595D"/>
    <a:srgbClr val="FFFFFF"/>
    <a:srgbClr val="D9185C"/>
    <a:srgbClr val="06B4E6"/>
    <a:srgbClr val="15458F"/>
    <a:srgbClr val="DA1A5A"/>
    <a:srgbClr val="00B4E6"/>
    <a:srgbClr val="00B4E7"/>
    <a:srgbClr val="164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08819E-BE46-4F1A-A3B7-04175290FF46}" v="29" dt="2025-01-29T07:13:36.8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31" autoAdjust="0"/>
    <p:restoredTop sz="96327" autoAdjust="0"/>
  </p:normalViewPr>
  <p:slideViewPr>
    <p:cSldViewPr snapToGrid="0" showGuides="1">
      <p:cViewPr varScale="1">
        <p:scale>
          <a:sx n="95" d="100"/>
          <a:sy n="95" d="100"/>
        </p:scale>
        <p:origin x="53" y="53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re Botha" userId="e29ebab4-e364-4051-b148-b9c8cbcd2eff" providerId="ADAL" clId="{B2990A46-442A-4DD4-BD42-290F9A8EB97D}"/>
    <pc:docChg chg="undo custSel addSld delSld modSld sldOrd">
      <pc:chgData name="Pierre Botha" userId="e29ebab4-e364-4051-b148-b9c8cbcd2eff" providerId="ADAL" clId="{B2990A46-442A-4DD4-BD42-290F9A8EB97D}" dt="2025-01-24T11:36:23.975" v="2797" actId="27636"/>
      <pc:docMkLst>
        <pc:docMk/>
      </pc:docMkLst>
      <pc:sldChg chg="addSp modSp mod">
        <pc:chgData name="Pierre Botha" userId="e29ebab4-e364-4051-b148-b9c8cbcd2eff" providerId="ADAL" clId="{B2990A46-442A-4DD4-BD42-290F9A8EB97D}" dt="2025-01-24T11:36:23.975" v="2797" actId="27636"/>
        <pc:sldMkLst>
          <pc:docMk/>
          <pc:sldMk cId="851843307" sldId="258"/>
        </pc:sldMkLst>
        <pc:spChg chg="mod">
          <ac:chgData name="Pierre Botha" userId="e29ebab4-e364-4051-b148-b9c8cbcd2eff" providerId="ADAL" clId="{B2990A46-442A-4DD4-BD42-290F9A8EB97D}" dt="2025-01-19T19:10:56.059" v="234" actId="14100"/>
          <ac:spMkLst>
            <pc:docMk/>
            <pc:sldMk cId="851843307" sldId="258"/>
            <ac:spMk id="13" creationId="{FD8BDA7B-C6EA-427E-97F1-6FA2E11670E3}"/>
          </ac:spMkLst>
        </pc:spChg>
        <pc:spChg chg="mod">
          <ac:chgData name="Pierre Botha" userId="e29ebab4-e364-4051-b148-b9c8cbcd2eff" providerId="ADAL" clId="{B2990A46-442A-4DD4-BD42-290F9A8EB97D}" dt="2025-01-21T06:33:33.517" v="1708" actId="6549"/>
          <ac:spMkLst>
            <pc:docMk/>
            <pc:sldMk cId="851843307" sldId="258"/>
            <ac:spMk id="23" creationId="{5E897E4C-1BAC-400D-90F7-356FC65D6391}"/>
          </ac:spMkLst>
        </pc:spChg>
        <pc:spChg chg="mod">
          <ac:chgData name="Pierre Botha" userId="e29ebab4-e364-4051-b148-b9c8cbcd2eff" providerId="ADAL" clId="{B2990A46-442A-4DD4-BD42-290F9A8EB97D}" dt="2025-01-24T11:36:23.975" v="2797" actId="27636"/>
          <ac:spMkLst>
            <pc:docMk/>
            <pc:sldMk cId="851843307" sldId="258"/>
            <ac:spMk id="26" creationId="{A6C75375-C8EB-4734-93C9-E33AFCA93406}"/>
          </ac:spMkLst>
        </pc:spChg>
        <pc:picChg chg="add mod ord">
          <ac:chgData name="Pierre Botha" userId="e29ebab4-e364-4051-b148-b9c8cbcd2eff" providerId="ADAL" clId="{B2990A46-442A-4DD4-BD42-290F9A8EB97D}" dt="2025-01-21T04:18:17.925" v="834" actId="14100"/>
          <ac:picMkLst>
            <pc:docMk/>
            <pc:sldMk cId="851843307" sldId="258"/>
            <ac:picMk id="3" creationId="{C7835A73-66BC-F091-12CD-9323F2FDFC02}"/>
          </ac:picMkLst>
        </pc:picChg>
        <pc:picChg chg="add mod">
          <ac:chgData name="Pierre Botha" userId="e29ebab4-e364-4051-b148-b9c8cbcd2eff" providerId="ADAL" clId="{B2990A46-442A-4DD4-BD42-290F9A8EB97D}" dt="2025-01-19T19:17:46.803" v="394" actId="1076"/>
          <ac:picMkLst>
            <pc:docMk/>
            <pc:sldMk cId="851843307" sldId="258"/>
            <ac:picMk id="4" creationId="{F08451A2-7FDB-3A97-625C-79E70059DC44}"/>
          </ac:picMkLst>
        </pc:picChg>
      </pc:sldChg>
      <pc:sldChg chg="addSp delSp modSp add del mod ord setBg">
        <pc:chgData name="Pierre Botha" userId="e29ebab4-e364-4051-b148-b9c8cbcd2eff" providerId="ADAL" clId="{B2990A46-442A-4DD4-BD42-290F9A8EB97D}" dt="2025-01-21T07:03:45.201" v="2224" actId="1076"/>
        <pc:sldMkLst>
          <pc:docMk/>
          <pc:sldMk cId="466676448" sldId="268"/>
        </pc:sldMkLst>
        <pc:spChg chg="mod ord">
          <ac:chgData name="Pierre Botha" userId="e29ebab4-e364-4051-b148-b9c8cbcd2eff" providerId="ADAL" clId="{B2990A46-442A-4DD4-BD42-290F9A8EB97D}" dt="2025-01-21T04:30:30.051" v="896" actId="26606"/>
          <ac:spMkLst>
            <pc:docMk/>
            <pc:sldMk cId="466676448" sldId="268"/>
            <ac:spMk id="2" creationId="{582AAC32-E238-451F-B233-87299E4992D5}"/>
          </ac:spMkLst>
        </pc:spChg>
        <pc:spChg chg="mod">
          <ac:chgData name="Pierre Botha" userId="e29ebab4-e364-4051-b148-b9c8cbcd2eff" providerId="ADAL" clId="{B2990A46-442A-4DD4-BD42-290F9A8EB97D}" dt="2025-01-21T05:18:13.646" v="1240" actId="1038"/>
          <ac:spMkLst>
            <pc:docMk/>
            <pc:sldMk cId="466676448" sldId="268"/>
            <ac:spMk id="5" creationId="{52381ABC-8821-4985-883C-CC7B9BF4084D}"/>
          </ac:spMkLst>
        </pc:spChg>
        <pc:spChg chg="mod ord">
          <ac:chgData name="Pierre Botha" userId="e29ebab4-e364-4051-b148-b9c8cbcd2eff" providerId="ADAL" clId="{B2990A46-442A-4DD4-BD42-290F9A8EB97D}" dt="2025-01-21T05:17:36.540" v="1230" actId="1076"/>
          <ac:spMkLst>
            <pc:docMk/>
            <pc:sldMk cId="466676448" sldId="268"/>
            <ac:spMk id="8" creationId="{080356D1-8491-4D3F-A23B-9317F31E57FF}"/>
          </ac:spMkLst>
        </pc:spChg>
        <pc:spChg chg="add">
          <ac:chgData name="Pierre Botha" userId="e29ebab4-e364-4051-b148-b9c8cbcd2eff" providerId="ADAL" clId="{B2990A46-442A-4DD4-BD42-290F9A8EB97D}" dt="2025-01-21T04:30:30.051" v="896" actId="26606"/>
          <ac:spMkLst>
            <pc:docMk/>
            <pc:sldMk cId="466676448" sldId="268"/>
            <ac:spMk id="19" creationId="{4513F69C-3D6D-4E72-9289-5BC3584D6D3B}"/>
          </ac:spMkLst>
        </pc:spChg>
        <pc:picChg chg="add mod">
          <ac:chgData name="Pierre Botha" userId="e29ebab4-e364-4051-b148-b9c8cbcd2eff" providerId="ADAL" clId="{B2990A46-442A-4DD4-BD42-290F9A8EB97D}" dt="2025-01-21T04:30:30.051" v="896" actId="26606"/>
          <ac:picMkLst>
            <pc:docMk/>
            <pc:sldMk cId="466676448" sldId="268"/>
            <ac:picMk id="4" creationId="{90751DA6-E837-E00B-2B51-7208FC3D751B}"/>
          </ac:picMkLst>
        </pc:picChg>
        <pc:picChg chg="add mod">
          <ac:chgData name="Pierre Botha" userId="e29ebab4-e364-4051-b148-b9c8cbcd2eff" providerId="ADAL" clId="{B2990A46-442A-4DD4-BD42-290F9A8EB97D}" dt="2025-01-21T04:30:30.051" v="896" actId="26606"/>
          <ac:picMkLst>
            <pc:docMk/>
            <pc:sldMk cId="466676448" sldId="268"/>
            <ac:picMk id="14" creationId="{6866491F-C8F3-1392-765D-257121F3BF0F}"/>
          </ac:picMkLst>
        </pc:picChg>
      </pc:sldChg>
      <pc:sldChg chg="addSp delSp modSp mod">
        <pc:chgData name="Pierre Botha" userId="e29ebab4-e364-4051-b148-b9c8cbcd2eff" providerId="ADAL" clId="{B2990A46-442A-4DD4-BD42-290F9A8EB97D}" dt="2025-01-21T05:42:43.654" v="1443" actId="20577"/>
        <pc:sldMkLst>
          <pc:docMk/>
          <pc:sldMk cId="2354895522" sldId="270"/>
        </pc:sldMkLst>
        <pc:spChg chg="mod">
          <ac:chgData name="Pierre Botha" userId="e29ebab4-e364-4051-b148-b9c8cbcd2eff" providerId="ADAL" clId="{B2990A46-442A-4DD4-BD42-290F9A8EB97D}" dt="2025-01-21T05:11:29.708" v="1159" actId="20577"/>
          <ac:spMkLst>
            <pc:docMk/>
            <pc:sldMk cId="2354895522" sldId="270"/>
            <ac:spMk id="5" creationId="{52381ABC-8821-4985-883C-CC7B9BF4084D}"/>
          </ac:spMkLst>
        </pc:spChg>
        <pc:spChg chg="mod">
          <ac:chgData name="Pierre Botha" userId="e29ebab4-e364-4051-b148-b9c8cbcd2eff" providerId="ADAL" clId="{B2990A46-442A-4DD4-BD42-290F9A8EB97D}" dt="2025-01-21T05:42:43.654" v="1443" actId="20577"/>
          <ac:spMkLst>
            <pc:docMk/>
            <pc:sldMk cId="2354895522" sldId="270"/>
            <ac:spMk id="8" creationId="{080356D1-8491-4D3F-A23B-9317F31E57FF}"/>
          </ac:spMkLst>
        </pc:spChg>
        <pc:picChg chg="add mod ord">
          <ac:chgData name="Pierre Botha" userId="e29ebab4-e364-4051-b148-b9c8cbcd2eff" providerId="ADAL" clId="{B2990A46-442A-4DD4-BD42-290F9A8EB97D}" dt="2025-01-21T05:16:23.132" v="1219" actId="29295"/>
          <ac:picMkLst>
            <pc:docMk/>
            <pc:sldMk cId="2354895522" sldId="270"/>
            <ac:picMk id="9" creationId="{2C58AA75-F9C9-60ED-4941-5C5B173510C7}"/>
          </ac:picMkLst>
        </pc:picChg>
        <pc:picChg chg="add mod">
          <ac:chgData name="Pierre Botha" userId="e29ebab4-e364-4051-b148-b9c8cbcd2eff" providerId="ADAL" clId="{B2990A46-442A-4DD4-BD42-290F9A8EB97D}" dt="2025-01-21T05:14:34.963" v="1181" actId="1076"/>
          <ac:picMkLst>
            <pc:docMk/>
            <pc:sldMk cId="2354895522" sldId="270"/>
            <ac:picMk id="10" creationId="{69A1CB7B-E39F-A302-5656-A286861203E7}"/>
          </ac:picMkLst>
        </pc:picChg>
      </pc:sldChg>
      <pc:sldChg chg="addSp delSp modSp mod">
        <pc:chgData name="Pierre Botha" userId="e29ebab4-e364-4051-b148-b9c8cbcd2eff" providerId="ADAL" clId="{B2990A46-442A-4DD4-BD42-290F9A8EB97D}" dt="2025-01-21T05:38:51.032" v="1423" actId="14100"/>
        <pc:sldMkLst>
          <pc:docMk/>
          <pc:sldMk cId="1602127679" sldId="271"/>
        </pc:sldMkLst>
      </pc:sldChg>
      <pc:sldChg chg="addSp delSp modSp mod ord">
        <pc:chgData name="Pierre Botha" userId="e29ebab4-e364-4051-b148-b9c8cbcd2eff" providerId="ADAL" clId="{B2990A46-442A-4DD4-BD42-290F9A8EB97D}" dt="2025-01-19T19:35:12.272" v="668" actId="1036"/>
        <pc:sldMkLst>
          <pc:docMk/>
          <pc:sldMk cId="3204190540" sldId="312"/>
        </pc:sldMkLst>
        <pc:spChg chg="mod">
          <ac:chgData name="Pierre Botha" userId="e29ebab4-e364-4051-b148-b9c8cbcd2eff" providerId="ADAL" clId="{B2990A46-442A-4DD4-BD42-290F9A8EB97D}" dt="2025-01-19T19:35:12.272" v="668" actId="1036"/>
          <ac:spMkLst>
            <pc:docMk/>
            <pc:sldMk cId="3204190540" sldId="312"/>
            <ac:spMk id="5" creationId="{653319C4-36C5-7D4C-9448-BC78F969447F}"/>
          </ac:spMkLst>
        </pc:spChg>
        <pc:spChg chg="ord">
          <ac:chgData name="Pierre Botha" userId="e29ebab4-e364-4051-b148-b9c8cbcd2eff" providerId="ADAL" clId="{B2990A46-442A-4DD4-BD42-290F9A8EB97D}" dt="2025-01-19T19:25:41.459" v="477" actId="167"/>
          <ac:spMkLst>
            <pc:docMk/>
            <pc:sldMk cId="3204190540" sldId="312"/>
            <ac:spMk id="7" creationId="{12D3F9E9-563B-ED43-9108-3BB46D79A1C3}"/>
          </ac:spMkLst>
        </pc:spChg>
        <pc:spChg chg="mod">
          <ac:chgData name="Pierre Botha" userId="e29ebab4-e364-4051-b148-b9c8cbcd2eff" providerId="ADAL" clId="{B2990A46-442A-4DD4-BD42-290F9A8EB97D}" dt="2025-01-19T19:31:44.253" v="563" actId="20577"/>
          <ac:spMkLst>
            <pc:docMk/>
            <pc:sldMk cId="3204190540" sldId="312"/>
            <ac:spMk id="9" creationId="{AD81B7D2-3822-8341-8A05-1B8D7FCA6E48}"/>
          </ac:spMkLst>
        </pc:spChg>
        <pc:spChg chg="add mod">
          <ac:chgData name="Pierre Botha" userId="e29ebab4-e364-4051-b148-b9c8cbcd2eff" providerId="ADAL" clId="{B2990A46-442A-4DD4-BD42-290F9A8EB97D}" dt="2025-01-19T19:35:12.272" v="668" actId="1036"/>
          <ac:spMkLst>
            <pc:docMk/>
            <pc:sldMk cId="3204190540" sldId="312"/>
            <ac:spMk id="12" creationId="{734FB1AB-7BEB-2122-043E-8AF19E86F792}"/>
          </ac:spMkLst>
        </pc:spChg>
        <pc:picChg chg="add mod ord">
          <ac:chgData name="Pierre Botha" userId="e29ebab4-e364-4051-b148-b9c8cbcd2eff" providerId="ADAL" clId="{B2990A46-442A-4DD4-BD42-290F9A8EB97D}" dt="2025-01-19T19:26:39.365" v="509" actId="29295"/>
          <ac:picMkLst>
            <pc:docMk/>
            <pc:sldMk cId="3204190540" sldId="312"/>
            <ac:picMk id="10" creationId="{664ED048-5414-867B-8419-8915DD74B21B}"/>
          </ac:picMkLst>
        </pc:picChg>
        <pc:picChg chg="add mod">
          <ac:chgData name="Pierre Botha" userId="e29ebab4-e364-4051-b148-b9c8cbcd2eff" providerId="ADAL" clId="{B2990A46-442A-4DD4-BD42-290F9A8EB97D}" dt="2025-01-19T19:34:30.067" v="606"/>
          <ac:picMkLst>
            <pc:docMk/>
            <pc:sldMk cId="3204190540" sldId="312"/>
            <ac:picMk id="15" creationId="{55C92346-80B2-7E6A-9159-8186006702EA}"/>
          </ac:picMkLst>
        </pc:picChg>
      </pc:sldChg>
      <pc:sldChg chg="addSp modSp mod">
        <pc:chgData name="Pierre Botha" userId="e29ebab4-e364-4051-b148-b9c8cbcd2eff" providerId="ADAL" clId="{B2990A46-442A-4DD4-BD42-290F9A8EB97D}" dt="2025-01-21T05:40:29.107" v="1439" actId="1035"/>
        <pc:sldMkLst>
          <pc:docMk/>
          <pc:sldMk cId="2593788784" sldId="319"/>
        </pc:sldMkLst>
        <pc:spChg chg="ord">
          <ac:chgData name="Pierre Botha" userId="e29ebab4-e364-4051-b148-b9c8cbcd2eff" providerId="ADAL" clId="{B2990A46-442A-4DD4-BD42-290F9A8EB97D}" dt="2025-01-19T18:47:04.640" v="63" actId="167"/>
          <ac:spMkLst>
            <pc:docMk/>
            <pc:sldMk cId="2593788784" sldId="319"/>
            <ac:spMk id="2" creationId="{C2F1333F-D385-5842-ACC5-86BCCF874108}"/>
          </ac:spMkLst>
        </pc:spChg>
        <pc:spChg chg="mod">
          <ac:chgData name="Pierre Botha" userId="e29ebab4-e364-4051-b148-b9c8cbcd2eff" providerId="ADAL" clId="{B2990A46-442A-4DD4-BD42-290F9A8EB97D}" dt="2025-01-19T18:49:37.122" v="116" actId="14100"/>
          <ac:spMkLst>
            <pc:docMk/>
            <pc:sldMk cId="2593788784" sldId="319"/>
            <ac:spMk id="3" creationId="{814C5BD3-3B8F-7E4C-9BB6-94F638B2DC93}"/>
          </ac:spMkLst>
        </pc:spChg>
        <pc:spChg chg="add mod">
          <ac:chgData name="Pierre Botha" userId="e29ebab4-e364-4051-b148-b9c8cbcd2eff" providerId="ADAL" clId="{B2990A46-442A-4DD4-BD42-290F9A8EB97D}" dt="2025-01-19T18:55:36.440" v="197" actId="207"/>
          <ac:spMkLst>
            <pc:docMk/>
            <pc:sldMk cId="2593788784" sldId="319"/>
            <ac:spMk id="8" creationId="{AAA56A48-0716-A7EC-7148-188444434CD9}"/>
          </ac:spMkLst>
        </pc:spChg>
        <pc:spChg chg="add mod">
          <ac:chgData name="Pierre Botha" userId="e29ebab4-e364-4051-b148-b9c8cbcd2eff" providerId="ADAL" clId="{B2990A46-442A-4DD4-BD42-290F9A8EB97D}" dt="2025-01-19T18:54:37.230" v="176" actId="1076"/>
          <ac:spMkLst>
            <pc:docMk/>
            <pc:sldMk cId="2593788784" sldId="319"/>
            <ac:spMk id="9" creationId="{EE44BE26-A51E-67D1-1BE3-F36C8A58BD2B}"/>
          </ac:spMkLst>
        </pc:spChg>
        <pc:picChg chg="add mod ord">
          <ac:chgData name="Pierre Botha" userId="e29ebab4-e364-4051-b148-b9c8cbcd2eff" providerId="ADAL" clId="{B2990A46-442A-4DD4-BD42-290F9A8EB97D}" dt="2025-01-19T18:55:04.541" v="178" actId="14100"/>
          <ac:picMkLst>
            <pc:docMk/>
            <pc:sldMk cId="2593788784" sldId="319"/>
            <ac:picMk id="6" creationId="{C0D93B08-7F9F-7AC5-6263-0EBA8B48C1D1}"/>
          </ac:picMkLst>
        </pc:picChg>
        <pc:picChg chg="add mod">
          <ac:chgData name="Pierre Botha" userId="e29ebab4-e364-4051-b148-b9c8cbcd2eff" providerId="ADAL" clId="{B2990A46-442A-4DD4-BD42-290F9A8EB97D}" dt="2025-01-21T05:40:29.107" v="1439" actId="1035"/>
          <ac:picMkLst>
            <pc:docMk/>
            <pc:sldMk cId="2593788784" sldId="319"/>
            <ac:picMk id="10" creationId="{FD8D353E-A8D6-D63E-64BC-B19E59D1542E}"/>
          </ac:picMkLst>
        </pc:picChg>
      </pc:sldChg>
      <pc:sldChg chg="addSp modSp mod">
        <pc:chgData name="Pierre Botha" userId="e29ebab4-e364-4051-b148-b9c8cbcd2eff" providerId="ADAL" clId="{B2990A46-442A-4DD4-BD42-290F9A8EB97D}" dt="2025-01-19T18:37:05.666" v="58" actId="6549"/>
        <pc:sldMkLst>
          <pc:docMk/>
          <pc:sldMk cId="4286912208" sldId="329"/>
        </pc:sldMkLst>
        <pc:spChg chg="mod">
          <ac:chgData name="Pierre Botha" userId="e29ebab4-e364-4051-b148-b9c8cbcd2eff" providerId="ADAL" clId="{B2990A46-442A-4DD4-BD42-290F9A8EB97D}" dt="2025-01-19T18:31:41.947" v="24" actId="6549"/>
          <ac:spMkLst>
            <pc:docMk/>
            <pc:sldMk cId="4286912208" sldId="329"/>
            <ac:spMk id="9" creationId="{E4955F97-28C2-744E-B3A7-E0FAE3B40F57}"/>
          </ac:spMkLst>
        </pc:spChg>
        <pc:spChg chg="mod">
          <ac:chgData name="Pierre Botha" userId="e29ebab4-e364-4051-b148-b9c8cbcd2eff" providerId="ADAL" clId="{B2990A46-442A-4DD4-BD42-290F9A8EB97D}" dt="2025-01-19T18:37:05.666" v="58" actId="6549"/>
          <ac:spMkLst>
            <pc:docMk/>
            <pc:sldMk cId="4286912208" sldId="329"/>
            <ac:spMk id="12" creationId="{8CA57604-6BAA-8348-8388-64F5F2D88D17}"/>
          </ac:spMkLst>
        </pc:spChg>
        <pc:picChg chg="add mod">
          <ac:chgData name="Pierre Botha" userId="e29ebab4-e364-4051-b148-b9c8cbcd2eff" providerId="ADAL" clId="{B2990A46-442A-4DD4-BD42-290F9A8EB97D}" dt="2025-01-19T18:36:45.663" v="26" actId="1076"/>
          <ac:picMkLst>
            <pc:docMk/>
            <pc:sldMk cId="4286912208" sldId="329"/>
            <ac:picMk id="4" creationId="{72E43BF9-2009-D77D-CB9C-7785927B5E25}"/>
          </ac:picMkLst>
        </pc:picChg>
      </pc:sldChg>
      <pc:sldChg chg="addSp delSp modSp add mod">
        <pc:chgData name="Pierre Botha" userId="e29ebab4-e364-4051-b148-b9c8cbcd2eff" providerId="ADAL" clId="{B2990A46-442A-4DD4-BD42-290F9A8EB97D}" dt="2025-01-21T06:33:01.983" v="1691" actId="6549"/>
        <pc:sldMkLst>
          <pc:docMk/>
          <pc:sldMk cId="3017452440" sldId="330"/>
        </pc:sldMkLst>
        <pc:spChg chg="mod">
          <ac:chgData name="Pierre Botha" userId="e29ebab4-e364-4051-b148-b9c8cbcd2eff" providerId="ADAL" clId="{B2990A46-442A-4DD4-BD42-290F9A8EB97D}" dt="2025-01-19T19:44:53.060" v="722" actId="1076"/>
          <ac:spMkLst>
            <pc:docMk/>
            <pc:sldMk cId="3017452440" sldId="330"/>
            <ac:spMk id="5" creationId="{AC08413B-F8CD-3FB0-58C7-197FC866DB78}"/>
          </ac:spMkLst>
        </pc:spChg>
        <pc:spChg chg="ord">
          <ac:chgData name="Pierre Botha" userId="e29ebab4-e364-4051-b148-b9c8cbcd2eff" providerId="ADAL" clId="{B2990A46-442A-4DD4-BD42-290F9A8EB97D}" dt="2025-01-19T19:43:17.582" v="675" actId="167"/>
          <ac:spMkLst>
            <pc:docMk/>
            <pc:sldMk cId="3017452440" sldId="330"/>
            <ac:spMk id="7" creationId="{034F7AEE-6D3D-F563-250C-BFA432FE32BE}"/>
          </ac:spMkLst>
        </pc:spChg>
        <pc:spChg chg="mod">
          <ac:chgData name="Pierre Botha" userId="e29ebab4-e364-4051-b148-b9c8cbcd2eff" providerId="ADAL" clId="{B2990A46-442A-4DD4-BD42-290F9A8EB97D}" dt="2025-01-21T06:33:01.983" v="1691" actId="6549"/>
          <ac:spMkLst>
            <pc:docMk/>
            <pc:sldMk cId="3017452440" sldId="330"/>
            <ac:spMk id="12" creationId="{3016B00C-B1A8-62EA-DB61-220B8E753227}"/>
          </ac:spMkLst>
        </pc:spChg>
        <pc:picChg chg="add mod ord">
          <ac:chgData name="Pierre Botha" userId="e29ebab4-e364-4051-b148-b9c8cbcd2eff" providerId="ADAL" clId="{B2990A46-442A-4DD4-BD42-290F9A8EB97D}" dt="2025-01-19T19:47:21.684" v="810" actId="1037"/>
          <ac:picMkLst>
            <pc:docMk/>
            <pc:sldMk cId="3017452440" sldId="330"/>
            <ac:picMk id="4" creationId="{F93D8A78-2F95-39A9-58A9-3FF561E6C1D5}"/>
          </ac:picMkLst>
        </pc:picChg>
      </pc:sldChg>
      <pc:sldChg chg="addSp delSp modSp add mod">
        <pc:chgData name="Pierre Botha" userId="e29ebab4-e364-4051-b148-b9c8cbcd2eff" providerId="ADAL" clId="{B2990A46-442A-4DD4-BD42-290F9A8EB97D}" dt="2025-01-21T07:03:34.250" v="2215" actId="1076"/>
        <pc:sldMkLst>
          <pc:docMk/>
          <pc:sldMk cId="2619937166" sldId="331"/>
        </pc:sldMkLst>
        <pc:spChg chg="add mod">
          <ac:chgData name="Pierre Botha" userId="e29ebab4-e364-4051-b148-b9c8cbcd2eff" providerId="ADAL" clId="{B2990A46-442A-4DD4-BD42-290F9A8EB97D}" dt="2025-01-21T05:07:46.812" v="1134" actId="20577"/>
          <ac:spMkLst>
            <pc:docMk/>
            <pc:sldMk cId="2619937166" sldId="331"/>
            <ac:spMk id="9" creationId="{E63FC348-237B-71BA-1190-1131DD1D4E1D}"/>
          </ac:spMkLst>
        </pc:spChg>
        <pc:spChg chg="mod">
          <ac:chgData name="Pierre Botha" userId="e29ebab4-e364-4051-b148-b9c8cbcd2eff" providerId="ADAL" clId="{B2990A46-442A-4DD4-BD42-290F9A8EB97D}" dt="2025-01-21T04:40:56.124" v="968" actId="1076"/>
          <ac:spMkLst>
            <pc:docMk/>
            <pc:sldMk cId="2619937166" sldId="331"/>
            <ac:spMk id="13" creationId="{75D8AFB0-D952-8320-36EF-1315A553D409}"/>
          </ac:spMkLst>
        </pc:spChg>
        <pc:picChg chg="add mod">
          <ac:chgData name="Pierre Botha" userId="e29ebab4-e364-4051-b148-b9c8cbcd2eff" providerId="ADAL" clId="{B2990A46-442A-4DD4-BD42-290F9A8EB97D}" dt="2025-01-21T04:55:28.902" v="1028" actId="108"/>
          <ac:picMkLst>
            <pc:docMk/>
            <pc:sldMk cId="2619937166" sldId="331"/>
            <ac:picMk id="18" creationId="{89D2D10C-C1F6-A75A-96BD-8AF0FC345FC3}"/>
          </ac:picMkLst>
        </pc:picChg>
        <pc:picChg chg="add mod ord">
          <ac:chgData name="Pierre Botha" userId="e29ebab4-e364-4051-b148-b9c8cbcd2eff" providerId="ADAL" clId="{B2990A46-442A-4DD4-BD42-290F9A8EB97D}" dt="2025-01-21T04:55:22.640" v="1027" actId="14861"/>
          <ac:picMkLst>
            <pc:docMk/>
            <pc:sldMk cId="2619937166" sldId="331"/>
            <ac:picMk id="20" creationId="{AA8CDE3C-CF2C-779B-9000-53CB21A38ABD}"/>
          </ac:picMkLst>
        </pc:picChg>
        <pc:picChg chg="add mod ord">
          <ac:chgData name="Pierre Botha" userId="e29ebab4-e364-4051-b148-b9c8cbcd2eff" providerId="ADAL" clId="{B2990A46-442A-4DD4-BD42-290F9A8EB97D}" dt="2025-01-21T05:06:06.234" v="1087" actId="14100"/>
          <ac:picMkLst>
            <pc:docMk/>
            <pc:sldMk cId="2619937166" sldId="331"/>
            <ac:picMk id="22" creationId="{97C660F5-3912-C592-BD86-28FACF185EE6}"/>
          </ac:picMkLst>
        </pc:picChg>
        <pc:picChg chg="add mod">
          <ac:chgData name="Pierre Botha" userId="e29ebab4-e364-4051-b148-b9c8cbcd2eff" providerId="ADAL" clId="{B2990A46-442A-4DD4-BD42-290F9A8EB97D}" dt="2025-01-21T05:06:08.586" v="1088" actId="1035"/>
          <ac:picMkLst>
            <pc:docMk/>
            <pc:sldMk cId="2619937166" sldId="331"/>
            <ac:picMk id="25" creationId="{A4831875-702A-FDA9-4500-1072CCC79E9E}"/>
          </ac:picMkLst>
        </pc:picChg>
        <pc:picChg chg="add mod ord">
          <ac:chgData name="Pierre Botha" userId="e29ebab4-e364-4051-b148-b9c8cbcd2eff" providerId="ADAL" clId="{B2990A46-442A-4DD4-BD42-290F9A8EB97D}" dt="2025-01-21T05:04:21.769" v="1067" actId="14100"/>
          <ac:picMkLst>
            <pc:docMk/>
            <pc:sldMk cId="2619937166" sldId="331"/>
            <ac:picMk id="30" creationId="{F4B86C47-1606-B3D6-B78E-B47B2BBD0513}"/>
          </ac:picMkLst>
        </pc:picChg>
      </pc:sldChg>
      <pc:sldChg chg="addSp delSp modSp add mod">
        <pc:chgData name="Pierre Botha" userId="e29ebab4-e364-4051-b148-b9c8cbcd2eff" providerId="ADAL" clId="{B2990A46-442A-4DD4-BD42-290F9A8EB97D}" dt="2025-01-21T07:03:35.410" v="2216" actId="21"/>
        <pc:sldMkLst>
          <pc:docMk/>
          <pc:sldMk cId="2379666744" sldId="332"/>
        </pc:sldMkLst>
        <pc:spChg chg="add mod">
          <ac:chgData name="Pierre Botha" userId="e29ebab4-e364-4051-b148-b9c8cbcd2eff" providerId="ADAL" clId="{B2990A46-442A-4DD4-BD42-290F9A8EB97D}" dt="2025-01-21T06:35:54.964" v="1715" actId="1076"/>
          <ac:spMkLst>
            <pc:docMk/>
            <pc:sldMk cId="2379666744" sldId="332"/>
            <ac:spMk id="3" creationId="{0EE2B65A-00A5-3A07-D183-837254F744CF}"/>
          </ac:spMkLst>
        </pc:spChg>
        <pc:spChg chg="add mod">
          <ac:chgData name="Pierre Botha" userId="e29ebab4-e364-4051-b148-b9c8cbcd2eff" providerId="ADAL" clId="{B2990A46-442A-4DD4-BD42-290F9A8EB97D}" dt="2025-01-21T06:30:35.744" v="1684" actId="1076"/>
          <ac:spMkLst>
            <pc:docMk/>
            <pc:sldMk cId="2379666744" sldId="332"/>
            <ac:spMk id="5" creationId="{C97F27E6-175E-B771-05F4-FB0B8E77CBB3}"/>
          </ac:spMkLst>
        </pc:spChg>
        <pc:spChg chg="mod">
          <ac:chgData name="Pierre Botha" userId="e29ebab4-e364-4051-b148-b9c8cbcd2eff" providerId="ADAL" clId="{B2990A46-442A-4DD4-BD42-290F9A8EB97D}" dt="2025-01-21T06:27:46.754" v="1656" actId="14100"/>
          <ac:spMkLst>
            <pc:docMk/>
            <pc:sldMk cId="2379666744" sldId="332"/>
            <ac:spMk id="8" creationId="{A6A0FACB-CAEC-3B86-499E-AC2619591617}"/>
          </ac:spMkLst>
        </pc:spChg>
        <pc:spChg chg="mod">
          <ac:chgData name="Pierre Botha" userId="e29ebab4-e364-4051-b148-b9c8cbcd2eff" providerId="ADAL" clId="{B2990A46-442A-4DD4-BD42-290F9A8EB97D}" dt="2025-01-21T06:20:10.811" v="1581" actId="1076"/>
          <ac:spMkLst>
            <pc:docMk/>
            <pc:sldMk cId="2379666744" sldId="332"/>
            <ac:spMk id="9" creationId="{11C3D9B4-6575-0EF5-0909-D20B5D4BBC6B}"/>
          </ac:spMkLst>
        </pc:spChg>
        <pc:spChg chg="mod">
          <ac:chgData name="Pierre Botha" userId="e29ebab4-e364-4051-b148-b9c8cbcd2eff" providerId="ADAL" clId="{B2990A46-442A-4DD4-BD42-290F9A8EB97D}" dt="2025-01-21T06:19:43.586" v="1579" actId="20577"/>
          <ac:spMkLst>
            <pc:docMk/>
            <pc:sldMk cId="2379666744" sldId="332"/>
            <ac:spMk id="13" creationId="{33E9EF05-4E50-560C-D545-D6C15B8BFB9E}"/>
          </ac:spMkLst>
        </pc:spChg>
        <pc:picChg chg="mod ord">
          <ac:chgData name="Pierre Botha" userId="e29ebab4-e364-4051-b148-b9c8cbcd2eff" providerId="ADAL" clId="{B2990A46-442A-4DD4-BD42-290F9A8EB97D}" dt="2025-01-21T06:28:52.219" v="1663" actId="1076"/>
          <ac:picMkLst>
            <pc:docMk/>
            <pc:sldMk cId="2379666744" sldId="332"/>
            <ac:picMk id="4" creationId="{D0025487-9F92-86E2-A8F4-A2E462366D30}"/>
          </ac:picMkLst>
        </pc:picChg>
        <pc:picChg chg="add mod">
          <ac:chgData name="Pierre Botha" userId="e29ebab4-e364-4051-b148-b9c8cbcd2eff" providerId="ADAL" clId="{B2990A46-442A-4DD4-BD42-290F9A8EB97D}" dt="2025-01-21T06:18:44.215" v="1562" actId="14100"/>
          <ac:picMkLst>
            <pc:docMk/>
            <pc:sldMk cId="2379666744" sldId="332"/>
            <ac:picMk id="10" creationId="{334204FE-DDF8-B42A-DE5B-DDC280D890E5}"/>
          </ac:picMkLst>
        </pc:picChg>
        <pc:picChg chg="add mod">
          <ac:chgData name="Pierre Botha" userId="e29ebab4-e364-4051-b148-b9c8cbcd2eff" providerId="ADAL" clId="{B2990A46-442A-4DD4-BD42-290F9A8EB97D}" dt="2025-01-21T06:16:51.545" v="1542" actId="14100"/>
          <ac:picMkLst>
            <pc:docMk/>
            <pc:sldMk cId="2379666744" sldId="332"/>
            <ac:picMk id="12" creationId="{6E924513-9841-7E46-4E0A-D47151CF6CB9}"/>
          </ac:picMkLst>
        </pc:picChg>
        <pc:picChg chg="add mod ord">
          <ac:chgData name="Pierre Botha" userId="e29ebab4-e364-4051-b148-b9c8cbcd2eff" providerId="ADAL" clId="{B2990A46-442A-4DD4-BD42-290F9A8EB97D}" dt="2025-01-21T06:17:18.636" v="1549" actId="14100"/>
          <ac:picMkLst>
            <pc:docMk/>
            <pc:sldMk cId="2379666744" sldId="332"/>
            <ac:picMk id="15" creationId="{47A36E32-5BBF-454B-C6E4-A575EFB35A52}"/>
          </ac:picMkLst>
        </pc:picChg>
        <pc:picChg chg="add mod">
          <ac:chgData name="Pierre Botha" userId="e29ebab4-e364-4051-b148-b9c8cbcd2eff" providerId="ADAL" clId="{B2990A46-442A-4DD4-BD42-290F9A8EB97D}" dt="2025-01-21T06:20:40.571" v="1582" actId="14100"/>
          <ac:picMkLst>
            <pc:docMk/>
            <pc:sldMk cId="2379666744" sldId="332"/>
            <ac:picMk id="17" creationId="{21B1F3D1-F575-645E-7B31-2A608600BBBB}"/>
          </ac:picMkLst>
        </pc:picChg>
        <pc:picChg chg="add mod">
          <ac:chgData name="Pierre Botha" userId="e29ebab4-e364-4051-b148-b9c8cbcd2eff" providerId="ADAL" clId="{B2990A46-442A-4DD4-BD42-290F9A8EB97D}" dt="2025-01-21T06:18:24.972" v="1556" actId="1076"/>
          <ac:picMkLst>
            <pc:docMk/>
            <pc:sldMk cId="2379666744" sldId="332"/>
            <ac:picMk id="21" creationId="{0E6B737D-D763-1353-BF7D-94C3F91086F9}"/>
          </ac:picMkLst>
        </pc:picChg>
        <pc:picChg chg="add mod">
          <ac:chgData name="Pierre Botha" userId="e29ebab4-e364-4051-b148-b9c8cbcd2eff" providerId="ADAL" clId="{B2990A46-442A-4DD4-BD42-290F9A8EB97D}" dt="2025-01-21T06:31:41.776" v="1688" actId="14100"/>
          <ac:picMkLst>
            <pc:docMk/>
            <pc:sldMk cId="2379666744" sldId="332"/>
            <ac:picMk id="24" creationId="{2AA658C1-B79C-70F7-C967-4752A87AF18E}"/>
          </ac:picMkLst>
        </pc:picChg>
        <pc:picChg chg="add mod">
          <ac:chgData name="Pierre Botha" userId="e29ebab4-e364-4051-b148-b9c8cbcd2eff" providerId="ADAL" clId="{B2990A46-442A-4DD4-BD42-290F9A8EB97D}" dt="2025-01-21T06:28:11.894" v="1659" actId="1076"/>
          <ac:picMkLst>
            <pc:docMk/>
            <pc:sldMk cId="2379666744" sldId="332"/>
            <ac:picMk id="27" creationId="{04F9DEC4-B256-D4FA-F603-7943F62F3257}"/>
          </ac:picMkLst>
        </pc:picChg>
      </pc:sldChg>
      <pc:sldChg chg="addSp delSp modSp add mod setBg setClrOvrMap">
        <pc:chgData name="Pierre Botha" userId="e29ebab4-e364-4051-b148-b9c8cbcd2eff" providerId="ADAL" clId="{B2990A46-442A-4DD4-BD42-290F9A8EB97D}" dt="2025-01-21T06:57:41.493" v="2168" actId="1076"/>
        <pc:sldMkLst>
          <pc:docMk/>
          <pc:sldMk cId="3066652300" sldId="333"/>
        </pc:sldMkLst>
      </pc:sldChg>
      <pc:sldChg chg="addSp delSp modSp add mod">
        <pc:chgData name="Pierre Botha" userId="e29ebab4-e364-4051-b148-b9c8cbcd2eff" providerId="ADAL" clId="{B2990A46-442A-4DD4-BD42-290F9A8EB97D}" dt="2025-01-21T07:38:49.518" v="2795" actId="166"/>
        <pc:sldMkLst>
          <pc:docMk/>
          <pc:sldMk cId="1428893997" sldId="334"/>
        </pc:sldMkLst>
      </pc:sldChg>
    </pc:docChg>
  </pc:docChgLst>
  <pc:docChgLst>
    <pc:chgData name="Pierre Botha" userId="e29ebab4-e364-4051-b148-b9c8cbcd2eff" providerId="ADAL" clId="{DF08819E-BE46-4F1A-A3B7-04175290FF46}"/>
    <pc:docChg chg="undo redo custSel addSld delSld modSld">
      <pc:chgData name="Pierre Botha" userId="e29ebab4-e364-4051-b148-b9c8cbcd2eff" providerId="ADAL" clId="{DF08819E-BE46-4F1A-A3B7-04175290FF46}" dt="2025-01-29T07:32:05.223" v="1589" actId="1076"/>
      <pc:docMkLst>
        <pc:docMk/>
      </pc:docMkLst>
      <pc:sldChg chg="addSp modSp mod">
        <pc:chgData name="Pierre Botha" userId="e29ebab4-e364-4051-b148-b9c8cbcd2eff" providerId="ADAL" clId="{DF08819E-BE46-4F1A-A3B7-04175290FF46}" dt="2025-01-29T07:14:11.283" v="1330" actId="20577"/>
        <pc:sldMkLst>
          <pc:docMk/>
          <pc:sldMk cId="851843307" sldId="258"/>
        </pc:sldMkLst>
        <pc:spChg chg="add mod">
          <ac:chgData name="Pierre Botha" userId="e29ebab4-e364-4051-b148-b9c8cbcd2eff" providerId="ADAL" clId="{DF08819E-BE46-4F1A-A3B7-04175290FF46}" dt="2025-01-29T07:13:45.490" v="1316" actId="1076"/>
          <ac:spMkLst>
            <pc:docMk/>
            <pc:sldMk cId="851843307" sldId="258"/>
            <ac:spMk id="6" creationId="{20313DB4-0B82-3A6A-B54A-AEF9206306C3}"/>
          </ac:spMkLst>
        </pc:spChg>
        <pc:spChg chg="mod">
          <ac:chgData name="Pierre Botha" userId="e29ebab4-e364-4051-b148-b9c8cbcd2eff" providerId="ADAL" clId="{DF08819E-BE46-4F1A-A3B7-04175290FF46}" dt="2025-01-28T09:29:04.499" v="199" actId="1076"/>
          <ac:spMkLst>
            <pc:docMk/>
            <pc:sldMk cId="851843307" sldId="258"/>
            <ac:spMk id="13" creationId="{FD8BDA7B-C6EA-427E-97F1-6FA2E11670E3}"/>
          </ac:spMkLst>
        </pc:spChg>
        <pc:spChg chg="mod">
          <ac:chgData name="Pierre Botha" userId="e29ebab4-e364-4051-b148-b9c8cbcd2eff" providerId="ADAL" clId="{DF08819E-BE46-4F1A-A3B7-04175290FF46}" dt="2025-01-28T09:29:09.207" v="200" actId="1076"/>
          <ac:spMkLst>
            <pc:docMk/>
            <pc:sldMk cId="851843307" sldId="258"/>
            <ac:spMk id="23" creationId="{5E897E4C-1BAC-400D-90F7-356FC65D6391}"/>
          </ac:spMkLst>
        </pc:spChg>
        <pc:spChg chg="mod">
          <ac:chgData name="Pierre Botha" userId="e29ebab4-e364-4051-b148-b9c8cbcd2eff" providerId="ADAL" clId="{DF08819E-BE46-4F1A-A3B7-04175290FF46}" dt="2025-01-29T07:14:11.283" v="1330" actId="20577"/>
          <ac:spMkLst>
            <pc:docMk/>
            <pc:sldMk cId="851843307" sldId="258"/>
            <ac:spMk id="26" creationId="{A6C75375-C8EB-4734-93C9-E33AFCA93406}"/>
          </ac:spMkLst>
        </pc:spChg>
        <pc:picChg chg="add mod">
          <ac:chgData name="Pierre Botha" userId="e29ebab4-e364-4051-b148-b9c8cbcd2eff" providerId="ADAL" clId="{DF08819E-BE46-4F1A-A3B7-04175290FF46}" dt="2025-01-28T09:30:39.970" v="213" actId="1076"/>
          <ac:picMkLst>
            <pc:docMk/>
            <pc:sldMk cId="851843307" sldId="258"/>
            <ac:picMk id="5" creationId="{70D7E04F-C11A-0C3E-D0CC-3F3495B7F6E8}"/>
          </ac:picMkLst>
        </pc:picChg>
      </pc:sldChg>
      <pc:sldChg chg="addSp delSp modSp mod">
        <pc:chgData name="Pierre Botha" userId="e29ebab4-e364-4051-b148-b9c8cbcd2eff" providerId="ADAL" clId="{DF08819E-BE46-4F1A-A3B7-04175290FF46}" dt="2025-01-29T07:20:27.406" v="1456" actId="6549"/>
        <pc:sldMkLst>
          <pc:docMk/>
          <pc:sldMk cId="466676448" sldId="268"/>
        </pc:sldMkLst>
        <pc:spChg chg="mod">
          <ac:chgData name="Pierre Botha" userId="e29ebab4-e364-4051-b148-b9c8cbcd2eff" providerId="ADAL" clId="{DF08819E-BE46-4F1A-A3B7-04175290FF46}" dt="2025-01-29T06:42:16.818" v="983" actId="1076"/>
          <ac:spMkLst>
            <pc:docMk/>
            <pc:sldMk cId="466676448" sldId="268"/>
            <ac:spMk id="5" creationId="{52381ABC-8821-4985-883C-CC7B9BF4084D}"/>
          </ac:spMkLst>
        </pc:spChg>
        <pc:spChg chg="mod">
          <ac:chgData name="Pierre Botha" userId="e29ebab4-e364-4051-b148-b9c8cbcd2eff" providerId="ADAL" clId="{DF08819E-BE46-4F1A-A3B7-04175290FF46}" dt="2025-01-29T07:20:27.406" v="1456" actId="6549"/>
          <ac:spMkLst>
            <pc:docMk/>
            <pc:sldMk cId="466676448" sldId="268"/>
            <ac:spMk id="8" creationId="{080356D1-8491-4D3F-A23B-9317F31E57FF}"/>
          </ac:spMkLst>
        </pc:spChg>
        <pc:picChg chg="mod ord">
          <ac:chgData name="Pierre Botha" userId="e29ebab4-e364-4051-b148-b9c8cbcd2eff" providerId="ADAL" clId="{DF08819E-BE46-4F1A-A3B7-04175290FF46}" dt="2025-01-28T14:25:25.068" v="947" actId="166"/>
          <ac:picMkLst>
            <pc:docMk/>
            <pc:sldMk cId="466676448" sldId="268"/>
            <ac:picMk id="4" creationId="{90751DA6-E837-E00B-2B51-7208FC3D751B}"/>
          </ac:picMkLst>
        </pc:picChg>
        <pc:picChg chg="add mod ord">
          <ac:chgData name="Pierre Botha" userId="e29ebab4-e364-4051-b148-b9c8cbcd2eff" providerId="ADAL" clId="{DF08819E-BE46-4F1A-A3B7-04175290FF46}" dt="2025-01-28T14:26:24.047" v="956" actId="1076"/>
          <ac:picMkLst>
            <pc:docMk/>
            <pc:sldMk cId="466676448" sldId="268"/>
            <ac:picMk id="6" creationId="{21F5E820-C8D6-B5BD-A4F0-60455EC90B14}"/>
          </ac:picMkLst>
        </pc:picChg>
        <pc:picChg chg="del">
          <ac:chgData name="Pierre Botha" userId="e29ebab4-e364-4051-b148-b9c8cbcd2eff" providerId="ADAL" clId="{DF08819E-BE46-4F1A-A3B7-04175290FF46}" dt="2025-01-28T14:13:12.156" v="838" actId="478"/>
          <ac:picMkLst>
            <pc:docMk/>
            <pc:sldMk cId="466676448" sldId="268"/>
            <ac:picMk id="7" creationId="{6C64E987-F29D-3BA8-5E12-2D217A0BCA9A}"/>
          </ac:picMkLst>
        </pc:picChg>
        <pc:picChg chg="del">
          <ac:chgData name="Pierre Botha" userId="e29ebab4-e364-4051-b148-b9c8cbcd2eff" providerId="ADAL" clId="{DF08819E-BE46-4F1A-A3B7-04175290FF46}" dt="2025-01-28T14:13:23.127" v="839" actId="478"/>
          <ac:picMkLst>
            <pc:docMk/>
            <pc:sldMk cId="466676448" sldId="268"/>
            <ac:picMk id="10" creationId="{8DEEF1F0-A351-36D0-7FD7-FB845B52F286}"/>
          </ac:picMkLst>
        </pc:picChg>
        <pc:picChg chg="add mod ord">
          <ac:chgData name="Pierre Botha" userId="e29ebab4-e364-4051-b148-b9c8cbcd2eff" providerId="ADAL" clId="{DF08819E-BE46-4F1A-A3B7-04175290FF46}" dt="2025-01-28T14:26:02.333" v="953" actId="14100"/>
          <ac:picMkLst>
            <pc:docMk/>
            <pc:sldMk cId="466676448" sldId="268"/>
            <ac:picMk id="11" creationId="{54B83667-EB32-083A-DE86-2805DF303B42}"/>
          </ac:picMkLst>
        </pc:picChg>
        <pc:picChg chg="del mod ord">
          <ac:chgData name="Pierre Botha" userId="e29ebab4-e364-4051-b148-b9c8cbcd2eff" providerId="ADAL" clId="{DF08819E-BE46-4F1A-A3B7-04175290FF46}" dt="2025-01-28T14:22:06.093" v="919" actId="478"/>
          <ac:picMkLst>
            <pc:docMk/>
            <pc:sldMk cId="466676448" sldId="268"/>
            <ac:picMk id="12" creationId="{D0BAC125-07D5-A02E-F3A2-FD67318F6AB1}"/>
          </ac:picMkLst>
        </pc:picChg>
        <pc:picChg chg="mod ord">
          <ac:chgData name="Pierre Botha" userId="e29ebab4-e364-4051-b148-b9c8cbcd2eff" providerId="ADAL" clId="{DF08819E-BE46-4F1A-A3B7-04175290FF46}" dt="2025-01-28T14:26:14.128" v="955" actId="1076"/>
          <ac:picMkLst>
            <pc:docMk/>
            <pc:sldMk cId="466676448" sldId="268"/>
            <ac:picMk id="14" creationId="{6866491F-C8F3-1392-765D-257121F3BF0F}"/>
          </ac:picMkLst>
        </pc:picChg>
        <pc:picChg chg="add del mod">
          <ac:chgData name="Pierre Botha" userId="e29ebab4-e364-4051-b148-b9c8cbcd2eff" providerId="ADAL" clId="{DF08819E-BE46-4F1A-A3B7-04175290FF46}" dt="2025-01-28T14:15:10.067" v="857" actId="478"/>
          <ac:picMkLst>
            <pc:docMk/>
            <pc:sldMk cId="466676448" sldId="268"/>
            <ac:picMk id="15" creationId="{8574B3DE-1C91-095E-268D-3EE1EE84A075}"/>
          </ac:picMkLst>
        </pc:picChg>
        <pc:picChg chg="del mod ord">
          <ac:chgData name="Pierre Botha" userId="e29ebab4-e364-4051-b148-b9c8cbcd2eff" providerId="ADAL" clId="{DF08819E-BE46-4F1A-A3B7-04175290FF46}" dt="2025-01-29T06:42:34.459" v="985" actId="478"/>
          <ac:picMkLst>
            <pc:docMk/>
            <pc:sldMk cId="466676448" sldId="268"/>
            <ac:picMk id="17" creationId="{61F6D236-B029-517C-A2F7-174700575E12}"/>
          </ac:picMkLst>
        </pc:picChg>
        <pc:picChg chg="add mod ord">
          <ac:chgData name="Pierre Botha" userId="e29ebab4-e364-4051-b148-b9c8cbcd2eff" providerId="ADAL" clId="{DF08819E-BE46-4F1A-A3B7-04175290FF46}" dt="2025-01-28T14:23:57.573" v="936" actId="166"/>
          <ac:picMkLst>
            <pc:docMk/>
            <pc:sldMk cId="466676448" sldId="268"/>
            <ac:picMk id="18" creationId="{533315C0-8E2F-5388-78ED-FAE2ABD677FD}"/>
          </ac:picMkLst>
        </pc:picChg>
        <pc:picChg chg="add mod ord">
          <ac:chgData name="Pierre Botha" userId="e29ebab4-e364-4051-b148-b9c8cbcd2eff" providerId="ADAL" clId="{DF08819E-BE46-4F1A-A3B7-04175290FF46}" dt="2025-01-28T14:25:27.436" v="948" actId="1076"/>
          <ac:picMkLst>
            <pc:docMk/>
            <pc:sldMk cId="466676448" sldId="268"/>
            <ac:picMk id="21" creationId="{46B98E14-487D-75FF-7B60-6305932F1DBB}"/>
          </ac:picMkLst>
        </pc:picChg>
        <pc:picChg chg="add mod ord">
          <ac:chgData name="Pierre Botha" userId="e29ebab4-e364-4051-b148-b9c8cbcd2eff" providerId="ADAL" clId="{DF08819E-BE46-4F1A-A3B7-04175290FF46}" dt="2025-01-28T14:24:48.732" v="942" actId="166"/>
          <ac:picMkLst>
            <pc:docMk/>
            <pc:sldMk cId="466676448" sldId="268"/>
            <ac:picMk id="23" creationId="{0945359F-4A2F-B2D4-5AF0-FD79A6C27E0D}"/>
          </ac:picMkLst>
        </pc:picChg>
        <pc:picChg chg="add del mod">
          <ac:chgData name="Pierre Botha" userId="e29ebab4-e364-4051-b148-b9c8cbcd2eff" providerId="ADAL" clId="{DF08819E-BE46-4F1A-A3B7-04175290FF46}" dt="2025-01-28T14:21:45.598" v="915" actId="478"/>
          <ac:picMkLst>
            <pc:docMk/>
            <pc:sldMk cId="466676448" sldId="268"/>
            <ac:picMk id="25" creationId="{D67EBBBA-5D96-5A8D-462E-70F4502357DF}"/>
          </ac:picMkLst>
        </pc:picChg>
        <pc:picChg chg="add mod">
          <ac:chgData name="Pierre Botha" userId="e29ebab4-e364-4051-b148-b9c8cbcd2eff" providerId="ADAL" clId="{DF08819E-BE46-4F1A-A3B7-04175290FF46}" dt="2025-01-29T06:42:20.612" v="984" actId="1076"/>
          <ac:picMkLst>
            <pc:docMk/>
            <pc:sldMk cId="466676448" sldId="268"/>
            <ac:picMk id="27" creationId="{4009B8AE-8C38-E069-85FC-53203BF0A10A}"/>
          </ac:picMkLst>
        </pc:picChg>
      </pc:sldChg>
      <pc:sldChg chg="modSp mod">
        <pc:chgData name="Pierre Botha" userId="e29ebab4-e364-4051-b148-b9c8cbcd2eff" providerId="ADAL" clId="{DF08819E-BE46-4F1A-A3B7-04175290FF46}" dt="2025-01-29T07:32:05.223" v="1589" actId="1076"/>
        <pc:sldMkLst>
          <pc:docMk/>
          <pc:sldMk cId="2354895522" sldId="270"/>
        </pc:sldMkLst>
        <pc:spChg chg="mod">
          <ac:chgData name="Pierre Botha" userId="e29ebab4-e364-4051-b148-b9c8cbcd2eff" providerId="ADAL" clId="{DF08819E-BE46-4F1A-A3B7-04175290FF46}" dt="2025-01-29T07:32:05.223" v="1589" actId="1076"/>
          <ac:spMkLst>
            <pc:docMk/>
            <pc:sldMk cId="2354895522" sldId="270"/>
            <ac:spMk id="8" creationId="{080356D1-8491-4D3F-A23B-9317F31E57FF}"/>
          </ac:spMkLst>
        </pc:spChg>
        <pc:picChg chg="mod">
          <ac:chgData name="Pierre Botha" userId="e29ebab4-e364-4051-b148-b9c8cbcd2eff" providerId="ADAL" clId="{DF08819E-BE46-4F1A-A3B7-04175290FF46}" dt="2025-01-29T06:54:20.639" v="1068" actId="1076"/>
          <ac:picMkLst>
            <pc:docMk/>
            <pc:sldMk cId="2354895522" sldId="270"/>
            <ac:picMk id="10" creationId="{69A1CB7B-E39F-A302-5656-A286861203E7}"/>
          </ac:picMkLst>
        </pc:picChg>
      </pc:sldChg>
      <pc:sldChg chg="add del">
        <pc:chgData name="Pierre Botha" userId="e29ebab4-e364-4051-b148-b9c8cbcd2eff" providerId="ADAL" clId="{DF08819E-BE46-4F1A-A3B7-04175290FF46}" dt="2025-01-28T09:54:27.138" v="806" actId="47"/>
        <pc:sldMkLst>
          <pc:docMk/>
          <pc:sldMk cId="1602127679" sldId="271"/>
        </pc:sldMkLst>
      </pc:sldChg>
      <pc:sldChg chg="addSp modSp mod">
        <pc:chgData name="Pierre Botha" userId="e29ebab4-e364-4051-b148-b9c8cbcd2eff" providerId="ADAL" clId="{DF08819E-BE46-4F1A-A3B7-04175290FF46}" dt="2025-01-29T07:12:41.880" v="1314" actId="1076"/>
        <pc:sldMkLst>
          <pc:docMk/>
          <pc:sldMk cId="4286912208" sldId="329"/>
        </pc:sldMkLst>
        <pc:spChg chg="add mod">
          <ac:chgData name="Pierre Botha" userId="e29ebab4-e364-4051-b148-b9c8cbcd2eff" providerId="ADAL" clId="{DF08819E-BE46-4F1A-A3B7-04175290FF46}" dt="2025-01-29T07:12:41.880" v="1314" actId="1076"/>
          <ac:spMkLst>
            <pc:docMk/>
            <pc:sldMk cId="4286912208" sldId="329"/>
            <ac:spMk id="2" creationId="{4F6DE070-11A9-2026-B042-051BC8C409E3}"/>
          </ac:spMkLst>
        </pc:spChg>
      </pc:sldChg>
      <pc:sldChg chg="modSp mod">
        <pc:chgData name="Pierre Botha" userId="e29ebab4-e364-4051-b148-b9c8cbcd2eff" providerId="ADAL" clId="{DF08819E-BE46-4F1A-A3B7-04175290FF46}" dt="2025-01-29T07:18:51.602" v="1436" actId="6549"/>
        <pc:sldMkLst>
          <pc:docMk/>
          <pc:sldMk cId="2619937166" sldId="331"/>
        </pc:sldMkLst>
        <pc:spChg chg="mod">
          <ac:chgData name="Pierre Botha" userId="e29ebab4-e364-4051-b148-b9c8cbcd2eff" providerId="ADAL" clId="{DF08819E-BE46-4F1A-A3B7-04175290FF46}" dt="2025-01-29T07:18:51.602" v="1436" actId="6549"/>
          <ac:spMkLst>
            <pc:docMk/>
            <pc:sldMk cId="2619937166" sldId="331"/>
            <ac:spMk id="9" creationId="{E63FC348-237B-71BA-1190-1131DD1D4E1D}"/>
          </ac:spMkLst>
        </pc:spChg>
      </pc:sldChg>
      <pc:sldChg chg="modSp mod">
        <pc:chgData name="Pierre Botha" userId="e29ebab4-e364-4051-b148-b9c8cbcd2eff" providerId="ADAL" clId="{DF08819E-BE46-4F1A-A3B7-04175290FF46}" dt="2025-01-29T07:22:58.402" v="1572" actId="14100"/>
        <pc:sldMkLst>
          <pc:docMk/>
          <pc:sldMk cId="2379666744" sldId="332"/>
        </pc:sldMkLst>
        <pc:spChg chg="mod">
          <ac:chgData name="Pierre Botha" userId="e29ebab4-e364-4051-b148-b9c8cbcd2eff" providerId="ADAL" clId="{DF08819E-BE46-4F1A-A3B7-04175290FF46}" dt="2025-01-29T07:22:58.402" v="1572" actId="14100"/>
          <ac:spMkLst>
            <pc:docMk/>
            <pc:sldMk cId="2379666744" sldId="332"/>
            <ac:spMk id="9" creationId="{11C3D9B4-6575-0EF5-0909-D20B5D4BBC6B}"/>
          </ac:spMkLst>
        </pc:spChg>
      </pc:sldChg>
      <pc:sldChg chg="addSp delSp modSp del mod setClrOvrMap">
        <pc:chgData name="Pierre Botha" userId="e29ebab4-e364-4051-b148-b9c8cbcd2eff" providerId="ADAL" clId="{DF08819E-BE46-4F1A-A3B7-04175290FF46}" dt="2025-01-29T06:55:47.489" v="1092" actId="2696"/>
        <pc:sldMkLst>
          <pc:docMk/>
          <pc:sldMk cId="3066652300" sldId="333"/>
        </pc:sldMkLst>
        <pc:spChg chg="mod">
          <ac:chgData name="Pierre Botha" userId="e29ebab4-e364-4051-b148-b9c8cbcd2eff" providerId="ADAL" clId="{DF08819E-BE46-4F1A-A3B7-04175290FF46}" dt="2025-01-29T06:46:00.207" v="987" actId="26606"/>
          <ac:spMkLst>
            <pc:docMk/>
            <pc:sldMk cId="3066652300" sldId="333"/>
            <ac:spMk id="3" creationId="{A5E27AB8-FA7C-0169-EDAB-04D4D93DE387}"/>
          </ac:spMkLst>
        </pc:spChg>
        <pc:spChg chg="mod">
          <ac:chgData name="Pierre Botha" userId="e29ebab4-e364-4051-b148-b9c8cbcd2eff" providerId="ADAL" clId="{DF08819E-BE46-4F1A-A3B7-04175290FF46}" dt="2025-01-29T06:46:00.207" v="987" actId="26606"/>
          <ac:spMkLst>
            <pc:docMk/>
            <pc:sldMk cId="3066652300" sldId="333"/>
            <ac:spMk id="5" creationId="{EDC90FA5-93C9-DD3F-163D-545A5AB531AE}"/>
          </ac:spMkLst>
        </pc:spChg>
        <pc:spChg chg="mod">
          <ac:chgData name="Pierre Botha" userId="e29ebab4-e364-4051-b148-b9c8cbcd2eff" providerId="ADAL" clId="{DF08819E-BE46-4F1A-A3B7-04175290FF46}" dt="2025-01-29T06:46:00.207" v="987" actId="26606"/>
          <ac:spMkLst>
            <pc:docMk/>
            <pc:sldMk cId="3066652300" sldId="333"/>
            <ac:spMk id="8" creationId="{0F05BB7B-3BCA-0DFF-82DB-35F61FCD342C}"/>
          </ac:spMkLst>
        </pc:spChg>
        <pc:spChg chg="del">
          <ac:chgData name="Pierre Botha" userId="e29ebab4-e364-4051-b148-b9c8cbcd2eff" providerId="ADAL" clId="{DF08819E-BE46-4F1A-A3B7-04175290FF46}" dt="2025-01-29T06:46:00.207" v="987" actId="26606"/>
          <ac:spMkLst>
            <pc:docMk/>
            <pc:sldMk cId="3066652300" sldId="333"/>
            <ac:spMk id="17" creationId="{FA511026-8542-4AC0-9F06-134A70850B60}"/>
          </ac:spMkLst>
        </pc:spChg>
        <pc:spChg chg="add">
          <ac:chgData name="Pierre Botha" userId="e29ebab4-e364-4051-b148-b9c8cbcd2eff" providerId="ADAL" clId="{DF08819E-BE46-4F1A-A3B7-04175290FF46}" dt="2025-01-29T06:46:00.207" v="987" actId="26606"/>
          <ac:spMkLst>
            <pc:docMk/>
            <pc:sldMk cId="3066652300" sldId="333"/>
            <ac:spMk id="22" creationId="{E817EB35-4D5C-493B-8459-98C99FD1667F}"/>
          </ac:spMkLst>
        </pc:spChg>
        <pc:spChg chg="add">
          <ac:chgData name="Pierre Botha" userId="e29ebab4-e364-4051-b148-b9c8cbcd2eff" providerId="ADAL" clId="{DF08819E-BE46-4F1A-A3B7-04175290FF46}" dt="2025-01-29T06:46:00.207" v="987" actId="26606"/>
          <ac:spMkLst>
            <pc:docMk/>
            <pc:sldMk cId="3066652300" sldId="333"/>
            <ac:spMk id="24" creationId="{70BEB1E7-2F88-40BC-B73D-42E5B6F80BFC}"/>
          </ac:spMkLst>
        </pc:spChg>
        <pc:picChg chg="mod">
          <ac:chgData name="Pierre Botha" userId="e29ebab4-e364-4051-b148-b9c8cbcd2eff" providerId="ADAL" clId="{DF08819E-BE46-4F1A-A3B7-04175290FF46}" dt="2025-01-29T06:46:00.207" v="987" actId="26606"/>
          <ac:picMkLst>
            <pc:docMk/>
            <pc:sldMk cId="3066652300" sldId="333"/>
            <ac:picMk id="4" creationId="{A9DBC51C-5203-D2DE-9B53-21DC413F0F53}"/>
          </ac:picMkLst>
        </pc:picChg>
        <pc:picChg chg="mod">
          <ac:chgData name="Pierre Botha" userId="e29ebab4-e364-4051-b148-b9c8cbcd2eff" providerId="ADAL" clId="{DF08819E-BE46-4F1A-A3B7-04175290FF46}" dt="2025-01-29T06:46:00.207" v="987" actId="26606"/>
          <ac:picMkLst>
            <pc:docMk/>
            <pc:sldMk cId="3066652300" sldId="333"/>
            <ac:picMk id="7" creationId="{9D24D048-EF56-4789-C41A-47C930569F6A}"/>
          </ac:picMkLst>
        </pc:picChg>
        <pc:picChg chg="mod ord">
          <ac:chgData name="Pierre Botha" userId="e29ebab4-e364-4051-b148-b9c8cbcd2eff" providerId="ADAL" clId="{DF08819E-BE46-4F1A-A3B7-04175290FF46}" dt="2025-01-29T06:46:00.207" v="987" actId="26606"/>
          <ac:picMkLst>
            <pc:docMk/>
            <pc:sldMk cId="3066652300" sldId="333"/>
            <ac:picMk id="10" creationId="{89C91CBE-9B69-8734-352E-CDB0797AA370}"/>
          </ac:picMkLst>
        </pc:picChg>
        <pc:picChg chg="mod ord">
          <ac:chgData name="Pierre Botha" userId="e29ebab4-e364-4051-b148-b9c8cbcd2eff" providerId="ADAL" clId="{DF08819E-BE46-4F1A-A3B7-04175290FF46}" dt="2025-01-29T06:46:00.207" v="987" actId="26606"/>
          <ac:picMkLst>
            <pc:docMk/>
            <pc:sldMk cId="3066652300" sldId="333"/>
            <ac:picMk id="12" creationId="{A57AEA05-035B-2C2A-A6B6-F9057678F810}"/>
          </ac:picMkLst>
        </pc:picChg>
      </pc:sldChg>
      <pc:sldChg chg="addSp delSp modSp del mod">
        <pc:chgData name="Pierre Botha" userId="e29ebab4-e364-4051-b148-b9c8cbcd2eff" providerId="ADAL" clId="{DF08819E-BE46-4F1A-A3B7-04175290FF46}" dt="2025-01-29T07:11:26.262" v="1263" actId="47"/>
        <pc:sldMkLst>
          <pc:docMk/>
          <pc:sldMk cId="1428893997" sldId="334"/>
        </pc:sldMkLst>
        <pc:spChg chg="add mod ord">
          <ac:chgData name="Pierre Botha" userId="e29ebab4-e364-4051-b148-b9c8cbcd2eff" providerId="ADAL" clId="{DF08819E-BE46-4F1A-A3B7-04175290FF46}" dt="2025-01-29T07:02:10.698" v="1146" actId="14100"/>
          <ac:spMkLst>
            <pc:docMk/>
            <pc:sldMk cId="1428893997" sldId="334"/>
            <ac:spMk id="2" creationId="{606DFC89-5D84-4FC3-E929-BD03B1C9D1A7}"/>
          </ac:spMkLst>
        </pc:spChg>
        <pc:spChg chg="ord">
          <ac:chgData name="Pierre Botha" userId="e29ebab4-e364-4051-b148-b9c8cbcd2eff" providerId="ADAL" clId="{DF08819E-BE46-4F1A-A3B7-04175290FF46}" dt="2025-01-29T06:56:42.104" v="1096" actId="167"/>
          <ac:spMkLst>
            <pc:docMk/>
            <pc:sldMk cId="1428893997" sldId="334"/>
            <ac:spMk id="7" creationId="{8C5FFF16-8958-74C2-A711-615421F811D1}"/>
          </ac:spMkLst>
        </pc:spChg>
        <pc:spChg chg="mod">
          <ac:chgData name="Pierre Botha" userId="e29ebab4-e364-4051-b148-b9c8cbcd2eff" providerId="ADAL" clId="{DF08819E-BE46-4F1A-A3B7-04175290FF46}" dt="2025-01-28T10:01:06.222" v="837" actId="20577"/>
          <ac:spMkLst>
            <pc:docMk/>
            <pc:sldMk cId="1428893997" sldId="334"/>
            <ac:spMk id="12" creationId="{A1AC0CB7-7007-A2A1-E870-CD836DA57ED4}"/>
          </ac:spMkLst>
        </pc:spChg>
        <pc:spChg chg="mod">
          <ac:chgData name="Pierre Botha" userId="e29ebab4-e364-4051-b148-b9c8cbcd2eff" providerId="ADAL" clId="{DF08819E-BE46-4F1A-A3B7-04175290FF46}" dt="2025-01-29T06:59:06.774" v="1115" actId="164"/>
          <ac:spMkLst>
            <pc:docMk/>
            <pc:sldMk cId="1428893997" sldId="334"/>
            <ac:spMk id="42" creationId="{8AE74650-0C02-1D9B-0227-14BBCA680812}"/>
          </ac:spMkLst>
        </pc:spChg>
        <pc:grpChg chg="add mod">
          <ac:chgData name="Pierre Botha" userId="e29ebab4-e364-4051-b148-b9c8cbcd2eff" providerId="ADAL" clId="{DF08819E-BE46-4F1A-A3B7-04175290FF46}" dt="2025-01-29T07:02:35.395" v="1149" actId="14100"/>
          <ac:grpSpMkLst>
            <pc:docMk/>
            <pc:sldMk cId="1428893997" sldId="334"/>
            <ac:grpSpMk id="4" creationId="{207291CF-CFF5-A116-BFFE-15F0D35E0EA0}"/>
          </ac:grpSpMkLst>
        </pc:grpChg>
        <pc:picChg chg="add mod">
          <ac:chgData name="Pierre Botha" userId="e29ebab4-e364-4051-b148-b9c8cbcd2eff" providerId="ADAL" clId="{DF08819E-BE46-4F1A-A3B7-04175290FF46}" dt="2025-01-29T07:01:18.730" v="1134" actId="108"/>
          <ac:picMkLst>
            <pc:docMk/>
            <pc:sldMk cId="1428893997" sldId="334"/>
            <ac:picMk id="9" creationId="{9D180603-D6AF-9A2B-6225-94810D7468AB}"/>
          </ac:picMkLst>
        </pc:picChg>
        <pc:picChg chg="mod ord">
          <ac:chgData name="Pierre Botha" userId="e29ebab4-e364-4051-b148-b9c8cbcd2eff" providerId="ADAL" clId="{DF08819E-BE46-4F1A-A3B7-04175290FF46}" dt="2025-01-29T07:00:31.863" v="1127" actId="14100"/>
          <ac:picMkLst>
            <pc:docMk/>
            <pc:sldMk cId="1428893997" sldId="334"/>
            <ac:picMk id="27" creationId="{FDC039C7-0A3F-B140-A235-AFB118A87B76}"/>
          </ac:picMkLst>
        </pc:picChg>
        <pc:picChg chg="mod ord">
          <ac:chgData name="Pierre Botha" userId="e29ebab4-e364-4051-b148-b9c8cbcd2eff" providerId="ADAL" clId="{DF08819E-BE46-4F1A-A3B7-04175290FF46}" dt="2025-01-29T07:01:55.954" v="1144" actId="14100"/>
          <ac:picMkLst>
            <pc:docMk/>
            <pc:sldMk cId="1428893997" sldId="334"/>
            <ac:picMk id="28" creationId="{687C2D0B-8FF3-122C-F088-5069C9C556E5}"/>
          </ac:picMkLst>
        </pc:picChg>
        <pc:picChg chg="mod ord">
          <ac:chgData name="Pierre Botha" userId="e29ebab4-e364-4051-b148-b9c8cbcd2eff" providerId="ADAL" clId="{DF08819E-BE46-4F1A-A3B7-04175290FF46}" dt="2025-01-29T07:01:51.223" v="1143" actId="1076"/>
          <ac:picMkLst>
            <pc:docMk/>
            <pc:sldMk cId="1428893997" sldId="334"/>
            <ac:picMk id="29" creationId="{F20F7244-5F30-EF4A-8807-763FF13B8CD3}"/>
          </ac:picMkLst>
        </pc:picChg>
        <pc:picChg chg="mod ord">
          <ac:chgData name="Pierre Botha" userId="e29ebab4-e364-4051-b148-b9c8cbcd2eff" providerId="ADAL" clId="{DF08819E-BE46-4F1A-A3B7-04175290FF46}" dt="2025-01-29T07:02:06.590" v="1145" actId="1076"/>
          <ac:picMkLst>
            <pc:docMk/>
            <pc:sldMk cId="1428893997" sldId="334"/>
            <ac:picMk id="30" creationId="{52D55083-E2BF-AE91-0309-F5385806B105}"/>
          </ac:picMkLst>
        </pc:picChg>
        <pc:picChg chg="mod ord">
          <ac:chgData name="Pierre Botha" userId="e29ebab4-e364-4051-b148-b9c8cbcd2eff" providerId="ADAL" clId="{DF08819E-BE46-4F1A-A3B7-04175290FF46}" dt="2025-01-29T07:01:43.077" v="1141" actId="1076"/>
          <ac:picMkLst>
            <pc:docMk/>
            <pc:sldMk cId="1428893997" sldId="334"/>
            <ac:picMk id="31" creationId="{6DDE7561-ABBC-BA85-1920-6786AE4BBB78}"/>
          </ac:picMkLst>
        </pc:picChg>
        <pc:picChg chg="mod ord">
          <ac:chgData name="Pierre Botha" userId="e29ebab4-e364-4051-b148-b9c8cbcd2eff" providerId="ADAL" clId="{DF08819E-BE46-4F1A-A3B7-04175290FF46}" dt="2025-01-29T07:00:37.639" v="1129" actId="1076"/>
          <ac:picMkLst>
            <pc:docMk/>
            <pc:sldMk cId="1428893997" sldId="334"/>
            <ac:picMk id="32" creationId="{4A8731E6-3855-D9EB-D961-6531359C3E33}"/>
          </ac:picMkLst>
        </pc:picChg>
        <pc:picChg chg="del mod">
          <ac:chgData name="Pierre Botha" userId="e29ebab4-e364-4051-b148-b9c8cbcd2eff" providerId="ADAL" clId="{DF08819E-BE46-4F1A-A3B7-04175290FF46}" dt="2025-01-29T07:01:22.283" v="1135" actId="478"/>
          <ac:picMkLst>
            <pc:docMk/>
            <pc:sldMk cId="1428893997" sldId="334"/>
            <ac:picMk id="33" creationId="{8B472FE4-180A-497E-72D1-AC0251A6EC95}"/>
          </ac:picMkLst>
        </pc:picChg>
        <pc:picChg chg="mod">
          <ac:chgData name="Pierre Botha" userId="e29ebab4-e364-4051-b148-b9c8cbcd2eff" providerId="ADAL" clId="{DF08819E-BE46-4F1A-A3B7-04175290FF46}" dt="2025-01-29T07:03:17.685" v="1157" actId="1076"/>
          <ac:picMkLst>
            <pc:docMk/>
            <pc:sldMk cId="1428893997" sldId="334"/>
            <ac:picMk id="34" creationId="{F5C06431-D85E-4589-7072-2A6266D0674A}"/>
          </ac:picMkLst>
        </pc:picChg>
        <pc:picChg chg="mod">
          <ac:chgData name="Pierre Botha" userId="e29ebab4-e364-4051-b148-b9c8cbcd2eff" providerId="ADAL" clId="{DF08819E-BE46-4F1A-A3B7-04175290FF46}" dt="2025-01-29T06:59:06.774" v="1115" actId="164"/>
          <ac:picMkLst>
            <pc:docMk/>
            <pc:sldMk cId="1428893997" sldId="334"/>
            <ac:picMk id="41" creationId="{17A98CBD-B7B7-81F1-5B39-D5128161C41F}"/>
          </ac:picMkLst>
        </pc:picChg>
      </pc:sldChg>
      <pc:sldChg chg="addSp modSp add mod">
        <pc:chgData name="Pierre Botha" userId="e29ebab4-e364-4051-b148-b9c8cbcd2eff" providerId="ADAL" clId="{DF08819E-BE46-4F1A-A3B7-04175290FF46}" dt="2025-01-29T07:22:28.225" v="1557" actId="14100"/>
        <pc:sldMkLst>
          <pc:docMk/>
          <pc:sldMk cId="3846314396" sldId="335"/>
        </pc:sldMkLst>
        <pc:spChg chg="mod">
          <ac:chgData name="Pierre Botha" userId="e29ebab4-e364-4051-b148-b9c8cbcd2eff" providerId="ADAL" clId="{DF08819E-BE46-4F1A-A3B7-04175290FF46}" dt="2025-01-28T09:49:31.946" v="745" actId="1076"/>
          <ac:spMkLst>
            <pc:docMk/>
            <pc:sldMk cId="3846314396" sldId="335"/>
            <ac:spMk id="2" creationId="{E7CF8656-F63B-7D36-5DD7-637A999CCE6A}"/>
          </ac:spMkLst>
        </pc:spChg>
        <pc:spChg chg="mod">
          <ac:chgData name="Pierre Botha" userId="e29ebab4-e364-4051-b148-b9c8cbcd2eff" providerId="ADAL" clId="{DF08819E-BE46-4F1A-A3B7-04175290FF46}" dt="2025-01-28T09:50:54.338" v="765" actId="207"/>
          <ac:spMkLst>
            <pc:docMk/>
            <pc:sldMk cId="3846314396" sldId="335"/>
            <ac:spMk id="4" creationId="{F75A5689-5F9F-6CF5-870C-9E356D3322A9}"/>
          </ac:spMkLst>
        </pc:spChg>
        <pc:spChg chg="mod">
          <ac:chgData name="Pierre Botha" userId="e29ebab4-e364-4051-b148-b9c8cbcd2eff" providerId="ADAL" clId="{DF08819E-BE46-4F1A-A3B7-04175290FF46}" dt="2025-01-29T07:22:28.225" v="1557" actId="14100"/>
          <ac:spMkLst>
            <pc:docMk/>
            <pc:sldMk cId="3846314396" sldId="335"/>
            <ac:spMk id="5" creationId="{B2D4F1C0-67FC-5FBF-538E-89CFF701C70F}"/>
          </ac:spMkLst>
        </pc:spChg>
        <pc:spChg chg="mod ord">
          <ac:chgData name="Pierre Botha" userId="e29ebab4-e364-4051-b148-b9c8cbcd2eff" providerId="ADAL" clId="{DF08819E-BE46-4F1A-A3B7-04175290FF46}" dt="2025-01-28T09:53:24.592" v="802" actId="14100"/>
          <ac:spMkLst>
            <pc:docMk/>
            <pc:sldMk cId="3846314396" sldId="335"/>
            <ac:spMk id="12" creationId="{5A04BDD6-4074-0BEE-6478-79F65A5F53C3}"/>
          </ac:spMkLst>
        </pc:spChg>
        <pc:spChg chg="mod">
          <ac:chgData name="Pierre Botha" userId="e29ebab4-e364-4051-b148-b9c8cbcd2eff" providerId="ADAL" clId="{DF08819E-BE46-4F1A-A3B7-04175290FF46}" dt="2025-01-28T09:51:41.853" v="771" actId="1076"/>
          <ac:spMkLst>
            <pc:docMk/>
            <pc:sldMk cId="3846314396" sldId="335"/>
            <ac:spMk id="13" creationId="{E2D8B365-3623-989A-F4A6-C356AED03DCF}"/>
          </ac:spMkLst>
        </pc:spChg>
        <pc:spChg chg="mod">
          <ac:chgData name="Pierre Botha" userId="e29ebab4-e364-4051-b148-b9c8cbcd2eff" providerId="ADAL" clId="{DF08819E-BE46-4F1A-A3B7-04175290FF46}" dt="2025-01-29T07:21:32.453" v="1498" actId="6549"/>
          <ac:spMkLst>
            <pc:docMk/>
            <pc:sldMk cId="3846314396" sldId="335"/>
            <ac:spMk id="14" creationId="{7C2BA7F9-C748-F660-478F-3550967F9864}"/>
          </ac:spMkLst>
        </pc:spChg>
        <pc:picChg chg="add mod ord">
          <ac:chgData name="Pierre Botha" userId="e29ebab4-e364-4051-b148-b9c8cbcd2eff" providerId="ADAL" clId="{DF08819E-BE46-4F1A-A3B7-04175290FF46}" dt="2025-01-28T09:49:23.573" v="743" actId="167"/>
          <ac:picMkLst>
            <pc:docMk/>
            <pc:sldMk cId="3846314396" sldId="335"/>
            <ac:picMk id="6" creationId="{B3994DA5-2BF1-D2D9-A627-50BE54D0F3F4}"/>
          </ac:picMkLst>
        </pc:picChg>
        <pc:picChg chg="mod">
          <ac:chgData name="Pierre Botha" userId="e29ebab4-e364-4051-b148-b9c8cbcd2eff" providerId="ADAL" clId="{DF08819E-BE46-4F1A-A3B7-04175290FF46}" dt="2025-01-28T09:46:09.643" v="714" actId="1076"/>
          <ac:picMkLst>
            <pc:docMk/>
            <pc:sldMk cId="3846314396" sldId="335"/>
            <ac:picMk id="7" creationId="{C721E0BB-C19E-8CEE-6004-DC41BECFC7A7}"/>
          </ac:picMkLst>
        </pc:picChg>
        <pc:picChg chg="mod">
          <ac:chgData name="Pierre Botha" userId="e29ebab4-e364-4051-b148-b9c8cbcd2eff" providerId="ADAL" clId="{DF08819E-BE46-4F1A-A3B7-04175290FF46}" dt="2025-01-28T09:49:17.378" v="741" actId="1076"/>
          <ac:picMkLst>
            <pc:docMk/>
            <pc:sldMk cId="3846314396" sldId="335"/>
            <ac:picMk id="10" creationId="{2228021B-E457-083A-DBCD-838A438FFFA7}"/>
          </ac:picMkLst>
        </pc:picChg>
        <pc:picChg chg="mod ord">
          <ac:chgData name="Pierre Botha" userId="e29ebab4-e364-4051-b148-b9c8cbcd2eff" providerId="ADAL" clId="{DF08819E-BE46-4F1A-A3B7-04175290FF46}" dt="2025-01-28T09:53:35.708" v="803" actId="1076"/>
          <ac:picMkLst>
            <pc:docMk/>
            <pc:sldMk cId="3846314396" sldId="335"/>
            <ac:picMk id="11" creationId="{810A8980-3F08-5717-6DAA-E7743B7D31E9}"/>
          </ac:picMkLst>
        </pc:picChg>
        <pc:picChg chg="mod">
          <ac:chgData name="Pierre Botha" userId="e29ebab4-e364-4051-b148-b9c8cbcd2eff" providerId="ADAL" clId="{DF08819E-BE46-4F1A-A3B7-04175290FF46}" dt="2025-01-28T09:52:30.831" v="773" actId="1036"/>
          <ac:picMkLst>
            <pc:docMk/>
            <pc:sldMk cId="3846314396" sldId="335"/>
            <ac:picMk id="16" creationId="{425A53E0-A3AB-56DD-CF30-71342F9932A2}"/>
          </ac:picMkLst>
        </pc:picChg>
        <pc:picChg chg="mod">
          <ac:chgData name="Pierre Botha" userId="e29ebab4-e364-4051-b148-b9c8cbcd2eff" providerId="ADAL" clId="{DF08819E-BE46-4F1A-A3B7-04175290FF46}" dt="2025-01-28T09:53:18.037" v="801" actId="1036"/>
          <ac:picMkLst>
            <pc:docMk/>
            <pc:sldMk cId="3846314396" sldId="335"/>
            <ac:picMk id="18" creationId="{FF74D3F3-198F-DD38-A4B3-E7A007EB3009}"/>
          </ac:picMkLst>
        </pc:picChg>
      </pc:sldChg>
      <pc:sldChg chg="add del">
        <pc:chgData name="Pierre Botha" userId="e29ebab4-e364-4051-b148-b9c8cbcd2eff" providerId="ADAL" clId="{DF08819E-BE46-4F1A-A3B7-04175290FF46}" dt="2025-01-29T06:46:40.143" v="989"/>
        <pc:sldMkLst>
          <pc:docMk/>
          <pc:sldMk cId="3204661463" sldId="336"/>
        </pc:sldMkLst>
      </pc:sldChg>
      <pc:sldChg chg="addSp delSp modSp add mod">
        <pc:chgData name="Pierre Botha" userId="e29ebab4-e364-4051-b148-b9c8cbcd2eff" providerId="ADAL" clId="{DF08819E-BE46-4F1A-A3B7-04175290FF46}" dt="2025-01-29T07:23:29.198" v="1574" actId="27636"/>
        <pc:sldMkLst>
          <pc:docMk/>
          <pc:sldMk cId="4163067914" sldId="336"/>
        </pc:sldMkLst>
        <pc:spChg chg="mod">
          <ac:chgData name="Pierre Botha" userId="e29ebab4-e364-4051-b148-b9c8cbcd2eff" providerId="ADAL" clId="{DF08819E-BE46-4F1A-A3B7-04175290FF46}" dt="2025-01-29T06:47:19.148" v="996" actId="14100"/>
          <ac:spMkLst>
            <pc:docMk/>
            <pc:sldMk cId="4163067914" sldId="336"/>
            <ac:spMk id="3" creationId="{74124018-AC2D-1A12-5643-C0C7A2AECB7C}"/>
          </ac:spMkLst>
        </pc:spChg>
        <pc:spChg chg="mod">
          <ac:chgData name="Pierre Botha" userId="e29ebab4-e364-4051-b148-b9c8cbcd2eff" providerId="ADAL" clId="{DF08819E-BE46-4F1A-A3B7-04175290FF46}" dt="2025-01-29T06:47:04.951" v="993" actId="6549"/>
          <ac:spMkLst>
            <pc:docMk/>
            <pc:sldMk cId="4163067914" sldId="336"/>
            <ac:spMk id="5" creationId="{CC35E7EC-56E0-987D-114D-DC4E587DA4BA}"/>
          </ac:spMkLst>
        </pc:spChg>
        <pc:spChg chg="mod">
          <ac:chgData name="Pierre Botha" userId="e29ebab4-e364-4051-b148-b9c8cbcd2eff" providerId="ADAL" clId="{DF08819E-BE46-4F1A-A3B7-04175290FF46}" dt="2025-01-29T07:23:29.198" v="1574" actId="27636"/>
          <ac:spMkLst>
            <pc:docMk/>
            <pc:sldMk cId="4163067914" sldId="336"/>
            <ac:spMk id="8" creationId="{BA47E814-9123-D8A4-4758-83AFC3B6372B}"/>
          </ac:spMkLst>
        </pc:spChg>
        <pc:picChg chg="add mod">
          <ac:chgData name="Pierre Botha" userId="e29ebab4-e364-4051-b148-b9c8cbcd2eff" providerId="ADAL" clId="{DF08819E-BE46-4F1A-A3B7-04175290FF46}" dt="2025-01-29T06:53:32.227" v="1062" actId="1036"/>
          <ac:picMkLst>
            <pc:docMk/>
            <pc:sldMk cId="4163067914" sldId="336"/>
            <ac:picMk id="4" creationId="{50D01186-CEDA-2962-5C67-C03EDBBC63F5}"/>
          </ac:picMkLst>
        </pc:picChg>
        <pc:picChg chg="add mod ord">
          <ac:chgData name="Pierre Botha" userId="e29ebab4-e364-4051-b148-b9c8cbcd2eff" providerId="ADAL" clId="{DF08819E-BE46-4F1A-A3B7-04175290FF46}" dt="2025-01-29T06:53:32.227" v="1062" actId="1036"/>
          <ac:picMkLst>
            <pc:docMk/>
            <pc:sldMk cId="4163067914" sldId="336"/>
            <ac:picMk id="7" creationId="{A6928E71-8E63-AA6E-7529-D35F60C8BA51}"/>
          </ac:picMkLst>
        </pc:picChg>
        <pc:picChg chg="del">
          <ac:chgData name="Pierre Botha" userId="e29ebab4-e364-4051-b148-b9c8cbcd2eff" providerId="ADAL" clId="{DF08819E-BE46-4F1A-A3B7-04175290FF46}" dt="2025-01-29T06:48:17.551" v="1004" actId="478"/>
          <ac:picMkLst>
            <pc:docMk/>
            <pc:sldMk cId="4163067914" sldId="336"/>
            <ac:picMk id="9" creationId="{80C4B445-8071-EE89-36A9-EBE78D0A86C3}"/>
          </ac:picMkLst>
        </pc:picChg>
        <pc:picChg chg="mod">
          <ac:chgData name="Pierre Botha" userId="e29ebab4-e364-4051-b148-b9c8cbcd2eff" providerId="ADAL" clId="{DF08819E-BE46-4F1A-A3B7-04175290FF46}" dt="2025-01-29T06:54:35.080" v="1088" actId="1036"/>
          <ac:picMkLst>
            <pc:docMk/>
            <pc:sldMk cId="4163067914" sldId="336"/>
            <ac:picMk id="10" creationId="{E8DC16BC-2D80-605C-94C2-3D0E55C42841}"/>
          </ac:picMkLst>
        </pc:picChg>
        <pc:picChg chg="add mod">
          <ac:chgData name="Pierre Botha" userId="e29ebab4-e364-4051-b148-b9c8cbcd2eff" providerId="ADAL" clId="{DF08819E-BE46-4F1A-A3B7-04175290FF46}" dt="2025-01-29T06:53:32.227" v="1062" actId="1036"/>
          <ac:picMkLst>
            <pc:docMk/>
            <pc:sldMk cId="4163067914" sldId="336"/>
            <ac:picMk id="12" creationId="{B871CC80-44DE-19AD-C9D8-D361AE392A0D}"/>
          </ac:picMkLst>
        </pc:picChg>
        <pc:picChg chg="add mod">
          <ac:chgData name="Pierre Botha" userId="e29ebab4-e364-4051-b148-b9c8cbcd2eff" providerId="ADAL" clId="{DF08819E-BE46-4F1A-A3B7-04175290FF46}" dt="2025-01-29T06:53:32.227" v="1062" actId="1036"/>
          <ac:picMkLst>
            <pc:docMk/>
            <pc:sldMk cId="4163067914" sldId="336"/>
            <ac:picMk id="14" creationId="{2DE0FE6C-7A04-B5DF-D451-833A4C240C1E}"/>
          </ac:picMkLst>
        </pc:picChg>
      </pc:sldChg>
      <pc:sldChg chg="addSp delSp modSp add mod">
        <pc:chgData name="Pierre Botha" userId="e29ebab4-e364-4051-b148-b9c8cbcd2eff" providerId="ADAL" clId="{DF08819E-BE46-4F1A-A3B7-04175290FF46}" dt="2025-01-29T07:24:01.915" v="1586" actId="6549"/>
        <pc:sldMkLst>
          <pc:docMk/>
          <pc:sldMk cId="2795309398" sldId="337"/>
        </pc:sldMkLst>
        <pc:spChg chg="mod">
          <ac:chgData name="Pierre Botha" userId="e29ebab4-e364-4051-b148-b9c8cbcd2eff" providerId="ADAL" clId="{DF08819E-BE46-4F1A-A3B7-04175290FF46}" dt="2025-01-29T07:10:23.340" v="1256" actId="164"/>
          <ac:spMkLst>
            <pc:docMk/>
            <pc:sldMk cId="2795309398" sldId="337"/>
            <ac:spMk id="2" creationId="{E526D288-00DD-D46A-31AD-06152D5AB6CA}"/>
          </ac:spMkLst>
        </pc:spChg>
        <pc:spChg chg="mod">
          <ac:chgData name="Pierre Botha" userId="e29ebab4-e364-4051-b148-b9c8cbcd2eff" providerId="ADAL" clId="{DF08819E-BE46-4F1A-A3B7-04175290FF46}" dt="2025-01-29T07:09:08.432" v="1195" actId="1076"/>
          <ac:spMkLst>
            <pc:docMk/>
            <pc:sldMk cId="2795309398" sldId="337"/>
            <ac:spMk id="7" creationId="{0FE59DFA-607B-D1A0-833E-96902FCE267C}"/>
          </ac:spMkLst>
        </pc:spChg>
        <pc:spChg chg="mod">
          <ac:chgData name="Pierre Botha" userId="e29ebab4-e364-4051-b148-b9c8cbcd2eff" providerId="ADAL" clId="{DF08819E-BE46-4F1A-A3B7-04175290FF46}" dt="2025-01-29T07:24:01.915" v="1586" actId="6549"/>
          <ac:spMkLst>
            <pc:docMk/>
            <pc:sldMk cId="2795309398" sldId="337"/>
            <ac:spMk id="12" creationId="{B7FFD7A9-63E8-2D3D-0728-9F82450206BF}"/>
          </ac:spMkLst>
        </pc:spChg>
        <pc:spChg chg="mod">
          <ac:chgData name="Pierre Botha" userId="e29ebab4-e364-4051-b148-b9c8cbcd2eff" providerId="ADAL" clId="{DF08819E-BE46-4F1A-A3B7-04175290FF46}" dt="2025-01-29T07:10:59.076" v="1262" actId="1076"/>
          <ac:spMkLst>
            <pc:docMk/>
            <pc:sldMk cId="2795309398" sldId="337"/>
            <ac:spMk id="36" creationId="{CAE7F0E6-1FCF-1FBF-E19A-CF642C52AD71}"/>
          </ac:spMkLst>
        </pc:spChg>
        <pc:grpChg chg="mod ord">
          <ac:chgData name="Pierre Botha" userId="e29ebab4-e364-4051-b148-b9c8cbcd2eff" providerId="ADAL" clId="{DF08819E-BE46-4F1A-A3B7-04175290FF46}" dt="2025-01-29T07:10:44.113" v="1261" actId="1076"/>
          <ac:grpSpMkLst>
            <pc:docMk/>
            <pc:sldMk cId="2795309398" sldId="337"/>
            <ac:grpSpMk id="4" creationId="{1453C566-E914-8F64-FB54-C4432022CF74}"/>
          </ac:grpSpMkLst>
        </pc:grpChg>
        <pc:grpChg chg="add mod">
          <ac:chgData name="Pierre Botha" userId="e29ebab4-e364-4051-b148-b9c8cbcd2eff" providerId="ADAL" clId="{DF08819E-BE46-4F1A-A3B7-04175290FF46}" dt="2025-01-29T07:10:28.395" v="1257" actId="1076"/>
          <ac:grpSpMkLst>
            <pc:docMk/>
            <pc:sldMk cId="2795309398" sldId="337"/>
            <ac:grpSpMk id="8" creationId="{25C728A1-E443-5898-12C6-2C020FF19328}"/>
          </ac:grpSpMkLst>
        </pc:grpChg>
        <pc:picChg chg="mod">
          <ac:chgData name="Pierre Botha" userId="e29ebab4-e364-4051-b148-b9c8cbcd2eff" providerId="ADAL" clId="{DF08819E-BE46-4F1A-A3B7-04175290FF46}" dt="2025-01-29T07:10:23.340" v="1256" actId="164"/>
          <ac:picMkLst>
            <pc:docMk/>
            <pc:sldMk cId="2795309398" sldId="337"/>
            <ac:picMk id="9" creationId="{DD540731-792B-2B7F-3235-6DBBBB83A340}"/>
          </ac:picMkLst>
        </pc:picChg>
        <pc:picChg chg="del">
          <ac:chgData name="Pierre Botha" userId="e29ebab4-e364-4051-b148-b9c8cbcd2eff" providerId="ADAL" clId="{DF08819E-BE46-4F1A-A3B7-04175290FF46}" dt="2025-01-29T07:06:23.759" v="1159" actId="478"/>
          <ac:picMkLst>
            <pc:docMk/>
            <pc:sldMk cId="2795309398" sldId="337"/>
            <ac:picMk id="27" creationId="{8DC6592C-E8ED-BB34-7B83-25BFA6107E64}"/>
          </ac:picMkLst>
        </pc:picChg>
        <pc:picChg chg="mod ord">
          <ac:chgData name="Pierre Botha" userId="e29ebab4-e364-4051-b148-b9c8cbcd2eff" providerId="ADAL" clId="{DF08819E-BE46-4F1A-A3B7-04175290FF46}" dt="2025-01-29T07:10:23.340" v="1256" actId="164"/>
          <ac:picMkLst>
            <pc:docMk/>
            <pc:sldMk cId="2795309398" sldId="337"/>
            <ac:picMk id="28" creationId="{33988B07-E801-FCCA-36F1-5801BA183EF4}"/>
          </ac:picMkLst>
        </pc:picChg>
        <pc:picChg chg="del mod">
          <ac:chgData name="Pierre Botha" userId="e29ebab4-e364-4051-b148-b9c8cbcd2eff" providerId="ADAL" clId="{DF08819E-BE46-4F1A-A3B7-04175290FF46}" dt="2025-01-29T07:08:19.959" v="1184" actId="478"/>
          <ac:picMkLst>
            <pc:docMk/>
            <pc:sldMk cId="2795309398" sldId="337"/>
            <ac:picMk id="29" creationId="{65934FCA-D44A-1768-E0A6-BF747E414063}"/>
          </ac:picMkLst>
        </pc:picChg>
        <pc:picChg chg="del">
          <ac:chgData name="Pierre Botha" userId="e29ebab4-e364-4051-b148-b9c8cbcd2eff" providerId="ADAL" clId="{DF08819E-BE46-4F1A-A3B7-04175290FF46}" dt="2025-01-29T07:06:29.702" v="1161" actId="478"/>
          <ac:picMkLst>
            <pc:docMk/>
            <pc:sldMk cId="2795309398" sldId="337"/>
            <ac:picMk id="30" creationId="{C03D7A06-28DF-B263-CB08-5BAEE8640F33}"/>
          </ac:picMkLst>
        </pc:picChg>
        <pc:picChg chg="mod">
          <ac:chgData name="Pierre Botha" userId="e29ebab4-e364-4051-b148-b9c8cbcd2eff" providerId="ADAL" clId="{DF08819E-BE46-4F1A-A3B7-04175290FF46}" dt="2025-01-29T07:10:23.340" v="1256" actId="164"/>
          <ac:picMkLst>
            <pc:docMk/>
            <pc:sldMk cId="2795309398" sldId="337"/>
            <ac:picMk id="31" creationId="{364210AC-D462-293E-ACDF-50CF9F2B16BA}"/>
          </ac:picMkLst>
        </pc:picChg>
        <pc:picChg chg="del">
          <ac:chgData name="Pierre Botha" userId="e29ebab4-e364-4051-b148-b9c8cbcd2eff" providerId="ADAL" clId="{DF08819E-BE46-4F1A-A3B7-04175290FF46}" dt="2025-01-29T07:06:27.186" v="1160" actId="478"/>
          <ac:picMkLst>
            <pc:docMk/>
            <pc:sldMk cId="2795309398" sldId="337"/>
            <ac:picMk id="32" creationId="{687BE929-56DC-384D-E3EE-B3163268DEE7}"/>
          </ac:picMkLst>
        </pc:picChg>
        <pc:picChg chg="mod ord">
          <ac:chgData name="Pierre Botha" userId="e29ebab4-e364-4051-b148-b9c8cbcd2eff" providerId="ADAL" clId="{DF08819E-BE46-4F1A-A3B7-04175290FF46}" dt="2025-01-29T07:10:23.340" v="1256" actId="164"/>
          <ac:picMkLst>
            <pc:docMk/>
            <pc:sldMk cId="2795309398" sldId="337"/>
            <ac:picMk id="34" creationId="{A7460D89-06C6-BEFA-3769-5357EBC87E0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1/29/2025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21B69D-BFB8-9786-E76F-BE49737F45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8731" y="6025742"/>
            <a:ext cx="2400508" cy="6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98783-AB60-4028-5144-024353EA90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4182" y="6089432"/>
            <a:ext cx="2400508" cy="6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94633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  <a:prstGeom prst="rect">
            <a:avLst/>
          </a:prstGeo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B6A50F-408F-46CA-C12B-FFA17B1F78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3406" y="6157671"/>
            <a:ext cx="2400508" cy="6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856627-F3D4-0408-C4A6-EEFAC7A709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6110" y="6071235"/>
            <a:ext cx="2400508" cy="6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9517A-3693-749E-CDA2-A39C93EC3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4349" y="6103080"/>
            <a:ext cx="2400508" cy="6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A6B41-7C48-7CDA-3341-01E4CDFFB1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2463" y="6157671"/>
            <a:ext cx="2400508" cy="6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88D86-71A3-5A51-3E65-508512ADC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4307" y="6125826"/>
            <a:ext cx="2400508" cy="6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3A43F-11AB-0623-03F9-C81CE5B44E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22504" y="6125826"/>
            <a:ext cx="2400508" cy="6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B2970-741E-33B8-A602-641DF59AFA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6110" y="6139474"/>
            <a:ext cx="2400508" cy="6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014" y="1987392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E30AA9-BC30-27CE-708C-0C8E33D608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2462" y="6125825"/>
            <a:ext cx="2400508" cy="6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864F93-8BA4-38D1-5CE6-90FAB5C395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26970" y="6039390"/>
            <a:ext cx="2400508" cy="6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B8DBF0-A4AD-EBE4-204C-B3D33ACB6E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5442" y="6107629"/>
            <a:ext cx="2400508" cy="6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E9BF7-9498-E2A5-3E9D-D3E9DC9319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08510" y="6032310"/>
            <a:ext cx="2814503" cy="75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A479AD-2474-DC88-C463-E54563AAE4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72298" y="6014113"/>
            <a:ext cx="2932517" cy="79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9C00D6-AD0D-7409-9B49-B0CF189F39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90660" y="6002996"/>
            <a:ext cx="2400508" cy="6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1DACD9-A3E0-A099-7B74-C6F0054587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4916" y="6093981"/>
            <a:ext cx="2400508" cy="6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B630AD-6D88-26CC-B05F-844F9A1E2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9367" y="6009564"/>
            <a:ext cx="2629054" cy="70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7E754B-18CE-66CE-65D7-9F8245F360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4307" y="6144023"/>
            <a:ext cx="2400508" cy="6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6733D6-64CB-6E32-9374-8C9AE7D6FE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6152" y="6139474"/>
            <a:ext cx="2400508" cy="6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611B2D-F77A-FB1F-62D9-6A8F916754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22504" y="6089432"/>
            <a:ext cx="2400508" cy="6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4A459B-7317-E407-7DBA-303A6123C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4307" y="6130375"/>
            <a:ext cx="2400508" cy="6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D0DE99-1BCD-7770-C8D1-8BE12B380E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8731" y="6039390"/>
            <a:ext cx="2400508" cy="6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3.pn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.png"/><Relationship Id="rId7" Type="http://schemas.openxmlformats.org/officeDocument/2006/relationships/image" Target="../media/image41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4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g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59524"/>
            <a:ext cx="2609627" cy="2619982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1705BBF-CDAD-244A-8B4F-196EAF49A9FC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E4955F97-28C2-744E-B3A7-E0FAE3B40F57}"/>
              </a:ext>
            </a:extLst>
          </p:cNvPr>
          <p:cNvSpPr txBox="1">
            <a:spLocks/>
          </p:cNvSpPr>
          <p:nvPr/>
        </p:nvSpPr>
        <p:spPr>
          <a:xfrm>
            <a:off x="0" y="3308280"/>
            <a:ext cx="12192000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ITHEMBA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itle 14">
            <a:extLst>
              <a:ext uri="{FF2B5EF4-FFF2-40B4-BE49-F238E27FC236}">
                <a16:creationId xmlns:a16="http://schemas.microsoft.com/office/drawing/2014/main" id="{8CA57604-6BAA-8348-8388-64F5F2D88D17}"/>
              </a:ext>
            </a:extLst>
          </p:cNvPr>
          <p:cNvSpPr txBox="1">
            <a:spLocks/>
          </p:cNvSpPr>
          <p:nvPr/>
        </p:nvSpPr>
        <p:spPr>
          <a:xfrm>
            <a:off x="0" y="4090151"/>
            <a:ext cx="12192000" cy="465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</a:rPr>
              <a:t>Saving Children in Africa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F994FD-EE19-8E6D-B3B3-B7F35B03B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2463" y="6071235"/>
            <a:ext cx="2400508" cy="647756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2E43BF9-2009-D77D-CB9C-7785927B5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4481" y="4351858"/>
            <a:ext cx="6321239" cy="34387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6DE070-11A9-2026-B042-051BC8C409E3}"/>
              </a:ext>
            </a:extLst>
          </p:cNvPr>
          <p:cNvSpPr txBox="1"/>
          <p:nvPr/>
        </p:nvSpPr>
        <p:spPr>
          <a:xfrm>
            <a:off x="3336758" y="4777465"/>
            <a:ext cx="5752380" cy="66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programme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focused on creating hope by breaking the circle of poverty amongst our youth 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6912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5BBC3-BD33-F164-C43F-018A8CD5B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holding boxes of electronics&#10;&#10;Description automatically generated">
            <a:extLst>
              <a:ext uri="{FF2B5EF4-FFF2-40B4-BE49-F238E27FC236}">
                <a16:creationId xmlns:a16="http://schemas.microsoft.com/office/drawing/2014/main" id="{47A36E32-5BBF-454B-C6E4-A575EFB35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39938"/>
            <a:ext cx="2984934" cy="2518061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3E9EF05-4E50-560C-D545-D6C15B8BFB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4882" y="666375"/>
            <a:ext cx="5188857" cy="1135062"/>
          </a:xfrm>
        </p:spPr>
        <p:txBody>
          <a:bodyPr/>
          <a:lstStyle/>
          <a:p>
            <a:pPr lvl="0"/>
            <a:r>
              <a:rPr lang="en-US" dirty="0"/>
              <a:t>Township </a:t>
            </a:r>
          </a:p>
          <a:p>
            <a:pPr lvl="0"/>
            <a:r>
              <a:rPr lang="en-US" dirty="0"/>
              <a:t>Pre-school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6A0FACB-CAEC-3B86-499E-AC26195916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34775" y="115570"/>
            <a:ext cx="538692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11C3D9B4-6575-0EF5-0909-D20B5D4BB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926" y="1909040"/>
            <a:ext cx="5934074" cy="162923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We support a pre-school and after school care 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centre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for children from the poverty and violence stricken informal settlement of Fairyland</a:t>
            </a:r>
            <a:endParaRPr lang="en-ZA" sz="20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EE2B65A-00A5-3A07-D183-837254F744CF}"/>
              </a:ext>
            </a:extLst>
          </p:cNvPr>
          <p:cNvSpPr txBox="1">
            <a:spLocks/>
          </p:cNvSpPr>
          <p:nvPr/>
        </p:nvSpPr>
        <p:spPr>
          <a:xfrm>
            <a:off x="6206067" y="4602041"/>
            <a:ext cx="5848350" cy="1820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  <a:latin typeface="+mn-lt"/>
              </a:rPr>
              <a:t>Every year a large group of youth leaders from the local schools are sponsored to attend a week’s course in leadership training at an offsite venue in our area </a:t>
            </a:r>
          </a:p>
          <a:p>
            <a:pPr marL="22860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  <a:latin typeface="+mn-lt"/>
              </a:rPr>
              <a:t>We would like to extend this to more youth candidates from within our municipal borders</a:t>
            </a:r>
            <a:endParaRPr lang="en-US" sz="240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97F27E6-175E-B771-05F4-FB0B8E77CBB3}"/>
              </a:ext>
            </a:extLst>
          </p:cNvPr>
          <p:cNvSpPr txBox="1">
            <a:spLocks/>
          </p:cNvSpPr>
          <p:nvPr/>
        </p:nvSpPr>
        <p:spPr>
          <a:xfrm>
            <a:off x="6255993" y="3466979"/>
            <a:ext cx="4978400" cy="1135062"/>
          </a:xfrm>
          <a:prstGeom prst="rect">
            <a:avLst/>
          </a:prstGeo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Leadership Training</a:t>
            </a:r>
            <a:endParaRPr lang="en-ZA" dirty="0">
              <a:solidFill>
                <a:schemeClr val="tx1"/>
              </a:solidFill>
            </a:endParaRPr>
          </a:p>
        </p:txBody>
      </p:sp>
      <p:pic>
        <p:nvPicPr>
          <p:cNvPr id="10" name="Picture 9" descr="A person feeding her children&#10;&#10;Description automatically generated">
            <a:extLst>
              <a:ext uri="{FF2B5EF4-FFF2-40B4-BE49-F238E27FC236}">
                <a16:creationId xmlns:a16="http://schemas.microsoft.com/office/drawing/2014/main" id="{334204FE-DDF8-B42A-DE5B-DDC280D89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6867"/>
            <a:ext cx="1850866" cy="138814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11" descr="A group of children sitting at a table&#10;&#10;Description automatically generated">
            <a:extLst>
              <a:ext uri="{FF2B5EF4-FFF2-40B4-BE49-F238E27FC236}">
                <a16:creationId xmlns:a16="http://schemas.microsoft.com/office/drawing/2014/main" id="{6E924513-9841-7E46-4E0A-D47151CF6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4602041"/>
            <a:ext cx="3362325" cy="2268865"/>
          </a:xfrm>
          <a:prstGeom prst="rect">
            <a:avLst/>
          </a:prstGeom>
        </p:spPr>
      </p:pic>
      <p:pic>
        <p:nvPicPr>
          <p:cNvPr id="17" name="Picture 16" descr="A group of children and a teacher&#10;&#10;Description automatically generated">
            <a:extLst>
              <a:ext uri="{FF2B5EF4-FFF2-40B4-BE49-F238E27FC236}">
                <a16:creationId xmlns:a16="http://schemas.microsoft.com/office/drawing/2014/main" id="{21B1F3D1-F575-645E-7B31-2A608600BB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625" y="2978003"/>
            <a:ext cx="1850865" cy="19619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Picture 20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E6B737D-D763-1353-BF7D-94C3F91086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866" y="3177762"/>
            <a:ext cx="2114759" cy="1473923"/>
          </a:xfrm>
          <a:prstGeom prst="rect">
            <a:avLst/>
          </a:prstGeom>
        </p:spPr>
      </p:pic>
      <p:pic>
        <p:nvPicPr>
          <p:cNvPr id="24" name="Picture 23" descr="A group of girls in white dresses on a stage&#10;&#10;Description automatically generated">
            <a:extLst>
              <a:ext uri="{FF2B5EF4-FFF2-40B4-BE49-F238E27FC236}">
                <a16:creationId xmlns:a16="http://schemas.microsoft.com/office/drawing/2014/main" id="{2AA658C1-B79C-70F7-C967-4752A87AF1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3225801" cy="2419351"/>
          </a:xfrm>
          <a:prstGeom prst="rect">
            <a:avLst/>
          </a:prstGeom>
        </p:spPr>
      </p:pic>
      <p:pic>
        <p:nvPicPr>
          <p:cNvPr id="27" name="Picture 2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4F9DEC4-B256-D4FA-F603-7943F62F32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93" y="529758"/>
            <a:ext cx="3446807" cy="2585105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025487-9F92-86E2-A8F4-A2E462366D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24" y="-903545"/>
            <a:ext cx="5183395" cy="2819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966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CD044-2A76-3B9D-4C55-333832062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yellow vests&#10;&#10;Description automatically generated">
            <a:extLst>
              <a:ext uri="{FF2B5EF4-FFF2-40B4-BE49-F238E27FC236}">
                <a16:creationId xmlns:a16="http://schemas.microsoft.com/office/drawing/2014/main" id="{A6928E71-8E63-AA6E-7529-D35F60C8B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" y="1584601"/>
            <a:ext cx="3919331" cy="522577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C35E7EC-56E0-987D-114D-DC4E587DA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ECO-Clubs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47E814-9123-D8A4-4758-83AFC3B63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64" y="1798420"/>
            <a:ext cx="5946036" cy="4624389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000" dirty="0"/>
              <a:t>In partnership with Paarl Mountain Nature Reserve personnel and youth from the </a:t>
            </a:r>
            <a:r>
              <a:rPr lang="en-US" sz="2000" dirty="0" err="1"/>
              <a:t>Mbekweni</a:t>
            </a:r>
            <a:r>
              <a:rPr lang="en-US" sz="2000" dirty="0"/>
              <a:t> community, we have embarked on an environment </a:t>
            </a:r>
            <a:r>
              <a:rPr lang="en-US" sz="2000" dirty="0" err="1"/>
              <a:t>programme</a:t>
            </a:r>
            <a:r>
              <a:rPr lang="en-US" sz="2000" dirty="0"/>
              <a:t> to harvest seeds and </a:t>
            </a:r>
            <a:r>
              <a:rPr lang="en-US" sz="2000" b="1" dirty="0"/>
              <a:t>re-establish indigenous trees </a:t>
            </a:r>
            <a:r>
              <a:rPr lang="en-US" sz="2000" dirty="0"/>
              <a:t>on Paarl Mountain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Food gardens are established to teach children how to </a:t>
            </a:r>
            <a:r>
              <a:rPr lang="en-US" sz="2000" b="1" dirty="0"/>
              <a:t>grow food sustainably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The Wet Wednesdays initiative educates groups of learners on the importance of </a:t>
            </a:r>
            <a:r>
              <a:rPr lang="en-US" sz="2000" b="1" dirty="0"/>
              <a:t>water conservation</a:t>
            </a:r>
            <a:r>
              <a:rPr lang="en-US" sz="2000" dirty="0"/>
              <a:t>. In partnership with </a:t>
            </a:r>
            <a:r>
              <a:rPr lang="en-US" sz="2000" dirty="0" err="1"/>
              <a:t>Drakenstein</a:t>
            </a:r>
            <a:r>
              <a:rPr lang="en-US" sz="2000" dirty="0"/>
              <a:t> Municipality, learners from various township schools visit the water purification plant and engage in river cleanups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124018-AC2D-1A12-5643-C0C7A2AEC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725" y="115570"/>
            <a:ext cx="557742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8DC16BC-2D80-605C-94C2-3D0E55C42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795" y="-1090220"/>
            <a:ext cx="6871637" cy="3738169"/>
          </a:xfrm>
          <a:prstGeom prst="rect">
            <a:avLst/>
          </a:prstGeom>
        </p:spPr>
      </p:pic>
      <p:pic>
        <p:nvPicPr>
          <p:cNvPr id="4" name="Picture 3" descr="A group of people in safety vests looking at machinery&#10;&#10;Description automatically generated">
            <a:extLst>
              <a:ext uri="{FF2B5EF4-FFF2-40B4-BE49-F238E27FC236}">
                <a16:creationId xmlns:a16="http://schemas.microsoft.com/office/drawing/2014/main" id="{50D01186-CEDA-2962-5C67-C03EDBBC6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671" y="5278777"/>
            <a:ext cx="1963627" cy="147272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11" descr="A group of people in hats&#10;&#10;Description automatically generated">
            <a:extLst>
              <a:ext uri="{FF2B5EF4-FFF2-40B4-BE49-F238E27FC236}">
                <a16:creationId xmlns:a16="http://schemas.microsoft.com/office/drawing/2014/main" id="{B871CC80-44DE-19AD-C9D8-D361AE392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076" y="2906381"/>
            <a:ext cx="2156724" cy="2372396"/>
          </a:xfrm>
          <a:prstGeom prst="rect">
            <a:avLst/>
          </a:prstGeom>
        </p:spPr>
      </p:pic>
      <p:pic>
        <p:nvPicPr>
          <p:cNvPr id="14" name="Picture 13" descr="A group of people wearing reflective vests&#10;&#10;Description automatically generated">
            <a:extLst>
              <a:ext uri="{FF2B5EF4-FFF2-40B4-BE49-F238E27FC236}">
                <a16:creationId xmlns:a16="http://schemas.microsoft.com/office/drawing/2014/main" id="{2DE0FE6C-7A04-B5DF-D451-833A4C240C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757" y="1617752"/>
            <a:ext cx="1997407" cy="1263985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306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F9724-6176-EE64-D775-5E139D806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E59DFA-607B-D1A0-833E-96902FCE26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684385-BF85-D830-BAA5-3188BAC31B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8891" y="255227"/>
            <a:ext cx="10148961" cy="1135062"/>
          </a:xfrm>
        </p:spPr>
        <p:txBody>
          <a:bodyPr/>
          <a:lstStyle/>
          <a:p>
            <a:pPr lvl="0"/>
            <a:r>
              <a:rPr lang="en-US" dirty="0"/>
              <a:t>Join us in supporting </a:t>
            </a:r>
            <a:r>
              <a:rPr lang="en-US" dirty="0" err="1"/>
              <a:t>iThemba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B67D9-D501-39DC-8B23-9BBE0CA1B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5" y="115570"/>
            <a:ext cx="614892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1A7A76-D4C8-910B-A82A-546BEEB8E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387" y="6132458"/>
            <a:ext cx="2400508" cy="647756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FFD7A9-63E8-2D3D-0728-9F82450206BF}"/>
              </a:ext>
            </a:extLst>
          </p:cNvPr>
          <p:cNvSpPr txBox="1"/>
          <p:nvPr/>
        </p:nvSpPr>
        <p:spPr>
          <a:xfrm>
            <a:off x="438891" y="1693894"/>
            <a:ext cx="4656984" cy="2352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Together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we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are creating HOPE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All work is made possible through focused donations and partner trusts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To donate towards a specific initiative, please contact: </a:t>
            </a:r>
            <a:endParaRPr lang="en-ZA" sz="2000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F53DC83-6416-AE03-A2CA-A717EBCEC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1931" y="4672406"/>
            <a:ext cx="5183395" cy="281976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AE7F0E6-1FCF-1FBF-E19A-CF642C52AD71}"/>
              </a:ext>
            </a:extLst>
          </p:cNvPr>
          <p:cNvSpPr txBox="1"/>
          <p:nvPr/>
        </p:nvSpPr>
        <p:spPr>
          <a:xfrm>
            <a:off x="1207595" y="3738156"/>
            <a:ext cx="3443691" cy="1566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kern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Club President: Rudy Dupont</a:t>
            </a:r>
            <a:endParaRPr lang="en-Z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Contact +32 49 850 6334</a:t>
            </a:r>
            <a:endParaRPr lang="en-Z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kern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Secretary: June Kroukamp</a:t>
            </a:r>
            <a:endParaRPr lang="en-Z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Contact +27 82 492 0423</a:t>
            </a:r>
            <a:endParaRPr lang="en-ZA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69DFC94-3D59-C15C-75FA-2589B760D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255" y="6119025"/>
            <a:ext cx="231024" cy="2263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24C9073-67BF-9686-74F9-75D7C68BB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5420" y="6407177"/>
            <a:ext cx="230975" cy="22630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18C48C4-85E6-26D9-C076-5BDF140E640E}"/>
              </a:ext>
            </a:extLst>
          </p:cNvPr>
          <p:cNvSpPr txBox="1"/>
          <p:nvPr/>
        </p:nvSpPr>
        <p:spPr>
          <a:xfrm>
            <a:off x="2963381" y="6403333"/>
            <a:ext cx="22426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200" dirty="0">
                <a:solidFill>
                  <a:schemeClr val="bg1"/>
                </a:solidFill>
                <a:effectLst/>
                <a:latin typeface="Congenial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people_of_action1940</a:t>
            </a:r>
            <a:endParaRPr lang="en-ZA" sz="1200" dirty="0">
              <a:solidFill>
                <a:schemeClr val="bg1"/>
              </a:solidFill>
              <a:latin typeface="Congenial" panose="0200050304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979293-4A77-AD64-0E37-4E5CEC1D9828}"/>
              </a:ext>
            </a:extLst>
          </p:cNvPr>
          <p:cNvSpPr txBox="1"/>
          <p:nvPr/>
        </p:nvSpPr>
        <p:spPr>
          <a:xfrm>
            <a:off x="2960665" y="6102723"/>
            <a:ext cx="19145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200" dirty="0" err="1">
                <a:solidFill>
                  <a:schemeClr val="bg1"/>
                </a:solidFill>
                <a:latin typeface="Congenial" panose="02000503040000020004" pitchFamily="2" charset="0"/>
                <a:cs typeface="Times New Roman" panose="02020603050405020304" pitchFamily="18" charset="0"/>
              </a:rPr>
              <a:t>paarlrotary</a:t>
            </a:r>
            <a:endParaRPr lang="en-ZA" sz="1200" dirty="0">
              <a:solidFill>
                <a:schemeClr val="bg1"/>
              </a:solidFill>
              <a:latin typeface="Congenial" panose="02000503040000020004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C728A1-E443-5898-12C6-2C020FF19328}"/>
              </a:ext>
            </a:extLst>
          </p:cNvPr>
          <p:cNvGrpSpPr/>
          <p:nvPr/>
        </p:nvGrpSpPr>
        <p:grpSpPr>
          <a:xfrm>
            <a:off x="5338794" y="1526627"/>
            <a:ext cx="5524500" cy="4540196"/>
            <a:chOff x="5029201" y="1504952"/>
            <a:chExt cx="5524500" cy="454019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526D288-00DD-D46A-31AD-06152D5AB6CA}"/>
                </a:ext>
              </a:extLst>
            </p:cNvPr>
            <p:cNvSpPr/>
            <p:nvPr/>
          </p:nvSpPr>
          <p:spPr>
            <a:xfrm>
              <a:off x="5029201" y="1504952"/>
              <a:ext cx="5524500" cy="454019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pic>
          <p:nvPicPr>
            <p:cNvPr id="9" name="Picture 8" descr="A group of children playing on a swing&#10;&#10;Description automatically generated">
              <a:extLst>
                <a:ext uri="{FF2B5EF4-FFF2-40B4-BE49-F238E27FC236}">
                  <a16:creationId xmlns:a16="http://schemas.microsoft.com/office/drawing/2014/main" id="{DD540731-792B-2B7F-3235-6DBBBB83A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7504" y="1700787"/>
              <a:ext cx="2908875" cy="4138958"/>
            </a:xfrm>
            <a:prstGeom prst="rect">
              <a:avLst/>
            </a:prstGeom>
            <a:effectLst>
              <a:softEdge rad="50800"/>
            </a:effectLst>
          </p:spPr>
        </p:pic>
        <p:pic>
          <p:nvPicPr>
            <p:cNvPr id="31" name="Picture 30" descr="A person touching a person's eye&#10;&#10;Description automatically generated">
              <a:extLst>
                <a:ext uri="{FF2B5EF4-FFF2-40B4-BE49-F238E27FC236}">
                  <a16:creationId xmlns:a16="http://schemas.microsoft.com/office/drawing/2014/main" id="{364210AC-D462-293E-ACDF-50CF9F2B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0357" y="4265403"/>
              <a:ext cx="2099124" cy="1574342"/>
            </a:xfrm>
            <a:prstGeom prst="rect">
              <a:avLst/>
            </a:prstGeom>
            <a:effectLst>
              <a:softEdge rad="50800"/>
            </a:effectLst>
          </p:spPr>
        </p:pic>
        <p:pic>
          <p:nvPicPr>
            <p:cNvPr id="34" name="Picture 33" descr="A group of people in safety vests looking at machinery&#10;&#10;Description automatically generated">
              <a:extLst>
                <a:ext uri="{FF2B5EF4-FFF2-40B4-BE49-F238E27FC236}">
                  <a16:creationId xmlns:a16="http://schemas.microsoft.com/office/drawing/2014/main" id="{A7460D89-06C6-BEFA-3769-5357EBC87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8627" y="2825391"/>
              <a:ext cx="2037453" cy="1528091"/>
            </a:xfrm>
            <a:prstGeom prst="rect">
              <a:avLst/>
            </a:prstGeom>
            <a:effectLst>
              <a:softEdge rad="50800"/>
            </a:effectLst>
          </p:spPr>
        </p:pic>
        <p:pic>
          <p:nvPicPr>
            <p:cNvPr id="28" name="Picture 27" descr="A child holding a horse&#10;&#10;Description automatically generated">
              <a:extLst>
                <a:ext uri="{FF2B5EF4-FFF2-40B4-BE49-F238E27FC236}">
                  <a16:creationId xmlns:a16="http://schemas.microsoft.com/office/drawing/2014/main" id="{33988B07-E801-FCCA-36F1-5801BA183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7500" y="1684369"/>
              <a:ext cx="2037452" cy="1463137"/>
            </a:xfrm>
            <a:prstGeom prst="rect">
              <a:avLst/>
            </a:prstGeom>
            <a:effectLst>
              <a:softEdge rad="50800"/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453C566-E914-8F64-FB54-C4432022CF74}"/>
              </a:ext>
            </a:extLst>
          </p:cNvPr>
          <p:cNvGrpSpPr/>
          <p:nvPr/>
        </p:nvGrpSpPr>
        <p:grpSpPr>
          <a:xfrm>
            <a:off x="10307817" y="986962"/>
            <a:ext cx="1495351" cy="1450650"/>
            <a:chOff x="10281215" y="1183965"/>
            <a:chExt cx="1641800" cy="1609833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ECE5AABD-B5B4-970D-8B2D-46A29F3A2FB1}"/>
                </a:ext>
              </a:extLst>
            </p:cNvPr>
            <p:cNvSpPr/>
            <p:nvPr/>
          </p:nvSpPr>
          <p:spPr>
            <a:xfrm>
              <a:off x="10281215" y="1183965"/>
              <a:ext cx="1641800" cy="160983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6C92697-461C-E322-D2C8-613475998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439410" y="1328464"/>
              <a:ext cx="1361266" cy="13593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95309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C2F1333F-D385-5842-ACC5-86BCCF8741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6" name="Picture 5" descr="A child looking through a hole in a piece of fabric&#10;&#10;Description automatically generated">
            <a:extLst>
              <a:ext uri="{FF2B5EF4-FFF2-40B4-BE49-F238E27FC236}">
                <a16:creationId xmlns:a16="http://schemas.microsoft.com/office/drawing/2014/main" id="{C0D93B08-7F9F-7AC5-6263-0EBA8B48C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-378372"/>
            <a:ext cx="12431486" cy="7617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C5BD3-3B8F-7E4C-9BB6-94F638B2DC93}"/>
              </a:ext>
            </a:extLst>
          </p:cNvPr>
          <p:cNvSpPr txBox="1"/>
          <p:nvPr/>
        </p:nvSpPr>
        <p:spPr>
          <a:xfrm>
            <a:off x="4601579" y="519511"/>
            <a:ext cx="73337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Community </a:t>
            </a:r>
          </a:p>
          <a:p>
            <a:pPr algn="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Locked in </a:t>
            </a:r>
          </a:p>
          <a:p>
            <a:pPr algn="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Poverty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957ED-63E7-AB23-2F3F-A423FCFD1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390" y="6127291"/>
            <a:ext cx="2400508" cy="6477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A56A48-0716-A7EC-7148-188444434CD9}"/>
              </a:ext>
            </a:extLst>
          </p:cNvPr>
          <p:cNvSpPr txBox="1"/>
          <p:nvPr/>
        </p:nvSpPr>
        <p:spPr>
          <a:xfrm>
            <a:off x="8556560" y="44101"/>
            <a:ext cx="35183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Drakenstein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Valley</a:t>
            </a:r>
            <a:endParaRPr lang="en-ZA" sz="2800" dirty="0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44BE26-A51E-67D1-1BE3-F36C8A58BD2B}"/>
              </a:ext>
            </a:extLst>
          </p:cNvPr>
          <p:cNvSpPr txBox="1"/>
          <p:nvPr/>
        </p:nvSpPr>
        <p:spPr>
          <a:xfrm>
            <a:off x="7564006" y="4018784"/>
            <a:ext cx="45108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- 41 Informal Settlements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- 11755 Households without Income</a:t>
            </a:r>
            <a:endParaRPr lang="en-ZA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D8D353E-A8D6-D63E-64BC-B19E59D154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3109" y="4694619"/>
            <a:ext cx="5183395" cy="2819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3788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C7835A73-66BC-F091-12CD-9323F2FDF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19" y="0"/>
            <a:ext cx="6100281" cy="994611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6C75375-C8EB-4734-93C9-E33AFCA934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2202" y="1315370"/>
            <a:ext cx="5901265" cy="4965115"/>
          </a:xfrm>
        </p:spPr>
        <p:txBody>
          <a:bodyPr>
            <a:normAutofit fontScale="92500"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kern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PAARL</a:t>
            </a:r>
            <a:r>
              <a:rPr lang="en-US" sz="1600" kern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located </a:t>
            </a:r>
            <a:r>
              <a:rPr lang="en-US" sz="1600" kern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60km</a:t>
            </a:r>
            <a:r>
              <a:rPr lang="en-US" sz="1600" kern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from Cape Town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Paarl has a p</a:t>
            </a:r>
            <a:r>
              <a:rPr lang="en-US" sz="1600" kern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opulation of 332,715 and according to the Dept of Health, 82% of our people have no medical insurance 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DRAKENSTEIN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municipal borders cover 1538 km</a:t>
            </a:r>
            <a:r>
              <a:rPr lang="en-US" sz="1600" baseline="30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kern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due to the growth of the </a:t>
            </a:r>
            <a:r>
              <a:rPr lang="en-US" sz="1600" kern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Mbekweni</a:t>
            </a:r>
            <a:r>
              <a:rPr lang="en-US" sz="1600" kern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township it is now a de facto urban unit with Wellington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town is known for its </a:t>
            </a: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SCENIC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environment, viticulture and fruit-growing heritage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Paarl is however a </a:t>
            </a: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TOUGH ENVIRONMENT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for the poor</a:t>
            </a:r>
            <a:endParaRPr lang="en-ZA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Paarl Rotary Club was already chartered in </a:t>
            </a: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1940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Paarl Rotary Club supports 6 Interact Clubs and 1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EarlyAct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Club</a:t>
            </a:r>
            <a:endParaRPr lang="en-US" sz="16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Paarl Rotary Club also supports Rotary Youth Exchange, Adventure into Citizenship as well as Rotary Youth Leadership Awards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programmes</a:t>
            </a: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D8BDA7B-C6EA-427E-97F1-6FA2E11670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273" y="1315370"/>
            <a:ext cx="5188857" cy="1135062"/>
          </a:xfrm>
        </p:spPr>
        <p:txBody>
          <a:bodyPr/>
          <a:lstStyle/>
          <a:p>
            <a:pPr lvl="0"/>
            <a:r>
              <a:rPr lang="en-US" dirty="0"/>
              <a:t>Our Community and our club 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E897E4C-1BAC-400D-90F7-356FC65D6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433" y="2509337"/>
            <a:ext cx="5465233" cy="1975764"/>
          </a:xfrm>
        </p:spPr>
        <p:txBody>
          <a:bodyPr/>
          <a:lstStyle/>
          <a:p>
            <a:r>
              <a:rPr lang="en-US" dirty="0"/>
              <a:t>Paarl / Wellington / Saron / Gouda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29F6AB-B132-4AF4-B061-8437F837C2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08451A2-7FDB-3A97-625C-79E70059D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1931" y="4672406"/>
            <a:ext cx="5183395" cy="2819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D7E04F-C11A-0C3E-D0CC-3F3495B7F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610" y="3261351"/>
            <a:ext cx="2616810" cy="3507195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313DB4-0B82-3A6A-B54A-AEF9206306C3}"/>
              </a:ext>
            </a:extLst>
          </p:cNvPr>
          <p:cNvSpPr txBox="1"/>
          <p:nvPr/>
        </p:nvSpPr>
        <p:spPr>
          <a:xfrm>
            <a:off x="358273" y="497305"/>
            <a:ext cx="35183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Drakenstein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Valley</a:t>
            </a:r>
            <a:endParaRPr lang="en-ZA" sz="2800" dirty="0">
              <a:solidFill>
                <a:srgbClr val="FFC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18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D3F9E9-563B-ED43-9108-3BB46D79A1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close-up of a child&#10;&#10;Description automatically generated">
            <a:extLst>
              <a:ext uri="{FF2B5EF4-FFF2-40B4-BE49-F238E27FC236}">
                <a16:creationId xmlns:a16="http://schemas.microsoft.com/office/drawing/2014/main" id="{664ED048-5414-867B-8419-8915DD74B2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145"/>
            <a:ext cx="12192000" cy="651196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3319C4-36C5-7D4C-9448-BC78F96944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136" y="1342983"/>
            <a:ext cx="5906347" cy="1135062"/>
          </a:xfrm>
        </p:spPr>
        <p:txBody>
          <a:bodyPr/>
          <a:lstStyle/>
          <a:p>
            <a:pPr lvl="0"/>
            <a:r>
              <a:rPr lang="en-US" dirty="0"/>
              <a:t>Unemployment challenges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41681-C973-0D4D-A8A1-DD2EA35BD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6CF783-1DA6-6A44-95EB-EBA67FF2ED77}"/>
              </a:ext>
            </a:extLst>
          </p:cNvPr>
          <p:cNvSpPr/>
          <p:nvPr/>
        </p:nvSpPr>
        <p:spPr>
          <a:xfrm>
            <a:off x="7312013" y="1234846"/>
            <a:ext cx="4251158" cy="4251158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81B7D2-3822-8341-8A05-1B8D7FCA6E48}"/>
              </a:ext>
            </a:extLst>
          </p:cNvPr>
          <p:cNvSpPr txBox="1"/>
          <p:nvPr/>
        </p:nvSpPr>
        <p:spPr>
          <a:xfrm>
            <a:off x="7312014" y="2698705"/>
            <a:ext cx="42511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FF"/>
                </a:solidFill>
                <a:latin typeface="Arial Black" panose="020B0A04020102020204" pitchFamily="34" charset="0"/>
                <a:ea typeface="Arial Black" charset="0"/>
                <a:cs typeface="Arial Black" charset="0"/>
              </a:rPr>
              <a:t>32%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8FB03A-F638-4827-A516-924630C63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5387" y="6132458"/>
            <a:ext cx="2400508" cy="6477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4FB1AB-7BEB-2122-043E-8AF19E86F792}"/>
              </a:ext>
            </a:extLst>
          </p:cNvPr>
          <p:cNvSpPr txBox="1"/>
          <p:nvPr/>
        </p:nvSpPr>
        <p:spPr>
          <a:xfrm>
            <a:off x="918032" y="2598620"/>
            <a:ext cx="612865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2400" kern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Food and Nutrition</a:t>
            </a:r>
            <a:endParaRPr lang="en-Z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2400" kern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Health clinic facilities</a:t>
            </a:r>
            <a:endParaRPr lang="en-Z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2400" kern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Abandoned babies</a:t>
            </a:r>
            <a:endParaRPr lang="en-Z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2400" kern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Violence against women and children</a:t>
            </a:r>
            <a:endParaRPr lang="en-Z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2400" kern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Youth pregnancies</a:t>
            </a:r>
            <a:endParaRPr lang="en-Z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2400" kern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Drug and Alcohol abuse</a:t>
            </a:r>
            <a:endParaRPr lang="en-Z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2400" kern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Need for educational aids</a:t>
            </a:r>
            <a:endParaRPr lang="en-Z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2400" kern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Bullying</a:t>
            </a:r>
            <a:endParaRPr lang="en-Z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5C92346-80B2-7E6A-9159-818600670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1931" y="4672406"/>
            <a:ext cx="5183395" cy="2819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4190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6DE32-2CEA-ED2C-0870-4ADA00D02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4F7AEE-6D3D-F563-250C-BFA432FE32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group of people sitting at a picnic table&#10;&#10;Description automatically generated">
            <a:extLst>
              <a:ext uri="{FF2B5EF4-FFF2-40B4-BE49-F238E27FC236}">
                <a16:creationId xmlns:a16="http://schemas.microsoft.com/office/drawing/2014/main" id="{F93D8A78-2F95-39A9-58A9-3FF561E6C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766" y="0"/>
            <a:ext cx="9144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08413B-F8CD-3FB0-58C7-197FC866DB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164" y="480695"/>
            <a:ext cx="8234435" cy="1135062"/>
          </a:xfrm>
        </p:spPr>
        <p:txBody>
          <a:bodyPr/>
          <a:lstStyle/>
          <a:p>
            <a:pPr lvl="0"/>
            <a:r>
              <a:rPr lang="en-US" dirty="0" err="1"/>
              <a:t>iThemba</a:t>
            </a:r>
            <a:r>
              <a:rPr lang="en-US" dirty="0"/>
              <a:t> – Creating hope for our youth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1B660-EDFC-2DBB-08B8-32FFA3CC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AF6246-0FC4-EF76-7EF3-C10833F82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5387" y="6132458"/>
            <a:ext cx="2400508" cy="6477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16B00C-B1A8-62EA-DB61-220B8E753227}"/>
              </a:ext>
            </a:extLst>
          </p:cNvPr>
          <p:cNvSpPr txBox="1"/>
          <p:nvPr/>
        </p:nvSpPr>
        <p:spPr>
          <a:xfrm>
            <a:off x="438891" y="1693894"/>
            <a:ext cx="3187875" cy="3838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do however know that throughout history, 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Paarlites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who have managed to overcome these challenges have excelled in becoming some of the continent’s top leaders in business as well as on the sports field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i="1" kern="1200" dirty="0">
              <a:solidFill>
                <a:srgbClr val="FFFFFF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i="1" kern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Paarl Rotary acts as Steward for your investment towards creating HOPE for the youth</a:t>
            </a:r>
            <a:endParaRPr lang="en-ZA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146AB09-5477-4E46-651A-3B9EA4CC0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1931" y="4672406"/>
            <a:ext cx="5183395" cy="2819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7452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854" y="1491047"/>
            <a:ext cx="4814860" cy="184328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Educational trust for farmworkers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9890" y="3470858"/>
            <a:ext cx="4296477" cy="306805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solidFill>
                  <a:schemeClr val="tx1"/>
                </a:solidFill>
              </a:rPr>
              <a:t>At </a:t>
            </a:r>
            <a:r>
              <a:rPr lang="en-US" sz="2000" dirty="0" err="1">
                <a:solidFill>
                  <a:schemeClr val="tx1"/>
                </a:solidFill>
              </a:rPr>
              <a:t>Nieuwedrift</a:t>
            </a:r>
            <a:r>
              <a:rPr lang="en-US" sz="2000" dirty="0">
                <a:solidFill>
                  <a:schemeClr val="tx1"/>
                </a:solidFill>
              </a:rPr>
              <a:t>, we support an educational facility for early childhood development for the children of farmworkers – in this wine producing community 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solidFill>
                  <a:schemeClr val="tx1"/>
                </a:solidFill>
              </a:rPr>
              <a:t>The drop-out rate among these children is exceptionally high, and the </a:t>
            </a:r>
            <a:r>
              <a:rPr lang="en-US" sz="2000" dirty="0" err="1">
                <a:solidFill>
                  <a:schemeClr val="tx1"/>
                </a:solidFill>
              </a:rPr>
              <a:t>programme</a:t>
            </a:r>
            <a:r>
              <a:rPr lang="en-US" sz="2000" dirty="0">
                <a:solidFill>
                  <a:schemeClr val="tx1"/>
                </a:solidFill>
              </a:rPr>
              <a:t> is focused to break this cycle of poverty</a:t>
            </a:r>
            <a:endParaRPr lang="en-US" sz="20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97A94E25-127B-4C48-AF96-44BA7B823777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6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1" name="Picture 20" descr="A group of children playing with toys&#10;&#10;Description automatically generated">
            <a:extLst>
              <a:ext uri="{FF2B5EF4-FFF2-40B4-BE49-F238E27FC236}">
                <a16:creationId xmlns:a16="http://schemas.microsoft.com/office/drawing/2014/main" id="{46B98E14-487D-75FF-7B60-6305932F1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47" y="1661873"/>
            <a:ext cx="3441859" cy="2909447"/>
          </a:xfrm>
          <a:prstGeom prst="rect">
            <a:avLst/>
          </a:prstGeom>
        </p:spPr>
      </p:pic>
      <p:pic>
        <p:nvPicPr>
          <p:cNvPr id="18" name="Picture 17" descr="A person and a child on a large silver ball&#10;&#10;Description automatically generated">
            <a:extLst>
              <a:ext uri="{FF2B5EF4-FFF2-40B4-BE49-F238E27FC236}">
                <a16:creationId xmlns:a16="http://schemas.microsoft.com/office/drawing/2014/main" id="{533315C0-8E2F-5388-78ED-FAE2ABD67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789" y="1"/>
            <a:ext cx="2078963" cy="2771950"/>
          </a:xfrm>
          <a:prstGeom prst="rect">
            <a:avLst/>
          </a:prstGeom>
        </p:spPr>
      </p:pic>
      <p:pic>
        <p:nvPicPr>
          <p:cNvPr id="23" name="Picture 22" descr="A group of children sitting on small chairs with boxes&#10;&#10;Description automatically generated">
            <a:extLst>
              <a:ext uri="{FF2B5EF4-FFF2-40B4-BE49-F238E27FC236}">
                <a16:creationId xmlns:a16="http://schemas.microsoft.com/office/drawing/2014/main" id="{0945359F-4A2F-B2D4-5AF0-FD79A6C27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64" y="3948553"/>
            <a:ext cx="4185050" cy="3138787"/>
          </a:xfrm>
          <a:prstGeom prst="rect">
            <a:avLst/>
          </a:prstGeom>
        </p:spPr>
      </p:pic>
      <p:pic>
        <p:nvPicPr>
          <p:cNvPr id="6" name="Picture 5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21F5E820-C8D6-B5BD-A4F0-60455EC90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789" y="2275522"/>
            <a:ext cx="2090518" cy="1690074"/>
          </a:xfrm>
          <a:prstGeom prst="rect">
            <a:avLst/>
          </a:prstGeom>
        </p:spPr>
      </p:pic>
      <p:pic>
        <p:nvPicPr>
          <p:cNvPr id="4" name="Picture 3" descr="A group of people sitting on stairs&#10;&#10;Description automatically generated">
            <a:extLst>
              <a:ext uri="{FF2B5EF4-FFF2-40B4-BE49-F238E27FC236}">
                <a16:creationId xmlns:a16="http://schemas.microsoft.com/office/drawing/2014/main" id="{90751DA6-E837-E00B-2B51-7208FC3D75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" r="-1" b="19176"/>
          <a:stretch/>
        </p:blipFill>
        <p:spPr>
          <a:xfrm>
            <a:off x="2611198" y="0"/>
            <a:ext cx="2684641" cy="1974275"/>
          </a:xfrm>
          <a:prstGeom prst="rect">
            <a:avLst/>
          </a:prstGeom>
        </p:spPr>
      </p:pic>
      <p:pic>
        <p:nvPicPr>
          <p:cNvPr id="11" name="Picture 10" descr="A group of children playing with a parachute&#10;&#10;Description automatically generated">
            <a:extLst>
              <a:ext uri="{FF2B5EF4-FFF2-40B4-BE49-F238E27FC236}">
                <a16:creationId xmlns:a16="http://schemas.microsoft.com/office/drawing/2014/main" id="{54B83667-EB32-083A-DE86-2805DF303B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25" y="-209954"/>
            <a:ext cx="3490446" cy="4653929"/>
          </a:xfrm>
          <a:prstGeom prst="rect">
            <a:avLst/>
          </a:prstGeom>
        </p:spPr>
      </p:pic>
      <p:pic>
        <p:nvPicPr>
          <p:cNvPr id="14" name="Picture 13" descr="A group of children in red dresses&#10;&#10;Description automatically generated">
            <a:extLst>
              <a:ext uri="{FF2B5EF4-FFF2-40B4-BE49-F238E27FC236}">
                <a16:creationId xmlns:a16="http://schemas.microsoft.com/office/drawing/2014/main" id="{6866491F-C8F3-1392-765D-257121F3BF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026"/>
          <a:stretch/>
        </p:blipFill>
        <p:spPr>
          <a:xfrm>
            <a:off x="-559236" y="4444732"/>
            <a:ext cx="3961618" cy="2910943"/>
          </a:xfrm>
          <a:prstGeom prst="rect">
            <a:avLst/>
          </a:prstGeom>
        </p:spPr>
      </p:pic>
      <p:pic>
        <p:nvPicPr>
          <p:cNvPr id="27" name="Picture 26" descr="A black background with text&#10;&#10;Description automatically generated">
            <a:extLst>
              <a:ext uri="{FF2B5EF4-FFF2-40B4-BE49-F238E27FC236}">
                <a16:creationId xmlns:a16="http://schemas.microsoft.com/office/drawing/2014/main" id="{4009B8AE-8C38-E069-85FC-53203BF0A1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948" y="-610697"/>
            <a:ext cx="4675385" cy="25434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667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37902-51B9-ADB4-F321-7CE3D3930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4B86C47-1606-B3D6-B78E-B47B2BBD0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049" y="2444151"/>
            <a:ext cx="2360714" cy="3147617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2" name="Picture 2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7C660F5-3912-C592-BD86-28FACF185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83" y="4098626"/>
            <a:ext cx="3793018" cy="2759374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" name="Picture 19" descr="A house with columns and a green roof&#10;&#10;Description automatically generated">
            <a:extLst>
              <a:ext uri="{FF2B5EF4-FFF2-40B4-BE49-F238E27FC236}">
                <a16:creationId xmlns:a16="http://schemas.microsoft.com/office/drawing/2014/main" id="{AA8CDE3C-CF2C-779B-9000-53CB21A38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0"/>
            <a:ext cx="3666228" cy="2444152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D8AFB0-D952-8320-36EF-1315A553D4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8544" y="1621591"/>
            <a:ext cx="5188857" cy="1135062"/>
          </a:xfrm>
        </p:spPr>
        <p:txBody>
          <a:bodyPr/>
          <a:lstStyle/>
          <a:p>
            <a:pPr lvl="0"/>
            <a:r>
              <a:rPr lang="en-US" dirty="0"/>
              <a:t>Abandoned babies and foster care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87BAE47-053A-7858-0157-B9F7FD126E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B22D235-C08B-700F-9EED-28163BC45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1931" y="4672406"/>
            <a:ext cx="5183395" cy="2819766"/>
          </a:xfrm>
          <a:prstGeom prst="rect">
            <a:avLst/>
          </a:prstGeom>
        </p:spPr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id="{E63FC348-237B-71BA-1190-1131DD1D4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533" y="3040732"/>
            <a:ext cx="5973186" cy="2686968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In Wellington and 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Mbekweni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, we provide nutritional support, educational support, psycho-social support, foster care, early childhood development as well as offering an after-school training service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Through this initiative we reach out to more than 4000 families</a:t>
            </a:r>
            <a:endParaRPr lang="en-ZA" sz="20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ZA" sz="1800" dirty="0"/>
          </a:p>
        </p:txBody>
      </p:sp>
      <p:pic>
        <p:nvPicPr>
          <p:cNvPr id="18" name="Picture 17" descr="A group of children outside&#10;&#10;Description automatically generated">
            <a:extLst>
              <a:ext uri="{FF2B5EF4-FFF2-40B4-BE49-F238E27FC236}">
                <a16:creationId xmlns:a16="http://schemas.microsoft.com/office/drawing/2014/main" id="{89D2D10C-C1F6-A75A-96BD-8AF0FC345F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19" y="0"/>
            <a:ext cx="2366829" cy="2099893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5" name="Picture 2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4831875-702A-FDA9-4500-1072CCC79E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877" y="1986033"/>
            <a:ext cx="3326172" cy="2099893"/>
          </a:xfrm>
          <a:prstGeom prst="rect">
            <a:avLst/>
          </a:prstGeom>
          <a:effectLst>
            <a:softEdge rad="381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993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on grass&#10;&#10;Description automatically generated">
            <a:extLst>
              <a:ext uri="{FF2B5EF4-FFF2-40B4-BE49-F238E27FC236}">
                <a16:creationId xmlns:a16="http://schemas.microsoft.com/office/drawing/2014/main" id="{2C58AA75-F9C9-60ED-4941-5C5B173510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1" y="1540043"/>
            <a:ext cx="5422899" cy="544091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Anti-Bullying initiatives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884" y="1908759"/>
            <a:ext cx="5522495" cy="367188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/>
              <a:t>In Paarl, we support locally </a:t>
            </a:r>
            <a:r>
              <a:rPr lang="en-US" sz="2000" dirty="0" err="1"/>
              <a:t>organised</a:t>
            </a:r>
            <a:r>
              <a:rPr lang="en-US" sz="2000" dirty="0"/>
              <a:t> sports clubs to keep youth off the streets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/>
              <a:t>We have had great success with a kickboxing club that presents ant-bullying courses at schools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/>
              <a:t>Wrestling, martial arts, cricket clubs and athletics clubs also prove to be effective in motivating vulnerable youth</a:t>
            </a:r>
            <a:endParaRPr lang="en-ZA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9A1CB7B-E39F-A302-5656-A28686120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00" y="-1108996"/>
            <a:ext cx="6749800" cy="36718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489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16EE5-2715-1C24-8794-929A9ADC3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touching a person's eye&#10;&#10;Description automatically generated">
            <a:extLst>
              <a:ext uri="{FF2B5EF4-FFF2-40B4-BE49-F238E27FC236}">
                <a16:creationId xmlns:a16="http://schemas.microsoft.com/office/drawing/2014/main" id="{B3994DA5-2BF1-D2D9-A627-50BE54D0F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125" y="-46838"/>
            <a:ext cx="2648874" cy="19866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04BDD6-4074-0BEE-6478-79F65A5F53C3}"/>
              </a:ext>
            </a:extLst>
          </p:cNvPr>
          <p:cNvSpPr/>
          <p:nvPr/>
        </p:nvSpPr>
        <p:spPr>
          <a:xfrm>
            <a:off x="-203200" y="5300353"/>
            <a:ext cx="2844800" cy="1997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869294-3C2D-12EF-D1BC-7656234923E8}"/>
              </a:ext>
            </a:extLst>
          </p:cNvPr>
          <p:cNvSpPr/>
          <p:nvPr/>
        </p:nvSpPr>
        <p:spPr>
          <a:xfrm>
            <a:off x="6096000" y="-108518"/>
            <a:ext cx="2230966" cy="3579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6" name="Picture 15" descr="A person pouring water into a bucket&#10;&#10;Description automatically generated">
            <a:extLst>
              <a:ext uri="{FF2B5EF4-FFF2-40B4-BE49-F238E27FC236}">
                <a16:creationId xmlns:a16="http://schemas.microsoft.com/office/drawing/2014/main" id="{425A53E0-A3AB-56DD-CF30-71342F993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512" y="3509125"/>
            <a:ext cx="3823571" cy="3348102"/>
          </a:xfrm>
          <a:prstGeom prst="rect">
            <a:avLst/>
          </a:prstGeom>
        </p:spPr>
      </p:pic>
      <p:pic>
        <p:nvPicPr>
          <p:cNvPr id="7" name="Picture 6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C721E0BB-C19E-8CEE-6004-DC41BECFC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67" y="-46838"/>
            <a:ext cx="3454400" cy="394902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D4F1C0-67FC-5FBF-538E-89CFF701C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3580" y="4809393"/>
            <a:ext cx="5808133" cy="1677132"/>
          </a:xfrm>
        </p:spPr>
        <p:txBody>
          <a:bodyPr>
            <a:normAutofit/>
          </a:bodyPr>
          <a:lstStyle/>
          <a:p>
            <a:pPr marL="22860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We regularly 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organise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free eye tests at multiple facilities and hundreds of spectacles have been supplied to children in need. This ongoing work has proven to be a great success in improving children’s learning abilities</a:t>
            </a:r>
            <a:endParaRPr lang="en-ZA" sz="2000" dirty="0">
              <a:solidFill>
                <a:schemeClr val="bg1"/>
              </a:solidFill>
              <a:latin typeface="+mn-lt"/>
            </a:endParaRPr>
          </a:p>
          <a:p>
            <a:pPr lvl="0"/>
            <a:endParaRPr lang="en-US" sz="2400" dirty="0">
              <a:solidFill>
                <a:schemeClr val="bg1"/>
              </a:solidFill>
            </a:endParaRPr>
          </a:p>
          <a:p>
            <a:pPr lvl="0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CF8656-F63B-7D36-5DD7-637A999CC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33" y="19520"/>
            <a:ext cx="605367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A5689-5F9F-6CF5-870C-9E356D3322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2200" y="3591422"/>
            <a:ext cx="4978400" cy="11350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Eyecare</a:t>
            </a:r>
            <a:endParaRPr lang="en-ZA" dirty="0">
              <a:solidFill>
                <a:schemeClr val="bg1"/>
              </a:solidFill>
            </a:endParaRPr>
          </a:p>
        </p:txBody>
      </p:sp>
      <p:pic>
        <p:nvPicPr>
          <p:cNvPr id="10" name="Picture 9" descr="A person holding a pair of glasses to a young child&#10;&#10;Description automatically generated">
            <a:extLst>
              <a:ext uri="{FF2B5EF4-FFF2-40B4-BE49-F238E27FC236}">
                <a16:creationId xmlns:a16="http://schemas.microsoft.com/office/drawing/2014/main" id="{2228021B-E457-083A-DBCD-838A438FF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125" y="1915530"/>
            <a:ext cx="2648875" cy="1986656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D8B365-3623-989A-F4A6-C356AED03DCF}"/>
              </a:ext>
            </a:extLst>
          </p:cNvPr>
          <p:cNvSpPr txBox="1">
            <a:spLocks/>
          </p:cNvSpPr>
          <p:nvPr/>
        </p:nvSpPr>
        <p:spPr>
          <a:xfrm>
            <a:off x="118581" y="276367"/>
            <a:ext cx="5808133" cy="1135062"/>
          </a:xfrm>
          <a:prstGeom prst="rect">
            <a:avLst/>
          </a:prstGeo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rgbClr val="333333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Feeding schemes</a:t>
            </a:r>
          </a:p>
        </p:txBody>
      </p:sp>
      <p:sp>
        <p:nvSpPr>
          <p:cNvPr id="14" name="Subtitle 8">
            <a:extLst>
              <a:ext uri="{FF2B5EF4-FFF2-40B4-BE49-F238E27FC236}">
                <a16:creationId xmlns:a16="http://schemas.microsoft.com/office/drawing/2014/main" id="{7C2BA7F9-C748-F660-478F-3550967F9864}"/>
              </a:ext>
            </a:extLst>
          </p:cNvPr>
          <p:cNvSpPr txBox="1">
            <a:spLocks/>
          </p:cNvSpPr>
          <p:nvPr/>
        </p:nvSpPr>
        <p:spPr>
          <a:xfrm>
            <a:off x="118581" y="1557646"/>
            <a:ext cx="5973186" cy="1649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rgbClr val="333333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We have established and support numerous soup kitchens and other feeding schemes with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organisations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who continue to support the needs of the community on a daily basis</a:t>
            </a:r>
            <a:endParaRPr lang="en-ZA" sz="2000" dirty="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ZA" sz="1800" dirty="0">
              <a:solidFill>
                <a:schemeClr val="tx1"/>
              </a:solidFill>
            </a:endParaRPr>
          </a:p>
        </p:txBody>
      </p:sp>
      <p:pic>
        <p:nvPicPr>
          <p:cNvPr id="18" name="Picture 17" descr="A group of children eating food&#10;&#10;Description automatically generated">
            <a:extLst>
              <a:ext uri="{FF2B5EF4-FFF2-40B4-BE49-F238E27FC236}">
                <a16:creationId xmlns:a16="http://schemas.microsoft.com/office/drawing/2014/main" id="{FF74D3F3-198F-DD38-A4B3-E7A007EB30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92" y="3618726"/>
            <a:ext cx="2318630" cy="2287506"/>
          </a:xfrm>
          <a:prstGeom prst="rect">
            <a:avLst/>
          </a:prstGeom>
        </p:spPr>
      </p:pic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10A8980-3F08-5717-6DAA-E7743B7D31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954" y="4809393"/>
            <a:ext cx="4887907" cy="2659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631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5866</TotalTime>
  <Words>688</Words>
  <Application>Microsoft Office PowerPoint</Application>
  <PresentationFormat>Widescreen</PresentationFormat>
  <Paragraphs>79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Calibri</vt:lpstr>
      <vt:lpstr>Congenial</vt:lpstr>
      <vt:lpstr>Corbel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Educational trust for farmworkers</vt:lpstr>
      <vt:lpstr>PowerPoint Presentation</vt:lpstr>
      <vt:lpstr>Anti-Bullying initiatives</vt:lpstr>
      <vt:lpstr>PowerPoint Presentation</vt:lpstr>
      <vt:lpstr>PowerPoint Presentation</vt:lpstr>
      <vt:lpstr>ECO-Clubs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Pierre Botha</cp:lastModifiedBy>
  <cp:revision>160</cp:revision>
  <cp:lastPrinted>2019-12-04T20:41:25Z</cp:lastPrinted>
  <dcterms:created xsi:type="dcterms:W3CDTF">2019-11-18T03:22:22Z</dcterms:created>
  <dcterms:modified xsi:type="dcterms:W3CDTF">2025-01-29T07:32:12Z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