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60"/>
  </p:normalViewPr>
  <p:slideViewPr>
    <p:cSldViewPr snapToGrid="0">
      <p:cViewPr varScale="1">
        <p:scale>
          <a:sx n="78" d="100"/>
          <a:sy n="78" d="100"/>
        </p:scale>
        <p:origin x="-84" y="-7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921D0-EE19-45DD-ABC4-2D63BE7D786F}" type="datetimeFigureOut">
              <a:rPr lang="en-US"/>
              <a:pPr/>
              <a:t>6/27/2016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AE76E-61C8-4C35-B3C0-08D9459596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7813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AE76E-61C8-4C35-B3C0-08D9459596D5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383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AE76E-61C8-4C35-B3C0-08D9459596D5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8238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AE76E-61C8-4C35-B3C0-08D9459596D5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8281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AE76E-61C8-4C35-B3C0-08D9459596D5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362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AE76E-61C8-4C35-B3C0-08D9459596D5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1882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AE76E-61C8-4C35-B3C0-08D9459596D5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4655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AE76E-61C8-4C35-B3C0-08D9459596D5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9793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AE76E-61C8-4C35-B3C0-08D9459596D5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5249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AE76E-61C8-4C35-B3C0-08D9459596D5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3739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6/27/2016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Rotary year</a:t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Gill Sans MT"/>
              </a:rPr>
              <a:t>2015-2016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91440" rIns="91440" bIns="91440" rtlCol="0" anchor="t">
            <a:normAutofit/>
          </a:bodyPr>
          <a:lstStyle/>
          <a:p>
            <a:r>
              <a:rPr lang="en-US" sz="2400" dirty="0"/>
              <a:t>Pam </a:t>
            </a:r>
            <a:r>
              <a:rPr lang="en-US" sz="2400" dirty="0" err="1"/>
              <a:t>Hoesman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28632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0975" y="804863"/>
            <a:ext cx="9604375" cy="504211"/>
          </a:xfrm>
        </p:spPr>
        <p:txBody>
          <a:bodyPr>
            <a:normAutofit fontScale="90000"/>
          </a:bodyPr>
          <a:lstStyle/>
          <a:p>
            <a:r>
              <a:rPr lang="en-US" dirty="0"/>
              <a:t>2016-2017 New Officers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600" dirty="0"/>
              <a:t>President            Doug Beck                         </a:t>
            </a:r>
          </a:p>
          <a:p>
            <a:r>
              <a:rPr lang="en-US" sz="1600" dirty="0"/>
              <a:t>President Elect   Scott Lang</a:t>
            </a:r>
          </a:p>
          <a:p>
            <a:r>
              <a:rPr lang="en-US" sz="1600" dirty="0"/>
              <a:t>2nd Vice Pres     Angelica Rinehart</a:t>
            </a:r>
          </a:p>
          <a:p>
            <a:r>
              <a:rPr lang="en-US" sz="1600" dirty="0"/>
              <a:t>3rd Vice Pres      Tim Ellenberger</a:t>
            </a:r>
          </a:p>
          <a:p>
            <a:r>
              <a:rPr lang="en-US" sz="1600" dirty="0"/>
              <a:t>4th Vice Pres       Christie </a:t>
            </a:r>
            <a:r>
              <a:rPr lang="en-US" sz="1600" dirty="0" err="1"/>
              <a:t>Weininger</a:t>
            </a:r>
            <a:endParaRPr lang="en-US" sz="1600" dirty="0"/>
          </a:p>
          <a:p>
            <a:r>
              <a:rPr lang="en-US" sz="1600" dirty="0"/>
              <a:t>5th Vice Pres       Roger </a:t>
            </a:r>
            <a:r>
              <a:rPr lang="en-US" sz="1600" dirty="0" err="1"/>
              <a:t>Kuns</a:t>
            </a:r>
            <a:endParaRPr lang="en-US" sz="1600" dirty="0"/>
          </a:p>
          <a:p>
            <a:r>
              <a:rPr lang="en-US" sz="1600" dirty="0"/>
              <a:t>Secretary Treasurer    Angelica Rinehart</a:t>
            </a:r>
          </a:p>
          <a:p>
            <a:r>
              <a:rPr lang="en-US" sz="1600" dirty="0"/>
              <a:t>Sergeant-at-arms       CJ </a:t>
            </a:r>
            <a:r>
              <a:rPr lang="en-US" sz="1600" dirty="0" err="1"/>
              <a:t>Szymanowski</a:t>
            </a:r>
            <a:endParaRPr lang="en-US" sz="1600" dirty="0"/>
          </a:p>
          <a:p>
            <a:r>
              <a:rPr lang="en-US" sz="1600" dirty="0"/>
              <a:t>Rotary Foundation Coordinator    Cheryl Cotter  (The Rotary Foundation)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5756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Strive – Served 19 students, awarded 4 scholarships totaling $2,350, including new Del Schulz scholarship of $100</a:t>
            </a:r>
          </a:p>
          <a:p>
            <a:r>
              <a:rPr lang="en-US" dirty="0"/>
              <a:t>Continued Students of the Month and Students of the year, granting $4,000 in scholarships</a:t>
            </a:r>
          </a:p>
          <a:p>
            <a:r>
              <a:rPr lang="en-US" dirty="0"/>
              <a:t>Second year of 4 Way Test Speech Contest, $600 in prizes</a:t>
            </a:r>
          </a:p>
          <a:p>
            <a:r>
              <a:rPr lang="en-US" dirty="0"/>
              <a:t>Literacy – Reading to 475 students at 3 schools, 160 books donated </a:t>
            </a:r>
          </a:p>
        </p:txBody>
      </p:sp>
    </p:spTree>
    <p:extLst>
      <p:ext uri="{BB962C8B-B14F-4D97-AF65-F5344CB8AC3E}">
        <p14:creationId xmlns:p14="http://schemas.microsoft.com/office/powerpoint/2010/main" xmlns="" val="2729418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Added two new members: Ron </a:t>
            </a:r>
            <a:r>
              <a:rPr lang="en-US" sz="2800" dirty="0" err="1"/>
              <a:t>Parisi</a:t>
            </a:r>
            <a:r>
              <a:rPr lang="en-US" sz="2800" dirty="0"/>
              <a:t> and David </a:t>
            </a:r>
            <a:r>
              <a:rPr lang="en-US" sz="2800" dirty="0" err="1"/>
              <a:t>Yonke</a:t>
            </a:r>
            <a:endParaRPr lang="en-US" sz="2800" dirty="0"/>
          </a:p>
          <a:p>
            <a:r>
              <a:rPr lang="en-US" sz="2800" dirty="0"/>
              <a:t>Membership at year end is 58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345320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PUBLIC RELATIONS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7595" t="3671" r="24288" b="-3671"/>
          <a:stretch>
            <a:fillRect/>
          </a:stretch>
        </p:blipFill>
        <p:spPr>
          <a:xfrm>
            <a:off x="8124825" y="976740"/>
            <a:ext cx="2792413" cy="401277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675" y="3182774"/>
            <a:ext cx="5536619" cy="1967076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Many news articles and photos published in the News Messenger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Active on social media – </a:t>
            </a:r>
            <a:r>
              <a:rPr lang="en-US" sz="2000" dirty="0" err="1"/>
              <a:t>facebook</a:t>
            </a:r>
            <a:r>
              <a:rPr lang="en-US" sz="2000" dirty="0"/>
              <a:t>, website, and weekly email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Rotary tent at Fremont Farmer's Market – Sept.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Rotarians in Holiday Parade – Dec.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9573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388" y="804863"/>
            <a:ext cx="9605962" cy="659103"/>
          </a:xfrm>
        </p:spPr>
        <p:txBody>
          <a:bodyPr/>
          <a:lstStyle/>
          <a:p>
            <a:r>
              <a:rPr lang="en-US" dirty="0"/>
              <a:t>COMMUNITY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Salvation Army bell ringing - $1368</a:t>
            </a:r>
          </a:p>
          <a:p>
            <a:r>
              <a:rPr lang="en-US" dirty="0"/>
              <a:t>Community Christmas – 3 families and 2 senior citizens</a:t>
            </a:r>
          </a:p>
          <a:p>
            <a:r>
              <a:rPr lang="en-US" dirty="0"/>
              <a:t>Partnered with Sand. Co. Parks to donate $2216 and 20 boxes of food</a:t>
            </a:r>
          </a:p>
          <a:p>
            <a:r>
              <a:rPr lang="en-US" dirty="0"/>
              <a:t>Supported T-Ball League - $500</a:t>
            </a:r>
          </a:p>
          <a:p>
            <a:r>
              <a:rPr lang="en-US" dirty="0"/>
              <a:t>Donation to Wreckers Boxing Club - $200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Sponsored a day at Liberty Center - $225</a:t>
            </a:r>
          </a:p>
          <a:p>
            <a:r>
              <a:rPr lang="en-US" dirty="0"/>
              <a:t>School of Hope Egg Hunt and gifts</a:t>
            </a:r>
          </a:p>
          <a:p>
            <a:r>
              <a:rPr lang="en-US" dirty="0"/>
              <a:t>Painted restrooms at Hayes Museum</a:t>
            </a:r>
          </a:p>
          <a:p>
            <a:endParaRPr lang="en-US" dirty="0"/>
          </a:p>
          <a:p>
            <a:r>
              <a:rPr lang="en-US" dirty="0"/>
              <a:t>JEFF Service Club project – helped move Share and Care to a new building</a:t>
            </a:r>
          </a:p>
        </p:txBody>
      </p:sp>
    </p:spTree>
    <p:extLst>
      <p:ext uri="{BB962C8B-B14F-4D97-AF65-F5344CB8AC3E}">
        <p14:creationId xmlns:p14="http://schemas.microsoft.com/office/powerpoint/2010/main" xmlns="" val="476716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FREMONT ROTARY FOUNDATION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SCHOLARSHIPS</a:t>
            </a:r>
          </a:p>
          <a:p>
            <a:r>
              <a:rPr lang="en-US" dirty="0"/>
              <a:t>Boy Scouts - $100</a:t>
            </a:r>
          </a:p>
          <a:p>
            <a:r>
              <a:rPr lang="en-US" dirty="0"/>
              <a:t>Hayes Library and Museums 4th of July Celebration - $100</a:t>
            </a:r>
          </a:p>
          <a:p>
            <a:r>
              <a:rPr lang="en-US" dirty="0"/>
              <a:t>SCORTA – Dictionary Project - $225</a:t>
            </a:r>
          </a:p>
          <a:p>
            <a:r>
              <a:rPr lang="en-US" dirty="0"/>
              <a:t>Tyler Aldrich Autism Run  -  $400</a:t>
            </a:r>
          </a:p>
          <a:p>
            <a:r>
              <a:rPr lang="en-US" dirty="0"/>
              <a:t>Peruvian American Medical Society Mission Project - $400</a:t>
            </a:r>
          </a:p>
        </p:txBody>
      </p:sp>
    </p:spTree>
    <p:extLst>
      <p:ext uri="{BB962C8B-B14F-4D97-AF65-F5344CB8AC3E}">
        <p14:creationId xmlns:p14="http://schemas.microsoft.com/office/powerpoint/2010/main" xmlns="" val="1720922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INTERNATIONAL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MESA – Members donated computers, medical supplies, clothing, and cash</a:t>
            </a:r>
          </a:p>
          <a:p>
            <a:r>
              <a:rPr lang="en-US" dirty="0"/>
              <a:t>MESA Bike Ride – Angelica Rinehart</a:t>
            </a:r>
          </a:p>
          <a:p>
            <a:r>
              <a:rPr lang="en-US" dirty="0"/>
              <a:t>World Community Workshop – Four students participated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Polio Eradication – 23 club members contributed</a:t>
            </a:r>
          </a:p>
          <a:p>
            <a:r>
              <a:rPr lang="en-US" dirty="0"/>
              <a:t>Donations to Rotary International from the Fremont Club - $4855</a:t>
            </a:r>
          </a:p>
          <a:p>
            <a:r>
              <a:rPr lang="en-US" dirty="0"/>
              <a:t>Donated "skipped lunch" money to the World Food Program - $1313.53</a:t>
            </a:r>
          </a:p>
        </p:txBody>
      </p:sp>
    </p:spTree>
    <p:extLst>
      <p:ext uri="{BB962C8B-B14F-4D97-AF65-F5344CB8AC3E}">
        <p14:creationId xmlns:p14="http://schemas.microsoft.com/office/powerpoint/2010/main" xmlns="" val="2312895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members attended the District Grant Seminar</a:t>
            </a:r>
          </a:p>
          <a:p>
            <a:r>
              <a:rPr lang="en-US" dirty="0"/>
              <a:t>President attended District Annual Conference</a:t>
            </a:r>
          </a:p>
          <a:p>
            <a:r>
              <a:rPr lang="en-US" dirty="0"/>
              <a:t>President Elect attended PE training</a:t>
            </a:r>
          </a:p>
          <a:p>
            <a:r>
              <a:rPr lang="en-US" dirty="0"/>
              <a:t>Case of 100th Anniversary (The Rotary Foundation) wine purchased</a:t>
            </a:r>
          </a:p>
          <a:p>
            <a:r>
              <a:rPr lang="en-US" dirty="0"/>
              <a:t>Contributed recipes to district healthy recipe cookbook </a:t>
            </a:r>
          </a:p>
        </p:txBody>
      </p:sp>
    </p:spTree>
    <p:extLst>
      <p:ext uri="{BB962C8B-B14F-4D97-AF65-F5344CB8AC3E}">
        <p14:creationId xmlns:p14="http://schemas.microsoft.com/office/powerpoint/2010/main" xmlns="" val="1718797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CLUB ADMINISTRATION &amp; SPECIAL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90TH Anniversary Celebration at Down Thyme Restaurant</a:t>
            </a:r>
          </a:p>
          <a:p>
            <a:r>
              <a:rPr lang="en-US" dirty="0"/>
              <a:t>Established Centennial Fund in the foundation to raise $100,000 by the 100th anniversary for a local community project</a:t>
            </a:r>
          </a:p>
          <a:p>
            <a:r>
              <a:rPr lang="en-US" dirty="0"/>
              <a:t>New fundraiser initiated:  Blues, Brews and Brats</a:t>
            </a:r>
          </a:p>
          <a:p>
            <a:r>
              <a:rPr lang="en-US" dirty="0"/>
              <a:t>Foundation chairman and Past Presidents chairman invited to attend all club board meetings to improve communication </a:t>
            </a:r>
          </a:p>
        </p:txBody>
      </p:sp>
    </p:spTree>
    <p:extLst>
      <p:ext uri="{BB962C8B-B14F-4D97-AF65-F5344CB8AC3E}">
        <p14:creationId xmlns:p14="http://schemas.microsoft.com/office/powerpoint/2010/main" xmlns="" val="3095454357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TF10001119</Template>
  <TotalTime>0</TotalTime>
  <Words>462</Words>
  <Application>Microsoft Office PowerPoint</Application>
  <PresentationFormat>Custom</PresentationFormat>
  <Paragraphs>71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Gallery</vt:lpstr>
      <vt:lpstr>Rotary year 2015-2016</vt:lpstr>
      <vt:lpstr>Youth</vt:lpstr>
      <vt:lpstr>MEMBERSHIP</vt:lpstr>
      <vt:lpstr>PUBLIC RELATIONS</vt:lpstr>
      <vt:lpstr>COMMUNITY SERVICE</vt:lpstr>
      <vt:lpstr>FREMONT ROTARY FOUNDATION</vt:lpstr>
      <vt:lpstr>INTERNATIONAL</vt:lpstr>
      <vt:lpstr>DISTRICT EVENTS</vt:lpstr>
      <vt:lpstr>CLUB ADMINISTRATION &amp; SPECIAL EVENTS</vt:lpstr>
      <vt:lpstr>2016-2017 New Officers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 Hoesman</dc:creator>
  <cp:lastModifiedBy>phoesman</cp:lastModifiedBy>
  <cp:revision>4</cp:revision>
  <dcterms:created xsi:type="dcterms:W3CDTF">2016-01-13T19:04:32Z</dcterms:created>
  <dcterms:modified xsi:type="dcterms:W3CDTF">2016-06-27T17:51:21Z</dcterms:modified>
</cp:coreProperties>
</file>