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Playfair Displ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22BF8AEE-0F29-436D-90BB-D8820370C539}">
  <a:tblStyle styleId="{22BF8AEE-0F29-436D-90BB-D8820370C5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Italic.fntdata"/><Relationship Id="rId11" Type="http://schemas.openxmlformats.org/officeDocument/2006/relationships/slide" Target="slides/slide5.xml"/><Relationship Id="rId22" Type="http://schemas.openxmlformats.org/officeDocument/2006/relationships/font" Target="fonts/Lato-bold.fntdata"/><Relationship Id="rId10" Type="http://schemas.openxmlformats.org/officeDocument/2006/relationships/slide" Target="slides/slide4.xml"/><Relationship Id="rId21" Type="http://schemas.openxmlformats.org/officeDocument/2006/relationships/font" Target="fonts/Lato-regular.fntdata"/><Relationship Id="rId13" Type="http://schemas.openxmlformats.org/officeDocument/2006/relationships/slide" Target="slides/slide7.xml"/><Relationship Id="rId24" Type="http://schemas.openxmlformats.org/officeDocument/2006/relationships/font" Target="fonts/Lato-boldItalic.fntdata"/><Relationship Id="rId12" Type="http://schemas.openxmlformats.org/officeDocument/2006/relationships/slide" Target="slides/slide6.xml"/><Relationship Id="rId23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layfairDisplay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PlayfairDisplay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PlayfairDisplay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284049723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284049723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28404972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28404972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63d46658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63d4665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28404972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28404972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28404972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28404972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28404972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28404972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284049723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28404972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5cb8262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5cb8262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6de6f59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6de6f59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Rotaract 2020/2021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Club Vision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Survey Results - Key Takeaways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Takeaways into Goals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What do the results mean?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Small Goals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Big Goals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Year at a Glance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Social Media Policy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Survey Results - Key </a:t>
            </a:r>
            <a:r>
              <a:rPr lang="en"/>
              <a:t>Takeaways 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Better Organization &amp; Consistency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service projects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Stronger connection among members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Bringing back speakers and classifications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Streamlined Bulletin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Facebook Chat is not working how we thought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Increase Awareness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Increased Membership Participation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Focus Local, Focus on Member Interests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 to Goals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Increased Connections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Better Communication</a:t>
            </a:r>
            <a:r>
              <a:rPr lang="en" sz="2400"/>
              <a:t>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Curbside Appeal</a:t>
            </a:r>
            <a:r>
              <a:rPr lang="en" sz="2400"/>
              <a:t> 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this mean?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Quarterly</a:t>
            </a:r>
            <a:r>
              <a:rPr lang="en" sz="2400"/>
              <a:t> Goals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Updated Committees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Meetings:  50% Outside of Club Speaker, 50% Service, Socials and Classifications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Your voice matters 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Let’s have some fun! 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Goals 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772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Promotional Materials for Club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Committee Expectations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“What is your passion?” Mini Project</a:t>
            </a:r>
            <a:endParaRPr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BIG Goals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Open House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 an Angel - United Way/Covid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 an Angel - Christmas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Fundraiser - TBD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Blood Drive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at a Glance </a:t>
            </a:r>
            <a:endParaRPr/>
          </a:p>
        </p:txBody>
      </p:sp>
      <p:graphicFrame>
        <p:nvGraphicFramePr>
          <p:cNvPr id="102" name="Google Shape;102;p20"/>
          <p:cNvGraphicFramePr/>
          <p:nvPr/>
        </p:nvGraphicFramePr>
        <p:xfrm>
          <a:off x="500100" y="1129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{22BF8AEE-0F29-436D-90BB-D8820370C539}</a:tableStyleId>
              </a:tblPr>
              <a:tblGrid>
                <a:gridCol w="1784425"/>
                <a:gridCol w="2985450"/>
                <a:gridCol w="3249950"/>
              </a:tblGrid>
              <a:tr h="359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Club Level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Board Level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8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July- September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Raising Club Awareness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Member Dues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-Settling into Roles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Update Signing </a:t>
                      </a:r>
                      <a:r>
                        <a:rPr lang="en"/>
                        <a:t>Privileges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6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October- December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-Be an Angel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r>
                        <a:rPr lang="en"/>
                        <a:t>Raising Club Awareness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-Organizing Files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-Role Guides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-Clubrunner Fees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70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January - March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Fundraiser -TBD</a:t>
                      </a:r>
                      <a:br>
                        <a:rPr lang="en"/>
                      </a:br>
                      <a:r>
                        <a:rPr lang="en"/>
                        <a:t>- Open House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</a:t>
                      </a:r>
                      <a:r>
                        <a:rPr lang="en"/>
                        <a:t>Board Recruitment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Finalizing Role Guides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99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April - June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</a:t>
                      </a:r>
                      <a:r>
                        <a:rPr lang="en"/>
                        <a:t>Blood Drive </a:t>
                      </a:r>
                      <a:br>
                        <a:rPr lang="en"/>
                      </a:br>
                      <a:r>
                        <a:rPr lang="en"/>
                        <a:t>- PETS</a:t>
                      </a:r>
                      <a:br>
                        <a:rPr lang="en"/>
                      </a:br>
                      <a:r>
                        <a:rPr lang="en"/>
                        <a:t>- District Conference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</a:t>
                      </a:r>
                      <a:r>
                        <a:rPr lang="en"/>
                        <a:t>Board Training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Strategic Planning for New Year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 Updating Membership</a:t>
                      </a:r>
                      <a:br>
                        <a:rPr lang="en"/>
                      </a:br>
                      <a:r>
                        <a:rPr lang="en"/>
                        <a:t>- My Rotary Reporting 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 Policy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79350" y="11660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Copy to be emailed out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Please fill out and email back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