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15"/>
  </p:handoutMasterIdLst>
  <p:sldIdLst>
    <p:sldId id="274" r:id="rId2"/>
    <p:sldId id="259" r:id="rId3"/>
    <p:sldId id="277" r:id="rId4"/>
    <p:sldId id="265" r:id="rId5"/>
    <p:sldId id="273" r:id="rId6"/>
    <p:sldId id="266" r:id="rId7"/>
    <p:sldId id="269" r:id="rId8"/>
    <p:sldId id="267" r:id="rId9"/>
    <p:sldId id="268" r:id="rId10"/>
    <p:sldId id="272" r:id="rId11"/>
    <p:sldId id="271" r:id="rId12"/>
    <p:sldId id="270" r:id="rId13"/>
    <p:sldId id="276"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 id="2" name="Microsoft Office User"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170"/>
  </p:normalViewPr>
  <p:slideViewPr>
    <p:cSldViewPr snapToGrid="0">
      <p:cViewPr varScale="1">
        <p:scale>
          <a:sx n="96" d="100"/>
          <a:sy n="96" d="100"/>
        </p:scale>
        <p:origin x="62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CB58A1-3102-7F48-9284-40AF8C9DE9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D339306-F8F9-7744-99D4-867A6736E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05EAD3D-4E77-3043-9961-F8C0577A928A}" type="datetimeFigureOut">
              <a:rPr lang="en-US"/>
              <a:pPr>
                <a:defRPr/>
              </a:pPr>
              <a:t>10/31/23</a:t>
            </a:fld>
            <a:endParaRPr lang="en-US"/>
          </a:p>
        </p:txBody>
      </p:sp>
      <p:sp>
        <p:nvSpPr>
          <p:cNvPr id="4" name="Footer Placeholder 3">
            <a:extLst>
              <a:ext uri="{FF2B5EF4-FFF2-40B4-BE49-F238E27FC236}">
                <a16:creationId xmlns:a16="http://schemas.microsoft.com/office/drawing/2014/main" id="{09C45D2C-479D-B440-8C6E-93CD6646F9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14178415-042B-B648-A006-BD3238D6D7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B614564-A1AD-D541-AB7B-C2AE47FE70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234E0-94DA-8A44-A996-C59B38FBD9BD}"/>
              </a:ext>
            </a:extLst>
          </p:cNvPr>
          <p:cNvSpPr/>
          <p:nvPr/>
        </p:nvSpPr>
        <p:spPr>
          <a:xfrm>
            <a:off x="1008063" y="0"/>
            <a:ext cx="7934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7626C51-B734-404C-9DCD-F434430EDDB9}"/>
              </a:ext>
            </a:extLst>
          </p:cNvPr>
          <p:cNvSpPr/>
          <p:nvPr/>
        </p:nvSpPr>
        <p:spPr>
          <a:xfrm>
            <a:off x="8942388"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6F3AB61-0B1B-C747-9B62-97110DE37C54}"/>
              </a:ext>
            </a:extLst>
          </p:cNvPr>
          <p:cNvSpPr txBox="1">
            <a:spLocks noChangeArrowheads="1"/>
          </p:cNvSpPr>
          <p:nvPr/>
        </p:nvSpPr>
        <p:spPr bwMode="auto">
          <a:xfrm>
            <a:off x="2190750" y="3262313"/>
            <a:ext cx="41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2400">
                <a:solidFill>
                  <a:srgbClr val="A9ACEE"/>
                </a:solidFill>
                <a:latin typeface="Wingdings 3" pitchFamily="2" charset="2"/>
              </a:rPr>
              <a:t>z</a:t>
            </a:r>
            <a:endParaRPr lang="en-US" altLang="en-US" sz="2400">
              <a:solidFill>
                <a:srgbClr val="A9ACEE"/>
              </a:solidFill>
              <a:latin typeface="MS Shell Dlg 2" panose="020B0604030504040204"/>
            </a:endParaRPr>
          </a:p>
        </p:txBody>
      </p:sp>
      <p:sp>
        <p:nvSpPr>
          <p:cNvPr id="2" name="Title 1"/>
          <p:cNvSpPr>
            <a:spLocks noGrp="1"/>
          </p:cNvSpPr>
          <p:nvPr>
            <p:ph type="ctrTitle"/>
          </p:nvPr>
        </p:nvSpPr>
        <p:spPr>
          <a:xfrm>
            <a:off x="2611808" y="3428998"/>
            <a:ext cx="5518066" cy="2268559"/>
          </a:xfrm>
        </p:spPr>
        <p:txBody>
          <a:bodyPr>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E7BD900-49E5-FA48-BB38-34945DEF9C80}"/>
              </a:ext>
            </a:extLst>
          </p:cNvPr>
          <p:cNvSpPr>
            <a:spLocks noGrp="1"/>
          </p:cNvSpPr>
          <p:nvPr>
            <p:ph type="dt" sz="half" idx="10"/>
          </p:nvPr>
        </p:nvSpPr>
        <p:spPr/>
        <p:txBody>
          <a:bodyPr/>
          <a:lstStyle>
            <a:lvl1pPr>
              <a:defRPr/>
            </a:lvl1pPr>
          </a:lstStyle>
          <a:p>
            <a:pPr>
              <a:defRPr/>
            </a:pPr>
            <a:fld id="{EB32FD6A-CFFC-EF45-8C64-87491063FD46}" type="datetimeFigureOut">
              <a:rPr lang="en-US"/>
              <a:pPr>
                <a:defRPr/>
              </a:pPr>
              <a:t>10/31/23</a:t>
            </a:fld>
            <a:endParaRPr lang="en-US"/>
          </a:p>
        </p:txBody>
      </p:sp>
      <p:sp>
        <p:nvSpPr>
          <p:cNvPr id="8" name="Footer Placeholder 4">
            <a:extLst>
              <a:ext uri="{FF2B5EF4-FFF2-40B4-BE49-F238E27FC236}">
                <a16:creationId xmlns:a16="http://schemas.microsoft.com/office/drawing/2014/main" id="{F81D4AC3-01CB-0B49-A309-3CEB052B54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7E86D3-6EE2-A147-BE46-869643D8E02C}"/>
              </a:ext>
            </a:extLst>
          </p:cNvPr>
          <p:cNvSpPr>
            <a:spLocks noGrp="1"/>
          </p:cNvSpPr>
          <p:nvPr>
            <p:ph type="sldNum" sz="quarter" idx="12"/>
          </p:nvPr>
        </p:nvSpPr>
        <p:spPr/>
        <p:txBody>
          <a:bodyPr/>
          <a:lstStyle>
            <a:lvl1pPr>
              <a:defRPr/>
            </a:lvl1pPr>
          </a:lstStyle>
          <a:p>
            <a:pPr>
              <a:defRPr/>
            </a:pPr>
            <a:fld id="{E56A902F-CFD0-2843-8190-DD25F96B0BA5}" type="slidenum">
              <a:rPr lang="en-US"/>
              <a:pPr>
                <a:defRPr/>
              </a:pPr>
              <a:t>‹#›</a:t>
            </a:fld>
            <a:endParaRPr lang="en-US"/>
          </a:p>
        </p:txBody>
      </p:sp>
    </p:spTree>
    <p:extLst>
      <p:ext uri="{BB962C8B-B14F-4D97-AF65-F5344CB8AC3E}">
        <p14:creationId xmlns:p14="http://schemas.microsoft.com/office/powerpoint/2010/main" val="28058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C4A62-DB00-BB4F-BB08-8B7D1482E77E}"/>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00140A3-1F5F-324C-98BB-8E1242D91077}"/>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430A93BA-1333-9B45-9B75-550136D34D3E}"/>
              </a:ext>
            </a:extLst>
          </p:cNvPr>
          <p:cNvSpPr txBox="1">
            <a:spLocks noChangeArrowheads="1"/>
          </p:cNvSpPr>
          <p:nvPr/>
        </p:nvSpPr>
        <p:spPr bwMode="auto">
          <a:xfrm>
            <a:off x="2193925"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303314-A99C-4D40-BBE2-7C38D3A4CBB9}"/>
              </a:ext>
            </a:extLst>
          </p:cNvPr>
          <p:cNvSpPr>
            <a:spLocks noGrp="1"/>
          </p:cNvSpPr>
          <p:nvPr>
            <p:ph type="dt" sz="half" idx="10"/>
          </p:nvPr>
        </p:nvSpPr>
        <p:spPr/>
        <p:txBody>
          <a:bodyPr/>
          <a:lstStyle>
            <a:lvl1pPr>
              <a:defRPr/>
            </a:lvl1pPr>
          </a:lstStyle>
          <a:p>
            <a:pPr>
              <a:defRPr/>
            </a:pPr>
            <a:fld id="{03E1986A-D662-D54E-BADC-F2C4BCBCB497}" type="datetimeFigureOut">
              <a:rPr lang="en-US"/>
              <a:pPr>
                <a:defRPr/>
              </a:pPr>
              <a:t>10/31/23</a:t>
            </a:fld>
            <a:endParaRPr lang="en-US"/>
          </a:p>
        </p:txBody>
      </p:sp>
      <p:sp>
        <p:nvSpPr>
          <p:cNvPr id="8" name="Footer Placeholder 4">
            <a:extLst>
              <a:ext uri="{FF2B5EF4-FFF2-40B4-BE49-F238E27FC236}">
                <a16:creationId xmlns:a16="http://schemas.microsoft.com/office/drawing/2014/main" id="{16C8EC42-44D7-2C45-8C3C-1E733E4011B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F32C60-8B2D-644D-ACB9-FD8C606F8815}"/>
              </a:ext>
            </a:extLst>
          </p:cNvPr>
          <p:cNvSpPr>
            <a:spLocks noGrp="1"/>
          </p:cNvSpPr>
          <p:nvPr>
            <p:ph type="sldNum" sz="quarter" idx="12"/>
          </p:nvPr>
        </p:nvSpPr>
        <p:spPr/>
        <p:txBody>
          <a:bodyPr/>
          <a:lstStyle>
            <a:lvl1pPr>
              <a:defRPr/>
            </a:lvl1pPr>
          </a:lstStyle>
          <a:p>
            <a:pPr>
              <a:defRPr/>
            </a:pPr>
            <a:fld id="{3BAB5BA8-6374-794C-AC0F-DD06C5645AD1}" type="slidenum">
              <a:rPr lang="en-US"/>
              <a:pPr>
                <a:defRPr/>
              </a:pPr>
              <a:t>‹#›</a:t>
            </a:fld>
            <a:endParaRPr lang="en-US"/>
          </a:p>
        </p:txBody>
      </p:sp>
    </p:spTree>
    <p:extLst>
      <p:ext uri="{BB962C8B-B14F-4D97-AF65-F5344CB8AC3E}">
        <p14:creationId xmlns:p14="http://schemas.microsoft.com/office/powerpoint/2010/main" val="282569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F1EFC-8E08-A14E-B329-889BF908D523}"/>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AEFD7BE-E502-B64B-BBA9-42666D0A65A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7038FB33-1396-E343-85A4-99019DE6B561}"/>
              </a:ext>
            </a:extLst>
          </p:cNvPr>
          <p:cNvSpPr txBox="1">
            <a:spLocks noChangeArrowheads="1"/>
          </p:cNvSpPr>
          <p:nvPr/>
        </p:nvSpPr>
        <p:spPr bwMode="auto">
          <a:xfrm rot="5400000">
            <a:off x="10337800" y="41592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A30B893-7831-724F-89CF-89090E2A8E8E}"/>
              </a:ext>
            </a:extLst>
          </p:cNvPr>
          <p:cNvSpPr>
            <a:spLocks noGrp="1"/>
          </p:cNvSpPr>
          <p:nvPr>
            <p:ph type="dt" sz="half" idx="10"/>
          </p:nvPr>
        </p:nvSpPr>
        <p:spPr/>
        <p:txBody>
          <a:bodyPr/>
          <a:lstStyle>
            <a:lvl1pPr>
              <a:defRPr/>
            </a:lvl1pPr>
          </a:lstStyle>
          <a:p>
            <a:pPr>
              <a:defRPr/>
            </a:pPr>
            <a:fld id="{F522F05E-F366-DC4D-AF10-E398CD1AEA27}" type="datetimeFigureOut">
              <a:rPr lang="en-US"/>
              <a:pPr>
                <a:defRPr/>
              </a:pPr>
              <a:t>10/31/23</a:t>
            </a:fld>
            <a:endParaRPr lang="en-US"/>
          </a:p>
        </p:txBody>
      </p:sp>
      <p:sp>
        <p:nvSpPr>
          <p:cNvPr id="8" name="Footer Placeholder 4">
            <a:extLst>
              <a:ext uri="{FF2B5EF4-FFF2-40B4-BE49-F238E27FC236}">
                <a16:creationId xmlns:a16="http://schemas.microsoft.com/office/drawing/2014/main" id="{1D18C4E5-8127-A94C-B9DA-C2F38D3F6DE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F88CEB-A0D8-A346-882E-50E669DFAE3E}"/>
              </a:ext>
            </a:extLst>
          </p:cNvPr>
          <p:cNvSpPr>
            <a:spLocks noGrp="1"/>
          </p:cNvSpPr>
          <p:nvPr>
            <p:ph type="sldNum" sz="quarter" idx="12"/>
          </p:nvPr>
        </p:nvSpPr>
        <p:spPr/>
        <p:txBody>
          <a:bodyPr/>
          <a:lstStyle>
            <a:lvl1pPr>
              <a:defRPr/>
            </a:lvl1pPr>
          </a:lstStyle>
          <a:p>
            <a:pPr>
              <a:defRPr/>
            </a:pPr>
            <a:fld id="{118873E6-C023-AE47-801B-E6A910A60977}" type="slidenum">
              <a:rPr lang="en-US"/>
              <a:pPr>
                <a:defRPr/>
              </a:pPr>
              <a:t>‹#›</a:t>
            </a:fld>
            <a:endParaRPr lang="en-US"/>
          </a:p>
        </p:txBody>
      </p:sp>
    </p:spTree>
    <p:extLst>
      <p:ext uri="{BB962C8B-B14F-4D97-AF65-F5344CB8AC3E}">
        <p14:creationId xmlns:p14="http://schemas.microsoft.com/office/powerpoint/2010/main" val="55878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7AF13D-909B-5C47-8997-7D2FFDE1A5D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EB12F84-A848-3840-9EF6-930F4BD0A93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AA70D5C3-231D-A149-B4AA-F057DB0CD4C8}"/>
              </a:ext>
            </a:extLst>
          </p:cNvPr>
          <p:cNvSpPr txBox="1">
            <a:spLocks noChangeArrowheads="1"/>
          </p:cNvSpPr>
          <p:nvPr/>
        </p:nvSpPr>
        <p:spPr bwMode="auto">
          <a:xfrm>
            <a:off x="2195513" y="641350"/>
            <a:ext cx="414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B43093E-5BDF-C348-8091-38FA11F9DD37}"/>
              </a:ext>
            </a:extLst>
          </p:cNvPr>
          <p:cNvSpPr>
            <a:spLocks noGrp="1"/>
          </p:cNvSpPr>
          <p:nvPr>
            <p:ph type="dt" sz="half" idx="10"/>
          </p:nvPr>
        </p:nvSpPr>
        <p:spPr/>
        <p:txBody>
          <a:bodyPr/>
          <a:lstStyle>
            <a:lvl1pPr>
              <a:defRPr/>
            </a:lvl1pPr>
          </a:lstStyle>
          <a:p>
            <a:pPr>
              <a:defRPr/>
            </a:pPr>
            <a:fld id="{93170F7E-EFF6-0941-9130-BE285DC46D81}" type="datetimeFigureOut">
              <a:rPr lang="en-US"/>
              <a:pPr>
                <a:defRPr/>
              </a:pPr>
              <a:t>10/31/23</a:t>
            </a:fld>
            <a:endParaRPr lang="en-US"/>
          </a:p>
        </p:txBody>
      </p:sp>
      <p:sp>
        <p:nvSpPr>
          <p:cNvPr id="8" name="Footer Placeholder 4">
            <a:extLst>
              <a:ext uri="{FF2B5EF4-FFF2-40B4-BE49-F238E27FC236}">
                <a16:creationId xmlns:a16="http://schemas.microsoft.com/office/drawing/2014/main" id="{D322D2C6-9A3D-1048-9B15-DAB9EFF42C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F8E3DE-2ACF-6F49-AD4C-826C37C2AFAF}"/>
              </a:ext>
            </a:extLst>
          </p:cNvPr>
          <p:cNvSpPr>
            <a:spLocks noGrp="1"/>
          </p:cNvSpPr>
          <p:nvPr>
            <p:ph type="sldNum" sz="quarter" idx="12"/>
          </p:nvPr>
        </p:nvSpPr>
        <p:spPr/>
        <p:txBody>
          <a:bodyPr/>
          <a:lstStyle>
            <a:lvl1pPr>
              <a:defRPr/>
            </a:lvl1pPr>
          </a:lstStyle>
          <a:p>
            <a:pPr>
              <a:defRPr/>
            </a:pPr>
            <a:fld id="{FDF4A0C6-422F-6E42-A267-C916EA5DEE3D}" type="slidenum">
              <a:rPr lang="en-US"/>
              <a:pPr>
                <a:defRPr/>
              </a:pPr>
              <a:t>‹#›</a:t>
            </a:fld>
            <a:endParaRPr lang="en-US"/>
          </a:p>
        </p:txBody>
      </p:sp>
    </p:spTree>
    <p:extLst>
      <p:ext uri="{BB962C8B-B14F-4D97-AF65-F5344CB8AC3E}">
        <p14:creationId xmlns:p14="http://schemas.microsoft.com/office/powerpoint/2010/main" val="63048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F31E81-B3B3-B743-9F0F-D25D2B0E5A32}"/>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7A3FFE1-840D-0D41-8766-A2B735F34055}"/>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12">
            <a:extLst>
              <a:ext uri="{FF2B5EF4-FFF2-40B4-BE49-F238E27FC236}">
                <a16:creationId xmlns:a16="http://schemas.microsoft.com/office/drawing/2014/main" id="{2492DCDF-0B07-9141-A47A-B4A2A943EC88}"/>
              </a:ext>
            </a:extLst>
          </p:cNvPr>
          <p:cNvSpPr txBox="1">
            <a:spLocks noChangeArrowheads="1"/>
          </p:cNvSpPr>
          <p:nvPr/>
        </p:nvSpPr>
        <p:spPr bwMode="auto">
          <a:xfrm>
            <a:off x="2192338" y="29622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3147254"/>
            <a:ext cx="7956560" cy="1424746"/>
          </a:xfrm>
        </p:spPr>
        <p:txBody>
          <a:bodyPr>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C57E8384-AEA9-AA40-8CC2-4149E3378268}"/>
              </a:ext>
            </a:extLst>
          </p:cNvPr>
          <p:cNvSpPr>
            <a:spLocks noGrp="1"/>
          </p:cNvSpPr>
          <p:nvPr>
            <p:ph type="dt" sz="half" idx="10"/>
          </p:nvPr>
        </p:nvSpPr>
        <p:spPr/>
        <p:txBody>
          <a:bodyPr/>
          <a:lstStyle>
            <a:lvl1pPr>
              <a:defRPr/>
            </a:lvl1pPr>
          </a:lstStyle>
          <a:p>
            <a:pPr>
              <a:defRPr/>
            </a:pPr>
            <a:fld id="{60489BC3-AA61-8A45-BC1D-35B11F9E6B29}" type="datetimeFigureOut">
              <a:rPr lang="en-US"/>
              <a:pPr>
                <a:defRPr/>
              </a:pPr>
              <a:t>10/31/23</a:t>
            </a:fld>
            <a:endParaRPr lang="en-US"/>
          </a:p>
        </p:txBody>
      </p:sp>
      <p:sp>
        <p:nvSpPr>
          <p:cNvPr id="8" name="Footer Placeholder 4">
            <a:extLst>
              <a:ext uri="{FF2B5EF4-FFF2-40B4-BE49-F238E27FC236}">
                <a16:creationId xmlns:a16="http://schemas.microsoft.com/office/drawing/2014/main" id="{798D4BA2-BE54-0048-8E85-AA33FA8E77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808045B-55C3-ED47-BCFF-75FEE9A3773A}"/>
              </a:ext>
            </a:extLst>
          </p:cNvPr>
          <p:cNvSpPr>
            <a:spLocks noGrp="1"/>
          </p:cNvSpPr>
          <p:nvPr>
            <p:ph type="sldNum" sz="quarter" idx="12"/>
          </p:nvPr>
        </p:nvSpPr>
        <p:spPr/>
        <p:txBody>
          <a:bodyPr/>
          <a:lstStyle>
            <a:lvl1pPr>
              <a:defRPr/>
            </a:lvl1pPr>
          </a:lstStyle>
          <a:p>
            <a:pPr>
              <a:defRPr/>
            </a:pPr>
            <a:fld id="{84BE90AB-91F3-3E4A-8E3D-09279622C4E7}" type="slidenum">
              <a:rPr lang="en-US"/>
              <a:pPr>
                <a:defRPr/>
              </a:pPr>
              <a:t>‹#›</a:t>
            </a:fld>
            <a:endParaRPr lang="en-US"/>
          </a:p>
        </p:txBody>
      </p:sp>
    </p:spTree>
    <p:extLst>
      <p:ext uri="{BB962C8B-B14F-4D97-AF65-F5344CB8AC3E}">
        <p14:creationId xmlns:p14="http://schemas.microsoft.com/office/powerpoint/2010/main" val="309059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BC3128-B8CE-5A40-BBA3-F88F489E3B4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CB61BD9-2B55-8344-8AD2-1B3CF7A5B529}"/>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B57D2A29-EF21-F148-A7D4-6F14D4D3D930}"/>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CCDE3D1F-1347-724C-ACFD-98F3E0E76F20}"/>
              </a:ext>
            </a:extLst>
          </p:cNvPr>
          <p:cNvSpPr>
            <a:spLocks noGrp="1"/>
          </p:cNvSpPr>
          <p:nvPr>
            <p:ph type="dt" sz="half" idx="10"/>
          </p:nvPr>
        </p:nvSpPr>
        <p:spPr/>
        <p:txBody>
          <a:bodyPr/>
          <a:lstStyle>
            <a:lvl1pPr>
              <a:defRPr/>
            </a:lvl1pPr>
          </a:lstStyle>
          <a:p>
            <a:pPr>
              <a:defRPr/>
            </a:pPr>
            <a:fld id="{4AFA8FFA-B718-B846-833A-CE80F71BBFC0}" type="datetimeFigureOut">
              <a:rPr lang="en-US"/>
              <a:pPr>
                <a:defRPr/>
              </a:pPr>
              <a:t>10/31/23</a:t>
            </a:fld>
            <a:endParaRPr lang="en-US"/>
          </a:p>
        </p:txBody>
      </p:sp>
      <p:sp>
        <p:nvSpPr>
          <p:cNvPr id="9" name="Footer Placeholder 5">
            <a:extLst>
              <a:ext uri="{FF2B5EF4-FFF2-40B4-BE49-F238E27FC236}">
                <a16:creationId xmlns:a16="http://schemas.microsoft.com/office/drawing/2014/main" id="{6B545484-FB47-6F4D-BB05-B616E8F1450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80CF505B-9B82-E347-BC0C-5D4563CACB44}"/>
              </a:ext>
            </a:extLst>
          </p:cNvPr>
          <p:cNvSpPr>
            <a:spLocks noGrp="1"/>
          </p:cNvSpPr>
          <p:nvPr>
            <p:ph type="sldNum" sz="quarter" idx="12"/>
          </p:nvPr>
        </p:nvSpPr>
        <p:spPr/>
        <p:txBody>
          <a:bodyPr/>
          <a:lstStyle>
            <a:lvl1pPr>
              <a:defRPr/>
            </a:lvl1pPr>
          </a:lstStyle>
          <a:p>
            <a:pPr>
              <a:defRPr/>
            </a:pPr>
            <a:fld id="{A9B22E04-0F6A-3A4D-B097-3E06019B9F05}" type="slidenum">
              <a:rPr lang="en-US"/>
              <a:pPr>
                <a:defRPr/>
              </a:pPr>
              <a:t>‹#›</a:t>
            </a:fld>
            <a:endParaRPr lang="en-US"/>
          </a:p>
        </p:txBody>
      </p:sp>
    </p:spTree>
    <p:extLst>
      <p:ext uri="{BB962C8B-B14F-4D97-AF65-F5344CB8AC3E}">
        <p14:creationId xmlns:p14="http://schemas.microsoft.com/office/powerpoint/2010/main" val="401899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8FFDAB-8DE9-D146-98DE-0BEC33718104}"/>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6D7033C-4AA8-7241-965A-B53A3E31D6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2">
            <a:extLst>
              <a:ext uri="{FF2B5EF4-FFF2-40B4-BE49-F238E27FC236}">
                <a16:creationId xmlns:a16="http://schemas.microsoft.com/office/drawing/2014/main" id="{52FE93B6-764A-6742-8DA3-686C7E29C861}"/>
              </a:ext>
            </a:extLst>
          </p:cNvPr>
          <p:cNvSpPr txBox="1">
            <a:spLocks noChangeArrowheads="1"/>
          </p:cNvSpPr>
          <p:nvPr/>
        </p:nvSpPr>
        <p:spPr bwMode="auto">
          <a:xfrm>
            <a:off x="2193925" y="6365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ABE31580-7614-7246-BB77-C52728913447}"/>
              </a:ext>
            </a:extLst>
          </p:cNvPr>
          <p:cNvSpPr>
            <a:spLocks noGrp="1"/>
          </p:cNvSpPr>
          <p:nvPr>
            <p:ph type="dt" sz="half" idx="10"/>
          </p:nvPr>
        </p:nvSpPr>
        <p:spPr/>
        <p:txBody>
          <a:bodyPr/>
          <a:lstStyle>
            <a:lvl1pPr>
              <a:defRPr/>
            </a:lvl1pPr>
          </a:lstStyle>
          <a:p>
            <a:pPr>
              <a:defRPr/>
            </a:pPr>
            <a:fld id="{50B32583-8C20-3742-898F-3B79C146868B}" type="datetimeFigureOut">
              <a:rPr lang="en-US"/>
              <a:pPr>
                <a:defRPr/>
              </a:pPr>
              <a:t>10/31/23</a:t>
            </a:fld>
            <a:endParaRPr lang="en-US"/>
          </a:p>
        </p:txBody>
      </p:sp>
      <p:sp>
        <p:nvSpPr>
          <p:cNvPr id="11" name="Footer Placeholder 7">
            <a:extLst>
              <a:ext uri="{FF2B5EF4-FFF2-40B4-BE49-F238E27FC236}">
                <a16:creationId xmlns:a16="http://schemas.microsoft.com/office/drawing/2014/main" id="{6AFC300B-B5F1-8644-AFC0-DA0338C76C81}"/>
              </a:ext>
            </a:extLst>
          </p:cNvPr>
          <p:cNvSpPr>
            <a:spLocks noGrp="1"/>
          </p:cNvSpPr>
          <p:nvPr>
            <p:ph type="ftr" sz="quarter" idx="11"/>
          </p:nvPr>
        </p:nvSpPr>
        <p:spPr/>
        <p:txBody>
          <a:bodyPr/>
          <a:lstStyle>
            <a:lvl1pPr>
              <a:defRPr/>
            </a:lvl1pPr>
          </a:lstStyle>
          <a:p>
            <a:pPr>
              <a:defRPr/>
            </a:pPr>
            <a:endParaRPr lang="en-US"/>
          </a:p>
        </p:txBody>
      </p:sp>
      <p:sp>
        <p:nvSpPr>
          <p:cNvPr id="12" name="Slide Number Placeholder 8">
            <a:extLst>
              <a:ext uri="{FF2B5EF4-FFF2-40B4-BE49-F238E27FC236}">
                <a16:creationId xmlns:a16="http://schemas.microsoft.com/office/drawing/2014/main" id="{1DEBECEA-6EDE-3A4D-8BFF-C0F7A81E3474}"/>
              </a:ext>
            </a:extLst>
          </p:cNvPr>
          <p:cNvSpPr>
            <a:spLocks noGrp="1"/>
          </p:cNvSpPr>
          <p:nvPr>
            <p:ph type="sldNum" sz="quarter" idx="12"/>
          </p:nvPr>
        </p:nvSpPr>
        <p:spPr/>
        <p:txBody>
          <a:bodyPr/>
          <a:lstStyle>
            <a:lvl1pPr>
              <a:defRPr/>
            </a:lvl1pPr>
          </a:lstStyle>
          <a:p>
            <a:pPr>
              <a:defRPr/>
            </a:pPr>
            <a:fld id="{DAB01B1B-24FD-AB41-B076-2E98110528E3}" type="slidenum">
              <a:rPr lang="en-US"/>
              <a:pPr>
                <a:defRPr/>
              </a:pPr>
              <a:t>‹#›</a:t>
            </a:fld>
            <a:endParaRPr lang="en-US"/>
          </a:p>
        </p:txBody>
      </p:sp>
    </p:spTree>
    <p:extLst>
      <p:ext uri="{BB962C8B-B14F-4D97-AF65-F5344CB8AC3E}">
        <p14:creationId xmlns:p14="http://schemas.microsoft.com/office/powerpoint/2010/main" val="147074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035ED-C925-1644-953F-8F307ECB230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8730863C-4BAA-7948-B73B-B4D8F4F494AC}"/>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12">
            <a:extLst>
              <a:ext uri="{FF2B5EF4-FFF2-40B4-BE49-F238E27FC236}">
                <a16:creationId xmlns:a16="http://schemas.microsoft.com/office/drawing/2014/main" id="{9FD37F24-CA4C-AF41-8005-E449EB092D1F}"/>
              </a:ext>
            </a:extLst>
          </p:cNvPr>
          <p:cNvSpPr txBox="1">
            <a:spLocks noChangeArrowheads="1"/>
          </p:cNvSpPr>
          <p:nvPr/>
        </p:nvSpPr>
        <p:spPr bwMode="auto">
          <a:xfrm>
            <a:off x="2195513" y="64135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56735C80-4C24-874A-B2E7-2E37A83761DF}"/>
              </a:ext>
            </a:extLst>
          </p:cNvPr>
          <p:cNvSpPr>
            <a:spLocks noGrp="1"/>
          </p:cNvSpPr>
          <p:nvPr>
            <p:ph type="dt" sz="half" idx="10"/>
          </p:nvPr>
        </p:nvSpPr>
        <p:spPr/>
        <p:txBody>
          <a:bodyPr/>
          <a:lstStyle>
            <a:lvl1pPr>
              <a:defRPr/>
            </a:lvl1pPr>
          </a:lstStyle>
          <a:p>
            <a:pPr>
              <a:defRPr/>
            </a:pPr>
            <a:fld id="{71D5EDCE-8AED-604B-960D-FF38A0341A0D}" type="datetimeFigureOut">
              <a:rPr lang="en-US"/>
              <a:pPr>
                <a:defRPr/>
              </a:pPr>
              <a:t>10/31/23</a:t>
            </a:fld>
            <a:endParaRPr lang="en-US"/>
          </a:p>
        </p:txBody>
      </p:sp>
      <p:sp>
        <p:nvSpPr>
          <p:cNvPr id="7" name="Footer Placeholder 3">
            <a:extLst>
              <a:ext uri="{FF2B5EF4-FFF2-40B4-BE49-F238E27FC236}">
                <a16:creationId xmlns:a16="http://schemas.microsoft.com/office/drawing/2014/main" id="{5560B001-EB04-B74A-80CF-2D961E4B4E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DFAC364B-ECB1-6444-AE95-9ADD245E7849}"/>
              </a:ext>
            </a:extLst>
          </p:cNvPr>
          <p:cNvSpPr>
            <a:spLocks noGrp="1"/>
          </p:cNvSpPr>
          <p:nvPr>
            <p:ph type="sldNum" sz="quarter" idx="12"/>
          </p:nvPr>
        </p:nvSpPr>
        <p:spPr/>
        <p:txBody>
          <a:bodyPr/>
          <a:lstStyle>
            <a:lvl1pPr>
              <a:defRPr/>
            </a:lvl1pPr>
          </a:lstStyle>
          <a:p>
            <a:pPr>
              <a:defRPr/>
            </a:pPr>
            <a:fld id="{80DD33C6-5E65-554A-BE23-FF8818A30623}" type="slidenum">
              <a:rPr lang="en-US"/>
              <a:pPr>
                <a:defRPr/>
              </a:pPr>
              <a:t>‹#›</a:t>
            </a:fld>
            <a:endParaRPr lang="en-US"/>
          </a:p>
        </p:txBody>
      </p:sp>
    </p:spTree>
    <p:extLst>
      <p:ext uri="{BB962C8B-B14F-4D97-AF65-F5344CB8AC3E}">
        <p14:creationId xmlns:p14="http://schemas.microsoft.com/office/powerpoint/2010/main" val="3100415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ABA801-488D-3748-A17B-BE4D93C7705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26850B8-EDE8-554B-B3A4-2E7A822A2B4A}"/>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1A1ECBAE-2644-6246-BE69-6493CD39B9EC}"/>
              </a:ext>
            </a:extLst>
          </p:cNvPr>
          <p:cNvSpPr>
            <a:spLocks noGrp="1"/>
          </p:cNvSpPr>
          <p:nvPr>
            <p:ph type="dt" sz="half" idx="10"/>
          </p:nvPr>
        </p:nvSpPr>
        <p:spPr/>
        <p:txBody>
          <a:bodyPr/>
          <a:lstStyle>
            <a:lvl1pPr>
              <a:defRPr/>
            </a:lvl1pPr>
          </a:lstStyle>
          <a:p>
            <a:pPr>
              <a:defRPr/>
            </a:pPr>
            <a:fld id="{4FF2FA25-00EF-DC4D-9E09-402AED820854}" type="datetimeFigureOut">
              <a:rPr lang="en-US"/>
              <a:pPr>
                <a:defRPr/>
              </a:pPr>
              <a:t>10/31/23</a:t>
            </a:fld>
            <a:endParaRPr lang="en-US"/>
          </a:p>
        </p:txBody>
      </p:sp>
      <p:sp>
        <p:nvSpPr>
          <p:cNvPr id="5" name="Footer Placeholder 2">
            <a:extLst>
              <a:ext uri="{FF2B5EF4-FFF2-40B4-BE49-F238E27FC236}">
                <a16:creationId xmlns:a16="http://schemas.microsoft.com/office/drawing/2014/main" id="{9A266CB0-72C3-A643-8BD1-B1C84B3C67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9DDECAA1-275C-CA44-A014-4F31ACF6B300}"/>
              </a:ext>
            </a:extLst>
          </p:cNvPr>
          <p:cNvSpPr>
            <a:spLocks noGrp="1"/>
          </p:cNvSpPr>
          <p:nvPr>
            <p:ph type="sldNum" sz="quarter" idx="12"/>
          </p:nvPr>
        </p:nvSpPr>
        <p:spPr/>
        <p:txBody>
          <a:bodyPr/>
          <a:lstStyle>
            <a:lvl1pPr>
              <a:defRPr/>
            </a:lvl1pPr>
          </a:lstStyle>
          <a:p>
            <a:pPr>
              <a:defRPr/>
            </a:pPr>
            <a:fld id="{27B3D02F-153A-F24F-B06D-E665F8BF9706}" type="slidenum">
              <a:rPr lang="en-US"/>
              <a:pPr>
                <a:defRPr/>
              </a:pPr>
              <a:t>‹#›</a:t>
            </a:fld>
            <a:endParaRPr lang="en-US"/>
          </a:p>
        </p:txBody>
      </p:sp>
    </p:spTree>
    <p:extLst>
      <p:ext uri="{BB962C8B-B14F-4D97-AF65-F5344CB8AC3E}">
        <p14:creationId xmlns:p14="http://schemas.microsoft.com/office/powerpoint/2010/main" val="163124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9A3E10-58C4-C04F-94E9-0948EF74AA6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A74EF54-EC14-4445-9704-BF30529F064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7779EB12-14D6-E140-BB9E-5B7253C252D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D8EE2B38-34B7-2944-AAB0-FBE765163542}"/>
              </a:ext>
            </a:extLst>
          </p:cNvPr>
          <p:cNvSpPr>
            <a:spLocks noGrp="1"/>
          </p:cNvSpPr>
          <p:nvPr>
            <p:ph type="dt" sz="half" idx="10"/>
          </p:nvPr>
        </p:nvSpPr>
        <p:spPr/>
        <p:txBody>
          <a:bodyPr/>
          <a:lstStyle>
            <a:lvl1pPr>
              <a:defRPr/>
            </a:lvl1pPr>
          </a:lstStyle>
          <a:p>
            <a:pPr>
              <a:defRPr/>
            </a:pPr>
            <a:fld id="{59EE08F2-2EFA-6A4D-B458-8FBF5EA5AF8D}" type="datetimeFigureOut">
              <a:rPr lang="en-US"/>
              <a:pPr>
                <a:defRPr/>
              </a:pPr>
              <a:t>10/31/23</a:t>
            </a:fld>
            <a:endParaRPr lang="en-US"/>
          </a:p>
        </p:txBody>
      </p:sp>
      <p:sp>
        <p:nvSpPr>
          <p:cNvPr id="9" name="Footer Placeholder 5">
            <a:extLst>
              <a:ext uri="{FF2B5EF4-FFF2-40B4-BE49-F238E27FC236}">
                <a16:creationId xmlns:a16="http://schemas.microsoft.com/office/drawing/2014/main" id="{ABB30D70-9242-7349-A628-6DE5DFD6C1C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C3B22DB1-3DCB-C344-82CE-CCAA4EA7E06B}"/>
              </a:ext>
            </a:extLst>
          </p:cNvPr>
          <p:cNvSpPr>
            <a:spLocks noGrp="1"/>
          </p:cNvSpPr>
          <p:nvPr>
            <p:ph type="sldNum" sz="quarter" idx="12"/>
          </p:nvPr>
        </p:nvSpPr>
        <p:spPr/>
        <p:txBody>
          <a:bodyPr/>
          <a:lstStyle>
            <a:lvl1pPr>
              <a:defRPr/>
            </a:lvl1pPr>
          </a:lstStyle>
          <a:p>
            <a:pPr>
              <a:defRPr/>
            </a:pPr>
            <a:fld id="{EBD3A2F8-DE8D-2045-B475-4B0E9A8181EA}" type="slidenum">
              <a:rPr lang="en-US"/>
              <a:pPr>
                <a:defRPr/>
              </a:pPr>
              <a:t>‹#›</a:t>
            </a:fld>
            <a:endParaRPr lang="en-US"/>
          </a:p>
        </p:txBody>
      </p:sp>
    </p:spTree>
    <p:extLst>
      <p:ext uri="{BB962C8B-B14F-4D97-AF65-F5344CB8AC3E}">
        <p14:creationId xmlns:p14="http://schemas.microsoft.com/office/powerpoint/2010/main" val="205311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F11136-4F2C-C54A-AECC-1F204FF6B48B}"/>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B7D07D8-DC89-D349-AB4A-DEB43C4285D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12">
            <a:extLst>
              <a:ext uri="{FF2B5EF4-FFF2-40B4-BE49-F238E27FC236}">
                <a16:creationId xmlns:a16="http://schemas.microsoft.com/office/drawing/2014/main" id="{55E43750-F753-3C41-AAEF-B1127BFF719D}"/>
              </a:ext>
            </a:extLst>
          </p:cNvPr>
          <p:cNvSpPr txBox="1">
            <a:spLocks noChangeArrowheads="1"/>
          </p:cNvSpPr>
          <p:nvPr/>
        </p:nvSpPr>
        <p:spPr bwMode="auto">
          <a:xfrm>
            <a:off x="1554163" y="11271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a:solidFill>
                  <a:srgbClr val="A9ACEE"/>
                </a:solidFill>
                <a:latin typeface="Wingdings 3" pitchFamily="2" charset="2"/>
              </a:rPr>
              <a:t>z</a:t>
            </a:r>
            <a:endParaRPr lang="en-US" altLang="en-US" sz="1000">
              <a:solidFill>
                <a:srgbClr val="A9ACEE"/>
              </a:solidFill>
              <a:latin typeface="MS Shell Dlg 2" panose="020B0604030504040204"/>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a:extLst>
              <a:ext uri="{FF2B5EF4-FFF2-40B4-BE49-F238E27FC236}">
                <a16:creationId xmlns:a16="http://schemas.microsoft.com/office/drawing/2014/main" id="{7725D84D-8B9C-EE40-A121-DC6908165CBE}"/>
              </a:ext>
            </a:extLst>
          </p:cNvPr>
          <p:cNvSpPr>
            <a:spLocks noGrp="1"/>
          </p:cNvSpPr>
          <p:nvPr>
            <p:ph type="dt" sz="half" idx="10"/>
          </p:nvPr>
        </p:nvSpPr>
        <p:spPr/>
        <p:txBody>
          <a:bodyPr/>
          <a:lstStyle>
            <a:lvl1pPr>
              <a:defRPr/>
            </a:lvl1pPr>
          </a:lstStyle>
          <a:p>
            <a:pPr>
              <a:defRPr/>
            </a:pPr>
            <a:fld id="{11E08233-F996-4249-B25B-3C70734D3748}" type="datetimeFigureOut">
              <a:rPr lang="en-US"/>
              <a:pPr>
                <a:defRPr/>
              </a:pPr>
              <a:t>10/31/23</a:t>
            </a:fld>
            <a:endParaRPr lang="en-US"/>
          </a:p>
        </p:txBody>
      </p:sp>
      <p:sp>
        <p:nvSpPr>
          <p:cNvPr id="9" name="Footer Placeholder 5">
            <a:extLst>
              <a:ext uri="{FF2B5EF4-FFF2-40B4-BE49-F238E27FC236}">
                <a16:creationId xmlns:a16="http://schemas.microsoft.com/office/drawing/2014/main" id="{05F3D5F3-7704-6140-8F3E-C41BD6B241B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E2DFA4C9-1CDE-E243-8BA9-BBB77B02D54B}"/>
              </a:ext>
            </a:extLst>
          </p:cNvPr>
          <p:cNvSpPr>
            <a:spLocks noGrp="1"/>
          </p:cNvSpPr>
          <p:nvPr>
            <p:ph type="sldNum" sz="quarter" idx="12"/>
          </p:nvPr>
        </p:nvSpPr>
        <p:spPr/>
        <p:txBody>
          <a:bodyPr/>
          <a:lstStyle>
            <a:lvl1pPr>
              <a:defRPr/>
            </a:lvl1pPr>
          </a:lstStyle>
          <a:p>
            <a:pPr>
              <a:defRPr/>
            </a:pPr>
            <a:fld id="{4322F50B-DAF5-274F-AFFB-BF9354EE7B14}" type="slidenum">
              <a:rPr lang="en-US"/>
              <a:pPr>
                <a:defRPr/>
              </a:pPr>
              <a:t>‹#›</a:t>
            </a:fld>
            <a:endParaRPr lang="en-US"/>
          </a:p>
        </p:txBody>
      </p:sp>
    </p:spTree>
    <p:extLst>
      <p:ext uri="{BB962C8B-B14F-4D97-AF65-F5344CB8AC3E}">
        <p14:creationId xmlns:p14="http://schemas.microsoft.com/office/powerpoint/2010/main" val="198960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40BDC048-DDB7-EF4A-B7D2-79329E43F5C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832100" y="2105025"/>
            <a:ext cx="9359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a:extLst>
              <a:ext uri="{FF2B5EF4-FFF2-40B4-BE49-F238E27FC236}">
                <a16:creationId xmlns:a16="http://schemas.microsoft.com/office/drawing/2014/main" id="{ED91939A-28AE-7B44-9F9C-2B9FC62ADE3B}"/>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5907AEB-3CBE-BB4B-9EF8-47E316C62774}"/>
              </a:ext>
            </a:extLst>
          </p:cNvPr>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itle Placeholder 1">
            <a:extLst>
              <a:ext uri="{FF2B5EF4-FFF2-40B4-BE49-F238E27FC236}">
                <a16:creationId xmlns:a16="http://schemas.microsoft.com/office/drawing/2014/main" id="{1DEA6DAA-9588-BE49-952D-90AE2F8DFAE0}"/>
              </a:ext>
            </a:extLst>
          </p:cNvPr>
          <p:cNvSpPr>
            <a:spLocks noGrp="1" noChangeArrowheads="1"/>
          </p:cNvSpPr>
          <p:nvPr>
            <p:ph type="title"/>
          </p:nvPr>
        </p:nvSpPr>
        <p:spPr bwMode="auto">
          <a:xfrm>
            <a:off x="2611438" y="808038"/>
            <a:ext cx="7958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99279EB9-FEDC-7F4B-8CBB-3F959C38218C}"/>
              </a:ext>
            </a:extLst>
          </p:cNvPr>
          <p:cNvSpPr>
            <a:spLocks noGrp="1"/>
          </p:cNvSpPr>
          <p:nvPr>
            <p:ph type="body" idx="1"/>
          </p:nvPr>
        </p:nvSpPr>
        <p:spPr>
          <a:xfrm>
            <a:off x="2773363" y="2052638"/>
            <a:ext cx="7796212" cy="39973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a:extLst>
              <a:ext uri="{FF2B5EF4-FFF2-40B4-BE49-F238E27FC236}">
                <a16:creationId xmlns:a16="http://schemas.microsoft.com/office/drawing/2014/main" id="{4CEB4DD4-7F1E-FD4B-A783-A1EF40829ED4}"/>
              </a:ext>
            </a:extLst>
          </p:cNvPr>
          <p:cNvSpPr>
            <a:spLocks noGrp="1"/>
          </p:cNvSpPr>
          <p:nvPr>
            <p:ph type="dt" sz="half" idx="2"/>
          </p:nvPr>
        </p:nvSpPr>
        <p:spPr>
          <a:xfrm rot="5400000">
            <a:off x="-809625" y="5270501"/>
            <a:ext cx="2662237" cy="182562"/>
          </a:xfrm>
          <a:prstGeom prst="rect">
            <a:avLst/>
          </a:prstGeom>
        </p:spPr>
        <p:txBody>
          <a:bodyPr vert="horz" lIns="91440" tIns="18288" rIns="91440" bIns="45720" rtlCol="0" anchor="t"/>
          <a:lstStyle>
            <a:lvl1pPr algn="r" eaLnBrk="1" fontAlgn="auto" hangingPunct="1">
              <a:spcBef>
                <a:spcPts val="0"/>
              </a:spcBef>
              <a:spcAft>
                <a:spcPts val="0"/>
              </a:spcAft>
              <a:defRPr sz="800" smtClean="0">
                <a:solidFill>
                  <a:schemeClr val="tx1">
                    <a:tint val="75000"/>
                  </a:schemeClr>
                </a:solidFill>
                <a:latin typeface="+mn-lt"/>
              </a:defRPr>
            </a:lvl1pPr>
          </a:lstStyle>
          <a:p>
            <a:pPr>
              <a:defRPr/>
            </a:pPr>
            <a:fld id="{8437A389-DD8C-B142-9258-76DE6F41153C}" type="datetimeFigureOut">
              <a:rPr lang="en-US"/>
              <a:pPr>
                <a:defRPr/>
              </a:pPr>
              <a:t>10/31/23</a:t>
            </a:fld>
            <a:endParaRPr lang="en-US"/>
          </a:p>
        </p:txBody>
      </p:sp>
      <p:sp>
        <p:nvSpPr>
          <p:cNvPr id="5" name="Footer Placeholder 4">
            <a:extLst>
              <a:ext uri="{FF2B5EF4-FFF2-40B4-BE49-F238E27FC236}">
                <a16:creationId xmlns:a16="http://schemas.microsoft.com/office/drawing/2014/main" id="{E908F4A8-6ED8-4A43-913C-9E023D750C39}"/>
              </a:ext>
            </a:extLst>
          </p:cNvPr>
          <p:cNvSpPr>
            <a:spLocks noGrp="1"/>
          </p:cNvSpPr>
          <p:nvPr>
            <p:ph type="ftr" sz="quarter" idx="3"/>
          </p:nvPr>
        </p:nvSpPr>
        <p:spPr>
          <a:xfrm rot="5400000">
            <a:off x="-2236787" y="3660775"/>
            <a:ext cx="5884862" cy="179388"/>
          </a:xfrm>
          <a:prstGeom prst="rect">
            <a:avLst/>
          </a:prstGeom>
        </p:spPr>
        <p:txBody>
          <a:bodyPr vert="horz" lIns="91440" tIns="45720" rIns="91440" bIns="18288" rtlCol="0" anchor="b"/>
          <a:lstStyle>
            <a:lvl1pPr algn="r" eaLnBrk="1" fontAlgn="auto" hangingPunct="1">
              <a:spcBef>
                <a:spcPts val="0"/>
              </a:spcBef>
              <a:spcAft>
                <a:spcPts val="0"/>
              </a:spcAft>
              <a:defRPr sz="8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C2A9C4-264A-7E43-816B-3DD8E6B470F5}"/>
              </a:ext>
            </a:extLst>
          </p:cNvPr>
          <p:cNvSpPr>
            <a:spLocks noGrp="1"/>
          </p:cNvSpPr>
          <p:nvPr>
            <p:ph type="sldNum" sz="quarter" idx="4"/>
          </p:nvPr>
        </p:nvSpPr>
        <p:spPr>
          <a:xfrm>
            <a:off x="158750" y="165100"/>
            <a:ext cx="636588" cy="322263"/>
          </a:xfrm>
          <a:prstGeom prst="rect">
            <a:avLst/>
          </a:prstGeom>
        </p:spPr>
        <p:txBody>
          <a:bodyPr vert="horz" lIns="91440" tIns="45720" rIns="4572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a:defRPr/>
            </a:pPr>
            <a:fld id="{2548AB75-7756-D240-B0AC-E443204E04ED}" type="slidenum">
              <a:rPr lang="en-US"/>
              <a:pPr>
                <a:defRPr/>
              </a:pPr>
              <a:t>‹#›</a:t>
            </a:fld>
            <a:endParaRPr lang="en-US"/>
          </a:p>
        </p:txBody>
      </p:sp>
      <p:sp>
        <p:nvSpPr>
          <p:cNvPr id="57" name="Rectangle 56">
            <a:extLst>
              <a:ext uri="{FF2B5EF4-FFF2-40B4-BE49-F238E27FC236}">
                <a16:creationId xmlns:a16="http://schemas.microsoft.com/office/drawing/2014/main" id="{9AE2DACE-048F-D140-BCF3-E9350B0BB983}"/>
              </a:ext>
            </a:extLst>
          </p:cNvPr>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r" rtl="0" eaLnBrk="1" fontAlgn="base" hangingPunct="1">
        <a:lnSpc>
          <a:spcPct val="90000"/>
        </a:lnSpc>
        <a:spcBef>
          <a:spcPct val="0"/>
        </a:spcBef>
        <a:spcAft>
          <a:spcPct val="0"/>
        </a:spcAft>
        <a:defRPr sz="3400" kern="1200">
          <a:solidFill>
            <a:schemeClr val="tx1"/>
          </a:solidFill>
          <a:latin typeface="+mj-lt"/>
          <a:ea typeface="+mj-ea"/>
          <a:cs typeface="+mj-cs"/>
        </a:defRPr>
      </a:lvl1pPr>
      <a:lvl2pPr algn="r" rtl="0" eaLnBrk="1" fontAlgn="base" hangingPunct="1">
        <a:lnSpc>
          <a:spcPct val="90000"/>
        </a:lnSpc>
        <a:spcBef>
          <a:spcPct val="0"/>
        </a:spcBef>
        <a:spcAft>
          <a:spcPct val="0"/>
        </a:spcAft>
        <a:defRPr sz="3400">
          <a:solidFill>
            <a:schemeClr val="tx1"/>
          </a:solidFill>
          <a:latin typeface="Arial" panose="020B0604020202020204" pitchFamily="34" charset="0"/>
        </a:defRPr>
      </a:lvl2pPr>
      <a:lvl3pPr algn="r" rtl="0" eaLnBrk="1" fontAlgn="base" hangingPunct="1">
        <a:lnSpc>
          <a:spcPct val="90000"/>
        </a:lnSpc>
        <a:spcBef>
          <a:spcPct val="0"/>
        </a:spcBef>
        <a:spcAft>
          <a:spcPct val="0"/>
        </a:spcAft>
        <a:defRPr sz="3400">
          <a:solidFill>
            <a:schemeClr val="tx1"/>
          </a:solidFill>
          <a:latin typeface="Arial" panose="020B0604020202020204" pitchFamily="34" charset="0"/>
        </a:defRPr>
      </a:lvl3pPr>
      <a:lvl4pPr algn="r" rtl="0" eaLnBrk="1" fontAlgn="base" hangingPunct="1">
        <a:lnSpc>
          <a:spcPct val="90000"/>
        </a:lnSpc>
        <a:spcBef>
          <a:spcPct val="0"/>
        </a:spcBef>
        <a:spcAft>
          <a:spcPct val="0"/>
        </a:spcAft>
        <a:defRPr sz="3400">
          <a:solidFill>
            <a:schemeClr val="tx1"/>
          </a:solidFill>
          <a:latin typeface="Arial" panose="020B0604020202020204" pitchFamily="34" charset="0"/>
        </a:defRPr>
      </a:lvl4pPr>
      <a:lvl5pPr algn="r" rtl="0" eaLnBrk="1" fontAlgn="base" hangingPunct="1">
        <a:lnSpc>
          <a:spcPct val="90000"/>
        </a:lnSpc>
        <a:spcBef>
          <a:spcPct val="0"/>
        </a:spcBef>
        <a:spcAft>
          <a:spcPct val="0"/>
        </a:spcAft>
        <a:defRPr sz="3400">
          <a:solidFill>
            <a:schemeClr val="tx1"/>
          </a:solidFill>
          <a:latin typeface="Arial" panose="020B0604020202020204" pitchFamily="34" charset="0"/>
        </a:defRPr>
      </a:lvl5pPr>
      <a:lvl6pPr marL="457200" algn="r" rtl="0" eaLnBrk="1" fontAlgn="base" hangingPunct="1">
        <a:lnSpc>
          <a:spcPct val="90000"/>
        </a:lnSpc>
        <a:spcBef>
          <a:spcPct val="0"/>
        </a:spcBef>
        <a:spcAft>
          <a:spcPct val="0"/>
        </a:spcAft>
        <a:defRPr sz="3400">
          <a:solidFill>
            <a:schemeClr val="tx1"/>
          </a:solidFill>
          <a:latin typeface="Arial" panose="020B0604020202020204" pitchFamily="34" charset="0"/>
        </a:defRPr>
      </a:lvl6pPr>
      <a:lvl7pPr marL="914400" algn="r" rtl="0" eaLnBrk="1" fontAlgn="base" hangingPunct="1">
        <a:lnSpc>
          <a:spcPct val="90000"/>
        </a:lnSpc>
        <a:spcBef>
          <a:spcPct val="0"/>
        </a:spcBef>
        <a:spcAft>
          <a:spcPct val="0"/>
        </a:spcAft>
        <a:defRPr sz="3400">
          <a:solidFill>
            <a:schemeClr val="tx1"/>
          </a:solidFill>
          <a:latin typeface="Arial" panose="020B0604020202020204" pitchFamily="34" charset="0"/>
        </a:defRPr>
      </a:lvl7pPr>
      <a:lvl8pPr marL="1371600" algn="r" rtl="0" eaLnBrk="1" fontAlgn="base" hangingPunct="1">
        <a:lnSpc>
          <a:spcPct val="90000"/>
        </a:lnSpc>
        <a:spcBef>
          <a:spcPct val="0"/>
        </a:spcBef>
        <a:spcAft>
          <a:spcPct val="0"/>
        </a:spcAft>
        <a:defRPr sz="3400">
          <a:solidFill>
            <a:schemeClr val="tx1"/>
          </a:solidFill>
          <a:latin typeface="Arial" panose="020B0604020202020204" pitchFamily="34" charset="0"/>
        </a:defRPr>
      </a:lvl8pPr>
      <a:lvl9pPr marL="1828800" algn="r" rtl="0" eaLnBrk="1" fontAlgn="base" hangingPunct="1">
        <a:lnSpc>
          <a:spcPct val="90000"/>
        </a:lnSpc>
        <a:spcBef>
          <a:spcPct val="0"/>
        </a:spcBef>
        <a:spcAft>
          <a:spcPct val="0"/>
        </a:spcAft>
        <a:defRPr sz="3400">
          <a:solidFill>
            <a:schemeClr val="tx1"/>
          </a:solidFill>
          <a:latin typeface="Arial" panose="020B0604020202020204" pitchFamily="34" charset="0"/>
        </a:defRPr>
      </a:lvl9pPr>
    </p:titleStyle>
    <p:bodyStyle>
      <a:lvl1pPr marL="344488" indent="-338138" algn="l" rtl="0" eaLnBrk="1" fontAlgn="base" hangingPunct="1">
        <a:lnSpc>
          <a:spcPct val="120000"/>
        </a:lnSpc>
        <a:spcBef>
          <a:spcPts val="500"/>
        </a:spcBef>
        <a:spcAft>
          <a:spcPts val="600"/>
        </a:spcAft>
        <a:buClr>
          <a:srgbClr val="A9ACEE"/>
        </a:buClr>
        <a:buSzPct val="90000"/>
        <a:buFont typeface="Wingdings" pitchFamily="2" charset="2"/>
        <a:buChar char="§"/>
        <a:defRPr sz="2000" kern="1200">
          <a:solidFill>
            <a:schemeClr val="tx1"/>
          </a:solidFill>
          <a:latin typeface="+mn-lt"/>
          <a:ea typeface="+mn-ea"/>
          <a:cs typeface="+mn-cs"/>
        </a:defRPr>
      </a:lvl1pPr>
      <a:lvl2pPr marL="795338" indent="-338138" algn="l" rtl="0" eaLnBrk="1" fontAlgn="base" hangingPunct="1">
        <a:lnSpc>
          <a:spcPct val="120000"/>
        </a:lnSpc>
        <a:spcBef>
          <a:spcPts val="500"/>
        </a:spcBef>
        <a:spcAft>
          <a:spcPts val="600"/>
        </a:spcAft>
        <a:buClr>
          <a:srgbClr val="A9ACEE"/>
        </a:buClr>
        <a:buSzPct val="90000"/>
        <a:buFont typeface="Wingdings" pitchFamily="2" charset="2"/>
        <a:buChar char="§"/>
        <a:defRPr kern="1200">
          <a:solidFill>
            <a:schemeClr val="tx1"/>
          </a:solidFill>
          <a:latin typeface="+mn-lt"/>
          <a:ea typeface="+mn-ea"/>
          <a:cs typeface="+mn-cs"/>
        </a:defRPr>
      </a:lvl2pPr>
      <a:lvl3pPr marL="12588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600" kern="1200">
          <a:solidFill>
            <a:schemeClr val="tx1"/>
          </a:solidFill>
          <a:latin typeface="+mn-lt"/>
          <a:ea typeface="+mn-ea"/>
          <a:cs typeface="+mn-cs"/>
        </a:defRPr>
      </a:lvl3pPr>
      <a:lvl4pPr marL="1709738" indent="-338138" algn="l" rtl="0" eaLnBrk="1" fontAlgn="base" hangingPunct="1">
        <a:lnSpc>
          <a:spcPct val="120000"/>
        </a:lnSpc>
        <a:spcBef>
          <a:spcPts val="500"/>
        </a:spcBef>
        <a:spcAft>
          <a:spcPts val="600"/>
        </a:spcAft>
        <a:buClr>
          <a:srgbClr val="A9ACEE"/>
        </a:buClr>
        <a:buSzPct val="90000"/>
        <a:buFont typeface="Wingdings" pitchFamily="2" charset="2"/>
        <a:buChar char="§"/>
        <a:defRPr sz="1400" kern="1200">
          <a:solidFill>
            <a:schemeClr val="tx1"/>
          </a:solidFill>
          <a:latin typeface="+mn-lt"/>
          <a:ea typeface="+mn-ea"/>
          <a:cs typeface="+mn-cs"/>
        </a:defRPr>
      </a:lvl4pPr>
      <a:lvl5pPr marL="2173288" indent="-338138" algn="l" rtl="0" eaLnBrk="1" fontAlgn="base" hangingPunct="1">
        <a:lnSpc>
          <a:spcPct val="120000"/>
        </a:lnSpc>
        <a:spcBef>
          <a:spcPts val="500"/>
        </a:spcBef>
        <a:spcAft>
          <a:spcPts val="600"/>
        </a:spcAft>
        <a:buClr>
          <a:srgbClr val="A9ACEE"/>
        </a:buClr>
        <a:buSzPct val="90000"/>
        <a:buFont typeface="Wingdings" pitchFamily="2" charset="2"/>
        <a:buChar char="§"/>
        <a:defRPr sz="1200" kern="1200">
          <a:solidFill>
            <a:schemeClr val="tx1"/>
          </a:solidFill>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unrisemarket.co.nz/"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111067" cy="1200329"/>
          </a:xfrm>
          <a:prstGeom prst="rect">
            <a:avLst/>
          </a:prstGeom>
        </p:spPr>
        <p:txBody>
          <a:bodyPr wrap="square">
            <a:spAutoFit/>
          </a:bodyPr>
          <a:lstStyle/>
          <a:p>
            <a:pPr eaLnBrk="1" hangingPunct="1"/>
            <a:r>
              <a:rPr lang="en-US" altLang="en-US" sz="7200" dirty="0">
                <a:solidFill>
                  <a:srgbClr val="0070C0"/>
                </a:solidFill>
                <a:latin typeface="Arial Rounded MT Bold" panose="020F0704030504030204" pitchFamily="34" charset="77"/>
                <a:cs typeface="Arial Hebrew" pitchFamily="2" charset="-79"/>
              </a:rPr>
              <a:t>Sunrise Market</a:t>
            </a:r>
          </a:p>
        </p:txBody>
      </p:sp>
      <p:sp>
        <p:nvSpPr>
          <p:cNvPr id="4" name="TextBox 3">
            <a:extLst>
              <a:ext uri="{FF2B5EF4-FFF2-40B4-BE49-F238E27FC236}">
                <a16:creationId xmlns:a16="http://schemas.microsoft.com/office/drawing/2014/main" id="{3E698F7E-48EB-7E46-93A3-89A1191DB70A}"/>
              </a:ext>
            </a:extLst>
          </p:cNvPr>
          <p:cNvSpPr txBox="1"/>
          <p:nvPr/>
        </p:nvSpPr>
        <p:spPr>
          <a:xfrm>
            <a:off x="1913467" y="2116668"/>
            <a:ext cx="7857066" cy="2308324"/>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the community…</a:t>
            </a:r>
          </a:p>
          <a:p>
            <a:endParaRPr lang="en-US" sz="3600" dirty="0">
              <a:solidFill>
                <a:srgbClr val="0070C0"/>
              </a:solidFill>
              <a:latin typeface="Arial Rounded MT Bold" panose="020F0704030504030204" pitchFamily="34" charset="77"/>
            </a:endParaRPr>
          </a:p>
          <a:p>
            <a:r>
              <a:rPr lang="en-US" sz="3600" dirty="0">
                <a:solidFill>
                  <a:srgbClr val="0070C0"/>
                </a:solidFill>
                <a:latin typeface="Arial Rounded MT Bold" panose="020F0704030504030204" pitchFamily="34" charset="77"/>
              </a:rPr>
              <a:t>Sell Rotary Gift or Port Packs…</a:t>
            </a:r>
            <a:endParaRPr lang="en-US" sz="3600" dirty="0"/>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21295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361939C6-7A7E-294E-A78D-4BACEC2679B7}"/>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7650" name="Subtitle 2">
            <a:extLst>
              <a:ext uri="{FF2B5EF4-FFF2-40B4-BE49-F238E27FC236}">
                <a16:creationId xmlns:a16="http://schemas.microsoft.com/office/drawing/2014/main" id="{5265399D-FE55-5040-BF7C-4D4E9AA3EFF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7651" name="Picture 5" descr="A blue sky with clouds&#10;&#10;Description automatically generated">
            <a:extLst>
              <a:ext uri="{FF2B5EF4-FFF2-40B4-BE49-F238E27FC236}">
                <a16:creationId xmlns:a16="http://schemas.microsoft.com/office/drawing/2014/main" id="{FE8A4E73-99FB-4F48-8ADC-FC439488F2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a:extLst>
              <a:ext uri="{FF2B5EF4-FFF2-40B4-BE49-F238E27FC236}">
                <a16:creationId xmlns:a16="http://schemas.microsoft.com/office/drawing/2014/main" id="{A2DE90D7-7D92-FF49-A86A-760E85341DE1}"/>
              </a:ext>
            </a:extLst>
          </p:cNvPr>
          <p:cNvSpPr txBox="1">
            <a:spLocks noChangeArrowheads="1"/>
          </p:cNvSpPr>
          <p:nvPr/>
        </p:nvSpPr>
        <p:spPr bwMode="auto">
          <a:xfrm>
            <a:off x="3386138" y="6492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a:solidFill>
                  <a:srgbClr val="0070C0"/>
                </a:solidFill>
                <a:latin typeface="Arial Rounded MT Bold" panose="020F0704030504030204" pitchFamily="34" charset="77"/>
              </a:rPr>
              <a:t>Where from here?</a:t>
            </a:r>
          </a:p>
        </p:txBody>
      </p:sp>
      <p:sp>
        <p:nvSpPr>
          <p:cNvPr id="27654" name="TextBox 7">
            <a:extLst>
              <a:ext uri="{FF2B5EF4-FFF2-40B4-BE49-F238E27FC236}">
                <a16:creationId xmlns:a16="http://schemas.microsoft.com/office/drawing/2014/main" id="{D54B9E06-769F-C340-9905-1F4A3922F30E}"/>
              </a:ext>
            </a:extLst>
          </p:cNvPr>
          <p:cNvSpPr txBox="1">
            <a:spLocks noChangeArrowheads="1"/>
          </p:cNvSpPr>
          <p:nvPr/>
        </p:nvSpPr>
        <p:spPr bwMode="auto">
          <a:xfrm>
            <a:off x="2150534" y="2228850"/>
            <a:ext cx="77993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Nominate one member from your club to manage this project. One of our club members will be assigned to your club to work with you to ensure this is a successful project. </a:t>
            </a:r>
          </a:p>
        </p:txBody>
      </p:sp>
      <p:sp>
        <p:nvSpPr>
          <p:cNvPr id="3" name="TextBox 2">
            <a:extLst>
              <a:ext uri="{FF2B5EF4-FFF2-40B4-BE49-F238E27FC236}">
                <a16:creationId xmlns:a16="http://schemas.microsoft.com/office/drawing/2014/main" id="{24C643BB-D1D2-8447-BF2E-04C659B6B724}"/>
              </a:ext>
            </a:extLst>
          </p:cNvPr>
          <p:cNvSpPr txBox="1"/>
          <p:nvPr/>
        </p:nvSpPr>
        <p:spPr>
          <a:xfrm>
            <a:off x="220133" y="6282267"/>
            <a:ext cx="608065" cy="403198"/>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FFE6316-2893-FB48-A922-05FC31E7F3B0}"/>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BD4B60B5-CFAD-3740-ADFC-96052A45482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8674" name="Subtitle 2">
            <a:extLst>
              <a:ext uri="{FF2B5EF4-FFF2-40B4-BE49-F238E27FC236}">
                <a16:creationId xmlns:a16="http://schemas.microsoft.com/office/drawing/2014/main" id="{9FD709F1-A17D-E249-8A71-306FA2EBD2C4}"/>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8675" name="Picture 5" descr="A blue sky with clouds&#10;&#10;Description automatically generated">
            <a:extLst>
              <a:ext uri="{FF2B5EF4-FFF2-40B4-BE49-F238E27FC236}">
                <a16:creationId xmlns:a16="http://schemas.microsoft.com/office/drawing/2014/main" id="{9BF9D8B3-5B0F-B641-AF8A-572909E22C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
            <a:extLst>
              <a:ext uri="{FF2B5EF4-FFF2-40B4-BE49-F238E27FC236}">
                <a16:creationId xmlns:a16="http://schemas.microsoft.com/office/drawing/2014/main" id="{D7EEA91F-4BA2-024F-AC6B-0654EDEF02B3}"/>
              </a:ext>
            </a:extLst>
          </p:cNvPr>
          <p:cNvSpPr txBox="1">
            <a:spLocks noChangeArrowheads="1"/>
          </p:cNvSpPr>
          <p:nvPr/>
        </p:nvSpPr>
        <p:spPr bwMode="auto">
          <a:xfrm>
            <a:off x="2827338" y="690562"/>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How do you order and pay?</a:t>
            </a:r>
          </a:p>
        </p:txBody>
      </p:sp>
      <p:sp>
        <p:nvSpPr>
          <p:cNvPr id="28678" name="TextBox 7">
            <a:extLst>
              <a:ext uri="{FF2B5EF4-FFF2-40B4-BE49-F238E27FC236}">
                <a16:creationId xmlns:a16="http://schemas.microsoft.com/office/drawing/2014/main" id="{DF5DA0CE-0E0E-154D-9E46-6003486AE595}"/>
              </a:ext>
            </a:extLst>
          </p:cNvPr>
          <p:cNvSpPr txBox="1">
            <a:spLocks noChangeArrowheads="1"/>
          </p:cNvSpPr>
          <p:nvPr/>
        </p:nvSpPr>
        <p:spPr bwMode="auto">
          <a:xfrm>
            <a:off x="2221972" y="2268538"/>
            <a:ext cx="74469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We will provide the process to you to enable this to be done as a bulk transaction or, for single orders being processed through our website </a:t>
            </a:r>
            <a:r>
              <a:rPr lang="en-US" altLang="en-US" sz="3000" dirty="0">
                <a:solidFill>
                  <a:srgbClr val="0070C0"/>
                </a:solidFill>
                <a:latin typeface="Arial Rounded MT Bold" panose="020F0704030504030204" pitchFamily="34" charset="77"/>
                <a:hlinkClick r:id="rId3"/>
              </a:rPr>
              <a:t>www.sunrisemarket.co.nz</a:t>
            </a:r>
            <a:r>
              <a:rPr lang="en-US" altLang="en-US" sz="3000" dirty="0">
                <a:solidFill>
                  <a:srgbClr val="0070C0"/>
                </a:solidFill>
                <a:latin typeface="Arial Rounded MT Bold" panose="020F0704030504030204" pitchFamily="34" charset="77"/>
              </a:rPr>
              <a:t> </a:t>
            </a:r>
          </a:p>
        </p:txBody>
      </p:sp>
      <p:sp>
        <p:nvSpPr>
          <p:cNvPr id="12" name="TextBox 11">
            <a:extLst>
              <a:ext uri="{FF2B5EF4-FFF2-40B4-BE49-F238E27FC236}">
                <a16:creationId xmlns:a16="http://schemas.microsoft.com/office/drawing/2014/main" id="{FD59AD6B-1F16-D64A-AC7F-213B8F290E1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87B8DA0-9C62-0F47-B0EB-928932FB1A55}"/>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9698" name="Subtitle 2">
            <a:extLst>
              <a:ext uri="{FF2B5EF4-FFF2-40B4-BE49-F238E27FC236}">
                <a16:creationId xmlns:a16="http://schemas.microsoft.com/office/drawing/2014/main" id="{04EFE1E1-67FB-8D4C-8302-C716332BF1A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9699" name="Picture 5" descr="A blue sky with clouds&#10;&#10;Description automatically generated">
            <a:extLst>
              <a:ext uri="{FF2B5EF4-FFF2-40B4-BE49-F238E27FC236}">
                <a16:creationId xmlns:a16="http://schemas.microsoft.com/office/drawing/2014/main" id="{F664955E-C08D-8545-8239-8B52503F98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a:extLst>
              <a:ext uri="{FF2B5EF4-FFF2-40B4-BE49-F238E27FC236}">
                <a16:creationId xmlns:a16="http://schemas.microsoft.com/office/drawing/2014/main" id="{91CE06CC-CB6D-374C-9E98-8D1B2A6DAE91}"/>
              </a:ext>
            </a:extLst>
          </p:cNvPr>
          <p:cNvSpPr txBox="1">
            <a:spLocks noChangeArrowheads="1"/>
          </p:cNvSpPr>
          <p:nvPr/>
        </p:nvSpPr>
        <p:spPr bwMode="auto">
          <a:xfrm>
            <a:off x="2404533" y="649288"/>
            <a:ext cx="80433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Frequently asked questions?</a:t>
            </a:r>
          </a:p>
        </p:txBody>
      </p:sp>
      <p:sp>
        <p:nvSpPr>
          <p:cNvPr id="29702" name="TextBox 7">
            <a:extLst>
              <a:ext uri="{FF2B5EF4-FFF2-40B4-BE49-F238E27FC236}">
                <a16:creationId xmlns:a16="http://schemas.microsoft.com/office/drawing/2014/main" id="{2BBC6984-0BAD-C14E-AFFB-83D551895F1C}"/>
              </a:ext>
            </a:extLst>
          </p:cNvPr>
          <p:cNvSpPr txBox="1">
            <a:spLocks noChangeArrowheads="1"/>
          </p:cNvSpPr>
          <p:nvPr/>
        </p:nvSpPr>
        <p:spPr bwMode="auto">
          <a:xfrm>
            <a:off x="1981199" y="2435160"/>
            <a:ext cx="75522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There is alcohol in the pack. Who needs the liquor license?</a:t>
            </a:r>
          </a:p>
          <a:p>
            <a:pPr eaLnBrk="1" hangingPunct="1"/>
            <a:r>
              <a:rPr lang="en-US" altLang="en-US" sz="3000" dirty="0">
                <a:solidFill>
                  <a:srgbClr val="0070C0"/>
                </a:solidFill>
                <a:latin typeface="Arial Rounded MT Bold" panose="020F0704030504030204" pitchFamily="34" charset="77"/>
              </a:rPr>
              <a:t>We have the liquor license so this is all covered.</a:t>
            </a:r>
          </a:p>
        </p:txBody>
      </p:sp>
      <p:sp>
        <p:nvSpPr>
          <p:cNvPr id="9" name="TextBox 8">
            <a:extLst>
              <a:ext uri="{FF2B5EF4-FFF2-40B4-BE49-F238E27FC236}">
                <a16:creationId xmlns:a16="http://schemas.microsoft.com/office/drawing/2014/main" id="{859E49C6-2B36-7A41-8128-5888561A31C1}"/>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7311308-2C56-3545-81FB-CD74F3D817D6}"/>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30722" name="Subtitle 2">
            <a:extLst>
              <a:ext uri="{FF2B5EF4-FFF2-40B4-BE49-F238E27FC236}">
                <a16:creationId xmlns:a16="http://schemas.microsoft.com/office/drawing/2014/main" id="{C30C9F04-0386-8A4B-B5BE-3E31D6D32A3D}"/>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30723" name="Picture 5" descr="A blue sky with clouds&#10;&#10;Description automatically generated">
            <a:extLst>
              <a:ext uri="{FF2B5EF4-FFF2-40B4-BE49-F238E27FC236}">
                <a16:creationId xmlns:a16="http://schemas.microsoft.com/office/drawing/2014/main" id="{4D82800F-EE89-C74F-861A-EA6AC27FBB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05FBC08-2069-B040-B5E5-4481C8F7E965}"/>
              </a:ext>
            </a:extLst>
          </p:cNvPr>
          <p:cNvSpPr/>
          <p:nvPr/>
        </p:nvSpPr>
        <p:spPr>
          <a:xfrm>
            <a:off x="2082800" y="594515"/>
            <a:ext cx="8111067" cy="1200329"/>
          </a:xfrm>
          <a:prstGeom prst="rect">
            <a:avLst/>
          </a:prstGeom>
        </p:spPr>
        <p:txBody>
          <a:bodyPr wrap="square">
            <a:spAutoFit/>
          </a:bodyPr>
          <a:lstStyle/>
          <a:p>
            <a:pPr eaLnBrk="1" hangingPunct="1"/>
            <a:r>
              <a:rPr lang="en-US" altLang="en-US" sz="7200" dirty="0">
                <a:solidFill>
                  <a:srgbClr val="0070C0"/>
                </a:solidFill>
                <a:latin typeface="Arial Rounded MT Bold" panose="020F0704030504030204" pitchFamily="34" charset="77"/>
                <a:cs typeface="Arial Hebrew" pitchFamily="2" charset="-79"/>
              </a:rPr>
              <a:t>Sunrise Market</a:t>
            </a:r>
          </a:p>
        </p:txBody>
      </p:sp>
      <p:sp>
        <p:nvSpPr>
          <p:cNvPr id="4" name="TextBox 3">
            <a:extLst>
              <a:ext uri="{FF2B5EF4-FFF2-40B4-BE49-F238E27FC236}">
                <a16:creationId xmlns:a16="http://schemas.microsoft.com/office/drawing/2014/main" id="{3E698F7E-48EB-7E46-93A3-89A1191DB70A}"/>
              </a:ext>
            </a:extLst>
          </p:cNvPr>
          <p:cNvSpPr txBox="1"/>
          <p:nvPr/>
        </p:nvSpPr>
        <p:spPr>
          <a:xfrm>
            <a:off x="1947334" y="1859339"/>
            <a:ext cx="7857066" cy="2862322"/>
          </a:xfrm>
          <a:prstGeom prst="rect">
            <a:avLst/>
          </a:prstGeom>
          <a:noFill/>
        </p:spPr>
        <p:txBody>
          <a:bodyPr wrap="square" rtlCol="0">
            <a:spAutoFit/>
          </a:bodyPr>
          <a:lstStyle/>
          <a:p>
            <a:r>
              <a:rPr lang="en-US" altLang="en-US" sz="3600" dirty="0">
                <a:solidFill>
                  <a:srgbClr val="0070C0"/>
                </a:solidFill>
                <a:latin typeface="Arial Rounded MT Bold" panose="020F0704030504030204" pitchFamily="34" charset="77"/>
              </a:rPr>
              <a:t>A great way to thank your clients while supporting the community…</a:t>
            </a:r>
          </a:p>
          <a:p>
            <a:endParaRPr lang="en-US" altLang="en-US" sz="3600" dirty="0">
              <a:solidFill>
                <a:srgbClr val="0070C0"/>
              </a:solidFill>
              <a:latin typeface="Arial Rounded MT Bold" panose="020F0704030504030204" pitchFamily="34" charset="77"/>
            </a:endParaRPr>
          </a:p>
          <a:p>
            <a:pPr algn="ctr"/>
            <a:r>
              <a:rPr lang="en-US" sz="2400" dirty="0">
                <a:solidFill>
                  <a:srgbClr val="0070C0"/>
                </a:solidFill>
                <a:latin typeface="Arial Rounded MT Bold" panose="020F0704030504030204" pitchFamily="34" charset="77"/>
              </a:rPr>
              <a:t>The proceeds generated by the Rotary Club of Christchurch share will assist in their support of the Cancer Society</a:t>
            </a:r>
            <a:endParaRPr lang="en-US" sz="2400" dirty="0"/>
          </a:p>
        </p:txBody>
      </p:sp>
      <p:sp>
        <p:nvSpPr>
          <p:cNvPr id="9" name="TextBox 8">
            <a:extLst>
              <a:ext uri="{FF2B5EF4-FFF2-40B4-BE49-F238E27FC236}">
                <a16:creationId xmlns:a16="http://schemas.microsoft.com/office/drawing/2014/main" id="{B4190136-1732-7647-975F-C72BA18DD80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extLst>
      <p:ext uri="{BB962C8B-B14F-4D97-AF65-F5344CB8AC3E}">
        <p14:creationId xmlns:p14="http://schemas.microsoft.com/office/powerpoint/2010/main" val="27177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BCDA9A8-90C8-E546-916E-C5C80D0D31A2}"/>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19458" name="Subtitle 2">
            <a:extLst>
              <a:ext uri="{FF2B5EF4-FFF2-40B4-BE49-F238E27FC236}">
                <a16:creationId xmlns:a16="http://schemas.microsoft.com/office/drawing/2014/main" id="{38713080-A415-774B-9923-8E312A51A420}"/>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19459" name="Picture 5" descr="A blue sky with clouds&#10;&#10;Description automatically generated">
            <a:extLst>
              <a:ext uri="{FF2B5EF4-FFF2-40B4-BE49-F238E27FC236}">
                <a16:creationId xmlns:a16="http://schemas.microsoft.com/office/drawing/2014/main" id="{CD3CA49A-2076-C94B-A720-842DEB17E3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3149884-6684-754C-BE14-3DF69F19AA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1241" y="2169524"/>
            <a:ext cx="8014759" cy="4688476"/>
          </a:xfrm>
          <a:prstGeom prst="rect">
            <a:avLst/>
          </a:prstGeom>
        </p:spPr>
      </p:pic>
      <p:sp>
        <p:nvSpPr>
          <p:cNvPr id="5" name="TextBox 4">
            <a:extLst>
              <a:ext uri="{FF2B5EF4-FFF2-40B4-BE49-F238E27FC236}">
                <a16:creationId xmlns:a16="http://schemas.microsoft.com/office/drawing/2014/main" id="{AD0A6B3C-4461-6F4E-B865-6897AA690487}"/>
              </a:ext>
            </a:extLst>
          </p:cNvPr>
          <p:cNvSpPr txBox="1"/>
          <p:nvPr/>
        </p:nvSpPr>
        <p:spPr>
          <a:xfrm>
            <a:off x="2771774" y="643467"/>
            <a:ext cx="6677025" cy="1323439"/>
          </a:xfrm>
          <a:prstGeom prst="rect">
            <a:avLst/>
          </a:prstGeom>
          <a:noFill/>
        </p:spPr>
        <p:txBody>
          <a:bodyPr wrap="square" rtlCol="0">
            <a:spAutoFit/>
          </a:bodyPr>
          <a:lstStyle/>
          <a:p>
            <a:pPr eaLnBrk="1" hangingPunct="1"/>
            <a:r>
              <a:rPr lang="en-US" altLang="en-US" sz="6000" dirty="0">
                <a:solidFill>
                  <a:srgbClr val="0070C0"/>
                </a:solidFill>
                <a:latin typeface="Arial Rounded MT Bold" panose="020F0704030504030204" pitchFamily="34" charset="77"/>
                <a:cs typeface="Arial Hebrew" pitchFamily="2" charset="-79"/>
              </a:rPr>
              <a:t>Rotary Gift Pack</a:t>
            </a:r>
          </a:p>
          <a:p>
            <a:pPr eaLnBrk="1" hangingPunct="1"/>
            <a:r>
              <a:rPr lang="en-US" altLang="en-US" sz="2000" dirty="0">
                <a:solidFill>
                  <a:srgbClr val="0070C0"/>
                </a:solidFill>
                <a:latin typeface="Arial Rounded MT Bold" panose="020F0704030504030204" pitchFamily="34" charset="77"/>
                <a:cs typeface="Arial Hebrew" pitchFamily="2" charset="-79"/>
              </a:rPr>
              <a:t>$135 including GST,  plus shipping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6BCDA9A8-90C8-E546-916E-C5C80D0D31A2}"/>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19458" name="Subtitle 2">
            <a:extLst>
              <a:ext uri="{FF2B5EF4-FFF2-40B4-BE49-F238E27FC236}">
                <a16:creationId xmlns:a16="http://schemas.microsoft.com/office/drawing/2014/main" id="{38713080-A415-774B-9923-8E312A51A420}"/>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19459" name="Picture 5" descr="A blue sky with clouds&#10;&#10;Description automatically generated">
            <a:extLst>
              <a:ext uri="{FF2B5EF4-FFF2-40B4-BE49-F238E27FC236}">
                <a16:creationId xmlns:a16="http://schemas.microsoft.com/office/drawing/2014/main" id="{CD3CA49A-2076-C94B-A720-842DEB17E3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D0A6B3C-4461-6F4E-B865-6897AA690487}"/>
              </a:ext>
            </a:extLst>
          </p:cNvPr>
          <p:cNvSpPr txBox="1"/>
          <p:nvPr/>
        </p:nvSpPr>
        <p:spPr>
          <a:xfrm>
            <a:off x="2771774" y="643467"/>
            <a:ext cx="6677025" cy="1323439"/>
          </a:xfrm>
          <a:prstGeom prst="rect">
            <a:avLst/>
          </a:prstGeom>
          <a:noFill/>
        </p:spPr>
        <p:txBody>
          <a:bodyPr wrap="square" rtlCol="0">
            <a:spAutoFit/>
          </a:bodyPr>
          <a:lstStyle/>
          <a:p>
            <a:pPr eaLnBrk="1" hangingPunct="1"/>
            <a:r>
              <a:rPr lang="en-US" altLang="en-US" sz="6000" dirty="0">
                <a:solidFill>
                  <a:srgbClr val="0070C0"/>
                </a:solidFill>
                <a:latin typeface="Arial Rounded MT Bold" panose="020F0704030504030204" pitchFamily="34" charset="77"/>
                <a:cs typeface="Arial Hebrew" pitchFamily="2" charset="-79"/>
              </a:rPr>
              <a:t>Rotary Port Pack</a:t>
            </a:r>
          </a:p>
          <a:p>
            <a:pPr eaLnBrk="1" hangingPunct="1"/>
            <a:r>
              <a:rPr lang="en-US" altLang="en-US" sz="2000" dirty="0">
                <a:solidFill>
                  <a:srgbClr val="0070C0"/>
                </a:solidFill>
                <a:latin typeface="Arial Rounded MT Bold" panose="020F0704030504030204" pitchFamily="34" charset="77"/>
                <a:cs typeface="Arial Hebrew" pitchFamily="2" charset="-79"/>
              </a:rPr>
              <a:t>$120 including GST,  plus shipping</a:t>
            </a:r>
          </a:p>
        </p:txBody>
      </p:sp>
      <p:pic>
        <p:nvPicPr>
          <p:cNvPr id="3" name="Picture 2">
            <a:extLst>
              <a:ext uri="{FF2B5EF4-FFF2-40B4-BE49-F238E27FC236}">
                <a16:creationId xmlns:a16="http://schemas.microsoft.com/office/drawing/2014/main" id="{A5757E25-6624-164E-8ED5-71EC49238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4401" y="2031947"/>
            <a:ext cx="5072592" cy="4826053"/>
          </a:xfrm>
          <a:prstGeom prst="rect">
            <a:avLst/>
          </a:prstGeom>
        </p:spPr>
      </p:pic>
    </p:spTree>
    <p:extLst>
      <p:ext uri="{BB962C8B-B14F-4D97-AF65-F5344CB8AC3E}">
        <p14:creationId xmlns:p14="http://schemas.microsoft.com/office/powerpoint/2010/main" val="308011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2D35147-70E7-1C41-92DC-19F974E757C4}"/>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0482" name="Subtitle 2">
            <a:extLst>
              <a:ext uri="{FF2B5EF4-FFF2-40B4-BE49-F238E27FC236}">
                <a16:creationId xmlns:a16="http://schemas.microsoft.com/office/drawing/2014/main" id="{2FBD6096-CD76-0A44-B564-B702DD0B5A6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0483" name="Picture 5" descr="A blue sky with clouds&#10;&#10;Description automatically generated">
            <a:extLst>
              <a:ext uri="{FF2B5EF4-FFF2-40B4-BE49-F238E27FC236}">
                <a16:creationId xmlns:a16="http://schemas.microsoft.com/office/drawing/2014/main" id="{FD2F6976-A058-6E48-BF9E-EE74E31E7E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3">
            <a:extLst>
              <a:ext uri="{FF2B5EF4-FFF2-40B4-BE49-F238E27FC236}">
                <a16:creationId xmlns:a16="http://schemas.microsoft.com/office/drawing/2014/main" id="{50E1B289-1669-C648-B3B3-291E0D2F46DE}"/>
              </a:ext>
            </a:extLst>
          </p:cNvPr>
          <p:cNvSpPr txBox="1">
            <a:spLocks noChangeArrowheads="1"/>
          </p:cNvSpPr>
          <p:nvPr/>
        </p:nvSpPr>
        <p:spPr bwMode="auto">
          <a:xfrm>
            <a:off x="2611438" y="649288"/>
            <a:ext cx="75993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What’s in it for your club?</a:t>
            </a:r>
          </a:p>
        </p:txBody>
      </p:sp>
      <p:sp>
        <p:nvSpPr>
          <p:cNvPr id="20486" name="TextBox 7">
            <a:extLst>
              <a:ext uri="{FF2B5EF4-FFF2-40B4-BE49-F238E27FC236}">
                <a16:creationId xmlns:a16="http://schemas.microsoft.com/office/drawing/2014/main" id="{6256B7AE-8DFB-DB46-AE71-B9087B1589C3}"/>
              </a:ext>
            </a:extLst>
          </p:cNvPr>
          <p:cNvSpPr txBox="1">
            <a:spLocks noChangeArrowheads="1"/>
          </p:cNvSpPr>
          <p:nvPr/>
        </p:nvSpPr>
        <p:spPr bwMode="auto">
          <a:xfrm>
            <a:off x="2209800" y="2420938"/>
            <a:ext cx="7772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Every box that you sell makes your club money:</a:t>
            </a:r>
          </a:p>
          <a:p>
            <a:pPr eaLnBrk="1" hangingPunct="1"/>
            <a:r>
              <a:rPr lang="en-US" altLang="en-US" sz="3000" dirty="0">
                <a:solidFill>
                  <a:srgbClr val="0070C0"/>
                </a:solidFill>
                <a:latin typeface="Arial Rounded MT Bold" panose="020F0704030504030204" pitchFamily="34" charset="77"/>
              </a:rPr>
              <a:t> 	$20 for each Rotary gift pack</a:t>
            </a:r>
          </a:p>
          <a:p>
            <a:pPr eaLnBrk="1" hangingPunct="1"/>
            <a:r>
              <a:rPr lang="en-US" altLang="en-US" sz="3000" dirty="0">
                <a:solidFill>
                  <a:srgbClr val="0070C0"/>
                </a:solidFill>
                <a:latin typeface="Arial Rounded MT Bold" panose="020F0704030504030204" pitchFamily="34" charset="77"/>
              </a:rPr>
              <a:t>	$15 for each Port gift pack</a:t>
            </a:r>
          </a:p>
        </p:txBody>
      </p:sp>
      <p:sp>
        <p:nvSpPr>
          <p:cNvPr id="8" name="TextBox 7">
            <a:extLst>
              <a:ext uri="{FF2B5EF4-FFF2-40B4-BE49-F238E27FC236}">
                <a16:creationId xmlns:a16="http://schemas.microsoft.com/office/drawing/2014/main" id="{9BDBCE84-0144-CF4B-9467-D143AC6FC9CC}"/>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CD60BBE-DDD8-5E43-BFBE-987236EF54DB}"/>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1506" name="Subtitle 2">
            <a:extLst>
              <a:ext uri="{FF2B5EF4-FFF2-40B4-BE49-F238E27FC236}">
                <a16:creationId xmlns:a16="http://schemas.microsoft.com/office/drawing/2014/main" id="{BD6A8B17-8A88-4145-987A-93D7E599A54E}"/>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1507" name="Picture 5" descr="A blue sky with clouds&#10;&#10;Description automatically generated">
            <a:extLst>
              <a:ext uri="{FF2B5EF4-FFF2-40B4-BE49-F238E27FC236}">
                <a16:creationId xmlns:a16="http://schemas.microsoft.com/office/drawing/2014/main" id="{70D4517C-437B-EF45-94FB-0DFC048AEE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3">
            <a:extLst>
              <a:ext uri="{FF2B5EF4-FFF2-40B4-BE49-F238E27FC236}">
                <a16:creationId xmlns:a16="http://schemas.microsoft.com/office/drawing/2014/main" id="{AEBD036C-530E-3E40-A5AA-03F486F0080E}"/>
              </a:ext>
            </a:extLst>
          </p:cNvPr>
          <p:cNvSpPr txBox="1">
            <a:spLocks noChangeArrowheads="1"/>
          </p:cNvSpPr>
          <p:nvPr/>
        </p:nvSpPr>
        <p:spPr bwMode="auto">
          <a:xfrm>
            <a:off x="2771775" y="287868"/>
            <a:ext cx="74390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What’s in it for your club?</a:t>
            </a:r>
          </a:p>
        </p:txBody>
      </p:sp>
      <p:sp>
        <p:nvSpPr>
          <p:cNvPr id="21510" name="TextBox 7">
            <a:extLst>
              <a:ext uri="{FF2B5EF4-FFF2-40B4-BE49-F238E27FC236}">
                <a16:creationId xmlns:a16="http://schemas.microsoft.com/office/drawing/2014/main" id="{8590DAD3-34FB-DB48-AF19-E36BAE2C4D22}"/>
              </a:ext>
            </a:extLst>
          </p:cNvPr>
          <p:cNvSpPr txBox="1">
            <a:spLocks noChangeArrowheads="1"/>
          </p:cNvSpPr>
          <p:nvPr/>
        </p:nvSpPr>
        <p:spPr bwMode="auto">
          <a:xfrm>
            <a:off x="2116667" y="1160462"/>
            <a:ext cx="970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 Rotary Club of Oamaru participated in this program last year earning $6,475</a:t>
            </a:r>
          </a:p>
        </p:txBody>
      </p:sp>
      <p:pic>
        <p:nvPicPr>
          <p:cNvPr id="8" name="Picture 4">
            <a:extLst>
              <a:ext uri="{FF2B5EF4-FFF2-40B4-BE49-F238E27FC236}">
                <a16:creationId xmlns:a16="http://schemas.microsoft.com/office/drawing/2014/main" id="{ACEF56E2-FAA4-B841-A791-64874D6B0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3600" y="2277646"/>
            <a:ext cx="5525599" cy="435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27E378EE-01AD-414C-9368-BD1FBA71179A}"/>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3554" name="Subtitle 2">
            <a:extLst>
              <a:ext uri="{FF2B5EF4-FFF2-40B4-BE49-F238E27FC236}">
                <a16:creationId xmlns:a16="http://schemas.microsoft.com/office/drawing/2014/main" id="{9BF3EC0F-0C16-1943-8EE2-A8D8ACA7F259}"/>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3555" name="Picture 5" descr="A blue sky with clouds&#10;&#10;Description automatically generated">
            <a:extLst>
              <a:ext uri="{FF2B5EF4-FFF2-40B4-BE49-F238E27FC236}">
                <a16:creationId xmlns:a16="http://schemas.microsoft.com/office/drawing/2014/main" id="{C7B7B43E-47E9-1C42-B1AB-E173D196CF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3">
            <a:extLst>
              <a:ext uri="{FF2B5EF4-FFF2-40B4-BE49-F238E27FC236}">
                <a16:creationId xmlns:a16="http://schemas.microsoft.com/office/drawing/2014/main" id="{77143087-4098-9945-8AEA-24AEF914BB99}"/>
              </a:ext>
            </a:extLst>
          </p:cNvPr>
          <p:cNvSpPr txBox="1">
            <a:spLocks noChangeArrowheads="1"/>
          </p:cNvSpPr>
          <p:nvPr/>
        </p:nvSpPr>
        <p:spPr bwMode="auto">
          <a:xfrm>
            <a:off x="2972594" y="702888"/>
            <a:ext cx="6824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do you have to do?</a:t>
            </a:r>
          </a:p>
        </p:txBody>
      </p:sp>
      <p:sp>
        <p:nvSpPr>
          <p:cNvPr id="23558" name="TextBox 7">
            <a:extLst>
              <a:ext uri="{FF2B5EF4-FFF2-40B4-BE49-F238E27FC236}">
                <a16:creationId xmlns:a16="http://schemas.microsoft.com/office/drawing/2014/main" id="{E60B5F4C-27AC-B541-91C6-E41736148DFD}"/>
              </a:ext>
            </a:extLst>
          </p:cNvPr>
          <p:cNvSpPr txBox="1">
            <a:spLocks noChangeArrowheads="1"/>
          </p:cNvSpPr>
          <p:nvPr/>
        </p:nvSpPr>
        <p:spPr bwMode="auto">
          <a:xfrm>
            <a:off x="2394744" y="2435160"/>
            <a:ext cx="74025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Network within your local community to find companies that wish to provide a quality gift box to their clients as a thank you</a:t>
            </a:r>
          </a:p>
        </p:txBody>
      </p:sp>
      <p:sp>
        <p:nvSpPr>
          <p:cNvPr id="8" name="TextBox 7">
            <a:extLst>
              <a:ext uri="{FF2B5EF4-FFF2-40B4-BE49-F238E27FC236}">
                <a16:creationId xmlns:a16="http://schemas.microsoft.com/office/drawing/2014/main" id="{BA380D7A-D529-3F4E-A5E3-8ED0CF0CFADA}"/>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B68FD90-B3B2-E54B-AE24-2E76CB49C16C}"/>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4578" name="Subtitle 2">
            <a:extLst>
              <a:ext uri="{FF2B5EF4-FFF2-40B4-BE49-F238E27FC236}">
                <a16:creationId xmlns:a16="http://schemas.microsoft.com/office/drawing/2014/main" id="{3106C113-8921-0C48-88E0-3D991E6D77DF}"/>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4579" name="Picture 5" descr="A blue sky with clouds&#10;&#10;Description automatically generated">
            <a:extLst>
              <a:ext uri="{FF2B5EF4-FFF2-40B4-BE49-F238E27FC236}">
                <a16:creationId xmlns:a16="http://schemas.microsoft.com/office/drawing/2014/main" id="{1BD2232E-A540-3F43-94BD-1BD1C000E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3">
            <a:extLst>
              <a:ext uri="{FF2B5EF4-FFF2-40B4-BE49-F238E27FC236}">
                <a16:creationId xmlns:a16="http://schemas.microsoft.com/office/drawing/2014/main" id="{2E305F18-C6B0-7247-BA9E-0A1AD8DF626C}"/>
              </a:ext>
            </a:extLst>
          </p:cNvPr>
          <p:cNvSpPr txBox="1">
            <a:spLocks noChangeArrowheads="1"/>
          </p:cNvSpPr>
          <p:nvPr/>
        </p:nvSpPr>
        <p:spPr bwMode="auto">
          <a:xfrm>
            <a:off x="2986882" y="700760"/>
            <a:ext cx="6824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marketing assistance do you get?</a:t>
            </a:r>
          </a:p>
        </p:txBody>
      </p:sp>
      <p:sp>
        <p:nvSpPr>
          <p:cNvPr id="24582" name="TextBox 7">
            <a:extLst>
              <a:ext uri="{FF2B5EF4-FFF2-40B4-BE49-F238E27FC236}">
                <a16:creationId xmlns:a16="http://schemas.microsoft.com/office/drawing/2014/main" id="{4F5841EA-A23B-3047-82A2-E83F78DAD81E}"/>
              </a:ext>
            </a:extLst>
          </p:cNvPr>
          <p:cNvSpPr txBox="1">
            <a:spLocks noChangeArrowheads="1"/>
          </p:cNvSpPr>
          <p:nvPr/>
        </p:nvSpPr>
        <p:spPr bwMode="auto">
          <a:xfrm>
            <a:off x="2611438" y="2560638"/>
            <a:ext cx="75755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A pack is provided containing all the material you need to run this project. This will include printed copies of the promotion as well as all necessary instructions</a:t>
            </a:r>
          </a:p>
        </p:txBody>
      </p:sp>
      <p:sp>
        <p:nvSpPr>
          <p:cNvPr id="8" name="TextBox 7">
            <a:extLst>
              <a:ext uri="{FF2B5EF4-FFF2-40B4-BE49-F238E27FC236}">
                <a16:creationId xmlns:a16="http://schemas.microsoft.com/office/drawing/2014/main" id="{224F6987-974F-BC42-954F-DF7CE3B97C09}"/>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3791AE59-7A37-0646-8AA4-F3FB6A2297DE}"/>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5602" name="Subtitle 2">
            <a:extLst>
              <a:ext uri="{FF2B5EF4-FFF2-40B4-BE49-F238E27FC236}">
                <a16:creationId xmlns:a16="http://schemas.microsoft.com/office/drawing/2014/main" id="{71D84311-3012-5140-B17F-DD792BF3FBCB}"/>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5603" name="Picture 5" descr="A blue sky with clouds&#10;&#10;Description automatically generated">
            <a:extLst>
              <a:ext uri="{FF2B5EF4-FFF2-40B4-BE49-F238E27FC236}">
                <a16:creationId xmlns:a16="http://schemas.microsoft.com/office/drawing/2014/main" id="{3EB0FB5B-E4FE-7340-B177-22B7D5CAA6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3">
            <a:extLst>
              <a:ext uri="{FF2B5EF4-FFF2-40B4-BE49-F238E27FC236}">
                <a16:creationId xmlns:a16="http://schemas.microsoft.com/office/drawing/2014/main" id="{15AF80F9-5E5D-9945-8F69-C026050F0747}"/>
              </a:ext>
            </a:extLst>
          </p:cNvPr>
          <p:cNvSpPr txBox="1">
            <a:spLocks noChangeArrowheads="1"/>
          </p:cNvSpPr>
          <p:nvPr/>
        </p:nvSpPr>
        <p:spPr bwMode="auto">
          <a:xfrm>
            <a:off x="2783946" y="696053"/>
            <a:ext cx="6824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What is the deadline for orders?</a:t>
            </a:r>
          </a:p>
        </p:txBody>
      </p:sp>
      <p:sp>
        <p:nvSpPr>
          <p:cNvPr id="25606" name="TextBox 7">
            <a:extLst>
              <a:ext uri="{FF2B5EF4-FFF2-40B4-BE49-F238E27FC236}">
                <a16:creationId xmlns:a16="http://schemas.microsoft.com/office/drawing/2014/main" id="{8ECE02A1-6226-8947-BF43-4E5B846CFAB5}"/>
              </a:ext>
            </a:extLst>
          </p:cNvPr>
          <p:cNvSpPr txBox="1">
            <a:spLocks noChangeArrowheads="1"/>
          </p:cNvSpPr>
          <p:nvPr/>
        </p:nvSpPr>
        <p:spPr bwMode="auto">
          <a:xfrm>
            <a:off x="1901296" y="3004311"/>
            <a:ext cx="7707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The cutoff is for all orders and payment is 20 November the 2023.</a:t>
            </a:r>
          </a:p>
        </p:txBody>
      </p:sp>
      <p:sp>
        <p:nvSpPr>
          <p:cNvPr id="8" name="TextBox 7">
            <a:extLst>
              <a:ext uri="{FF2B5EF4-FFF2-40B4-BE49-F238E27FC236}">
                <a16:creationId xmlns:a16="http://schemas.microsoft.com/office/drawing/2014/main" id="{0200E09F-260C-5E47-80E8-7E8514047D9F}"/>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9B8CABA-B2C9-9948-95E8-2A2EE82FF749}"/>
              </a:ext>
            </a:extLst>
          </p:cNvPr>
          <p:cNvSpPr>
            <a:spLocks noGrp="1" noChangeArrowheads="1"/>
          </p:cNvSpPr>
          <p:nvPr>
            <p:ph type="ctrTitle"/>
          </p:nvPr>
        </p:nvSpPr>
        <p:spPr>
          <a:xfrm>
            <a:off x="2611438" y="3429000"/>
            <a:ext cx="5518150" cy="2268538"/>
          </a:xfrm>
        </p:spPr>
        <p:txBody>
          <a:bodyPr/>
          <a:lstStyle/>
          <a:p>
            <a:endParaRPr lang="en-US" altLang="en-US"/>
          </a:p>
        </p:txBody>
      </p:sp>
      <p:sp>
        <p:nvSpPr>
          <p:cNvPr id="26626" name="Subtitle 2">
            <a:extLst>
              <a:ext uri="{FF2B5EF4-FFF2-40B4-BE49-F238E27FC236}">
                <a16:creationId xmlns:a16="http://schemas.microsoft.com/office/drawing/2014/main" id="{EAB1FE36-39C8-014F-BA2F-857B4D521E72}"/>
              </a:ext>
            </a:extLst>
          </p:cNvPr>
          <p:cNvSpPr>
            <a:spLocks noGrp="1" noChangeArrowheads="1"/>
          </p:cNvSpPr>
          <p:nvPr>
            <p:ph type="subTitle" idx="1"/>
          </p:nvPr>
        </p:nvSpPr>
        <p:spPr bwMode="auto">
          <a:xfrm>
            <a:off x="2771775" y="2268538"/>
            <a:ext cx="5357813" cy="1160462"/>
          </a:xfrm>
        </p:spPr>
        <p:txBody>
          <a:bodyPr wrap="square" numCol="1" anchorCtr="0" compatLnSpc="1">
            <a:prstTxWarp prst="textNoShape">
              <a:avLst/>
            </a:prstTxWarp>
          </a:bodyPr>
          <a:lstStyle/>
          <a:p>
            <a:endParaRPr lang="en-US" altLang="en-US"/>
          </a:p>
        </p:txBody>
      </p:sp>
      <p:pic>
        <p:nvPicPr>
          <p:cNvPr id="26627" name="Picture 5" descr="A blue sky with clouds&#10;&#10;Description automatically generated">
            <a:extLst>
              <a:ext uri="{FF2B5EF4-FFF2-40B4-BE49-F238E27FC236}">
                <a16:creationId xmlns:a16="http://schemas.microsoft.com/office/drawing/2014/main" id="{A0582168-BAE7-B949-9BFF-E1251EDAD1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
            <a:extLst>
              <a:ext uri="{FF2B5EF4-FFF2-40B4-BE49-F238E27FC236}">
                <a16:creationId xmlns:a16="http://schemas.microsoft.com/office/drawing/2014/main" id="{6C3860E1-5738-4A45-9541-F3D1012BACBF}"/>
              </a:ext>
            </a:extLst>
          </p:cNvPr>
          <p:cNvSpPr txBox="1">
            <a:spLocks noChangeArrowheads="1"/>
          </p:cNvSpPr>
          <p:nvPr/>
        </p:nvSpPr>
        <p:spPr bwMode="auto">
          <a:xfrm>
            <a:off x="2771775" y="654723"/>
            <a:ext cx="6824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800" dirty="0">
                <a:solidFill>
                  <a:srgbClr val="0070C0"/>
                </a:solidFill>
                <a:latin typeface="Arial Rounded MT Bold" panose="020F0704030504030204" pitchFamily="34" charset="77"/>
              </a:rPr>
              <a:t>When are they delivered and how?</a:t>
            </a:r>
          </a:p>
        </p:txBody>
      </p:sp>
      <p:sp>
        <p:nvSpPr>
          <p:cNvPr id="26630" name="TextBox 7">
            <a:extLst>
              <a:ext uri="{FF2B5EF4-FFF2-40B4-BE49-F238E27FC236}">
                <a16:creationId xmlns:a16="http://schemas.microsoft.com/office/drawing/2014/main" id="{B5CF6547-9D86-974C-B875-29CDAEE67AAD}"/>
              </a:ext>
            </a:extLst>
          </p:cNvPr>
          <p:cNvSpPr txBox="1">
            <a:spLocks noChangeArrowheads="1"/>
          </p:cNvSpPr>
          <p:nvPr/>
        </p:nvSpPr>
        <p:spPr bwMode="auto">
          <a:xfrm>
            <a:off x="2308225" y="2304765"/>
            <a:ext cx="75755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3000" dirty="0">
                <a:solidFill>
                  <a:srgbClr val="0070C0"/>
                </a:solidFill>
                <a:latin typeface="Arial Rounded MT Bold" panose="020F0704030504030204" pitchFamily="34" charset="77"/>
              </a:rPr>
              <a:t>Your club does no work at all. All deliveries are handled by ourselves as part of the process.  This can be either bulk delivery or dispatched by courier directly to the customers to arrive before Christmas </a:t>
            </a:r>
          </a:p>
        </p:txBody>
      </p:sp>
      <p:sp>
        <p:nvSpPr>
          <p:cNvPr id="8" name="TextBox 7">
            <a:extLst>
              <a:ext uri="{FF2B5EF4-FFF2-40B4-BE49-F238E27FC236}">
                <a16:creationId xmlns:a16="http://schemas.microsoft.com/office/drawing/2014/main" id="{1341FEEC-9D07-7D4F-9250-971A39CD2762}"/>
              </a:ext>
            </a:extLst>
          </p:cNvPr>
          <p:cNvSpPr txBox="1"/>
          <p:nvPr/>
        </p:nvSpPr>
        <p:spPr>
          <a:xfrm>
            <a:off x="0" y="5429494"/>
            <a:ext cx="4301068" cy="1261884"/>
          </a:xfrm>
          <a:prstGeom prst="rect">
            <a:avLst/>
          </a:prstGeom>
          <a:noFill/>
        </p:spPr>
        <p:txBody>
          <a:bodyPr wrap="square" rtlCol="0">
            <a:spAutoFit/>
          </a:bodyPr>
          <a:lstStyle/>
          <a:p>
            <a:pPr algn="ctr"/>
            <a:r>
              <a:rPr lang="en-US" sz="3000" dirty="0">
                <a:solidFill>
                  <a:srgbClr val="0070C0"/>
                </a:solidFill>
                <a:latin typeface="Arial Rounded MT Bold" panose="020F0704030504030204" pitchFamily="34" charset="77"/>
              </a:rPr>
              <a:t>Sunrise Market </a:t>
            </a:r>
          </a:p>
          <a:p>
            <a:pPr algn="ctr"/>
            <a:endParaRPr lang="en-US" sz="1000" dirty="0">
              <a:solidFill>
                <a:srgbClr val="0070C0"/>
              </a:solidFill>
              <a:latin typeface="Arial Rounded MT Bold" panose="020F0704030504030204" pitchFamily="34" charset="77"/>
            </a:endParaRPr>
          </a:p>
          <a:p>
            <a:pPr algn="ctr"/>
            <a:r>
              <a:rPr lang="en-US" dirty="0">
                <a:solidFill>
                  <a:srgbClr val="0070C0"/>
                </a:solidFill>
                <a:latin typeface="Arial Rounded MT Bold" panose="020F0704030504030204" pitchFamily="34" charset="77"/>
              </a:rPr>
              <a:t>A great way to thank your clients…. </a:t>
            </a:r>
          </a:p>
          <a:p>
            <a:pPr algn="ctr"/>
            <a:r>
              <a:rPr lang="en-US" dirty="0">
                <a:solidFill>
                  <a:srgbClr val="0070C0"/>
                </a:solidFill>
                <a:latin typeface="Arial Rounded MT Bold" panose="020F0704030504030204" pitchFamily="34" charset="77"/>
              </a:rPr>
              <a:t>And support our community</a:t>
            </a:r>
            <a:r>
              <a:rPr lang="en-US"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Presentation3" id="{E25AFB35-8F0B-ED45-9677-F88B291D5D42}" vid="{BF9F0641-2DDB-4044-AEDB-E08D214740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7146</TotalTime>
  <Words>508</Words>
  <Application>Microsoft Macintosh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Hebrew</vt:lpstr>
      <vt:lpstr>Arial Rounded MT Bold</vt:lpstr>
      <vt:lpstr>Calibri</vt:lpstr>
      <vt:lpstr>MS Shell Dlg 2</vt:lpstr>
      <vt:lpstr>Wingdings</vt:lpstr>
      <vt:lpstr>Wingdings 3</vt:lpstr>
      <vt:lpstr>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cp:revision>
  <cp:lastPrinted>2023-10-26T23:22:17Z</cp:lastPrinted>
  <dcterms:created xsi:type="dcterms:W3CDTF">2023-10-26T03:24:03Z</dcterms:created>
  <dcterms:modified xsi:type="dcterms:W3CDTF">2023-10-31T02:31:31Z</dcterms:modified>
</cp:coreProperties>
</file>