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6"/>
  </p:handoutMasterIdLst>
  <p:sldIdLst>
    <p:sldId id="273" r:id="rId2"/>
    <p:sldId id="278" r:id="rId3"/>
    <p:sldId id="259" r:id="rId4"/>
    <p:sldId id="265" r:id="rId5"/>
    <p:sldId id="266" r:id="rId6"/>
    <p:sldId id="282" r:id="rId7"/>
    <p:sldId id="283" r:id="rId8"/>
    <p:sldId id="280" r:id="rId9"/>
    <p:sldId id="267" r:id="rId10"/>
    <p:sldId id="268" r:id="rId11"/>
    <p:sldId id="272" r:id="rId12"/>
    <p:sldId id="271" r:id="rId13"/>
    <p:sldId id="270" r:id="rId14"/>
    <p:sldId id="276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1" clrIdx="0"/>
  <p:cmAuthor id="2" name="Microsoft Office User" initials="MO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91"/>
  </p:normalViewPr>
  <p:slideViewPr>
    <p:cSldViewPr snapToGrid="0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CB58A1-3102-7F48-9284-40AF8C9DE9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39306-F8F9-7744-99D4-867A6736E7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5EAD3D-4E77-3043-9961-F8C0577A928A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45D2C-479D-B440-8C6E-93CD6646F9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78415-042B-B648-A006-BD3238D6D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614564-A1AD-D541-AB7B-C2AE47FE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234E0-94DA-8A44-A996-C59B38FBD9BD}"/>
              </a:ext>
            </a:extLst>
          </p:cNvPr>
          <p:cNvSpPr/>
          <p:nvPr/>
        </p:nvSpPr>
        <p:spPr>
          <a:xfrm>
            <a:off x="1008063" y="0"/>
            <a:ext cx="79343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26C51-B734-404C-9DCD-F434430EDDB9}"/>
              </a:ext>
            </a:extLst>
          </p:cNvPr>
          <p:cNvSpPr/>
          <p:nvPr/>
        </p:nvSpPr>
        <p:spPr>
          <a:xfrm>
            <a:off x="8942388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46F3AB61-0B1B-C747-9B62-97110DE3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262313"/>
            <a:ext cx="41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24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7BD900-49E5-FA48-BB38-34945DEF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FD6A-CFFC-EF45-8C64-87491063FD46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1D4AC3-01CB-0B49-A309-3CEB052B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7E86D3-6EE2-A147-BE46-869643D8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02F-CFD0-2843-8190-DD25F96B0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BC4A62-DB00-BB4F-BB08-8B7D1482E77E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140A3-1F5F-324C-98BB-8E1242D91077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430A93BA-1333-9B45-9B75-550136D34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6413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303314-A99C-4D40-BBE2-7C38D3A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986A-D662-D54E-BADC-F2C4BCBCB497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C8EC42-44D7-2C45-8C3C-1E733E40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F32C60-8B2D-644D-ACB9-FD8C606F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5BA8-6374-794C-AC0F-DD06C564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1EFC-8E08-A14E-B329-889BF908D523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FD7BE-E502-B64B-BBA9-42666D0A65AE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038FB33-1396-E343-85A4-99019DE6B56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337800" y="415925"/>
            <a:ext cx="41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30B893-7831-724F-89CF-89090E2A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F05E-F366-DC4D-AF10-E398CD1AEA27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18C4E5-8127-A94C-B9DA-C2F38D3F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F88CEB-A0D8-A346-882E-50E669D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73E6-C023-AE47-801B-E6A910A60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8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7AF13D-909B-5C47-8997-7D2FFDE1A5D2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12F84-A848-3840-9EF6-930F4BD0A93E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A70D5C3-231D-A149-B4AA-F057DB0C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41350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43093E-5BDF-C348-8091-38FA11F9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0F7E-EFF6-0941-9130-BE285DC46D81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22D2C6-9A3D-1048-9B15-DAB9EFF4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F8E3DE-2ACF-6F49-AD4C-826C37C2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A0C6-422F-6E42-A267-C916EA5D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F31E81-B3B3-B743-9F0F-D25D2B0E5A32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3FFE1-840D-0D41-8766-A2B735F34055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492DCDF-0B07-9141-A47A-B4A2A943E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296227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7E8384-AEA9-AA40-8CC2-4149E337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9BC3-AA61-8A45-BC1D-35B11F9E6B29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8D4BA2-BE54-0048-8E85-AA33FA8E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08045B-55C3-ED47-BCFF-75FEE9A3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90AB-91F3-3E4A-8E3D-09279622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BC3128-B8CE-5A40-BBA3-F88F489E3B4A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61BD9-2B55-8344-8AD2-1B3CF7A5B529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57D2A29-EF21-F148-A7D4-6F14D4D3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413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CDE3D1F-1347-724C-ACFD-98F3E0E7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8FFA-B718-B846-833A-CE80F71BBFC0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B545484-FB47-6F4D-BB05-B616E8F1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CF505B-9B82-E347-BC0C-5D4563C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2E04-0F6A-3A4D-B097-3E06019B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9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8FFDAB-8DE9-D146-98DE-0BEC33718104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D7033C-4AA8-7241-965A-B53A3E31D6D2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2FE93B6-764A-6742-8DA3-686C7E29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63658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ABE31580-7614-7246-BB77-C5272891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2583-8C20-3742-898F-3B79C146868B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AFC300B-B5F1-8644-AFC0-DA0338C7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DEBECEA-6EDE-3A4D-8BFF-C0F7A81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1B1B-24FD-AB41-B076-2E9811052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B035ED-C925-1644-953F-8F307ECB230B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30863C-4BAA-7948-B73B-B4D8F4F494AC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FD37F24-CA4C-AF41-8005-E449EB092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413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6735C80-4C24-874A-B2E7-2E37A837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EDCE-8AED-604B-960D-FF38A0341A0D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60B001-EB04-B74A-80CF-2D961E4B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FAC364B-ECB1-6444-AE95-9ADD245E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33C6-5E65-554A-BE23-FF8818A3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ABA801-488D-3748-A17B-BE4D93C7705A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850B8-EDE8-554B-B3A4-2E7A822A2B4A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A1ECBAE-2644-6246-BE69-6493CD39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FA25-00EF-DC4D-9E09-402AED820854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266CB0-72C3-A643-8BD1-B1C84B3C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DDECAA1-275C-CA44-A014-4F31ACF6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D02F-153A-F24F-B06D-E665F8BF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9A3E10-58C4-C04F-94E9-0948EF74AA6A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4EF54-EC14-4445-9704-BF30529F0642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779EB12-14D6-E140-BB9E-5B7253C25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1271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8EE2B38-34B7-2944-AAB0-FBE76516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08F2-2EFA-6A4D-B458-8FBF5EA5AF8D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BB30D70-9242-7349-A628-6DE5DFD6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B22DB1-3DCB-C344-82CE-CCAA4EA7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A2F8-DE8D-2045-B475-4B0E9A818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11136-4F2C-C54A-AECC-1F204FF6B48B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D07D8-DC89-D349-AB4A-DEB43C4285D2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5E43750-F753-3C41-AAEF-B1127BFF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1271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000">
              <a:solidFill>
                <a:srgbClr val="A9ACEE"/>
              </a:solidFill>
              <a:latin typeface="MS Shell Dlg 2" panose="020B0604030504040204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725D84D-8B9C-EE40-A121-DC690816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8233-F996-4249-B25B-3C70734D3748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5F3D5F3-7704-6140-8F3E-C41BD6B2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2DFA4C9-1CDE-E243-8BA9-BBB77B02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F50B-DAF5-274F-AFFB-BF9354EE7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>
            <a:extLst>
              <a:ext uri="{FF2B5EF4-FFF2-40B4-BE49-F238E27FC236}">
                <a16:creationId xmlns:a16="http://schemas.microsoft.com/office/drawing/2014/main" id="{40BDC048-DDB7-EF4A-B7D2-79329E43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100" y="2105025"/>
            <a:ext cx="9359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ED91939A-28AE-7B44-9F9C-2B9FC62A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07AEB-3CBE-BB4B-9EF8-47E316C62774}"/>
              </a:ext>
            </a:extLst>
          </p:cNvPr>
          <p:cNvSpPr/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1DEA6DAA-9588-BE49-952D-90AE2F8DF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11438" y="808038"/>
            <a:ext cx="79581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79EB9-FEDC-7F4B-8CBB-3F959C38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3363" y="2052638"/>
            <a:ext cx="7796212" cy="399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B4DD4-7F1E-FD4B-A783-A1EF40829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809625" y="5270501"/>
            <a:ext cx="2662237" cy="182562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7A389-DD8C-B142-9258-76DE6F41153C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8F4A8-6ED8-4A43-913C-9E023D750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2236787" y="3660775"/>
            <a:ext cx="5884862" cy="179388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2A9C4-264A-7E43-816B-3DD8E6B47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8750" y="165100"/>
            <a:ext cx="636588" cy="32226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48AB75-7756-D240-B0AC-E443204E0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E2DACE-048F-D140-BCF3-E9350B0BB983}"/>
              </a:ext>
            </a:extLst>
          </p:cNvPr>
          <p:cNvSpPr/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4488" indent="-33813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A9ACEE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A9ACEE"/>
        </a:buClr>
        <a:buSzPct val="9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3813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A9ACEE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9738" indent="-33813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A9ACEE"/>
        </a:buClr>
        <a:buSzPct val="9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3813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A9ACEE"/>
        </a:buClr>
        <a:buSzPct val="9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risemarket.co.nz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CD60BBE-DDD8-5E43-BFBE-987236EF54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1506" name="Subtitle 2">
            <a:extLst>
              <a:ext uri="{FF2B5EF4-FFF2-40B4-BE49-F238E27FC236}">
                <a16:creationId xmlns:a16="http://schemas.microsoft.com/office/drawing/2014/main" id="{BD6A8B17-8A88-4145-987A-93D7E599A5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1507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70D4517C-437B-EF45-94FB-0DFC048A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>
            <a:extLst>
              <a:ext uri="{FF2B5EF4-FFF2-40B4-BE49-F238E27FC236}">
                <a16:creationId xmlns:a16="http://schemas.microsoft.com/office/drawing/2014/main" id="{8590DAD3-34FB-DB48-AF19-E36BAE2C4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294" y="622526"/>
            <a:ext cx="99503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The Rotary Club of Oamaru did</a:t>
            </a:r>
          </a:p>
        </p:txBody>
      </p:sp>
      <p:pic>
        <p:nvPicPr>
          <p:cNvPr id="7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E0A4BB06-1155-054D-87D0-C6EEEEF5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4E4E07-AEEB-4240-A5B6-002360BA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779526"/>
            <a:ext cx="5229225" cy="5298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9B8CABA-B2C9-9948-95E8-2A2EE82FF7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6626" name="Subtitle 2">
            <a:extLst>
              <a:ext uri="{FF2B5EF4-FFF2-40B4-BE49-F238E27FC236}">
                <a16:creationId xmlns:a16="http://schemas.microsoft.com/office/drawing/2014/main" id="{EAB1FE36-39C8-014F-BA2F-857B4D521E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6627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A0582168-BAE7-B949-9BFF-E1251EDA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>
            <a:extLst>
              <a:ext uri="{FF2B5EF4-FFF2-40B4-BE49-F238E27FC236}">
                <a16:creationId xmlns:a16="http://schemas.microsoft.com/office/drawing/2014/main" id="{6C3860E1-5738-4A45-9541-F3D1012B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54723"/>
            <a:ext cx="83354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When are they delivered and how?</a:t>
            </a:r>
          </a:p>
        </p:txBody>
      </p:sp>
      <p:sp>
        <p:nvSpPr>
          <p:cNvPr id="26630" name="TextBox 7">
            <a:extLst>
              <a:ext uri="{FF2B5EF4-FFF2-40B4-BE49-F238E27FC236}">
                <a16:creationId xmlns:a16="http://schemas.microsoft.com/office/drawing/2014/main" id="{B5CF6547-9D86-974C-B875-29CDAEE6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893" y="1986555"/>
            <a:ext cx="757088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All deliveries are handled by The Rotary Club of Christchurch Sunrise as part of the process.  This can be either a bulk delivery or dispatched by courier directly to customers.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1FEEC-9D07-7D4F-9250-971A39CD2762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61939C6-7A7E-294E-A78D-4BACEC2679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7650" name="Subtitle 2">
            <a:extLst>
              <a:ext uri="{FF2B5EF4-FFF2-40B4-BE49-F238E27FC236}">
                <a16:creationId xmlns:a16="http://schemas.microsoft.com/office/drawing/2014/main" id="{5265399D-FE55-5040-BF7C-4D4E9AA3EF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7651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FE8A4E73-99FB-4F48-8ADC-FC439488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>
            <a:extLst>
              <a:ext uri="{FF2B5EF4-FFF2-40B4-BE49-F238E27FC236}">
                <a16:creationId xmlns:a16="http://schemas.microsoft.com/office/drawing/2014/main" id="{A2DE90D7-7D92-FF49-A86A-760E8534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649288"/>
            <a:ext cx="6824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Where to from here?</a:t>
            </a:r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D54B9E06-769F-C340-9905-1F4A3922F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534" y="2228850"/>
            <a:ext cx="77993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>
                <a:solidFill>
                  <a:srgbClr val="0070C0"/>
                </a:solidFill>
                <a:latin typeface="Arial Rounded MT Bold" panose="020F0704030504030204" pitchFamily="34" charset="77"/>
              </a:rPr>
              <a:t>Bayleys</a:t>
            </a:r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need to nominate one staff member to manage this project. We have a mentor  assigned to work with you to  answer any questions and to help at all stages.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643BB-D1D2-8447-BF2E-04C659B6B724}"/>
              </a:ext>
            </a:extLst>
          </p:cNvPr>
          <p:cNvSpPr txBox="1"/>
          <p:nvPr/>
        </p:nvSpPr>
        <p:spPr>
          <a:xfrm>
            <a:off x="220133" y="6282267"/>
            <a:ext cx="608065" cy="40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E6316-2893-FB48-A922-05FC31E7F3B0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D4B60B5-CFAD-3740-ADFC-96052A4548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9FD709F1-A17D-E249-8A71-306FA2EBD2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8675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9BF9D8B3-5B0F-B641-AF8A-572909E2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>
            <a:extLst>
              <a:ext uri="{FF2B5EF4-FFF2-40B4-BE49-F238E27FC236}">
                <a16:creationId xmlns:a16="http://schemas.microsoft.com/office/drawing/2014/main" id="{D7EEA91F-4BA2-024F-AC6B-0654EDEF0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690562"/>
            <a:ext cx="6824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How do we order and pay?</a:t>
            </a: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DF5DA0CE-0E0E-154D-9E46-6003486A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72" y="2268538"/>
            <a:ext cx="74469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We will be provided  the process to enable orders to be placed either in bulk or as single orders through the </a:t>
            </a:r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  <a:hlinkClick r:id="rId3"/>
              </a:rPr>
              <a:t>www.sunrisemarket.co.nz</a:t>
            </a:r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 website.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9AD6B-1F16-D64A-AC7F-213B8F290E1C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287B8DA0-9C62-0F47-B0EB-928932FB1A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9698" name="Subtitle 2">
            <a:extLst>
              <a:ext uri="{FF2B5EF4-FFF2-40B4-BE49-F238E27FC236}">
                <a16:creationId xmlns:a16="http://schemas.microsoft.com/office/drawing/2014/main" id="{04EFE1E1-67FB-8D4C-8302-C716332BF1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9699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F664955E-C08D-8545-8239-8B52503F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>
            <a:extLst>
              <a:ext uri="{FF2B5EF4-FFF2-40B4-BE49-F238E27FC236}">
                <a16:creationId xmlns:a16="http://schemas.microsoft.com/office/drawing/2014/main" id="{91CE06CC-CB6D-374C-9E98-8D1B2A6D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533" y="649288"/>
            <a:ext cx="80433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Frequently asked questions?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2BBC6984-0BAD-C14E-AFFB-83D551895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435160"/>
            <a:ext cx="755226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There is alcohol in the pack. Do we need a  liquor license?</a:t>
            </a:r>
          </a:p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No we don’t as The Rotary Club of Christchurch Sunrise has the liquor license, so this is all covered.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E49C6-2B36-7A41-8128-5888561A31C1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7311308-2C56-3545-81FB-CD74F3D817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id="{C30C9F04-0386-8A4B-B5BE-3E31D6D32A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30723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4D82800F-EE89-C74F-861A-EA6AC27F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5FBC08-2069-B040-B5E5-4481C8F7E965}"/>
              </a:ext>
            </a:extLst>
          </p:cNvPr>
          <p:cNvSpPr/>
          <p:nvPr/>
        </p:nvSpPr>
        <p:spPr>
          <a:xfrm>
            <a:off x="2082800" y="594515"/>
            <a:ext cx="899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dirty="0">
                <a:solidFill>
                  <a:srgbClr val="0070C0"/>
                </a:solidFill>
                <a:latin typeface="Arial Rounded MT Bold" panose="020F0704030504030204" pitchFamily="34" charset="77"/>
                <a:cs typeface="Arial Hebrew" pitchFamily="2" charset="-79"/>
              </a:rPr>
              <a:t>Rotary Christmas Gift Packs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98F7E-48EB-7E46-93A3-89A1191DB70A}"/>
              </a:ext>
            </a:extLst>
          </p:cNvPr>
          <p:cNvSpPr txBox="1"/>
          <p:nvPr/>
        </p:nvSpPr>
        <p:spPr>
          <a:xfrm>
            <a:off x="1947334" y="1859339"/>
            <a:ext cx="7857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 while supporting the community…</a:t>
            </a:r>
          </a:p>
          <a:p>
            <a:endParaRPr lang="en-US" altLang="en-US" sz="36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The Rotary Club of Christchurch Sunrise share of the profits will assist in their support of their partner charities in 2024/25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90136-1732-7647-975F-C72BA18DD80A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7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7311308-2C56-3545-81FB-CD74F3D817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id="{C30C9F04-0386-8A4B-B5BE-3E31D6D32A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30723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4D82800F-EE89-C74F-861A-EA6AC27F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5FBC08-2069-B040-B5E5-4481C8F7E965}"/>
              </a:ext>
            </a:extLst>
          </p:cNvPr>
          <p:cNvSpPr/>
          <p:nvPr/>
        </p:nvSpPr>
        <p:spPr>
          <a:xfrm>
            <a:off x="2082800" y="594515"/>
            <a:ext cx="8634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dirty="0">
                <a:solidFill>
                  <a:srgbClr val="0070C0"/>
                </a:solidFill>
                <a:latin typeface="Arial Rounded MT Bold" panose="020F0704030504030204" pitchFamily="34" charset="77"/>
                <a:cs typeface="Arial Hebrew" pitchFamily="2" charset="-79"/>
              </a:rPr>
              <a:t>Rotary Christmas Gift Packs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98F7E-48EB-7E46-93A3-89A1191DB70A}"/>
              </a:ext>
            </a:extLst>
          </p:cNvPr>
          <p:cNvSpPr txBox="1"/>
          <p:nvPr/>
        </p:nvSpPr>
        <p:spPr>
          <a:xfrm>
            <a:off x="1913467" y="2435160"/>
            <a:ext cx="7835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 while supporting the community…</a:t>
            </a:r>
          </a:p>
          <a:p>
            <a:endParaRPr lang="en-US" sz="36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90136-1732-7647-975F-C72BA18DD80A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57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BCDA9A8-90C8-E546-916E-C5C80D0D31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9458" name="Subtitle 2">
            <a:extLst>
              <a:ext uri="{FF2B5EF4-FFF2-40B4-BE49-F238E27FC236}">
                <a16:creationId xmlns:a16="http://schemas.microsoft.com/office/drawing/2014/main" id="{38713080-A415-774B-9923-8E312A51A4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9459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CD3CA49A-2076-C94B-A720-842DEB17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A6B3C-4461-6F4E-B865-6897AA690487}"/>
              </a:ext>
            </a:extLst>
          </p:cNvPr>
          <p:cNvSpPr txBox="1"/>
          <p:nvPr/>
        </p:nvSpPr>
        <p:spPr>
          <a:xfrm>
            <a:off x="2043954" y="643467"/>
            <a:ext cx="890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800" dirty="0">
                <a:solidFill>
                  <a:srgbClr val="0070C0"/>
                </a:solidFill>
                <a:latin typeface="Arial Rounded MT Bold" panose="020F0704030504030204" pitchFamily="34" charset="77"/>
                <a:cs typeface="Arial Hebrew" pitchFamily="2" charset="-79"/>
              </a:rPr>
              <a:t>Rotary Christmas Gift Pack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85D65-60EE-064C-9C26-1E7C1CF08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45" y="2169414"/>
            <a:ext cx="6227696" cy="4688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2D35147-70E7-1C41-92DC-19F974E757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0482" name="Subtitle 2">
            <a:extLst>
              <a:ext uri="{FF2B5EF4-FFF2-40B4-BE49-F238E27FC236}">
                <a16:creationId xmlns:a16="http://schemas.microsoft.com/office/drawing/2014/main" id="{2FBD6096-CD76-0A44-B564-B702DD0B5A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0483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FD2F6976-A058-6E48-BF9E-EE74E31E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3">
            <a:extLst>
              <a:ext uri="{FF2B5EF4-FFF2-40B4-BE49-F238E27FC236}">
                <a16:creationId xmlns:a16="http://schemas.microsoft.com/office/drawing/2014/main" id="{50E1B289-1669-C648-B3B3-291E0D2F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649288"/>
            <a:ext cx="75993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What’s in it for </a:t>
            </a:r>
            <a:r>
              <a:rPr lang="en-US" altLang="en-US" sz="3800" dirty="0" err="1">
                <a:solidFill>
                  <a:srgbClr val="0070C0"/>
                </a:solidFill>
                <a:latin typeface="Arial Rounded MT Bold" panose="020F0704030504030204" pitchFamily="34" charset="77"/>
              </a:rPr>
              <a:t>Bayleys</a:t>
            </a:r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Real Estate Christchurch?</a:t>
            </a:r>
          </a:p>
        </p:txBody>
      </p:sp>
      <p:sp>
        <p:nvSpPr>
          <p:cNvPr id="20486" name="TextBox 7">
            <a:extLst>
              <a:ext uri="{FF2B5EF4-FFF2-40B4-BE49-F238E27FC236}">
                <a16:creationId xmlns:a16="http://schemas.microsoft.com/office/drawing/2014/main" id="{6256B7AE-8DFB-DB46-AE71-B9087B15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24" y="2716306"/>
            <a:ext cx="78037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For every box that you buy, the profit generated goes to support a charity or cause within our local community.</a:t>
            </a:r>
          </a:p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BCE84-0144-CF4B-9467-D143AC6FC9CC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7E378EE-01AD-414C-9368-BD1FBA7117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3554" name="Subtitle 2">
            <a:extLst>
              <a:ext uri="{FF2B5EF4-FFF2-40B4-BE49-F238E27FC236}">
                <a16:creationId xmlns:a16="http://schemas.microsoft.com/office/drawing/2014/main" id="{9BF3EC0F-0C16-1943-8EE2-A8D8ACA7F2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3555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C7B7B43E-47E9-1C42-B1AB-E173D196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>
            <a:extLst>
              <a:ext uri="{FF2B5EF4-FFF2-40B4-BE49-F238E27FC236}">
                <a16:creationId xmlns:a16="http://schemas.microsoft.com/office/drawing/2014/main" id="{77143087-4098-9945-8AEA-24AEF914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594" y="702888"/>
            <a:ext cx="68246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Are these gift packs only available at Christmas time?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E60B5F4C-27AC-B541-91C6-E4173614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53" y="2667660"/>
            <a:ext cx="75247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Our current program is for the forthcoming festive season.  However these will be available after this on an ongoing basis.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80D7A-D529-3F4E-A5E3-8ED0CF0CFADA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B68FD90-B3B2-E54B-AE24-2E76CB49C1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4578" name="Subtitle 2">
            <a:extLst>
              <a:ext uri="{FF2B5EF4-FFF2-40B4-BE49-F238E27FC236}">
                <a16:creationId xmlns:a16="http://schemas.microsoft.com/office/drawing/2014/main" id="{3106C113-8921-0C48-88E0-3D991E6D77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4579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1BD2232E-A540-3F43-94BD-1BD1C000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2D7460-6ABF-284D-9DC2-1C04A86E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259" y="-4482"/>
            <a:ext cx="4954245" cy="686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B68FD90-B3B2-E54B-AE24-2E76CB49C1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4578" name="Subtitle 2">
            <a:extLst>
              <a:ext uri="{FF2B5EF4-FFF2-40B4-BE49-F238E27FC236}">
                <a16:creationId xmlns:a16="http://schemas.microsoft.com/office/drawing/2014/main" id="{3106C113-8921-0C48-88E0-3D991E6D77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4579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1BD2232E-A540-3F43-94BD-1BD1C000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31D30D73-EC37-2B45-9311-8C978424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539442-8FFC-5A4A-9191-09A07718A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655" y="0"/>
            <a:ext cx="508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2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B68FD90-B3B2-E54B-AE24-2E76CB49C1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4578" name="Subtitle 2">
            <a:extLst>
              <a:ext uri="{FF2B5EF4-FFF2-40B4-BE49-F238E27FC236}">
                <a16:creationId xmlns:a16="http://schemas.microsoft.com/office/drawing/2014/main" id="{3106C113-8921-0C48-88E0-3D991E6D77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4579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1BD2232E-A540-3F43-94BD-1BD1C000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9255E8-BCFD-534D-8E9F-7D2E8109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82" y="160517"/>
            <a:ext cx="4445862" cy="65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791AE59-7A37-0646-8AA4-F3FB6A2297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1438" y="3429000"/>
            <a:ext cx="551815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5602" name="Subtitle 2">
            <a:extLst>
              <a:ext uri="{FF2B5EF4-FFF2-40B4-BE49-F238E27FC236}">
                <a16:creationId xmlns:a16="http://schemas.microsoft.com/office/drawing/2014/main" id="{71D84311-3012-5140-B17F-DD792BF3FB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1775" y="2268538"/>
            <a:ext cx="5357813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5603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3EB0FB5B-E4FE-7340-B177-22B7D5CA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>
            <a:extLst>
              <a:ext uri="{FF2B5EF4-FFF2-40B4-BE49-F238E27FC236}">
                <a16:creationId xmlns:a16="http://schemas.microsoft.com/office/drawing/2014/main" id="{15AF80F9-5E5D-9945-8F69-C026050F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946" y="696053"/>
            <a:ext cx="68246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What is the deadline for orders?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8ECE02A1-6226-8947-BF43-4E5B846C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296" y="3004311"/>
            <a:ext cx="770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The cutoff for all orders and payments is November 1 the 2024.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0E09F-260C-5E47-80E8-7E8514047D9F}"/>
              </a:ext>
            </a:extLst>
          </p:cNvPr>
          <p:cNvSpPr txBox="1"/>
          <p:nvPr/>
        </p:nvSpPr>
        <p:spPr>
          <a:xfrm>
            <a:off x="0" y="5429494"/>
            <a:ext cx="430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Sunrise Market </a:t>
            </a:r>
          </a:p>
          <a:p>
            <a:pPr algn="ctr"/>
            <a:endParaRPr lang="en-US" sz="1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great way to thank your clients….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And support our community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25AFB35-8F0B-ED45-9677-F88B291D5D42}" vid="{BF9F0641-2DDB-4044-AEDB-E08D214740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10260</TotalTime>
  <Words>426</Words>
  <Application>Microsoft Macintosh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Hebrew</vt:lpstr>
      <vt:lpstr>Arial Rounded MT Bold</vt:lpstr>
      <vt:lpstr>Calibri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cp:lastPrinted>2024-09-04T00:20:49Z</cp:lastPrinted>
  <dcterms:created xsi:type="dcterms:W3CDTF">2023-10-26T03:24:03Z</dcterms:created>
  <dcterms:modified xsi:type="dcterms:W3CDTF">2024-09-05T23:14:24Z</dcterms:modified>
</cp:coreProperties>
</file>