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19"/>
  </p:handoutMasterIdLst>
  <p:sldIdLst>
    <p:sldId id="274" r:id="rId2"/>
    <p:sldId id="273" r:id="rId3"/>
    <p:sldId id="278" r:id="rId4"/>
    <p:sldId id="259" r:id="rId5"/>
    <p:sldId id="265" r:id="rId6"/>
    <p:sldId id="266" r:id="rId7"/>
    <p:sldId id="269" r:id="rId8"/>
    <p:sldId id="282" r:id="rId9"/>
    <p:sldId id="283" r:id="rId10"/>
    <p:sldId id="280" r:id="rId11"/>
    <p:sldId id="267" r:id="rId12"/>
    <p:sldId id="268" r:id="rId13"/>
    <p:sldId id="272" r:id="rId14"/>
    <p:sldId id="271" r:id="rId15"/>
    <p:sldId id="270" r:id="rId16"/>
    <p:sldId id="284" r:id="rId17"/>
    <p:sldId id="276"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 id="2" name="Microsoft Office User" initials="MO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064"/>
  </p:normalViewPr>
  <p:slideViewPr>
    <p:cSldViewPr snapToGrid="0">
      <p:cViewPr varScale="1">
        <p:scale>
          <a:sx n="88" d="100"/>
          <a:sy n="88" d="100"/>
        </p:scale>
        <p:origin x="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CB58A1-3102-7F48-9284-40AF8C9DE9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D339306-F8F9-7744-99D4-867A6736E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05EAD3D-4E77-3043-9961-F8C0577A928A}" type="datetimeFigureOut">
              <a:rPr lang="en-US"/>
              <a:pPr>
                <a:defRPr/>
              </a:pPr>
              <a:t>9/11/24</a:t>
            </a:fld>
            <a:endParaRPr lang="en-US"/>
          </a:p>
        </p:txBody>
      </p:sp>
      <p:sp>
        <p:nvSpPr>
          <p:cNvPr id="4" name="Footer Placeholder 3">
            <a:extLst>
              <a:ext uri="{FF2B5EF4-FFF2-40B4-BE49-F238E27FC236}">
                <a16:creationId xmlns:a16="http://schemas.microsoft.com/office/drawing/2014/main" id="{09C45D2C-479D-B440-8C6E-93CD6646F9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4178415-042B-B648-A006-BD3238D6D7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B614564-A1AD-D541-AB7B-C2AE47FE70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234E0-94DA-8A44-A996-C59B38FBD9BD}"/>
              </a:ext>
            </a:extLst>
          </p:cNvPr>
          <p:cNvSpPr/>
          <p:nvPr/>
        </p:nvSpPr>
        <p:spPr>
          <a:xfrm>
            <a:off x="1008063" y="0"/>
            <a:ext cx="7934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7626C51-B734-404C-9DCD-F434430EDDB9}"/>
              </a:ext>
            </a:extLst>
          </p:cNvPr>
          <p:cNvSpPr/>
          <p:nvPr/>
        </p:nvSpPr>
        <p:spPr>
          <a:xfrm>
            <a:off x="8942388"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46F3AB61-0B1B-C747-9B62-97110DE37C54}"/>
              </a:ext>
            </a:extLst>
          </p:cNvPr>
          <p:cNvSpPr txBox="1">
            <a:spLocks noChangeArrowheads="1"/>
          </p:cNvSpPr>
          <p:nvPr/>
        </p:nvSpPr>
        <p:spPr bwMode="auto">
          <a:xfrm>
            <a:off x="2190750" y="326231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2400">
                <a:solidFill>
                  <a:srgbClr val="A9ACEE"/>
                </a:solidFill>
                <a:latin typeface="Wingdings 3" pitchFamily="2" charset="2"/>
              </a:rPr>
              <a:t>z</a:t>
            </a:r>
            <a:endParaRPr lang="en-US" altLang="en-US" sz="2400">
              <a:solidFill>
                <a:srgbClr val="A9ACEE"/>
              </a:solidFill>
              <a:latin typeface="MS Shell Dlg 2" panose="020B0604030504040204"/>
            </a:endParaRPr>
          </a:p>
        </p:txBody>
      </p:sp>
      <p:sp>
        <p:nvSpPr>
          <p:cNvPr id="2" name="Title 1"/>
          <p:cNvSpPr>
            <a:spLocks noGrp="1"/>
          </p:cNvSpPr>
          <p:nvPr>
            <p:ph type="ctrTitle"/>
          </p:nvPr>
        </p:nvSpPr>
        <p:spPr>
          <a:xfrm>
            <a:off x="2611808" y="3428998"/>
            <a:ext cx="5518066" cy="2268559"/>
          </a:xfrm>
        </p:spPr>
        <p:txBody>
          <a:bodyPr>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E7BD900-49E5-FA48-BB38-34945DEF9C80}"/>
              </a:ext>
            </a:extLst>
          </p:cNvPr>
          <p:cNvSpPr>
            <a:spLocks noGrp="1"/>
          </p:cNvSpPr>
          <p:nvPr>
            <p:ph type="dt" sz="half" idx="10"/>
          </p:nvPr>
        </p:nvSpPr>
        <p:spPr/>
        <p:txBody>
          <a:bodyPr/>
          <a:lstStyle>
            <a:lvl1pPr>
              <a:defRPr/>
            </a:lvl1pPr>
          </a:lstStyle>
          <a:p>
            <a:pPr>
              <a:defRPr/>
            </a:pPr>
            <a:fld id="{EB32FD6A-CFFC-EF45-8C64-87491063FD46}" type="datetimeFigureOut">
              <a:rPr lang="en-US"/>
              <a:pPr>
                <a:defRPr/>
              </a:pPr>
              <a:t>9/11/24</a:t>
            </a:fld>
            <a:endParaRPr lang="en-US"/>
          </a:p>
        </p:txBody>
      </p:sp>
      <p:sp>
        <p:nvSpPr>
          <p:cNvPr id="8" name="Footer Placeholder 4">
            <a:extLst>
              <a:ext uri="{FF2B5EF4-FFF2-40B4-BE49-F238E27FC236}">
                <a16:creationId xmlns:a16="http://schemas.microsoft.com/office/drawing/2014/main" id="{F81D4AC3-01CB-0B49-A309-3CEB052B54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7E86D3-6EE2-A147-BE46-869643D8E02C}"/>
              </a:ext>
            </a:extLst>
          </p:cNvPr>
          <p:cNvSpPr>
            <a:spLocks noGrp="1"/>
          </p:cNvSpPr>
          <p:nvPr>
            <p:ph type="sldNum" sz="quarter" idx="12"/>
          </p:nvPr>
        </p:nvSpPr>
        <p:spPr/>
        <p:txBody>
          <a:bodyPr/>
          <a:lstStyle>
            <a:lvl1pPr>
              <a:defRPr/>
            </a:lvl1pPr>
          </a:lstStyle>
          <a:p>
            <a:pPr>
              <a:defRPr/>
            </a:pPr>
            <a:fld id="{E56A902F-CFD0-2843-8190-DD25F96B0BA5}" type="slidenum">
              <a:rPr lang="en-US"/>
              <a:pPr>
                <a:defRPr/>
              </a:pPr>
              <a:t>‹#›</a:t>
            </a:fld>
            <a:endParaRPr lang="en-US"/>
          </a:p>
        </p:txBody>
      </p:sp>
    </p:spTree>
    <p:extLst>
      <p:ext uri="{BB962C8B-B14F-4D97-AF65-F5344CB8AC3E}">
        <p14:creationId xmlns:p14="http://schemas.microsoft.com/office/powerpoint/2010/main" val="2805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BC4A62-DB00-BB4F-BB08-8B7D1482E77E}"/>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00140A3-1F5F-324C-98BB-8E1242D91077}"/>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430A93BA-1333-9B45-9B75-550136D34D3E}"/>
              </a:ext>
            </a:extLst>
          </p:cNvPr>
          <p:cNvSpPr txBox="1">
            <a:spLocks noChangeArrowheads="1"/>
          </p:cNvSpPr>
          <p:nvPr/>
        </p:nvSpPr>
        <p:spPr bwMode="auto">
          <a:xfrm>
            <a:off x="2193925"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303314-A99C-4D40-BBE2-7C38D3A4CBB9}"/>
              </a:ext>
            </a:extLst>
          </p:cNvPr>
          <p:cNvSpPr>
            <a:spLocks noGrp="1"/>
          </p:cNvSpPr>
          <p:nvPr>
            <p:ph type="dt" sz="half" idx="10"/>
          </p:nvPr>
        </p:nvSpPr>
        <p:spPr/>
        <p:txBody>
          <a:bodyPr/>
          <a:lstStyle>
            <a:lvl1pPr>
              <a:defRPr/>
            </a:lvl1pPr>
          </a:lstStyle>
          <a:p>
            <a:pPr>
              <a:defRPr/>
            </a:pPr>
            <a:fld id="{03E1986A-D662-D54E-BADC-F2C4BCBCB497}" type="datetimeFigureOut">
              <a:rPr lang="en-US"/>
              <a:pPr>
                <a:defRPr/>
              </a:pPr>
              <a:t>9/11/24</a:t>
            </a:fld>
            <a:endParaRPr lang="en-US"/>
          </a:p>
        </p:txBody>
      </p:sp>
      <p:sp>
        <p:nvSpPr>
          <p:cNvPr id="8" name="Footer Placeholder 4">
            <a:extLst>
              <a:ext uri="{FF2B5EF4-FFF2-40B4-BE49-F238E27FC236}">
                <a16:creationId xmlns:a16="http://schemas.microsoft.com/office/drawing/2014/main" id="{16C8EC42-44D7-2C45-8C3C-1E733E4011B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F32C60-8B2D-644D-ACB9-FD8C606F8815}"/>
              </a:ext>
            </a:extLst>
          </p:cNvPr>
          <p:cNvSpPr>
            <a:spLocks noGrp="1"/>
          </p:cNvSpPr>
          <p:nvPr>
            <p:ph type="sldNum" sz="quarter" idx="12"/>
          </p:nvPr>
        </p:nvSpPr>
        <p:spPr/>
        <p:txBody>
          <a:bodyPr/>
          <a:lstStyle>
            <a:lvl1pPr>
              <a:defRPr/>
            </a:lvl1pPr>
          </a:lstStyle>
          <a:p>
            <a:pPr>
              <a:defRPr/>
            </a:pPr>
            <a:fld id="{3BAB5BA8-6374-794C-AC0F-DD06C5645AD1}" type="slidenum">
              <a:rPr lang="en-US"/>
              <a:pPr>
                <a:defRPr/>
              </a:pPr>
              <a:t>‹#›</a:t>
            </a:fld>
            <a:endParaRPr lang="en-US"/>
          </a:p>
        </p:txBody>
      </p:sp>
    </p:spTree>
    <p:extLst>
      <p:ext uri="{BB962C8B-B14F-4D97-AF65-F5344CB8AC3E}">
        <p14:creationId xmlns:p14="http://schemas.microsoft.com/office/powerpoint/2010/main" val="282569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F1EFC-8E08-A14E-B329-889BF908D523}"/>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AEFD7BE-E502-B64B-BBA9-42666D0A65A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7038FB33-1396-E343-85A4-99019DE6B561}"/>
              </a:ext>
            </a:extLst>
          </p:cNvPr>
          <p:cNvSpPr txBox="1">
            <a:spLocks noChangeArrowheads="1"/>
          </p:cNvSpPr>
          <p:nvPr/>
        </p:nvSpPr>
        <p:spPr bwMode="auto">
          <a:xfrm rot="5400000">
            <a:off x="10337800" y="41592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A30B893-7831-724F-89CF-89090E2A8E8E}"/>
              </a:ext>
            </a:extLst>
          </p:cNvPr>
          <p:cNvSpPr>
            <a:spLocks noGrp="1"/>
          </p:cNvSpPr>
          <p:nvPr>
            <p:ph type="dt" sz="half" idx="10"/>
          </p:nvPr>
        </p:nvSpPr>
        <p:spPr/>
        <p:txBody>
          <a:bodyPr/>
          <a:lstStyle>
            <a:lvl1pPr>
              <a:defRPr/>
            </a:lvl1pPr>
          </a:lstStyle>
          <a:p>
            <a:pPr>
              <a:defRPr/>
            </a:pPr>
            <a:fld id="{F522F05E-F366-DC4D-AF10-E398CD1AEA27}" type="datetimeFigureOut">
              <a:rPr lang="en-US"/>
              <a:pPr>
                <a:defRPr/>
              </a:pPr>
              <a:t>9/11/24</a:t>
            </a:fld>
            <a:endParaRPr lang="en-US"/>
          </a:p>
        </p:txBody>
      </p:sp>
      <p:sp>
        <p:nvSpPr>
          <p:cNvPr id="8" name="Footer Placeholder 4">
            <a:extLst>
              <a:ext uri="{FF2B5EF4-FFF2-40B4-BE49-F238E27FC236}">
                <a16:creationId xmlns:a16="http://schemas.microsoft.com/office/drawing/2014/main" id="{1D18C4E5-8127-A94C-B9DA-C2F38D3F6DE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F88CEB-A0D8-A346-882E-50E669DFAE3E}"/>
              </a:ext>
            </a:extLst>
          </p:cNvPr>
          <p:cNvSpPr>
            <a:spLocks noGrp="1"/>
          </p:cNvSpPr>
          <p:nvPr>
            <p:ph type="sldNum" sz="quarter" idx="12"/>
          </p:nvPr>
        </p:nvSpPr>
        <p:spPr/>
        <p:txBody>
          <a:bodyPr/>
          <a:lstStyle>
            <a:lvl1pPr>
              <a:defRPr/>
            </a:lvl1pPr>
          </a:lstStyle>
          <a:p>
            <a:pPr>
              <a:defRPr/>
            </a:pPr>
            <a:fld id="{118873E6-C023-AE47-801B-E6A910A60977}" type="slidenum">
              <a:rPr lang="en-US"/>
              <a:pPr>
                <a:defRPr/>
              </a:pPr>
              <a:t>‹#›</a:t>
            </a:fld>
            <a:endParaRPr lang="en-US"/>
          </a:p>
        </p:txBody>
      </p:sp>
    </p:spTree>
    <p:extLst>
      <p:ext uri="{BB962C8B-B14F-4D97-AF65-F5344CB8AC3E}">
        <p14:creationId xmlns:p14="http://schemas.microsoft.com/office/powerpoint/2010/main" val="55878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7AF13D-909B-5C47-8997-7D2FFDE1A5D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EB12F84-A848-3840-9EF6-930F4BD0A93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AA70D5C3-231D-A149-B4AA-F057DB0CD4C8}"/>
              </a:ext>
            </a:extLst>
          </p:cNvPr>
          <p:cNvSpPr txBox="1">
            <a:spLocks noChangeArrowheads="1"/>
          </p:cNvSpPr>
          <p:nvPr/>
        </p:nvSpPr>
        <p:spPr bwMode="auto">
          <a:xfrm>
            <a:off x="2195513" y="641350"/>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B43093E-5BDF-C348-8091-38FA11F9DD37}"/>
              </a:ext>
            </a:extLst>
          </p:cNvPr>
          <p:cNvSpPr>
            <a:spLocks noGrp="1"/>
          </p:cNvSpPr>
          <p:nvPr>
            <p:ph type="dt" sz="half" idx="10"/>
          </p:nvPr>
        </p:nvSpPr>
        <p:spPr/>
        <p:txBody>
          <a:bodyPr/>
          <a:lstStyle>
            <a:lvl1pPr>
              <a:defRPr/>
            </a:lvl1pPr>
          </a:lstStyle>
          <a:p>
            <a:pPr>
              <a:defRPr/>
            </a:pPr>
            <a:fld id="{93170F7E-EFF6-0941-9130-BE285DC46D81}" type="datetimeFigureOut">
              <a:rPr lang="en-US"/>
              <a:pPr>
                <a:defRPr/>
              </a:pPr>
              <a:t>9/11/24</a:t>
            </a:fld>
            <a:endParaRPr lang="en-US"/>
          </a:p>
        </p:txBody>
      </p:sp>
      <p:sp>
        <p:nvSpPr>
          <p:cNvPr id="8" name="Footer Placeholder 4">
            <a:extLst>
              <a:ext uri="{FF2B5EF4-FFF2-40B4-BE49-F238E27FC236}">
                <a16:creationId xmlns:a16="http://schemas.microsoft.com/office/drawing/2014/main" id="{D322D2C6-9A3D-1048-9B15-DAB9EFF42C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F8E3DE-2ACF-6F49-AD4C-826C37C2AFAF}"/>
              </a:ext>
            </a:extLst>
          </p:cNvPr>
          <p:cNvSpPr>
            <a:spLocks noGrp="1"/>
          </p:cNvSpPr>
          <p:nvPr>
            <p:ph type="sldNum" sz="quarter" idx="12"/>
          </p:nvPr>
        </p:nvSpPr>
        <p:spPr/>
        <p:txBody>
          <a:bodyPr/>
          <a:lstStyle>
            <a:lvl1pPr>
              <a:defRPr/>
            </a:lvl1pPr>
          </a:lstStyle>
          <a:p>
            <a:pPr>
              <a:defRPr/>
            </a:pPr>
            <a:fld id="{FDF4A0C6-422F-6E42-A267-C916EA5DEE3D}" type="slidenum">
              <a:rPr lang="en-US"/>
              <a:pPr>
                <a:defRPr/>
              </a:pPr>
              <a:t>‹#›</a:t>
            </a:fld>
            <a:endParaRPr lang="en-US"/>
          </a:p>
        </p:txBody>
      </p:sp>
    </p:spTree>
    <p:extLst>
      <p:ext uri="{BB962C8B-B14F-4D97-AF65-F5344CB8AC3E}">
        <p14:creationId xmlns:p14="http://schemas.microsoft.com/office/powerpoint/2010/main" val="63048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F31E81-B3B3-B743-9F0F-D25D2B0E5A3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7A3FFE1-840D-0D41-8766-A2B735F34055}"/>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2492DCDF-0B07-9141-A47A-B4A2A943EC88}"/>
              </a:ext>
            </a:extLst>
          </p:cNvPr>
          <p:cNvSpPr txBox="1">
            <a:spLocks noChangeArrowheads="1"/>
          </p:cNvSpPr>
          <p:nvPr/>
        </p:nvSpPr>
        <p:spPr bwMode="auto">
          <a:xfrm>
            <a:off x="2192338" y="29622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3147254"/>
            <a:ext cx="7956560" cy="1424746"/>
          </a:xfrm>
        </p:spPr>
        <p:txBody>
          <a:bodyPr>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57E8384-AEA9-AA40-8CC2-4149E3378268}"/>
              </a:ext>
            </a:extLst>
          </p:cNvPr>
          <p:cNvSpPr>
            <a:spLocks noGrp="1"/>
          </p:cNvSpPr>
          <p:nvPr>
            <p:ph type="dt" sz="half" idx="10"/>
          </p:nvPr>
        </p:nvSpPr>
        <p:spPr/>
        <p:txBody>
          <a:bodyPr/>
          <a:lstStyle>
            <a:lvl1pPr>
              <a:defRPr/>
            </a:lvl1pPr>
          </a:lstStyle>
          <a:p>
            <a:pPr>
              <a:defRPr/>
            </a:pPr>
            <a:fld id="{60489BC3-AA61-8A45-BC1D-35B11F9E6B29}" type="datetimeFigureOut">
              <a:rPr lang="en-US"/>
              <a:pPr>
                <a:defRPr/>
              </a:pPr>
              <a:t>9/11/24</a:t>
            </a:fld>
            <a:endParaRPr lang="en-US"/>
          </a:p>
        </p:txBody>
      </p:sp>
      <p:sp>
        <p:nvSpPr>
          <p:cNvPr id="8" name="Footer Placeholder 4">
            <a:extLst>
              <a:ext uri="{FF2B5EF4-FFF2-40B4-BE49-F238E27FC236}">
                <a16:creationId xmlns:a16="http://schemas.microsoft.com/office/drawing/2014/main" id="{798D4BA2-BE54-0048-8E85-AA33FA8E77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808045B-55C3-ED47-BCFF-75FEE9A3773A}"/>
              </a:ext>
            </a:extLst>
          </p:cNvPr>
          <p:cNvSpPr>
            <a:spLocks noGrp="1"/>
          </p:cNvSpPr>
          <p:nvPr>
            <p:ph type="sldNum" sz="quarter" idx="12"/>
          </p:nvPr>
        </p:nvSpPr>
        <p:spPr/>
        <p:txBody>
          <a:bodyPr/>
          <a:lstStyle>
            <a:lvl1pPr>
              <a:defRPr/>
            </a:lvl1pPr>
          </a:lstStyle>
          <a:p>
            <a:pPr>
              <a:defRPr/>
            </a:pPr>
            <a:fld id="{84BE90AB-91F3-3E4A-8E3D-09279622C4E7}" type="slidenum">
              <a:rPr lang="en-US"/>
              <a:pPr>
                <a:defRPr/>
              </a:pPr>
              <a:t>‹#›</a:t>
            </a:fld>
            <a:endParaRPr lang="en-US"/>
          </a:p>
        </p:txBody>
      </p:sp>
    </p:spTree>
    <p:extLst>
      <p:ext uri="{BB962C8B-B14F-4D97-AF65-F5344CB8AC3E}">
        <p14:creationId xmlns:p14="http://schemas.microsoft.com/office/powerpoint/2010/main" val="309059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BC3128-B8CE-5A40-BBA3-F88F489E3B4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CB61BD9-2B55-8344-8AD2-1B3CF7A5B529}"/>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B57D2A29-EF21-F148-A7D4-6F14D4D3D930}"/>
              </a:ext>
            </a:extLst>
          </p:cNvPr>
          <p:cNvSpPr txBox="1">
            <a:spLocks noChangeArrowheads="1"/>
          </p:cNvSpPr>
          <p:nvPr/>
        </p:nvSpPr>
        <p:spPr bwMode="auto">
          <a:xfrm>
            <a:off x="2195513"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CCDE3D1F-1347-724C-ACFD-98F3E0E76F20}"/>
              </a:ext>
            </a:extLst>
          </p:cNvPr>
          <p:cNvSpPr>
            <a:spLocks noGrp="1"/>
          </p:cNvSpPr>
          <p:nvPr>
            <p:ph type="dt" sz="half" idx="10"/>
          </p:nvPr>
        </p:nvSpPr>
        <p:spPr/>
        <p:txBody>
          <a:bodyPr/>
          <a:lstStyle>
            <a:lvl1pPr>
              <a:defRPr/>
            </a:lvl1pPr>
          </a:lstStyle>
          <a:p>
            <a:pPr>
              <a:defRPr/>
            </a:pPr>
            <a:fld id="{4AFA8FFA-B718-B846-833A-CE80F71BBFC0}" type="datetimeFigureOut">
              <a:rPr lang="en-US"/>
              <a:pPr>
                <a:defRPr/>
              </a:pPr>
              <a:t>9/11/24</a:t>
            </a:fld>
            <a:endParaRPr lang="en-US"/>
          </a:p>
        </p:txBody>
      </p:sp>
      <p:sp>
        <p:nvSpPr>
          <p:cNvPr id="9" name="Footer Placeholder 5">
            <a:extLst>
              <a:ext uri="{FF2B5EF4-FFF2-40B4-BE49-F238E27FC236}">
                <a16:creationId xmlns:a16="http://schemas.microsoft.com/office/drawing/2014/main" id="{6B545484-FB47-6F4D-BB05-B616E8F1450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0CF505B-9B82-E347-BC0C-5D4563CACB44}"/>
              </a:ext>
            </a:extLst>
          </p:cNvPr>
          <p:cNvSpPr>
            <a:spLocks noGrp="1"/>
          </p:cNvSpPr>
          <p:nvPr>
            <p:ph type="sldNum" sz="quarter" idx="12"/>
          </p:nvPr>
        </p:nvSpPr>
        <p:spPr/>
        <p:txBody>
          <a:bodyPr/>
          <a:lstStyle>
            <a:lvl1pPr>
              <a:defRPr/>
            </a:lvl1pPr>
          </a:lstStyle>
          <a:p>
            <a:pPr>
              <a:defRPr/>
            </a:pPr>
            <a:fld id="{A9B22E04-0F6A-3A4D-B097-3E06019B9F05}" type="slidenum">
              <a:rPr lang="en-US"/>
              <a:pPr>
                <a:defRPr/>
              </a:pPr>
              <a:t>‹#›</a:t>
            </a:fld>
            <a:endParaRPr lang="en-US"/>
          </a:p>
        </p:txBody>
      </p:sp>
    </p:spTree>
    <p:extLst>
      <p:ext uri="{BB962C8B-B14F-4D97-AF65-F5344CB8AC3E}">
        <p14:creationId xmlns:p14="http://schemas.microsoft.com/office/powerpoint/2010/main" val="401899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8FFDAB-8DE9-D146-98DE-0BEC33718104}"/>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6D7033C-4AA8-7241-965A-B53A3E31D6D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2">
            <a:extLst>
              <a:ext uri="{FF2B5EF4-FFF2-40B4-BE49-F238E27FC236}">
                <a16:creationId xmlns:a16="http://schemas.microsoft.com/office/drawing/2014/main" id="{52FE93B6-764A-6742-8DA3-686C7E29C861}"/>
              </a:ext>
            </a:extLst>
          </p:cNvPr>
          <p:cNvSpPr txBox="1">
            <a:spLocks noChangeArrowheads="1"/>
          </p:cNvSpPr>
          <p:nvPr/>
        </p:nvSpPr>
        <p:spPr bwMode="auto">
          <a:xfrm>
            <a:off x="2193925" y="6365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ABE31580-7614-7246-BB77-C52728913447}"/>
              </a:ext>
            </a:extLst>
          </p:cNvPr>
          <p:cNvSpPr>
            <a:spLocks noGrp="1"/>
          </p:cNvSpPr>
          <p:nvPr>
            <p:ph type="dt" sz="half" idx="10"/>
          </p:nvPr>
        </p:nvSpPr>
        <p:spPr/>
        <p:txBody>
          <a:bodyPr/>
          <a:lstStyle>
            <a:lvl1pPr>
              <a:defRPr/>
            </a:lvl1pPr>
          </a:lstStyle>
          <a:p>
            <a:pPr>
              <a:defRPr/>
            </a:pPr>
            <a:fld id="{50B32583-8C20-3742-898F-3B79C146868B}" type="datetimeFigureOut">
              <a:rPr lang="en-US"/>
              <a:pPr>
                <a:defRPr/>
              </a:pPr>
              <a:t>9/11/24</a:t>
            </a:fld>
            <a:endParaRPr lang="en-US"/>
          </a:p>
        </p:txBody>
      </p:sp>
      <p:sp>
        <p:nvSpPr>
          <p:cNvPr id="11" name="Footer Placeholder 7">
            <a:extLst>
              <a:ext uri="{FF2B5EF4-FFF2-40B4-BE49-F238E27FC236}">
                <a16:creationId xmlns:a16="http://schemas.microsoft.com/office/drawing/2014/main" id="{6AFC300B-B5F1-8644-AFC0-DA0338C76C8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1DEBECEA-6EDE-3A4D-8BFF-C0F7A81E3474}"/>
              </a:ext>
            </a:extLst>
          </p:cNvPr>
          <p:cNvSpPr>
            <a:spLocks noGrp="1"/>
          </p:cNvSpPr>
          <p:nvPr>
            <p:ph type="sldNum" sz="quarter" idx="12"/>
          </p:nvPr>
        </p:nvSpPr>
        <p:spPr/>
        <p:txBody>
          <a:bodyPr/>
          <a:lstStyle>
            <a:lvl1pPr>
              <a:defRPr/>
            </a:lvl1pPr>
          </a:lstStyle>
          <a:p>
            <a:pPr>
              <a:defRPr/>
            </a:pPr>
            <a:fld id="{DAB01B1B-24FD-AB41-B076-2E98110528E3}" type="slidenum">
              <a:rPr lang="en-US"/>
              <a:pPr>
                <a:defRPr/>
              </a:pPr>
              <a:t>‹#›</a:t>
            </a:fld>
            <a:endParaRPr lang="en-US"/>
          </a:p>
        </p:txBody>
      </p:sp>
    </p:spTree>
    <p:extLst>
      <p:ext uri="{BB962C8B-B14F-4D97-AF65-F5344CB8AC3E}">
        <p14:creationId xmlns:p14="http://schemas.microsoft.com/office/powerpoint/2010/main" val="147074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B035ED-C925-1644-953F-8F307ECB230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8730863C-4BAA-7948-B73B-B4D8F4F494A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12">
            <a:extLst>
              <a:ext uri="{FF2B5EF4-FFF2-40B4-BE49-F238E27FC236}">
                <a16:creationId xmlns:a16="http://schemas.microsoft.com/office/drawing/2014/main" id="{9FD37F24-CA4C-AF41-8005-E449EB092D1F}"/>
              </a:ext>
            </a:extLst>
          </p:cNvPr>
          <p:cNvSpPr txBox="1">
            <a:spLocks noChangeArrowheads="1"/>
          </p:cNvSpPr>
          <p:nvPr/>
        </p:nvSpPr>
        <p:spPr bwMode="auto">
          <a:xfrm>
            <a:off x="2195513"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56735C80-4C24-874A-B2E7-2E37A83761DF}"/>
              </a:ext>
            </a:extLst>
          </p:cNvPr>
          <p:cNvSpPr>
            <a:spLocks noGrp="1"/>
          </p:cNvSpPr>
          <p:nvPr>
            <p:ph type="dt" sz="half" idx="10"/>
          </p:nvPr>
        </p:nvSpPr>
        <p:spPr/>
        <p:txBody>
          <a:bodyPr/>
          <a:lstStyle>
            <a:lvl1pPr>
              <a:defRPr/>
            </a:lvl1pPr>
          </a:lstStyle>
          <a:p>
            <a:pPr>
              <a:defRPr/>
            </a:pPr>
            <a:fld id="{71D5EDCE-8AED-604B-960D-FF38A0341A0D}" type="datetimeFigureOut">
              <a:rPr lang="en-US"/>
              <a:pPr>
                <a:defRPr/>
              </a:pPr>
              <a:t>9/11/24</a:t>
            </a:fld>
            <a:endParaRPr lang="en-US"/>
          </a:p>
        </p:txBody>
      </p:sp>
      <p:sp>
        <p:nvSpPr>
          <p:cNvPr id="7" name="Footer Placeholder 3">
            <a:extLst>
              <a:ext uri="{FF2B5EF4-FFF2-40B4-BE49-F238E27FC236}">
                <a16:creationId xmlns:a16="http://schemas.microsoft.com/office/drawing/2014/main" id="{5560B001-EB04-B74A-80CF-2D961E4B4EF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DFAC364B-ECB1-6444-AE95-9ADD245E7849}"/>
              </a:ext>
            </a:extLst>
          </p:cNvPr>
          <p:cNvSpPr>
            <a:spLocks noGrp="1"/>
          </p:cNvSpPr>
          <p:nvPr>
            <p:ph type="sldNum" sz="quarter" idx="12"/>
          </p:nvPr>
        </p:nvSpPr>
        <p:spPr/>
        <p:txBody>
          <a:bodyPr/>
          <a:lstStyle>
            <a:lvl1pPr>
              <a:defRPr/>
            </a:lvl1pPr>
          </a:lstStyle>
          <a:p>
            <a:pPr>
              <a:defRPr/>
            </a:pPr>
            <a:fld id="{80DD33C6-5E65-554A-BE23-FF8818A30623}" type="slidenum">
              <a:rPr lang="en-US"/>
              <a:pPr>
                <a:defRPr/>
              </a:pPr>
              <a:t>‹#›</a:t>
            </a:fld>
            <a:endParaRPr lang="en-US"/>
          </a:p>
        </p:txBody>
      </p:sp>
    </p:spTree>
    <p:extLst>
      <p:ext uri="{BB962C8B-B14F-4D97-AF65-F5344CB8AC3E}">
        <p14:creationId xmlns:p14="http://schemas.microsoft.com/office/powerpoint/2010/main" val="310041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ABA801-488D-3748-A17B-BE4D93C7705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26850B8-EDE8-554B-B3A4-2E7A822A2B4A}"/>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1A1ECBAE-2644-6246-BE69-6493CD39B9EC}"/>
              </a:ext>
            </a:extLst>
          </p:cNvPr>
          <p:cNvSpPr>
            <a:spLocks noGrp="1"/>
          </p:cNvSpPr>
          <p:nvPr>
            <p:ph type="dt" sz="half" idx="10"/>
          </p:nvPr>
        </p:nvSpPr>
        <p:spPr/>
        <p:txBody>
          <a:bodyPr/>
          <a:lstStyle>
            <a:lvl1pPr>
              <a:defRPr/>
            </a:lvl1pPr>
          </a:lstStyle>
          <a:p>
            <a:pPr>
              <a:defRPr/>
            </a:pPr>
            <a:fld id="{4FF2FA25-00EF-DC4D-9E09-402AED820854}" type="datetimeFigureOut">
              <a:rPr lang="en-US"/>
              <a:pPr>
                <a:defRPr/>
              </a:pPr>
              <a:t>9/11/24</a:t>
            </a:fld>
            <a:endParaRPr lang="en-US"/>
          </a:p>
        </p:txBody>
      </p:sp>
      <p:sp>
        <p:nvSpPr>
          <p:cNvPr id="5" name="Footer Placeholder 2">
            <a:extLst>
              <a:ext uri="{FF2B5EF4-FFF2-40B4-BE49-F238E27FC236}">
                <a16:creationId xmlns:a16="http://schemas.microsoft.com/office/drawing/2014/main" id="{9A266CB0-72C3-A643-8BD1-B1C84B3C67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9DDECAA1-275C-CA44-A014-4F31ACF6B300}"/>
              </a:ext>
            </a:extLst>
          </p:cNvPr>
          <p:cNvSpPr>
            <a:spLocks noGrp="1"/>
          </p:cNvSpPr>
          <p:nvPr>
            <p:ph type="sldNum" sz="quarter" idx="12"/>
          </p:nvPr>
        </p:nvSpPr>
        <p:spPr/>
        <p:txBody>
          <a:bodyPr/>
          <a:lstStyle>
            <a:lvl1pPr>
              <a:defRPr/>
            </a:lvl1pPr>
          </a:lstStyle>
          <a:p>
            <a:pPr>
              <a:defRPr/>
            </a:pPr>
            <a:fld id="{27B3D02F-153A-F24F-B06D-E665F8BF9706}" type="slidenum">
              <a:rPr lang="en-US"/>
              <a:pPr>
                <a:defRPr/>
              </a:pPr>
              <a:t>‹#›</a:t>
            </a:fld>
            <a:endParaRPr lang="en-US"/>
          </a:p>
        </p:txBody>
      </p:sp>
    </p:spTree>
    <p:extLst>
      <p:ext uri="{BB962C8B-B14F-4D97-AF65-F5344CB8AC3E}">
        <p14:creationId xmlns:p14="http://schemas.microsoft.com/office/powerpoint/2010/main" val="16312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9A3E10-58C4-C04F-94E9-0948EF74AA6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A74EF54-EC14-4445-9704-BF30529F064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7779EB12-14D6-E140-BB9E-5B7253C252DD}"/>
              </a:ext>
            </a:extLst>
          </p:cNvPr>
          <p:cNvSpPr txBox="1">
            <a:spLocks noChangeArrowheads="1"/>
          </p:cNvSpPr>
          <p:nvPr/>
        </p:nvSpPr>
        <p:spPr bwMode="auto">
          <a:xfrm>
            <a:off x="1554163" y="11271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D8EE2B38-34B7-2944-AAB0-FBE765163542}"/>
              </a:ext>
            </a:extLst>
          </p:cNvPr>
          <p:cNvSpPr>
            <a:spLocks noGrp="1"/>
          </p:cNvSpPr>
          <p:nvPr>
            <p:ph type="dt" sz="half" idx="10"/>
          </p:nvPr>
        </p:nvSpPr>
        <p:spPr/>
        <p:txBody>
          <a:bodyPr/>
          <a:lstStyle>
            <a:lvl1pPr>
              <a:defRPr/>
            </a:lvl1pPr>
          </a:lstStyle>
          <a:p>
            <a:pPr>
              <a:defRPr/>
            </a:pPr>
            <a:fld id="{59EE08F2-2EFA-6A4D-B458-8FBF5EA5AF8D}" type="datetimeFigureOut">
              <a:rPr lang="en-US"/>
              <a:pPr>
                <a:defRPr/>
              </a:pPr>
              <a:t>9/11/24</a:t>
            </a:fld>
            <a:endParaRPr lang="en-US"/>
          </a:p>
        </p:txBody>
      </p:sp>
      <p:sp>
        <p:nvSpPr>
          <p:cNvPr id="9" name="Footer Placeholder 5">
            <a:extLst>
              <a:ext uri="{FF2B5EF4-FFF2-40B4-BE49-F238E27FC236}">
                <a16:creationId xmlns:a16="http://schemas.microsoft.com/office/drawing/2014/main" id="{ABB30D70-9242-7349-A628-6DE5DFD6C1C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3B22DB1-3DCB-C344-82CE-CCAA4EA7E06B}"/>
              </a:ext>
            </a:extLst>
          </p:cNvPr>
          <p:cNvSpPr>
            <a:spLocks noGrp="1"/>
          </p:cNvSpPr>
          <p:nvPr>
            <p:ph type="sldNum" sz="quarter" idx="12"/>
          </p:nvPr>
        </p:nvSpPr>
        <p:spPr/>
        <p:txBody>
          <a:bodyPr/>
          <a:lstStyle>
            <a:lvl1pPr>
              <a:defRPr/>
            </a:lvl1pPr>
          </a:lstStyle>
          <a:p>
            <a:pPr>
              <a:defRPr/>
            </a:pPr>
            <a:fld id="{EBD3A2F8-DE8D-2045-B475-4B0E9A8181EA}" type="slidenum">
              <a:rPr lang="en-US"/>
              <a:pPr>
                <a:defRPr/>
              </a:pPr>
              <a:t>‹#›</a:t>
            </a:fld>
            <a:endParaRPr lang="en-US"/>
          </a:p>
        </p:txBody>
      </p:sp>
    </p:spTree>
    <p:extLst>
      <p:ext uri="{BB962C8B-B14F-4D97-AF65-F5344CB8AC3E}">
        <p14:creationId xmlns:p14="http://schemas.microsoft.com/office/powerpoint/2010/main" val="205311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F11136-4F2C-C54A-AECC-1F204FF6B48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B7D07D8-DC89-D349-AB4A-DEB43C4285D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55E43750-F753-3C41-AAEF-B1127BFF719D}"/>
              </a:ext>
            </a:extLst>
          </p:cNvPr>
          <p:cNvSpPr txBox="1">
            <a:spLocks noChangeArrowheads="1"/>
          </p:cNvSpPr>
          <p:nvPr/>
        </p:nvSpPr>
        <p:spPr bwMode="auto">
          <a:xfrm>
            <a:off x="1554163" y="11271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7725D84D-8B9C-EE40-A121-DC6908165CBE}"/>
              </a:ext>
            </a:extLst>
          </p:cNvPr>
          <p:cNvSpPr>
            <a:spLocks noGrp="1"/>
          </p:cNvSpPr>
          <p:nvPr>
            <p:ph type="dt" sz="half" idx="10"/>
          </p:nvPr>
        </p:nvSpPr>
        <p:spPr/>
        <p:txBody>
          <a:bodyPr/>
          <a:lstStyle>
            <a:lvl1pPr>
              <a:defRPr/>
            </a:lvl1pPr>
          </a:lstStyle>
          <a:p>
            <a:pPr>
              <a:defRPr/>
            </a:pPr>
            <a:fld id="{11E08233-F996-4249-B25B-3C70734D3748}" type="datetimeFigureOut">
              <a:rPr lang="en-US"/>
              <a:pPr>
                <a:defRPr/>
              </a:pPr>
              <a:t>9/11/24</a:t>
            </a:fld>
            <a:endParaRPr lang="en-US"/>
          </a:p>
        </p:txBody>
      </p:sp>
      <p:sp>
        <p:nvSpPr>
          <p:cNvPr id="9" name="Footer Placeholder 5">
            <a:extLst>
              <a:ext uri="{FF2B5EF4-FFF2-40B4-BE49-F238E27FC236}">
                <a16:creationId xmlns:a16="http://schemas.microsoft.com/office/drawing/2014/main" id="{05F3D5F3-7704-6140-8F3E-C41BD6B241B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2DFA4C9-1CDE-E243-8BA9-BBB77B02D54B}"/>
              </a:ext>
            </a:extLst>
          </p:cNvPr>
          <p:cNvSpPr>
            <a:spLocks noGrp="1"/>
          </p:cNvSpPr>
          <p:nvPr>
            <p:ph type="sldNum" sz="quarter" idx="12"/>
          </p:nvPr>
        </p:nvSpPr>
        <p:spPr/>
        <p:txBody>
          <a:bodyPr/>
          <a:lstStyle>
            <a:lvl1pPr>
              <a:defRPr/>
            </a:lvl1pPr>
          </a:lstStyle>
          <a:p>
            <a:pPr>
              <a:defRPr/>
            </a:pPr>
            <a:fld id="{4322F50B-DAF5-274F-AFFB-BF9354EE7B14}" type="slidenum">
              <a:rPr lang="en-US"/>
              <a:pPr>
                <a:defRPr/>
              </a:pPr>
              <a:t>‹#›</a:t>
            </a:fld>
            <a:endParaRPr lang="en-US"/>
          </a:p>
        </p:txBody>
      </p:sp>
    </p:spTree>
    <p:extLst>
      <p:ext uri="{BB962C8B-B14F-4D97-AF65-F5344CB8AC3E}">
        <p14:creationId xmlns:p14="http://schemas.microsoft.com/office/powerpoint/2010/main" val="198960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40BDC048-DDB7-EF4A-B7D2-79329E43F5C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832100" y="2105025"/>
            <a:ext cx="9359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a:extLst>
              <a:ext uri="{FF2B5EF4-FFF2-40B4-BE49-F238E27FC236}">
                <a16:creationId xmlns:a16="http://schemas.microsoft.com/office/drawing/2014/main" id="{ED91939A-28AE-7B44-9F9C-2B9FC62ADE3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5907AEB-3CBE-BB4B-9EF8-47E316C62774}"/>
              </a:ext>
            </a:extLst>
          </p:cNvPr>
          <p:cNvSpPr/>
          <p:nvPr/>
        </p:nvSpPr>
        <p:spPr>
          <a:xfrm>
            <a:off x="0" y="0"/>
            <a:ext cx="963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itle Placeholder 1">
            <a:extLst>
              <a:ext uri="{FF2B5EF4-FFF2-40B4-BE49-F238E27FC236}">
                <a16:creationId xmlns:a16="http://schemas.microsoft.com/office/drawing/2014/main" id="{1DEA6DAA-9588-BE49-952D-90AE2F8DFAE0}"/>
              </a:ext>
            </a:extLst>
          </p:cNvPr>
          <p:cNvSpPr>
            <a:spLocks noGrp="1" noChangeArrowheads="1"/>
          </p:cNvSpPr>
          <p:nvPr>
            <p:ph type="title"/>
          </p:nvPr>
        </p:nvSpPr>
        <p:spPr bwMode="auto">
          <a:xfrm>
            <a:off x="2611438" y="808038"/>
            <a:ext cx="7958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99279EB9-FEDC-7F4B-8CBB-3F959C38218C}"/>
              </a:ext>
            </a:extLst>
          </p:cNvPr>
          <p:cNvSpPr>
            <a:spLocks noGrp="1"/>
          </p:cNvSpPr>
          <p:nvPr>
            <p:ph type="body" idx="1"/>
          </p:nvPr>
        </p:nvSpPr>
        <p:spPr>
          <a:xfrm>
            <a:off x="2773363" y="2052638"/>
            <a:ext cx="7796212" cy="39973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a:extLst>
              <a:ext uri="{FF2B5EF4-FFF2-40B4-BE49-F238E27FC236}">
                <a16:creationId xmlns:a16="http://schemas.microsoft.com/office/drawing/2014/main" id="{4CEB4DD4-7F1E-FD4B-A783-A1EF40829ED4}"/>
              </a:ext>
            </a:extLst>
          </p:cNvPr>
          <p:cNvSpPr>
            <a:spLocks noGrp="1"/>
          </p:cNvSpPr>
          <p:nvPr>
            <p:ph type="dt" sz="half" idx="2"/>
          </p:nvPr>
        </p:nvSpPr>
        <p:spPr>
          <a:xfrm rot="5400000">
            <a:off x="-809625" y="5270501"/>
            <a:ext cx="2662237" cy="182562"/>
          </a:xfrm>
          <a:prstGeom prst="rect">
            <a:avLst/>
          </a:prstGeom>
        </p:spPr>
        <p:txBody>
          <a:bodyPr vert="horz" lIns="91440" tIns="18288" rIns="91440" bIns="45720" rtlCol="0" anchor="t"/>
          <a:lstStyle>
            <a:lvl1pPr algn="r" eaLnBrk="1" fontAlgn="auto" hangingPunct="1">
              <a:spcBef>
                <a:spcPts val="0"/>
              </a:spcBef>
              <a:spcAft>
                <a:spcPts val="0"/>
              </a:spcAft>
              <a:defRPr sz="800" smtClean="0">
                <a:solidFill>
                  <a:schemeClr val="tx1">
                    <a:tint val="75000"/>
                  </a:schemeClr>
                </a:solidFill>
                <a:latin typeface="+mn-lt"/>
              </a:defRPr>
            </a:lvl1pPr>
          </a:lstStyle>
          <a:p>
            <a:pPr>
              <a:defRPr/>
            </a:pPr>
            <a:fld id="{8437A389-DD8C-B142-9258-76DE6F41153C}" type="datetimeFigureOut">
              <a:rPr lang="en-US"/>
              <a:pPr>
                <a:defRPr/>
              </a:pPr>
              <a:t>9/11/24</a:t>
            </a:fld>
            <a:endParaRPr lang="en-US"/>
          </a:p>
        </p:txBody>
      </p:sp>
      <p:sp>
        <p:nvSpPr>
          <p:cNvPr id="5" name="Footer Placeholder 4">
            <a:extLst>
              <a:ext uri="{FF2B5EF4-FFF2-40B4-BE49-F238E27FC236}">
                <a16:creationId xmlns:a16="http://schemas.microsoft.com/office/drawing/2014/main" id="{E908F4A8-6ED8-4A43-913C-9E023D750C39}"/>
              </a:ext>
            </a:extLst>
          </p:cNvPr>
          <p:cNvSpPr>
            <a:spLocks noGrp="1"/>
          </p:cNvSpPr>
          <p:nvPr>
            <p:ph type="ftr" sz="quarter" idx="3"/>
          </p:nvPr>
        </p:nvSpPr>
        <p:spPr>
          <a:xfrm rot="5400000">
            <a:off x="-2236787" y="3660775"/>
            <a:ext cx="5884862" cy="179388"/>
          </a:xfrm>
          <a:prstGeom prst="rect">
            <a:avLst/>
          </a:prstGeom>
        </p:spPr>
        <p:txBody>
          <a:bodyPr vert="horz" lIns="91440" tIns="45720" rIns="91440" bIns="18288" rtlCol="0" anchor="b"/>
          <a:lstStyle>
            <a:lvl1pPr algn="r" eaLnBrk="1" fontAlgn="auto" hangingPunct="1">
              <a:spcBef>
                <a:spcPts val="0"/>
              </a:spcBef>
              <a:spcAft>
                <a:spcPts val="0"/>
              </a:spcAft>
              <a:defRPr sz="8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C2A9C4-264A-7E43-816B-3DD8E6B470F5}"/>
              </a:ext>
            </a:extLst>
          </p:cNvPr>
          <p:cNvSpPr>
            <a:spLocks noGrp="1"/>
          </p:cNvSpPr>
          <p:nvPr>
            <p:ph type="sldNum" sz="quarter" idx="4"/>
          </p:nvPr>
        </p:nvSpPr>
        <p:spPr>
          <a:xfrm>
            <a:off x="158750" y="165100"/>
            <a:ext cx="636588" cy="322263"/>
          </a:xfrm>
          <a:prstGeom prst="rect">
            <a:avLst/>
          </a:prstGeom>
        </p:spPr>
        <p:txBody>
          <a:bodyPr vert="horz" lIns="91440" tIns="45720" rIns="45720" bIns="45720" rtlCol="0" anchor="ctr"/>
          <a:lstStyle>
            <a:lvl1pPr algn="r" eaLnBrk="1" fontAlgn="auto" hangingPunct="1">
              <a:spcBef>
                <a:spcPts val="0"/>
              </a:spcBef>
              <a:spcAft>
                <a:spcPts val="0"/>
              </a:spcAft>
              <a:defRPr sz="1800" smtClean="0">
                <a:solidFill>
                  <a:schemeClr val="tx1">
                    <a:tint val="75000"/>
                  </a:schemeClr>
                </a:solidFill>
                <a:latin typeface="+mn-lt"/>
              </a:defRPr>
            </a:lvl1pPr>
          </a:lstStyle>
          <a:p>
            <a:pPr>
              <a:defRPr/>
            </a:pPr>
            <a:fld id="{2548AB75-7756-D240-B0AC-E443204E04ED}" type="slidenum">
              <a:rPr lang="en-US"/>
              <a:pPr>
                <a:defRPr/>
              </a:pPr>
              <a:t>‹#›</a:t>
            </a:fld>
            <a:endParaRPr lang="en-US"/>
          </a:p>
        </p:txBody>
      </p:sp>
      <p:sp>
        <p:nvSpPr>
          <p:cNvPr id="57" name="Rectangle 56">
            <a:extLst>
              <a:ext uri="{FF2B5EF4-FFF2-40B4-BE49-F238E27FC236}">
                <a16:creationId xmlns:a16="http://schemas.microsoft.com/office/drawing/2014/main" id="{9AE2DACE-048F-D140-BCF3-E9350B0BB983}"/>
              </a:ext>
            </a:extLst>
          </p:cNvPr>
          <p:cNvSpPr/>
          <p:nvPr/>
        </p:nvSpPr>
        <p:spPr>
          <a:xfrm>
            <a:off x="962025" y="0"/>
            <a:ext cx="4603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r" rtl="0" eaLnBrk="1" fontAlgn="base" hangingPunct="1">
        <a:lnSpc>
          <a:spcPct val="90000"/>
        </a:lnSpc>
        <a:spcBef>
          <a:spcPct val="0"/>
        </a:spcBef>
        <a:spcAft>
          <a:spcPct val="0"/>
        </a:spcAft>
        <a:defRPr sz="3400" kern="1200">
          <a:solidFill>
            <a:schemeClr val="tx1"/>
          </a:solidFill>
          <a:latin typeface="+mj-lt"/>
          <a:ea typeface="+mj-ea"/>
          <a:cs typeface="+mj-cs"/>
        </a:defRPr>
      </a:lvl1pPr>
      <a:lvl2pPr algn="r" rtl="0" eaLnBrk="1" fontAlgn="base" hangingPunct="1">
        <a:lnSpc>
          <a:spcPct val="90000"/>
        </a:lnSpc>
        <a:spcBef>
          <a:spcPct val="0"/>
        </a:spcBef>
        <a:spcAft>
          <a:spcPct val="0"/>
        </a:spcAft>
        <a:defRPr sz="3400">
          <a:solidFill>
            <a:schemeClr val="tx1"/>
          </a:solidFill>
          <a:latin typeface="Arial" panose="020B0604020202020204" pitchFamily="34" charset="0"/>
        </a:defRPr>
      </a:lvl2pPr>
      <a:lvl3pPr algn="r" rtl="0" eaLnBrk="1" fontAlgn="base" hangingPunct="1">
        <a:lnSpc>
          <a:spcPct val="90000"/>
        </a:lnSpc>
        <a:spcBef>
          <a:spcPct val="0"/>
        </a:spcBef>
        <a:spcAft>
          <a:spcPct val="0"/>
        </a:spcAft>
        <a:defRPr sz="3400">
          <a:solidFill>
            <a:schemeClr val="tx1"/>
          </a:solidFill>
          <a:latin typeface="Arial" panose="020B0604020202020204" pitchFamily="34" charset="0"/>
        </a:defRPr>
      </a:lvl3pPr>
      <a:lvl4pPr algn="r" rtl="0" eaLnBrk="1" fontAlgn="base" hangingPunct="1">
        <a:lnSpc>
          <a:spcPct val="90000"/>
        </a:lnSpc>
        <a:spcBef>
          <a:spcPct val="0"/>
        </a:spcBef>
        <a:spcAft>
          <a:spcPct val="0"/>
        </a:spcAft>
        <a:defRPr sz="3400">
          <a:solidFill>
            <a:schemeClr val="tx1"/>
          </a:solidFill>
          <a:latin typeface="Arial" panose="020B0604020202020204" pitchFamily="34" charset="0"/>
        </a:defRPr>
      </a:lvl4pPr>
      <a:lvl5pPr algn="r" rtl="0" eaLnBrk="1" fontAlgn="base" hangingPunct="1">
        <a:lnSpc>
          <a:spcPct val="90000"/>
        </a:lnSpc>
        <a:spcBef>
          <a:spcPct val="0"/>
        </a:spcBef>
        <a:spcAft>
          <a:spcPct val="0"/>
        </a:spcAft>
        <a:defRPr sz="3400">
          <a:solidFill>
            <a:schemeClr val="tx1"/>
          </a:solidFill>
          <a:latin typeface="Arial" panose="020B0604020202020204" pitchFamily="34" charset="0"/>
        </a:defRPr>
      </a:lvl5pPr>
      <a:lvl6pPr marL="457200" algn="r" rtl="0" eaLnBrk="1" fontAlgn="base" hangingPunct="1">
        <a:lnSpc>
          <a:spcPct val="90000"/>
        </a:lnSpc>
        <a:spcBef>
          <a:spcPct val="0"/>
        </a:spcBef>
        <a:spcAft>
          <a:spcPct val="0"/>
        </a:spcAft>
        <a:defRPr sz="3400">
          <a:solidFill>
            <a:schemeClr val="tx1"/>
          </a:solidFill>
          <a:latin typeface="Arial" panose="020B0604020202020204" pitchFamily="34" charset="0"/>
        </a:defRPr>
      </a:lvl6pPr>
      <a:lvl7pPr marL="914400" algn="r" rtl="0" eaLnBrk="1" fontAlgn="base" hangingPunct="1">
        <a:lnSpc>
          <a:spcPct val="90000"/>
        </a:lnSpc>
        <a:spcBef>
          <a:spcPct val="0"/>
        </a:spcBef>
        <a:spcAft>
          <a:spcPct val="0"/>
        </a:spcAft>
        <a:defRPr sz="3400">
          <a:solidFill>
            <a:schemeClr val="tx1"/>
          </a:solidFill>
          <a:latin typeface="Arial" panose="020B0604020202020204" pitchFamily="34" charset="0"/>
        </a:defRPr>
      </a:lvl7pPr>
      <a:lvl8pPr marL="1371600" algn="r" rtl="0" eaLnBrk="1" fontAlgn="base" hangingPunct="1">
        <a:lnSpc>
          <a:spcPct val="90000"/>
        </a:lnSpc>
        <a:spcBef>
          <a:spcPct val="0"/>
        </a:spcBef>
        <a:spcAft>
          <a:spcPct val="0"/>
        </a:spcAft>
        <a:defRPr sz="3400">
          <a:solidFill>
            <a:schemeClr val="tx1"/>
          </a:solidFill>
          <a:latin typeface="Arial" panose="020B0604020202020204" pitchFamily="34" charset="0"/>
        </a:defRPr>
      </a:lvl8pPr>
      <a:lvl9pPr marL="1828800" algn="r" rtl="0" eaLnBrk="1" fontAlgn="base" hangingPunct="1">
        <a:lnSpc>
          <a:spcPct val="90000"/>
        </a:lnSpc>
        <a:spcBef>
          <a:spcPct val="0"/>
        </a:spcBef>
        <a:spcAft>
          <a:spcPct val="0"/>
        </a:spcAft>
        <a:defRPr sz="3400">
          <a:solidFill>
            <a:schemeClr val="tx1"/>
          </a:solidFill>
          <a:latin typeface="Arial" panose="020B0604020202020204" pitchFamily="34" charset="0"/>
        </a:defRPr>
      </a:lvl9pPr>
    </p:titleStyle>
    <p:bodyStyle>
      <a:lvl1pPr marL="344488" indent="-338138" algn="l" rtl="0" eaLnBrk="1" fontAlgn="base" hangingPunct="1">
        <a:lnSpc>
          <a:spcPct val="120000"/>
        </a:lnSpc>
        <a:spcBef>
          <a:spcPts val="500"/>
        </a:spcBef>
        <a:spcAft>
          <a:spcPts val="600"/>
        </a:spcAft>
        <a:buClr>
          <a:srgbClr val="A9ACEE"/>
        </a:buClr>
        <a:buSzPct val="90000"/>
        <a:buFont typeface="Wingdings" pitchFamily="2" charset="2"/>
        <a:buChar char="§"/>
        <a:defRPr sz="2000" kern="1200">
          <a:solidFill>
            <a:schemeClr val="tx1"/>
          </a:solidFill>
          <a:latin typeface="+mn-lt"/>
          <a:ea typeface="+mn-ea"/>
          <a:cs typeface="+mn-cs"/>
        </a:defRPr>
      </a:lvl1pPr>
      <a:lvl2pPr marL="795338" indent="-338138" algn="l" rtl="0" eaLnBrk="1" fontAlgn="base" hangingPunct="1">
        <a:lnSpc>
          <a:spcPct val="120000"/>
        </a:lnSpc>
        <a:spcBef>
          <a:spcPts val="500"/>
        </a:spcBef>
        <a:spcAft>
          <a:spcPts val="600"/>
        </a:spcAft>
        <a:buClr>
          <a:srgbClr val="A9ACEE"/>
        </a:buClr>
        <a:buSzPct val="90000"/>
        <a:buFont typeface="Wingdings" pitchFamily="2" charset="2"/>
        <a:buChar char="§"/>
        <a:defRPr kern="1200">
          <a:solidFill>
            <a:schemeClr val="tx1"/>
          </a:solidFill>
          <a:latin typeface="+mn-lt"/>
          <a:ea typeface="+mn-ea"/>
          <a:cs typeface="+mn-cs"/>
        </a:defRPr>
      </a:lvl2pPr>
      <a:lvl3pPr marL="1258888" indent="-338138" algn="l" rtl="0" eaLnBrk="1" fontAlgn="base" hangingPunct="1">
        <a:lnSpc>
          <a:spcPct val="120000"/>
        </a:lnSpc>
        <a:spcBef>
          <a:spcPts val="500"/>
        </a:spcBef>
        <a:spcAft>
          <a:spcPts val="600"/>
        </a:spcAft>
        <a:buClr>
          <a:srgbClr val="A9ACEE"/>
        </a:buClr>
        <a:buSzPct val="90000"/>
        <a:buFont typeface="Wingdings" pitchFamily="2" charset="2"/>
        <a:buChar char="§"/>
        <a:defRPr sz="1600" kern="1200">
          <a:solidFill>
            <a:schemeClr val="tx1"/>
          </a:solidFill>
          <a:latin typeface="+mn-lt"/>
          <a:ea typeface="+mn-ea"/>
          <a:cs typeface="+mn-cs"/>
        </a:defRPr>
      </a:lvl3pPr>
      <a:lvl4pPr marL="1709738" indent="-338138" algn="l" rtl="0" eaLnBrk="1" fontAlgn="base" hangingPunct="1">
        <a:lnSpc>
          <a:spcPct val="120000"/>
        </a:lnSpc>
        <a:spcBef>
          <a:spcPts val="500"/>
        </a:spcBef>
        <a:spcAft>
          <a:spcPts val="600"/>
        </a:spcAft>
        <a:buClr>
          <a:srgbClr val="A9ACEE"/>
        </a:buClr>
        <a:buSzPct val="90000"/>
        <a:buFont typeface="Wingdings" pitchFamily="2" charset="2"/>
        <a:buChar char="§"/>
        <a:defRPr sz="1400" kern="1200">
          <a:solidFill>
            <a:schemeClr val="tx1"/>
          </a:solidFill>
          <a:latin typeface="+mn-lt"/>
          <a:ea typeface="+mn-ea"/>
          <a:cs typeface="+mn-cs"/>
        </a:defRPr>
      </a:lvl4pPr>
      <a:lvl5pPr marL="2173288" indent="-338138" algn="l" rtl="0" eaLnBrk="1" fontAlgn="base" hangingPunct="1">
        <a:lnSpc>
          <a:spcPct val="120000"/>
        </a:lnSpc>
        <a:spcBef>
          <a:spcPts val="500"/>
        </a:spcBef>
        <a:spcAft>
          <a:spcPts val="600"/>
        </a:spcAft>
        <a:buClr>
          <a:srgbClr val="A9ACEE"/>
        </a:buClr>
        <a:buSzPct val="90000"/>
        <a:buFont typeface="Wingdings" pitchFamily="2" charset="2"/>
        <a:buChar char="§"/>
        <a:defRPr sz="1200" kern="1200">
          <a:solidFill>
            <a:schemeClr val="tx1"/>
          </a:solidFill>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unrisemarket.co.nz/"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111067" cy="830997"/>
          </a:xfrm>
          <a:prstGeom prst="rect">
            <a:avLst/>
          </a:prstGeom>
        </p:spPr>
        <p:txBody>
          <a:bodyPr wrap="square">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Making money is easy!</a:t>
            </a:r>
          </a:p>
        </p:txBody>
      </p:sp>
      <p:sp>
        <p:nvSpPr>
          <p:cNvPr id="4" name="TextBox 3">
            <a:extLst>
              <a:ext uri="{FF2B5EF4-FFF2-40B4-BE49-F238E27FC236}">
                <a16:creationId xmlns:a16="http://schemas.microsoft.com/office/drawing/2014/main" id="{3E698F7E-48EB-7E46-93A3-89A1191DB70A}"/>
              </a:ext>
            </a:extLst>
          </p:cNvPr>
          <p:cNvSpPr txBox="1"/>
          <p:nvPr/>
        </p:nvSpPr>
        <p:spPr>
          <a:xfrm>
            <a:off x="1721224" y="2585974"/>
            <a:ext cx="7463116" cy="2215991"/>
          </a:xfrm>
          <a:prstGeom prst="rect">
            <a:avLst/>
          </a:prstGeom>
          <a:noFill/>
        </p:spPr>
        <p:txBody>
          <a:bodyPr wrap="square" rtlCol="0">
            <a:spAutoFit/>
          </a:bodyPr>
          <a:lstStyle/>
          <a:p>
            <a:pPr algn="ctr"/>
            <a:r>
              <a:rPr lang="en-US" altLang="en-US" sz="3600" dirty="0">
                <a:solidFill>
                  <a:srgbClr val="0070C0"/>
                </a:solidFill>
                <a:latin typeface="Arial Rounded MT Bold" panose="020F0704030504030204" pitchFamily="34" charset="77"/>
              </a:rPr>
              <a:t>How would you like to make </a:t>
            </a:r>
            <a:r>
              <a:rPr lang="en-US" altLang="en-US" sz="6600" dirty="0">
                <a:solidFill>
                  <a:srgbClr val="0070C0"/>
                </a:solidFill>
                <a:latin typeface="Arial Rounded MT Bold" panose="020F0704030504030204" pitchFamily="34" charset="77"/>
              </a:rPr>
              <a:t>$6475!</a:t>
            </a:r>
          </a:p>
          <a:p>
            <a:endParaRPr lang="en-US" altLang="en-US" sz="3600" dirty="0">
              <a:solidFill>
                <a:srgbClr val="0070C0"/>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21295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39255E8-BCFD-534D-8E9F-7D2E8109EF71}"/>
              </a:ext>
            </a:extLst>
          </p:cNvPr>
          <p:cNvPicPr>
            <a:picLocks noChangeAspect="1"/>
          </p:cNvPicPr>
          <p:nvPr/>
        </p:nvPicPr>
        <p:blipFill>
          <a:blip r:embed="rId3"/>
          <a:stretch>
            <a:fillRect/>
          </a:stretch>
        </p:blipFill>
        <p:spPr>
          <a:xfrm>
            <a:off x="3147582" y="160517"/>
            <a:ext cx="4445862" cy="6536965"/>
          </a:xfrm>
          <a:prstGeom prst="rect">
            <a:avLst/>
          </a:prstGeom>
        </p:spPr>
      </p:pic>
    </p:spTree>
    <p:extLst>
      <p:ext uri="{BB962C8B-B14F-4D97-AF65-F5344CB8AC3E}">
        <p14:creationId xmlns:p14="http://schemas.microsoft.com/office/powerpoint/2010/main" val="415285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791AE59-7A37-0646-8AA4-F3FB6A2297DE}"/>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5602" name="Subtitle 2">
            <a:extLst>
              <a:ext uri="{FF2B5EF4-FFF2-40B4-BE49-F238E27FC236}">
                <a16:creationId xmlns:a16="http://schemas.microsoft.com/office/drawing/2014/main" id="{71D84311-3012-5140-B17F-DD792BF3FBCB}"/>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5603" name="Picture 5" descr="A blue sky with clouds&#10;&#10;Description automatically generated">
            <a:extLst>
              <a:ext uri="{FF2B5EF4-FFF2-40B4-BE49-F238E27FC236}">
                <a16:creationId xmlns:a16="http://schemas.microsoft.com/office/drawing/2014/main" id="{3EB0FB5B-E4FE-7340-B177-22B7D5CAA6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3">
            <a:extLst>
              <a:ext uri="{FF2B5EF4-FFF2-40B4-BE49-F238E27FC236}">
                <a16:creationId xmlns:a16="http://schemas.microsoft.com/office/drawing/2014/main" id="{15AF80F9-5E5D-9945-8F69-C026050F0747}"/>
              </a:ext>
            </a:extLst>
          </p:cNvPr>
          <p:cNvSpPr txBox="1">
            <a:spLocks noChangeArrowheads="1"/>
          </p:cNvSpPr>
          <p:nvPr/>
        </p:nvSpPr>
        <p:spPr bwMode="auto">
          <a:xfrm>
            <a:off x="2783946" y="696053"/>
            <a:ext cx="68246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is the deadline for orders?</a:t>
            </a:r>
          </a:p>
        </p:txBody>
      </p:sp>
      <p:sp>
        <p:nvSpPr>
          <p:cNvPr id="25606" name="TextBox 7">
            <a:extLst>
              <a:ext uri="{FF2B5EF4-FFF2-40B4-BE49-F238E27FC236}">
                <a16:creationId xmlns:a16="http://schemas.microsoft.com/office/drawing/2014/main" id="{8ECE02A1-6226-8947-BF43-4E5B846CFAB5}"/>
              </a:ext>
            </a:extLst>
          </p:cNvPr>
          <p:cNvSpPr txBox="1">
            <a:spLocks noChangeArrowheads="1"/>
          </p:cNvSpPr>
          <p:nvPr/>
        </p:nvSpPr>
        <p:spPr bwMode="auto">
          <a:xfrm>
            <a:off x="1901296" y="3004311"/>
            <a:ext cx="7707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 cutoff date for all orders and payments is November 1 the 2024.</a:t>
            </a:r>
          </a:p>
        </p:txBody>
      </p:sp>
      <p:sp>
        <p:nvSpPr>
          <p:cNvPr id="8" name="TextBox 7">
            <a:extLst>
              <a:ext uri="{FF2B5EF4-FFF2-40B4-BE49-F238E27FC236}">
                <a16:creationId xmlns:a16="http://schemas.microsoft.com/office/drawing/2014/main" id="{0200E09F-260C-5E47-80E8-7E8514047D9F}"/>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9B8CABA-B2C9-9948-95E8-2A2EE82FF749}"/>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6626" name="Subtitle 2">
            <a:extLst>
              <a:ext uri="{FF2B5EF4-FFF2-40B4-BE49-F238E27FC236}">
                <a16:creationId xmlns:a16="http://schemas.microsoft.com/office/drawing/2014/main" id="{EAB1FE36-39C8-014F-BA2F-857B4D521E72}"/>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6627" name="Picture 5" descr="A blue sky with clouds&#10;&#10;Description automatically generated">
            <a:extLst>
              <a:ext uri="{FF2B5EF4-FFF2-40B4-BE49-F238E27FC236}">
                <a16:creationId xmlns:a16="http://schemas.microsoft.com/office/drawing/2014/main" id="{A0582168-BAE7-B949-9BFF-E1251EDAD1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a:extLst>
              <a:ext uri="{FF2B5EF4-FFF2-40B4-BE49-F238E27FC236}">
                <a16:creationId xmlns:a16="http://schemas.microsoft.com/office/drawing/2014/main" id="{6C3860E1-5738-4A45-9541-F3D1012BACBF}"/>
              </a:ext>
            </a:extLst>
          </p:cNvPr>
          <p:cNvSpPr txBox="1">
            <a:spLocks noChangeArrowheads="1"/>
          </p:cNvSpPr>
          <p:nvPr/>
        </p:nvSpPr>
        <p:spPr bwMode="auto">
          <a:xfrm>
            <a:off x="2771775" y="654723"/>
            <a:ext cx="682466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The delivery of the gift boxes?</a:t>
            </a:r>
          </a:p>
        </p:txBody>
      </p:sp>
      <p:sp>
        <p:nvSpPr>
          <p:cNvPr id="26630" name="TextBox 7">
            <a:extLst>
              <a:ext uri="{FF2B5EF4-FFF2-40B4-BE49-F238E27FC236}">
                <a16:creationId xmlns:a16="http://schemas.microsoft.com/office/drawing/2014/main" id="{B5CF6547-9D86-974C-B875-29CDAEE67AAD}"/>
              </a:ext>
            </a:extLst>
          </p:cNvPr>
          <p:cNvSpPr txBox="1">
            <a:spLocks noChangeArrowheads="1"/>
          </p:cNvSpPr>
          <p:nvPr/>
        </p:nvSpPr>
        <p:spPr bwMode="auto">
          <a:xfrm>
            <a:off x="1815152" y="1916607"/>
            <a:ext cx="806862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Your club does no work at all. All deliveries are handled by ourselves as part of the process.  This can be either bulk delivery or individual orders, dispatched by courier directly to the customer.</a:t>
            </a:r>
          </a:p>
        </p:txBody>
      </p:sp>
      <p:sp>
        <p:nvSpPr>
          <p:cNvPr id="8" name="TextBox 7">
            <a:extLst>
              <a:ext uri="{FF2B5EF4-FFF2-40B4-BE49-F238E27FC236}">
                <a16:creationId xmlns:a16="http://schemas.microsoft.com/office/drawing/2014/main" id="{1341FEEC-9D07-7D4F-9250-971A39CD2762}"/>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361939C6-7A7E-294E-A78D-4BACEC2679B7}"/>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7650" name="Subtitle 2">
            <a:extLst>
              <a:ext uri="{FF2B5EF4-FFF2-40B4-BE49-F238E27FC236}">
                <a16:creationId xmlns:a16="http://schemas.microsoft.com/office/drawing/2014/main" id="{5265399D-FE55-5040-BF7C-4D4E9AA3EFF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7651" name="Picture 5" descr="A blue sky with clouds&#10;&#10;Description automatically generated">
            <a:extLst>
              <a:ext uri="{FF2B5EF4-FFF2-40B4-BE49-F238E27FC236}">
                <a16:creationId xmlns:a16="http://schemas.microsoft.com/office/drawing/2014/main" id="{FE8A4E73-99FB-4F48-8ADC-FC439488F2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a:extLst>
              <a:ext uri="{FF2B5EF4-FFF2-40B4-BE49-F238E27FC236}">
                <a16:creationId xmlns:a16="http://schemas.microsoft.com/office/drawing/2014/main" id="{A2DE90D7-7D92-FF49-A86A-760E85341DE1}"/>
              </a:ext>
            </a:extLst>
          </p:cNvPr>
          <p:cNvSpPr txBox="1">
            <a:spLocks noChangeArrowheads="1"/>
          </p:cNvSpPr>
          <p:nvPr/>
        </p:nvSpPr>
        <p:spPr bwMode="auto">
          <a:xfrm>
            <a:off x="3386138" y="649288"/>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Where to from here?</a:t>
            </a:r>
          </a:p>
        </p:txBody>
      </p:sp>
      <p:sp>
        <p:nvSpPr>
          <p:cNvPr id="27654" name="TextBox 7">
            <a:extLst>
              <a:ext uri="{FF2B5EF4-FFF2-40B4-BE49-F238E27FC236}">
                <a16:creationId xmlns:a16="http://schemas.microsoft.com/office/drawing/2014/main" id="{D54B9E06-769F-C340-9905-1F4A3922F30E}"/>
              </a:ext>
            </a:extLst>
          </p:cNvPr>
          <p:cNvSpPr txBox="1">
            <a:spLocks noChangeArrowheads="1"/>
          </p:cNvSpPr>
          <p:nvPr/>
        </p:nvSpPr>
        <p:spPr bwMode="auto">
          <a:xfrm>
            <a:off x="2150534" y="2228850"/>
            <a:ext cx="77993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Simply nominate one member from your club to manage this project. One of our club members will be assigned to work with you to answer any questions that you have and to help your club at all stages. </a:t>
            </a:r>
          </a:p>
        </p:txBody>
      </p:sp>
      <p:sp>
        <p:nvSpPr>
          <p:cNvPr id="3" name="TextBox 2">
            <a:extLst>
              <a:ext uri="{FF2B5EF4-FFF2-40B4-BE49-F238E27FC236}">
                <a16:creationId xmlns:a16="http://schemas.microsoft.com/office/drawing/2014/main" id="{24C643BB-D1D2-8447-BF2E-04C659B6B724}"/>
              </a:ext>
            </a:extLst>
          </p:cNvPr>
          <p:cNvSpPr txBox="1"/>
          <p:nvPr/>
        </p:nvSpPr>
        <p:spPr>
          <a:xfrm>
            <a:off x="220133" y="6282267"/>
            <a:ext cx="608065" cy="403198"/>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0FFE6316-2893-FB48-A922-05FC31E7F3B0}"/>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D4B60B5-CFAD-3740-ADFC-96052A454825}"/>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8674" name="Subtitle 2">
            <a:extLst>
              <a:ext uri="{FF2B5EF4-FFF2-40B4-BE49-F238E27FC236}">
                <a16:creationId xmlns:a16="http://schemas.microsoft.com/office/drawing/2014/main" id="{9FD709F1-A17D-E249-8A71-306FA2EBD2C4}"/>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8675" name="Picture 5" descr="A blue sky with clouds&#10;&#10;Description automatically generated">
            <a:extLst>
              <a:ext uri="{FF2B5EF4-FFF2-40B4-BE49-F238E27FC236}">
                <a16:creationId xmlns:a16="http://schemas.microsoft.com/office/drawing/2014/main" id="{9BF9D8B3-5B0F-B641-AF8A-572909E22C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a:extLst>
              <a:ext uri="{FF2B5EF4-FFF2-40B4-BE49-F238E27FC236}">
                <a16:creationId xmlns:a16="http://schemas.microsoft.com/office/drawing/2014/main" id="{D7EEA91F-4BA2-024F-AC6B-0654EDEF02B3}"/>
              </a:ext>
            </a:extLst>
          </p:cNvPr>
          <p:cNvSpPr txBox="1">
            <a:spLocks noChangeArrowheads="1"/>
          </p:cNvSpPr>
          <p:nvPr/>
        </p:nvSpPr>
        <p:spPr bwMode="auto">
          <a:xfrm>
            <a:off x="2827338" y="690562"/>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How do you order and pay?</a:t>
            </a:r>
          </a:p>
        </p:txBody>
      </p:sp>
      <p:sp>
        <p:nvSpPr>
          <p:cNvPr id="28678" name="TextBox 7">
            <a:extLst>
              <a:ext uri="{FF2B5EF4-FFF2-40B4-BE49-F238E27FC236}">
                <a16:creationId xmlns:a16="http://schemas.microsoft.com/office/drawing/2014/main" id="{DF5DA0CE-0E0E-154D-9E46-6003486AE595}"/>
              </a:ext>
            </a:extLst>
          </p:cNvPr>
          <p:cNvSpPr txBox="1">
            <a:spLocks noChangeArrowheads="1"/>
          </p:cNvSpPr>
          <p:nvPr/>
        </p:nvSpPr>
        <p:spPr bwMode="auto">
          <a:xfrm>
            <a:off x="2221972" y="2268538"/>
            <a:ext cx="74469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We will provide the process to enable orders to be placed either in bulk or as single orders through the </a:t>
            </a:r>
            <a:r>
              <a:rPr lang="en-US" altLang="en-US" sz="3000" dirty="0">
                <a:solidFill>
                  <a:srgbClr val="0070C0"/>
                </a:solidFill>
                <a:latin typeface="Arial Rounded MT Bold" panose="020F0704030504030204" pitchFamily="34" charset="77"/>
                <a:hlinkClick r:id="rId3"/>
              </a:rPr>
              <a:t>www.sunrisemarket.co.nz</a:t>
            </a:r>
            <a:r>
              <a:rPr lang="en-US" altLang="en-US" sz="3000" dirty="0">
                <a:solidFill>
                  <a:srgbClr val="0070C0"/>
                </a:solidFill>
                <a:latin typeface="Arial Rounded MT Bold" panose="020F0704030504030204" pitchFamily="34" charset="77"/>
              </a:rPr>
              <a:t>  website. </a:t>
            </a:r>
          </a:p>
        </p:txBody>
      </p:sp>
      <p:sp>
        <p:nvSpPr>
          <p:cNvPr id="12" name="TextBox 11">
            <a:extLst>
              <a:ext uri="{FF2B5EF4-FFF2-40B4-BE49-F238E27FC236}">
                <a16:creationId xmlns:a16="http://schemas.microsoft.com/office/drawing/2014/main" id="{FD59AD6B-1F16-D64A-AC7F-213B8F290E1C}"/>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87B8DA0-9C62-0F47-B0EB-928932FB1A55}"/>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9698" name="Subtitle 2">
            <a:extLst>
              <a:ext uri="{FF2B5EF4-FFF2-40B4-BE49-F238E27FC236}">
                <a16:creationId xmlns:a16="http://schemas.microsoft.com/office/drawing/2014/main" id="{04EFE1E1-67FB-8D4C-8302-C716332BF1A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9699" name="Picture 5" descr="A blue sky with clouds&#10;&#10;Description automatically generated">
            <a:extLst>
              <a:ext uri="{FF2B5EF4-FFF2-40B4-BE49-F238E27FC236}">
                <a16:creationId xmlns:a16="http://schemas.microsoft.com/office/drawing/2014/main" id="{F664955E-C08D-8545-8239-8B52503F98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a:extLst>
              <a:ext uri="{FF2B5EF4-FFF2-40B4-BE49-F238E27FC236}">
                <a16:creationId xmlns:a16="http://schemas.microsoft.com/office/drawing/2014/main" id="{91CE06CC-CB6D-374C-9E98-8D1B2A6DAE91}"/>
              </a:ext>
            </a:extLst>
          </p:cNvPr>
          <p:cNvSpPr txBox="1">
            <a:spLocks noChangeArrowheads="1"/>
          </p:cNvSpPr>
          <p:nvPr/>
        </p:nvSpPr>
        <p:spPr bwMode="auto">
          <a:xfrm>
            <a:off x="2404533" y="649288"/>
            <a:ext cx="80433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Frequently asked questions?</a:t>
            </a:r>
          </a:p>
        </p:txBody>
      </p:sp>
      <p:sp>
        <p:nvSpPr>
          <p:cNvPr id="29702" name="TextBox 7">
            <a:extLst>
              <a:ext uri="{FF2B5EF4-FFF2-40B4-BE49-F238E27FC236}">
                <a16:creationId xmlns:a16="http://schemas.microsoft.com/office/drawing/2014/main" id="{2BBC6984-0BAD-C14E-AFFB-83D551895F1C}"/>
              </a:ext>
            </a:extLst>
          </p:cNvPr>
          <p:cNvSpPr txBox="1">
            <a:spLocks noChangeArrowheads="1"/>
          </p:cNvSpPr>
          <p:nvPr/>
        </p:nvSpPr>
        <p:spPr bwMode="auto">
          <a:xfrm>
            <a:off x="1981199" y="2435160"/>
            <a:ext cx="75522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There is alcohol in the pack. Do you need a the liquor license?</a:t>
            </a:r>
          </a:p>
          <a:p>
            <a:pPr eaLnBrk="1" hangingPunct="1"/>
            <a:r>
              <a:rPr lang="en-US" altLang="en-US" sz="3000" dirty="0">
                <a:solidFill>
                  <a:srgbClr val="0070C0"/>
                </a:solidFill>
                <a:latin typeface="Arial Rounded MT Bold" panose="020F0704030504030204" pitchFamily="34" charset="77"/>
              </a:rPr>
              <a:t>No you don’t as we have the liquor license so this is all covered.</a:t>
            </a:r>
          </a:p>
        </p:txBody>
      </p:sp>
      <p:sp>
        <p:nvSpPr>
          <p:cNvPr id="9" name="TextBox 8">
            <a:extLst>
              <a:ext uri="{FF2B5EF4-FFF2-40B4-BE49-F238E27FC236}">
                <a16:creationId xmlns:a16="http://schemas.microsoft.com/office/drawing/2014/main" id="{859E49C6-2B36-7A41-8128-5888561A31C1}"/>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CD60BBE-DDD8-5E43-BFBE-987236EF54DB}"/>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1506" name="Subtitle 2">
            <a:extLst>
              <a:ext uri="{FF2B5EF4-FFF2-40B4-BE49-F238E27FC236}">
                <a16:creationId xmlns:a16="http://schemas.microsoft.com/office/drawing/2014/main" id="{BD6A8B17-8A88-4145-987A-93D7E599A54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1507" name="Picture 5" descr="A blue sky with clouds&#10;&#10;Description automatically generated">
            <a:extLst>
              <a:ext uri="{FF2B5EF4-FFF2-40B4-BE49-F238E27FC236}">
                <a16:creationId xmlns:a16="http://schemas.microsoft.com/office/drawing/2014/main" id="{70D4517C-437B-EF45-94FB-0DFC048AEE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a:extLst>
              <a:ext uri="{FF2B5EF4-FFF2-40B4-BE49-F238E27FC236}">
                <a16:creationId xmlns:a16="http://schemas.microsoft.com/office/drawing/2014/main" id="{8590DAD3-34FB-DB48-AF19-E36BAE2C4D22}"/>
              </a:ext>
            </a:extLst>
          </p:cNvPr>
          <p:cNvSpPr txBox="1">
            <a:spLocks noChangeArrowheads="1"/>
          </p:cNvSpPr>
          <p:nvPr/>
        </p:nvSpPr>
        <p:spPr bwMode="auto">
          <a:xfrm>
            <a:off x="941294" y="622526"/>
            <a:ext cx="99503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dirty="0">
                <a:solidFill>
                  <a:srgbClr val="0070C0"/>
                </a:solidFill>
                <a:latin typeface="Arial Rounded MT Bold" panose="020F0704030504030204" pitchFamily="34" charset="77"/>
              </a:rPr>
              <a:t>The Rotary Club of Oamaru made </a:t>
            </a:r>
          </a:p>
          <a:p>
            <a:pPr algn="ctr" eaLnBrk="1" hangingPunct="1"/>
            <a:r>
              <a:rPr lang="en-US" altLang="en-US" sz="3000" dirty="0">
                <a:solidFill>
                  <a:srgbClr val="0070C0"/>
                </a:solidFill>
                <a:latin typeface="Arial Rounded MT Bold" panose="020F0704030504030204" pitchFamily="34" charset="77"/>
              </a:rPr>
              <a:t>$6475</a:t>
            </a:r>
          </a:p>
        </p:txBody>
      </p:sp>
      <p:pic>
        <p:nvPicPr>
          <p:cNvPr id="8" name="Picture 4">
            <a:extLst>
              <a:ext uri="{FF2B5EF4-FFF2-40B4-BE49-F238E27FC236}">
                <a16:creationId xmlns:a16="http://schemas.microsoft.com/office/drawing/2014/main" id="{ACEF56E2-FAA4-B841-A791-64874D6B0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1438" y="1723750"/>
            <a:ext cx="6227761" cy="491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88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997576" cy="830997"/>
          </a:xfrm>
          <a:prstGeom prst="rect">
            <a:avLst/>
          </a:prstGeom>
        </p:spPr>
        <p:txBody>
          <a:bodyPr wrap="square">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Rotary Christmas Gift Packs</a:t>
            </a:r>
          </a:p>
        </p:txBody>
      </p:sp>
      <p:sp>
        <p:nvSpPr>
          <p:cNvPr id="4" name="TextBox 3">
            <a:extLst>
              <a:ext uri="{FF2B5EF4-FFF2-40B4-BE49-F238E27FC236}">
                <a16:creationId xmlns:a16="http://schemas.microsoft.com/office/drawing/2014/main" id="{3E698F7E-48EB-7E46-93A3-89A1191DB70A}"/>
              </a:ext>
            </a:extLst>
          </p:cNvPr>
          <p:cNvSpPr txBox="1"/>
          <p:nvPr/>
        </p:nvSpPr>
        <p:spPr>
          <a:xfrm>
            <a:off x="1947334" y="1859339"/>
            <a:ext cx="7857066" cy="2308324"/>
          </a:xfrm>
          <a:prstGeom prst="rect">
            <a:avLst/>
          </a:prstGeom>
          <a:noFill/>
        </p:spPr>
        <p:txBody>
          <a:bodyPr wrap="square" rtlCol="0">
            <a:spAutoFit/>
          </a:bodyPr>
          <a:lstStyle/>
          <a:p>
            <a:r>
              <a:rPr lang="en-US" altLang="en-US" sz="3600" dirty="0">
                <a:solidFill>
                  <a:srgbClr val="0070C0"/>
                </a:solidFill>
                <a:latin typeface="Arial Rounded MT Bold" panose="020F0704030504030204" pitchFamily="34" charset="77"/>
              </a:rPr>
              <a:t>A great way to thank your clients while supporting the community…</a:t>
            </a:r>
          </a:p>
          <a:p>
            <a:endParaRPr lang="en-US" altLang="en-US" sz="36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The Rotary Club of Christchurch Sunrise share of the profits will assist in their support of their partner charities in the 2024/25 year.</a:t>
            </a:r>
            <a:endParaRPr lang="en-US" dirty="0"/>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271774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CD60BBE-DDD8-5E43-BFBE-987236EF54DB}"/>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1506" name="Subtitle 2">
            <a:extLst>
              <a:ext uri="{FF2B5EF4-FFF2-40B4-BE49-F238E27FC236}">
                <a16:creationId xmlns:a16="http://schemas.microsoft.com/office/drawing/2014/main" id="{BD6A8B17-8A88-4145-987A-93D7E599A54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1507" name="Picture 5" descr="A blue sky with clouds&#10;&#10;Description automatically generated">
            <a:extLst>
              <a:ext uri="{FF2B5EF4-FFF2-40B4-BE49-F238E27FC236}">
                <a16:creationId xmlns:a16="http://schemas.microsoft.com/office/drawing/2014/main" id="{70D4517C-437B-EF45-94FB-0DFC048AEE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a:extLst>
              <a:ext uri="{FF2B5EF4-FFF2-40B4-BE49-F238E27FC236}">
                <a16:creationId xmlns:a16="http://schemas.microsoft.com/office/drawing/2014/main" id="{8590DAD3-34FB-DB48-AF19-E36BAE2C4D22}"/>
              </a:ext>
            </a:extLst>
          </p:cNvPr>
          <p:cNvSpPr txBox="1">
            <a:spLocks noChangeArrowheads="1"/>
          </p:cNvSpPr>
          <p:nvPr/>
        </p:nvSpPr>
        <p:spPr bwMode="auto">
          <a:xfrm>
            <a:off x="941294" y="622526"/>
            <a:ext cx="99503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dirty="0">
                <a:solidFill>
                  <a:srgbClr val="0070C0"/>
                </a:solidFill>
                <a:latin typeface="Arial Rounded MT Bold" panose="020F0704030504030204" pitchFamily="34" charset="77"/>
              </a:rPr>
              <a:t>The Rotary Club of Oamaru did !</a:t>
            </a:r>
          </a:p>
        </p:txBody>
      </p:sp>
      <p:pic>
        <p:nvPicPr>
          <p:cNvPr id="8" name="Picture 4">
            <a:extLst>
              <a:ext uri="{FF2B5EF4-FFF2-40B4-BE49-F238E27FC236}">
                <a16:creationId xmlns:a16="http://schemas.microsoft.com/office/drawing/2014/main" id="{ACEF56E2-FAA4-B841-A791-64874D6B0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7540" y="1644669"/>
            <a:ext cx="6387153" cy="49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87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634506" cy="830997"/>
          </a:xfrm>
          <a:prstGeom prst="rect">
            <a:avLst/>
          </a:prstGeom>
        </p:spPr>
        <p:txBody>
          <a:bodyPr wrap="square">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Rotary Christmas Gift Packs</a:t>
            </a:r>
          </a:p>
        </p:txBody>
      </p:sp>
      <p:sp>
        <p:nvSpPr>
          <p:cNvPr id="4" name="TextBox 3">
            <a:extLst>
              <a:ext uri="{FF2B5EF4-FFF2-40B4-BE49-F238E27FC236}">
                <a16:creationId xmlns:a16="http://schemas.microsoft.com/office/drawing/2014/main" id="{3E698F7E-48EB-7E46-93A3-89A1191DB70A}"/>
              </a:ext>
            </a:extLst>
          </p:cNvPr>
          <p:cNvSpPr txBox="1"/>
          <p:nvPr/>
        </p:nvSpPr>
        <p:spPr>
          <a:xfrm>
            <a:off x="1705971" y="2435160"/>
            <a:ext cx="8043148" cy="1754326"/>
          </a:xfrm>
          <a:prstGeom prst="rect">
            <a:avLst/>
          </a:prstGeom>
          <a:noFill/>
        </p:spPr>
        <p:txBody>
          <a:bodyPr wrap="square" rtlCol="0">
            <a:spAutoFit/>
          </a:bodyPr>
          <a:lstStyle/>
          <a:p>
            <a:r>
              <a:rPr lang="en-US" altLang="en-US" sz="3600" dirty="0">
                <a:solidFill>
                  <a:srgbClr val="0070C0"/>
                </a:solidFill>
                <a:latin typeface="Arial Rounded MT Bold" panose="020F0704030504030204" pitchFamily="34" charset="77"/>
              </a:rPr>
              <a:t>A great way to thank your clients while supporting your community…</a:t>
            </a:r>
          </a:p>
          <a:p>
            <a:endParaRPr lang="en-US" sz="3600" dirty="0">
              <a:solidFill>
                <a:srgbClr val="0070C0"/>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67457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6BCDA9A8-90C8-E546-916E-C5C80D0D31A2}"/>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19458" name="Subtitle 2">
            <a:extLst>
              <a:ext uri="{FF2B5EF4-FFF2-40B4-BE49-F238E27FC236}">
                <a16:creationId xmlns:a16="http://schemas.microsoft.com/office/drawing/2014/main" id="{38713080-A415-774B-9923-8E312A51A420}"/>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19459" name="Picture 5" descr="A blue sky with clouds&#10;&#10;Description automatically generated">
            <a:extLst>
              <a:ext uri="{FF2B5EF4-FFF2-40B4-BE49-F238E27FC236}">
                <a16:creationId xmlns:a16="http://schemas.microsoft.com/office/drawing/2014/main" id="{CD3CA49A-2076-C94B-A720-842DEB17E3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D0A6B3C-4461-6F4E-B865-6897AA690487}"/>
              </a:ext>
            </a:extLst>
          </p:cNvPr>
          <p:cNvSpPr txBox="1"/>
          <p:nvPr/>
        </p:nvSpPr>
        <p:spPr>
          <a:xfrm>
            <a:off x="2043954" y="643467"/>
            <a:ext cx="8901952" cy="830997"/>
          </a:xfrm>
          <a:prstGeom prst="rect">
            <a:avLst/>
          </a:prstGeom>
          <a:noFill/>
        </p:spPr>
        <p:txBody>
          <a:bodyPr wrap="square" rtlCol="0">
            <a:spAutoFit/>
          </a:bodyPr>
          <a:lstStyle/>
          <a:p>
            <a:pPr eaLnBrk="1" hangingPunct="1"/>
            <a:r>
              <a:rPr lang="en-US" altLang="en-US" sz="4800" dirty="0">
                <a:solidFill>
                  <a:srgbClr val="0070C0"/>
                </a:solidFill>
                <a:latin typeface="Arial Rounded MT Bold" panose="020F0704030504030204" pitchFamily="34" charset="77"/>
                <a:cs typeface="Arial Hebrew" pitchFamily="2" charset="-79"/>
              </a:rPr>
              <a:t>Rotary Christmas Gift Pack</a:t>
            </a:r>
          </a:p>
        </p:txBody>
      </p:sp>
      <p:pic>
        <p:nvPicPr>
          <p:cNvPr id="3" name="Picture 2">
            <a:extLst>
              <a:ext uri="{FF2B5EF4-FFF2-40B4-BE49-F238E27FC236}">
                <a16:creationId xmlns:a16="http://schemas.microsoft.com/office/drawing/2014/main" id="{F2F85D65-60EE-064C-9C26-1E7C1CF084DF}"/>
              </a:ext>
            </a:extLst>
          </p:cNvPr>
          <p:cNvPicPr>
            <a:picLocks noChangeAspect="1"/>
          </p:cNvPicPr>
          <p:nvPr/>
        </p:nvPicPr>
        <p:blipFill>
          <a:blip r:embed="rId3"/>
          <a:stretch>
            <a:fillRect/>
          </a:stretch>
        </p:blipFill>
        <p:spPr>
          <a:xfrm>
            <a:off x="2786145" y="2169414"/>
            <a:ext cx="6227696" cy="4688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E2D35147-70E7-1C41-92DC-19F974E757C4}"/>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0482" name="Subtitle 2">
            <a:extLst>
              <a:ext uri="{FF2B5EF4-FFF2-40B4-BE49-F238E27FC236}">
                <a16:creationId xmlns:a16="http://schemas.microsoft.com/office/drawing/2014/main" id="{2FBD6096-CD76-0A44-B564-B702DD0B5A6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0483" name="Picture 5" descr="A blue sky with clouds&#10;&#10;Description automatically generated">
            <a:extLst>
              <a:ext uri="{FF2B5EF4-FFF2-40B4-BE49-F238E27FC236}">
                <a16:creationId xmlns:a16="http://schemas.microsoft.com/office/drawing/2014/main" id="{FD2F6976-A058-6E48-BF9E-EE74E31E7E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a:extLst>
              <a:ext uri="{FF2B5EF4-FFF2-40B4-BE49-F238E27FC236}">
                <a16:creationId xmlns:a16="http://schemas.microsoft.com/office/drawing/2014/main" id="{50E1B289-1669-C648-B3B3-291E0D2F46DE}"/>
              </a:ext>
            </a:extLst>
          </p:cNvPr>
          <p:cNvSpPr txBox="1">
            <a:spLocks noChangeArrowheads="1"/>
          </p:cNvSpPr>
          <p:nvPr/>
        </p:nvSpPr>
        <p:spPr bwMode="auto">
          <a:xfrm>
            <a:off x="2611438" y="649288"/>
            <a:ext cx="75993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What’s in it for your club?</a:t>
            </a:r>
          </a:p>
        </p:txBody>
      </p:sp>
      <p:sp>
        <p:nvSpPr>
          <p:cNvPr id="20486" name="TextBox 7">
            <a:extLst>
              <a:ext uri="{FF2B5EF4-FFF2-40B4-BE49-F238E27FC236}">
                <a16:creationId xmlns:a16="http://schemas.microsoft.com/office/drawing/2014/main" id="{6256B7AE-8DFB-DB46-AE71-B9087B1589C3}"/>
              </a:ext>
            </a:extLst>
          </p:cNvPr>
          <p:cNvSpPr txBox="1">
            <a:spLocks noChangeArrowheads="1"/>
          </p:cNvSpPr>
          <p:nvPr/>
        </p:nvSpPr>
        <p:spPr bwMode="auto">
          <a:xfrm>
            <a:off x="2209800" y="2420938"/>
            <a:ext cx="7772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Every gift box that you sell your club makes money:</a:t>
            </a:r>
          </a:p>
          <a:p>
            <a:pPr eaLnBrk="1" hangingPunct="1"/>
            <a:r>
              <a:rPr lang="en-US" altLang="en-US" sz="3000" dirty="0">
                <a:solidFill>
                  <a:srgbClr val="0070C0"/>
                </a:solidFill>
                <a:latin typeface="Arial Rounded MT Bold" panose="020F0704030504030204" pitchFamily="34" charset="77"/>
              </a:rPr>
              <a:t> 	</a:t>
            </a:r>
          </a:p>
          <a:p>
            <a:pPr eaLnBrk="1" hangingPunct="1"/>
            <a:r>
              <a:rPr lang="en-US" altLang="en-US" sz="3000" dirty="0">
                <a:solidFill>
                  <a:srgbClr val="0070C0"/>
                </a:solidFill>
                <a:latin typeface="Arial Rounded MT Bold" panose="020F0704030504030204" pitchFamily="34" charset="77"/>
              </a:rPr>
              <a:t>$20 for each Rotary gift pack sold.</a:t>
            </a:r>
          </a:p>
          <a:p>
            <a:pPr eaLnBrk="1" hangingPunct="1"/>
            <a:r>
              <a:rPr lang="en-US" altLang="en-US" sz="2000" dirty="0">
                <a:solidFill>
                  <a:srgbClr val="0070C0"/>
                </a:solidFill>
                <a:latin typeface="Arial Rounded MT Bold" panose="020F0704030504030204" pitchFamily="34" charset="77"/>
              </a:rPr>
              <a:t>Note that the $20 excludes GST.</a:t>
            </a:r>
            <a:r>
              <a:rPr lang="en-US" altLang="en-US" sz="3000" dirty="0">
                <a:solidFill>
                  <a:srgbClr val="0070C0"/>
                </a:solidFill>
                <a:latin typeface="Arial Rounded MT Bold" panose="020F0704030504030204" pitchFamily="34" charset="77"/>
              </a:rPr>
              <a:t>	</a:t>
            </a:r>
          </a:p>
        </p:txBody>
      </p:sp>
      <p:sp>
        <p:nvSpPr>
          <p:cNvPr id="8" name="TextBox 7">
            <a:extLst>
              <a:ext uri="{FF2B5EF4-FFF2-40B4-BE49-F238E27FC236}">
                <a16:creationId xmlns:a16="http://schemas.microsoft.com/office/drawing/2014/main" id="{9BDBCE84-0144-CF4B-9467-D143AC6FC9CC}"/>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7E378EE-01AD-414C-9368-BD1FBA71179A}"/>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3554" name="Subtitle 2">
            <a:extLst>
              <a:ext uri="{FF2B5EF4-FFF2-40B4-BE49-F238E27FC236}">
                <a16:creationId xmlns:a16="http://schemas.microsoft.com/office/drawing/2014/main" id="{9BF3EC0F-0C16-1943-8EE2-A8D8ACA7F259}"/>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3555" name="Picture 5" descr="A blue sky with clouds&#10;&#10;Description automatically generated">
            <a:extLst>
              <a:ext uri="{FF2B5EF4-FFF2-40B4-BE49-F238E27FC236}">
                <a16:creationId xmlns:a16="http://schemas.microsoft.com/office/drawing/2014/main" id="{C7B7B43E-47E9-1C42-B1AB-E173D196CF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a:extLst>
              <a:ext uri="{FF2B5EF4-FFF2-40B4-BE49-F238E27FC236}">
                <a16:creationId xmlns:a16="http://schemas.microsoft.com/office/drawing/2014/main" id="{77143087-4098-9945-8AEA-24AEF914BB99}"/>
              </a:ext>
            </a:extLst>
          </p:cNvPr>
          <p:cNvSpPr txBox="1">
            <a:spLocks noChangeArrowheads="1"/>
          </p:cNvSpPr>
          <p:nvPr/>
        </p:nvSpPr>
        <p:spPr bwMode="auto">
          <a:xfrm>
            <a:off x="2972594" y="702888"/>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do you have to do?</a:t>
            </a:r>
          </a:p>
        </p:txBody>
      </p:sp>
      <p:sp>
        <p:nvSpPr>
          <p:cNvPr id="23558" name="TextBox 7">
            <a:extLst>
              <a:ext uri="{FF2B5EF4-FFF2-40B4-BE49-F238E27FC236}">
                <a16:creationId xmlns:a16="http://schemas.microsoft.com/office/drawing/2014/main" id="{E60B5F4C-27AC-B541-91C6-E41736148DFD}"/>
              </a:ext>
            </a:extLst>
          </p:cNvPr>
          <p:cNvSpPr txBox="1">
            <a:spLocks noChangeArrowheads="1"/>
          </p:cNvSpPr>
          <p:nvPr/>
        </p:nvSpPr>
        <p:spPr bwMode="auto">
          <a:xfrm>
            <a:off x="2210937" y="2435160"/>
            <a:ext cx="75863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Network within your local community to find companies who wish to provide a quality gift pack to thank their clients.</a:t>
            </a:r>
          </a:p>
        </p:txBody>
      </p:sp>
      <p:sp>
        <p:nvSpPr>
          <p:cNvPr id="8" name="TextBox 7">
            <a:extLst>
              <a:ext uri="{FF2B5EF4-FFF2-40B4-BE49-F238E27FC236}">
                <a16:creationId xmlns:a16="http://schemas.microsoft.com/office/drawing/2014/main" id="{BA380D7A-D529-3F4E-A5E3-8ED0CF0CFAD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a:extLst>
              <a:ext uri="{FF2B5EF4-FFF2-40B4-BE49-F238E27FC236}">
                <a16:creationId xmlns:a16="http://schemas.microsoft.com/office/drawing/2014/main" id="{2E305F18-C6B0-7247-BA9E-0A1AD8DF626C}"/>
              </a:ext>
            </a:extLst>
          </p:cNvPr>
          <p:cNvSpPr txBox="1">
            <a:spLocks noChangeArrowheads="1"/>
          </p:cNvSpPr>
          <p:nvPr/>
        </p:nvSpPr>
        <p:spPr bwMode="auto">
          <a:xfrm>
            <a:off x="2611438" y="700760"/>
            <a:ext cx="7200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assistance do you get?</a:t>
            </a:r>
          </a:p>
        </p:txBody>
      </p:sp>
      <p:sp>
        <p:nvSpPr>
          <p:cNvPr id="24582" name="TextBox 7">
            <a:extLst>
              <a:ext uri="{FF2B5EF4-FFF2-40B4-BE49-F238E27FC236}">
                <a16:creationId xmlns:a16="http://schemas.microsoft.com/office/drawing/2014/main" id="{4F5841EA-A23B-3047-82A2-E83F78DAD81E}"/>
              </a:ext>
            </a:extLst>
          </p:cNvPr>
          <p:cNvSpPr txBox="1">
            <a:spLocks noChangeArrowheads="1"/>
          </p:cNvSpPr>
          <p:nvPr/>
        </p:nvSpPr>
        <p:spPr bwMode="auto">
          <a:xfrm>
            <a:off x="2429301" y="2560638"/>
            <a:ext cx="7757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A sales pack providing all material you will need to run this project. </a:t>
            </a:r>
            <a:r>
              <a:rPr lang="en-US" altLang="en-US" sz="3000">
                <a:solidFill>
                  <a:srgbClr val="0070C0"/>
                </a:solidFill>
                <a:latin typeface="Arial Rounded MT Bold" panose="020F0704030504030204" pitchFamily="34" charset="77"/>
              </a:rPr>
              <a:t>This includes </a:t>
            </a:r>
            <a:r>
              <a:rPr lang="en-US" altLang="en-US" sz="3000" dirty="0">
                <a:solidFill>
                  <a:srgbClr val="0070C0"/>
                </a:solidFill>
                <a:latin typeface="Arial Rounded MT Bold" panose="020F0704030504030204" pitchFamily="34" charset="77"/>
              </a:rPr>
              <a:t>printed copies of the promotion as well as all necessary instructions.</a:t>
            </a:r>
          </a:p>
        </p:txBody>
      </p:sp>
      <p:sp>
        <p:nvSpPr>
          <p:cNvPr id="8" name="TextBox 7">
            <a:extLst>
              <a:ext uri="{FF2B5EF4-FFF2-40B4-BE49-F238E27FC236}">
                <a16:creationId xmlns:a16="http://schemas.microsoft.com/office/drawing/2014/main" id="{224F6987-974F-BC42-954F-DF7CE3B97C09}"/>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62D7460-6ABF-284D-9DC2-1C04A86E6E17}"/>
              </a:ext>
            </a:extLst>
          </p:cNvPr>
          <p:cNvPicPr>
            <a:picLocks noChangeAspect="1"/>
          </p:cNvPicPr>
          <p:nvPr/>
        </p:nvPicPr>
        <p:blipFill>
          <a:blip r:embed="rId3"/>
          <a:stretch>
            <a:fillRect/>
          </a:stretch>
        </p:blipFill>
        <p:spPr>
          <a:xfrm>
            <a:off x="3617259" y="-4482"/>
            <a:ext cx="4954245" cy="6862481"/>
          </a:xfrm>
          <a:prstGeom prst="rect">
            <a:avLst/>
          </a:prstGeom>
        </p:spPr>
      </p:pic>
    </p:spTree>
    <p:extLst>
      <p:ext uri="{BB962C8B-B14F-4D97-AF65-F5344CB8AC3E}">
        <p14:creationId xmlns:p14="http://schemas.microsoft.com/office/powerpoint/2010/main" val="11343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lue sky with clouds&#10;&#10;Description automatically generated">
            <a:extLst>
              <a:ext uri="{FF2B5EF4-FFF2-40B4-BE49-F238E27FC236}">
                <a16:creationId xmlns:a16="http://schemas.microsoft.com/office/drawing/2014/main" id="{31D30D73-EC37-2B45-9311-8C978424FE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C539442-8FFC-5A4A-9191-09A07718A0D1}"/>
              </a:ext>
            </a:extLst>
          </p:cNvPr>
          <p:cNvPicPr>
            <a:picLocks noChangeAspect="1"/>
          </p:cNvPicPr>
          <p:nvPr/>
        </p:nvPicPr>
        <p:blipFill>
          <a:blip r:embed="rId3"/>
          <a:stretch>
            <a:fillRect/>
          </a:stretch>
        </p:blipFill>
        <p:spPr>
          <a:xfrm>
            <a:off x="3555655" y="0"/>
            <a:ext cx="5080689" cy="6858000"/>
          </a:xfrm>
          <a:prstGeom prst="rect">
            <a:avLst/>
          </a:prstGeom>
        </p:spPr>
      </p:pic>
    </p:spTree>
    <p:extLst>
      <p:ext uri="{BB962C8B-B14F-4D97-AF65-F5344CB8AC3E}">
        <p14:creationId xmlns:p14="http://schemas.microsoft.com/office/powerpoint/2010/main" val="2989728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Presentation3" id="{E25AFB35-8F0B-ED45-9677-F88B291D5D42}" vid="{BF9F0641-2DDB-4044-AEDB-E08D214740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8463</TotalTime>
  <Words>524</Words>
  <Application>Microsoft Macintosh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Hebrew</vt:lpstr>
      <vt:lpstr>Arial Rounded MT Bold</vt:lpstr>
      <vt:lpstr>Calibri</vt:lpstr>
      <vt:lpstr>MS Shell Dlg 2</vt:lpstr>
      <vt:lpstr>Wingdings</vt:lpstr>
      <vt:lpstr>Wingdings 3</vt:lpstr>
      <vt:lpstr>Madison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cp:revision>
  <cp:lastPrinted>2024-09-04T00:10:50Z</cp:lastPrinted>
  <dcterms:created xsi:type="dcterms:W3CDTF">2023-10-26T03:24:03Z</dcterms:created>
  <dcterms:modified xsi:type="dcterms:W3CDTF">2024-09-10T21:12:38Z</dcterms:modified>
</cp:coreProperties>
</file>