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handoutMasterIdLst>
    <p:handoutMasterId r:id="rId19"/>
  </p:handoutMasterIdLst>
  <p:sldIdLst>
    <p:sldId id="274" r:id="rId2"/>
    <p:sldId id="273" r:id="rId3"/>
    <p:sldId id="278" r:id="rId4"/>
    <p:sldId id="259" r:id="rId5"/>
    <p:sldId id="265" r:id="rId6"/>
    <p:sldId id="266" r:id="rId7"/>
    <p:sldId id="269" r:id="rId8"/>
    <p:sldId id="282" r:id="rId9"/>
    <p:sldId id="283" r:id="rId10"/>
    <p:sldId id="280" r:id="rId11"/>
    <p:sldId id="267" r:id="rId12"/>
    <p:sldId id="268" r:id="rId13"/>
    <p:sldId id="272" r:id="rId14"/>
    <p:sldId id="271" r:id="rId15"/>
    <p:sldId id="270" r:id="rId16"/>
    <p:sldId id="284" r:id="rId17"/>
    <p:sldId id="276" r:id="rId1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 lastIdx="1" clrIdx="0"/>
  <p:cmAuthor id="2" name="Microsoft Office User" initials="MO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5064"/>
  </p:normalViewPr>
  <p:slideViewPr>
    <p:cSldViewPr snapToGrid="0">
      <p:cViewPr varScale="1">
        <p:scale>
          <a:sx n="93" d="100"/>
          <a:sy n="93" d="100"/>
        </p:scale>
        <p:origin x="784"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CB58A1-3102-7F48-9284-40AF8C9DE9C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6D339306-F8F9-7744-99D4-867A6736E72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205EAD3D-4E77-3043-9961-F8C0577A928A}" type="datetimeFigureOut">
              <a:rPr lang="en-US"/>
              <a:pPr>
                <a:defRPr/>
              </a:pPr>
              <a:t>9/16/24</a:t>
            </a:fld>
            <a:endParaRPr lang="en-US"/>
          </a:p>
        </p:txBody>
      </p:sp>
      <p:sp>
        <p:nvSpPr>
          <p:cNvPr id="4" name="Footer Placeholder 3">
            <a:extLst>
              <a:ext uri="{FF2B5EF4-FFF2-40B4-BE49-F238E27FC236}">
                <a16:creationId xmlns:a16="http://schemas.microsoft.com/office/drawing/2014/main" id="{09C45D2C-479D-B440-8C6E-93CD6646F9F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14178415-042B-B648-A006-BD3238D6D7E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DB614564-A1AD-D541-AB7B-C2AE47FE707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4234E0-94DA-8A44-A996-C59B38FBD9BD}"/>
              </a:ext>
            </a:extLst>
          </p:cNvPr>
          <p:cNvSpPr/>
          <p:nvPr/>
        </p:nvSpPr>
        <p:spPr>
          <a:xfrm>
            <a:off x="1008063" y="0"/>
            <a:ext cx="793432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B7626C51-B734-404C-9DCD-F434430EDDB9}"/>
              </a:ext>
            </a:extLst>
          </p:cNvPr>
          <p:cNvSpPr/>
          <p:nvPr/>
        </p:nvSpPr>
        <p:spPr>
          <a:xfrm>
            <a:off x="8942388" y="0"/>
            <a:ext cx="2698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12">
            <a:extLst>
              <a:ext uri="{FF2B5EF4-FFF2-40B4-BE49-F238E27FC236}">
                <a16:creationId xmlns:a16="http://schemas.microsoft.com/office/drawing/2014/main" id="{46F3AB61-0B1B-C747-9B62-97110DE37C54}"/>
              </a:ext>
            </a:extLst>
          </p:cNvPr>
          <p:cNvSpPr txBox="1">
            <a:spLocks noChangeArrowheads="1"/>
          </p:cNvSpPr>
          <p:nvPr/>
        </p:nvSpPr>
        <p:spPr bwMode="auto">
          <a:xfrm>
            <a:off x="2190750" y="3262313"/>
            <a:ext cx="415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r>
              <a:rPr lang="en-US" altLang="en-US" sz="2400">
                <a:solidFill>
                  <a:srgbClr val="A9ACEE"/>
                </a:solidFill>
                <a:latin typeface="Wingdings 3" pitchFamily="2" charset="2"/>
              </a:rPr>
              <a:t>z</a:t>
            </a:r>
            <a:endParaRPr lang="en-US" altLang="en-US" sz="2400">
              <a:solidFill>
                <a:srgbClr val="A9ACEE"/>
              </a:solidFill>
              <a:latin typeface="MS Shell Dlg 2" panose="020B0604030504040204"/>
            </a:endParaRPr>
          </a:p>
        </p:txBody>
      </p:sp>
      <p:sp>
        <p:nvSpPr>
          <p:cNvPr id="2" name="Title 1"/>
          <p:cNvSpPr>
            <a:spLocks noGrp="1"/>
          </p:cNvSpPr>
          <p:nvPr>
            <p:ph type="ctrTitle"/>
          </p:nvPr>
        </p:nvSpPr>
        <p:spPr>
          <a:xfrm>
            <a:off x="2611808" y="3428998"/>
            <a:ext cx="5518066" cy="2268559"/>
          </a:xfrm>
        </p:spPr>
        <p:txBody>
          <a:bodyPr>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3">
            <a:extLst>
              <a:ext uri="{FF2B5EF4-FFF2-40B4-BE49-F238E27FC236}">
                <a16:creationId xmlns:a16="http://schemas.microsoft.com/office/drawing/2014/main" id="{2E7BD900-49E5-FA48-BB38-34945DEF9C80}"/>
              </a:ext>
            </a:extLst>
          </p:cNvPr>
          <p:cNvSpPr>
            <a:spLocks noGrp="1"/>
          </p:cNvSpPr>
          <p:nvPr>
            <p:ph type="dt" sz="half" idx="10"/>
          </p:nvPr>
        </p:nvSpPr>
        <p:spPr/>
        <p:txBody>
          <a:bodyPr/>
          <a:lstStyle>
            <a:lvl1pPr>
              <a:defRPr/>
            </a:lvl1pPr>
          </a:lstStyle>
          <a:p>
            <a:pPr>
              <a:defRPr/>
            </a:pPr>
            <a:fld id="{EB32FD6A-CFFC-EF45-8C64-87491063FD46}" type="datetimeFigureOut">
              <a:rPr lang="en-US"/>
              <a:pPr>
                <a:defRPr/>
              </a:pPr>
              <a:t>9/16/24</a:t>
            </a:fld>
            <a:endParaRPr lang="en-US"/>
          </a:p>
        </p:txBody>
      </p:sp>
      <p:sp>
        <p:nvSpPr>
          <p:cNvPr id="8" name="Footer Placeholder 4">
            <a:extLst>
              <a:ext uri="{FF2B5EF4-FFF2-40B4-BE49-F238E27FC236}">
                <a16:creationId xmlns:a16="http://schemas.microsoft.com/office/drawing/2014/main" id="{F81D4AC3-01CB-0B49-A309-3CEB052B544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E7E86D3-6EE2-A147-BE46-869643D8E02C}"/>
              </a:ext>
            </a:extLst>
          </p:cNvPr>
          <p:cNvSpPr>
            <a:spLocks noGrp="1"/>
          </p:cNvSpPr>
          <p:nvPr>
            <p:ph type="sldNum" sz="quarter" idx="12"/>
          </p:nvPr>
        </p:nvSpPr>
        <p:spPr/>
        <p:txBody>
          <a:bodyPr/>
          <a:lstStyle>
            <a:lvl1pPr>
              <a:defRPr/>
            </a:lvl1pPr>
          </a:lstStyle>
          <a:p>
            <a:pPr>
              <a:defRPr/>
            </a:pPr>
            <a:fld id="{E56A902F-CFD0-2843-8190-DD25F96B0BA5}" type="slidenum">
              <a:rPr lang="en-US"/>
              <a:pPr>
                <a:defRPr/>
              </a:pPr>
              <a:t>‹#›</a:t>
            </a:fld>
            <a:endParaRPr lang="en-US"/>
          </a:p>
        </p:txBody>
      </p:sp>
    </p:spTree>
    <p:extLst>
      <p:ext uri="{BB962C8B-B14F-4D97-AF65-F5344CB8AC3E}">
        <p14:creationId xmlns:p14="http://schemas.microsoft.com/office/powerpoint/2010/main" val="280582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BC4A62-DB00-BB4F-BB08-8B7D1482E77E}"/>
              </a:ext>
            </a:extLst>
          </p:cNvPr>
          <p:cNvSpPr/>
          <p:nvPr/>
        </p:nvSpPr>
        <p:spPr>
          <a:xfrm>
            <a:off x="1004888" y="0"/>
            <a:ext cx="103711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400140A3-1F5F-324C-98BB-8E1242D91077}"/>
              </a:ext>
            </a:extLst>
          </p:cNvPr>
          <p:cNvSpPr/>
          <p:nvPr/>
        </p:nvSpPr>
        <p:spPr>
          <a:xfrm>
            <a:off x="11377613" y="0"/>
            <a:ext cx="2698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12">
            <a:extLst>
              <a:ext uri="{FF2B5EF4-FFF2-40B4-BE49-F238E27FC236}">
                <a16:creationId xmlns:a16="http://schemas.microsoft.com/office/drawing/2014/main" id="{430A93BA-1333-9B45-9B75-550136D34D3E}"/>
              </a:ext>
            </a:extLst>
          </p:cNvPr>
          <p:cNvSpPr txBox="1">
            <a:spLocks noChangeArrowheads="1"/>
          </p:cNvSpPr>
          <p:nvPr/>
        </p:nvSpPr>
        <p:spPr bwMode="auto">
          <a:xfrm>
            <a:off x="2193925" y="641350"/>
            <a:ext cx="41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r>
              <a:rPr lang="en-US" altLang="en-US">
                <a:solidFill>
                  <a:srgbClr val="A9ACEE"/>
                </a:solidFill>
                <a:latin typeface="Wingdings 3" pitchFamily="2" charset="2"/>
              </a:rPr>
              <a:t>z</a:t>
            </a:r>
            <a:endParaRPr lang="en-US" altLang="en-US" sz="1000">
              <a:solidFill>
                <a:srgbClr val="A9ACEE"/>
              </a:solidFill>
              <a:latin typeface="MS Shell Dlg 2" panose="020B0604030504040204"/>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B8303314-A99C-4D40-BBE2-7C38D3A4CBB9}"/>
              </a:ext>
            </a:extLst>
          </p:cNvPr>
          <p:cNvSpPr>
            <a:spLocks noGrp="1"/>
          </p:cNvSpPr>
          <p:nvPr>
            <p:ph type="dt" sz="half" idx="10"/>
          </p:nvPr>
        </p:nvSpPr>
        <p:spPr/>
        <p:txBody>
          <a:bodyPr/>
          <a:lstStyle>
            <a:lvl1pPr>
              <a:defRPr/>
            </a:lvl1pPr>
          </a:lstStyle>
          <a:p>
            <a:pPr>
              <a:defRPr/>
            </a:pPr>
            <a:fld id="{03E1986A-D662-D54E-BADC-F2C4BCBCB497}" type="datetimeFigureOut">
              <a:rPr lang="en-US"/>
              <a:pPr>
                <a:defRPr/>
              </a:pPr>
              <a:t>9/16/24</a:t>
            </a:fld>
            <a:endParaRPr lang="en-US"/>
          </a:p>
        </p:txBody>
      </p:sp>
      <p:sp>
        <p:nvSpPr>
          <p:cNvPr id="8" name="Footer Placeholder 4">
            <a:extLst>
              <a:ext uri="{FF2B5EF4-FFF2-40B4-BE49-F238E27FC236}">
                <a16:creationId xmlns:a16="http://schemas.microsoft.com/office/drawing/2014/main" id="{16C8EC42-44D7-2C45-8C3C-1E733E4011B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7F32C60-8B2D-644D-ACB9-FD8C606F8815}"/>
              </a:ext>
            </a:extLst>
          </p:cNvPr>
          <p:cNvSpPr>
            <a:spLocks noGrp="1"/>
          </p:cNvSpPr>
          <p:nvPr>
            <p:ph type="sldNum" sz="quarter" idx="12"/>
          </p:nvPr>
        </p:nvSpPr>
        <p:spPr/>
        <p:txBody>
          <a:bodyPr/>
          <a:lstStyle>
            <a:lvl1pPr>
              <a:defRPr/>
            </a:lvl1pPr>
          </a:lstStyle>
          <a:p>
            <a:pPr>
              <a:defRPr/>
            </a:pPr>
            <a:fld id="{3BAB5BA8-6374-794C-AC0F-DD06C5645AD1}" type="slidenum">
              <a:rPr lang="en-US"/>
              <a:pPr>
                <a:defRPr/>
              </a:pPr>
              <a:t>‹#›</a:t>
            </a:fld>
            <a:endParaRPr lang="en-US"/>
          </a:p>
        </p:txBody>
      </p:sp>
    </p:spTree>
    <p:extLst>
      <p:ext uri="{BB962C8B-B14F-4D97-AF65-F5344CB8AC3E}">
        <p14:creationId xmlns:p14="http://schemas.microsoft.com/office/powerpoint/2010/main" val="2825695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4F1EFC-8E08-A14E-B329-889BF908D523}"/>
              </a:ext>
            </a:extLst>
          </p:cNvPr>
          <p:cNvSpPr/>
          <p:nvPr/>
        </p:nvSpPr>
        <p:spPr>
          <a:xfrm>
            <a:off x="1004888" y="0"/>
            <a:ext cx="103711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1AEFD7BE-E502-B64B-BBA9-42666D0A65AE}"/>
              </a:ext>
            </a:extLst>
          </p:cNvPr>
          <p:cNvSpPr/>
          <p:nvPr/>
        </p:nvSpPr>
        <p:spPr>
          <a:xfrm>
            <a:off x="11377613" y="0"/>
            <a:ext cx="2698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12">
            <a:extLst>
              <a:ext uri="{FF2B5EF4-FFF2-40B4-BE49-F238E27FC236}">
                <a16:creationId xmlns:a16="http://schemas.microsoft.com/office/drawing/2014/main" id="{7038FB33-1396-E343-85A4-99019DE6B561}"/>
              </a:ext>
            </a:extLst>
          </p:cNvPr>
          <p:cNvSpPr txBox="1">
            <a:spLocks noChangeArrowheads="1"/>
          </p:cNvSpPr>
          <p:nvPr/>
        </p:nvSpPr>
        <p:spPr bwMode="auto">
          <a:xfrm rot="5400000">
            <a:off x="10337800" y="415925"/>
            <a:ext cx="414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r>
              <a:rPr lang="en-US" altLang="en-US">
                <a:solidFill>
                  <a:srgbClr val="A9ACEE"/>
                </a:solidFill>
                <a:latin typeface="Wingdings 3" pitchFamily="2" charset="2"/>
              </a:rPr>
              <a:t>z</a:t>
            </a:r>
            <a:endParaRPr lang="en-US" altLang="en-US" sz="1000">
              <a:solidFill>
                <a:srgbClr val="A9ACEE"/>
              </a:solidFill>
              <a:latin typeface="MS Shell Dlg 2" panose="020B0604030504040204"/>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5A30B893-7831-724F-89CF-89090E2A8E8E}"/>
              </a:ext>
            </a:extLst>
          </p:cNvPr>
          <p:cNvSpPr>
            <a:spLocks noGrp="1"/>
          </p:cNvSpPr>
          <p:nvPr>
            <p:ph type="dt" sz="half" idx="10"/>
          </p:nvPr>
        </p:nvSpPr>
        <p:spPr/>
        <p:txBody>
          <a:bodyPr/>
          <a:lstStyle>
            <a:lvl1pPr>
              <a:defRPr/>
            </a:lvl1pPr>
          </a:lstStyle>
          <a:p>
            <a:pPr>
              <a:defRPr/>
            </a:pPr>
            <a:fld id="{F522F05E-F366-DC4D-AF10-E398CD1AEA27}" type="datetimeFigureOut">
              <a:rPr lang="en-US"/>
              <a:pPr>
                <a:defRPr/>
              </a:pPr>
              <a:t>9/16/24</a:t>
            </a:fld>
            <a:endParaRPr lang="en-US"/>
          </a:p>
        </p:txBody>
      </p:sp>
      <p:sp>
        <p:nvSpPr>
          <p:cNvPr id="8" name="Footer Placeholder 4">
            <a:extLst>
              <a:ext uri="{FF2B5EF4-FFF2-40B4-BE49-F238E27FC236}">
                <a16:creationId xmlns:a16="http://schemas.microsoft.com/office/drawing/2014/main" id="{1D18C4E5-8127-A94C-B9DA-C2F38D3F6DE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1F88CEB-A0D8-A346-882E-50E669DFAE3E}"/>
              </a:ext>
            </a:extLst>
          </p:cNvPr>
          <p:cNvSpPr>
            <a:spLocks noGrp="1"/>
          </p:cNvSpPr>
          <p:nvPr>
            <p:ph type="sldNum" sz="quarter" idx="12"/>
          </p:nvPr>
        </p:nvSpPr>
        <p:spPr/>
        <p:txBody>
          <a:bodyPr/>
          <a:lstStyle>
            <a:lvl1pPr>
              <a:defRPr/>
            </a:lvl1pPr>
          </a:lstStyle>
          <a:p>
            <a:pPr>
              <a:defRPr/>
            </a:pPr>
            <a:fld id="{118873E6-C023-AE47-801B-E6A910A60977}" type="slidenum">
              <a:rPr lang="en-US"/>
              <a:pPr>
                <a:defRPr/>
              </a:pPr>
              <a:t>‹#›</a:t>
            </a:fld>
            <a:endParaRPr lang="en-US"/>
          </a:p>
        </p:txBody>
      </p:sp>
    </p:spTree>
    <p:extLst>
      <p:ext uri="{BB962C8B-B14F-4D97-AF65-F5344CB8AC3E}">
        <p14:creationId xmlns:p14="http://schemas.microsoft.com/office/powerpoint/2010/main" val="558781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7AF13D-909B-5C47-8997-7D2FFDE1A5D2}"/>
              </a:ext>
            </a:extLst>
          </p:cNvPr>
          <p:cNvSpPr/>
          <p:nvPr/>
        </p:nvSpPr>
        <p:spPr>
          <a:xfrm>
            <a:off x="1004888" y="0"/>
            <a:ext cx="103711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7EB12F84-A848-3840-9EF6-930F4BD0A93E}"/>
              </a:ext>
            </a:extLst>
          </p:cNvPr>
          <p:cNvSpPr/>
          <p:nvPr/>
        </p:nvSpPr>
        <p:spPr>
          <a:xfrm>
            <a:off x="11377613" y="0"/>
            <a:ext cx="2698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12">
            <a:extLst>
              <a:ext uri="{FF2B5EF4-FFF2-40B4-BE49-F238E27FC236}">
                <a16:creationId xmlns:a16="http://schemas.microsoft.com/office/drawing/2014/main" id="{AA70D5C3-231D-A149-B4AA-F057DB0CD4C8}"/>
              </a:ext>
            </a:extLst>
          </p:cNvPr>
          <p:cNvSpPr txBox="1">
            <a:spLocks noChangeArrowheads="1"/>
          </p:cNvSpPr>
          <p:nvPr/>
        </p:nvSpPr>
        <p:spPr bwMode="auto">
          <a:xfrm>
            <a:off x="2195513" y="641350"/>
            <a:ext cx="414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r>
              <a:rPr lang="en-US" altLang="en-US">
                <a:solidFill>
                  <a:srgbClr val="A9ACEE"/>
                </a:solidFill>
                <a:latin typeface="Wingdings 3" pitchFamily="2" charset="2"/>
              </a:rPr>
              <a:t>z</a:t>
            </a:r>
            <a:endParaRPr lang="en-US" altLang="en-US" sz="1000">
              <a:solidFill>
                <a:srgbClr val="A9ACEE"/>
              </a:solidFill>
              <a:latin typeface="MS Shell Dlg 2" panose="020B0604030504040204"/>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0B43093E-5BDF-C348-8091-38FA11F9DD37}"/>
              </a:ext>
            </a:extLst>
          </p:cNvPr>
          <p:cNvSpPr>
            <a:spLocks noGrp="1"/>
          </p:cNvSpPr>
          <p:nvPr>
            <p:ph type="dt" sz="half" idx="10"/>
          </p:nvPr>
        </p:nvSpPr>
        <p:spPr/>
        <p:txBody>
          <a:bodyPr/>
          <a:lstStyle>
            <a:lvl1pPr>
              <a:defRPr/>
            </a:lvl1pPr>
          </a:lstStyle>
          <a:p>
            <a:pPr>
              <a:defRPr/>
            </a:pPr>
            <a:fld id="{93170F7E-EFF6-0941-9130-BE285DC46D81}" type="datetimeFigureOut">
              <a:rPr lang="en-US"/>
              <a:pPr>
                <a:defRPr/>
              </a:pPr>
              <a:t>9/16/24</a:t>
            </a:fld>
            <a:endParaRPr lang="en-US"/>
          </a:p>
        </p:txBody>
      </p:sp>
      <p:sp>
        <p:nvSpPr>
          <p:cNvPr id="8" name="Footer Placeholder 4">
            <a:extLst>
              <a:ext uri="{FF2B5EF4-FFF2-40B4-BE49-F238E27FC236}">
                <a16:creationId xmlns:a16="http://schemas.microsoft.com/office/drawing/2014/main" id="{D322D2C6-9A3D-1048-9B15-DAB9EFF42CA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8F8E3DE-2ACF-6F49-AD4C-826C37C2AFAF}"/>
              </a:ext>
            </a:extLst>
          </p:cNvPr>
          <p:cNvSpPr>
            <a:spLocks noGrp="1"/>
          </p:cNvSpPr>
          <p:nvPr>
            <p:ph type="sldNum" sz="quarter" idx="12"/>
          </p:nvPr>
        </p:nvSpPr>
        <p:spPr/>
        <p:txBody>
          <a:bodyPr/>
          <a:lstStyle>
            <a:lvl1pPr>
              <a:defRPr/>
            </a:lvl1pPr>
          </a:lstStyle>
          <a:p>
            <a:pPr>
              <a:defRPr/>
            </a:pPr>
            <a:fld id="{FDF4A0C6-422F-6E42-A267-C916EA5DEE3D}" type="slidenum">
              <a:rPr lang="en-US"/>
              <a:pPr>
                <a:defRPr/>
              </a:pPr>
              <a:t>‹#›</a:t>
            </a:fld>
            <a:endParaRPr lang="en-US"/>
          </a:p>
        </p:txBody>
      </p:sp>
    </p:spTree>
    <p:extLst>
      <p:ext uri="{BB962C8B-B14F-4D97-AF65-F5344CB8AC3E}">
        <p14:creationId xmlns:p14="http://schemas.microsoft.com/office/powerpoint/2010/main" val="630486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F31E81-B3B3-B743-9F0F-D25D2B0E5A32}"/>
              </a:ext>
            </a:extLst>
          </p:cNvPr>
          <p:cNvSpPr/>
          <p:nvPr/>
        </p:nvSpPr>
        <p:spPr>
          <a:xfrm>
            <a:off x="1004888" y="0"/>
            <a:ext cx="103711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E7A3FFE1-840D-0D41-8766-A2B735F34055}"/>
              </a:ext>
            </a:extLst>
          </p:cNvPr>
          <p:cNvSpPr/>
          <p:nvPr/>
        </p:nvSpPr>
        <p:spPr>
          <a:xfrm>
            <a:off x="11377613" y="0"/>
            <a:ext cx="2698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12">
            <a:extLst>
              <a:ext uri="{FF2B5EF4-FFF2-40B4-BE49-F238E27FC236}">
                <a16:creationId xmlns:a16="http://schemas.microsoft.com/office/drawing/2014/main" id="{2492DCDF-0B07-9141-A47A-B4A2A943EC88}"/>
              </a:ext>
            </a:extLst>
          </p:cNvPr>
          <p:cNvSpPr txBox="1">
            <a:spLocks noChangeArrowheads="1"/>
          </p:cNvSpPr>
          <p:nvPr/>
        </p:nvSpPr>
        <p:spPr bwMode="auto">
          <a:xfrm>
            <a:off x="2192338" y="2962275"/>
            <a:ext cx="41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r>
              <a:rPr lang="en-US" altLang="en-US">
                <a:solidFill>
                  <a:srgbClr val="A9ACEE"/>
                </a:solidFill>
                <a:latin typeface="Wingdings 3" pitchFamily="2" charset="2"/>
              </a:rPr>
              <a:t>z</a:t>
            </a:r>
            <a:endParaRPr lang="en-US" altLang="en-US" sz="1000">
              <a:solidFill>
                <a:srgbClr val="A9ACEE"/>
              </a:solidFill>
              <a:latin typeface="MS Shell Dlg 2" panose="020B0604030504040204"/>
            </a:endParaRPr>
          </a:p>
        </p:txBody>
      </p:sp>
      <p:sp>
        <p:nvSpPr>
          <p:cNvPr id="2" name="Title 1"/>
          <p:cNvSpPr>
            <a:spLocks noGrp="1"/>
          </p:cNvSpPr>
          <p:nvPr>
            <p:ph type="title"/>
          </p:nvPr>
        </p:nvSpPr>
        <p:spPr>
          <a:xfrm>
            <a:off x="2609873" y="3147254"/>
            <a:ext cx="7956560" cy="1424746"/>
          </a:xfrm>
        </p:spPr>
        <p:txBody>
          <a:bodyPr>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C57E8384-AEA9-AA40-8CC2-4149E3378268}"/>
              </a:ext>
            </a:extLst>
          </p:cNvPr>
          <p:cNvSpPr>
            <a:spLocks noGrp="1"/>
          </p:cNvSpPr>
          <p:nvPr>
            <p:ph type="dt" sz="half" idx="10"/>
          </p:nvPr>
        </p:nvSpPr>
        <p:spPr/>
        <p:txBody>
          <a:bodyPr/>
          <a:lstStyle>
            <a:lvl1pPr>
              <a:defRPr/>
            </a:lvl1pPr>
          </a:lstStyle>
          <a:p>
            <a:pPr>
              <a:defRPr/>
            </a:pPr>
            <a:fld id="{60489BC3-AA61-8A45-BC1D-35B11F9E6B29}" type="datetimeFigureOut">
              <a:rPr lang="en-US"/>
              <a:pPr>
                <a:defRPr/>
              </a:pPr>
              <a:t>9/16/24</a:t>
            </a:fld>
            <a:endParaRPr lang="en-US"/>
          </a:p>
        </p:txBody>
      </p:sp>
      <p:sp>
        <p:nvSpPr>
          <p:cNvPr id="8" name="Footer Placeholder 4">
            <a:extLst>
              <a:ext uri="{FF2B5EF4-FFF2-40B4-BE49-F238E27FC236}">
                <a16:creationId xmlns:a16="http://schemas.microsoft.com/office/drawing/2014/main" id="{798D4BA2-BE54-0048-8E85-AA33FA8E776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808045B-55C3-ED47-BCFF-75FEE9A3773A}"/>
              </a:ext>
            </a:extLst>
          </p:cNvPr>
          <p:cNvSpPr>
            <a:spLocks noGrp="1"/>
          </p:cNvSpPr>
          <p:nvPr>
            <p:ph type="sldNum" sz="quarter" idx="12"/>
          </p:nvPr>
        </p:nvSpPr>
        <p:spPr/>
        <p:txBody>
          <a:bodyPr/>
          <a:lstStyle>
            <a:lvl1pPr>
              <a:defRPr/>
            </a:lvl1pPr>
          </a:lstStyle>
          <a:p>
            <a:pPr>
              <a:defRPr/>
            </a:pPr>
            <a:fld id="{84BE90AB-91F3-3E4A-8E3D-09279622C4E7}" type="slidenum">
              <a:rPr lang="en-US"/>
              <a:pPr>
                <a:defRPr/>
              </a:pPr>
              <a:t>‹#›</a:t>
            </a:fld>
            <a:endParaRPr lang="en-US"/>
          </a:p>
        </p:txBody>
      </p:sp>
    </p:spTree>
    <p:extLst>
      <p:ext uri="{BB962C8B-B14F-4D97-AF65-F5344CB8AC3E}">
        <p14:creationId xmlns:p14="http://schemas.microsoft.com/office/powerpoint/2010/main" val="3090596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BC3128-B8CE-5A40-BBA3-F88F489E3B4A}"/>
              </a:ext>
            </a:extLst>
          </p:cNvPr>
          <p:cNvSpPr/>
          <p:nvPr/>
        </p:nvSpPr>
        <p:spPr>
          <a:xfrm>
            <a:off x="1004888" y="0"/>
            <a:ext cx="103711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6CB61BD9-2B55-8344-8AD2-1B3CF7A5B529}"/>
              </a:ext>
            </a:extLst>
          </p:cNvPr>
          <p:cNvSpPr/>
          <p:nvPr/>
        </p:nvSpPr>
        <p:spPr>
          <a:xfrm>
            <a:off x="11377613" y="0"/>
            <a:ext cx="2698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extBox 12">
            <a:extLst>
              <a:ext uri="{FF2B5EF4-FFF2-40B4-BE49-F238E27FC236}">
                <a16:creationId xmlns:a16="http://schemas.microsoft.com/office/drawing/2014/main" id="{B57D2A29-EF21-F148-A7D4-6F14D4D3D930}"/>
              </a:ext>
            </a:extLst>
          </p:cNvPr>
          <p:cNvSpPr txBox="1">
            <a:spLocks noChangeArrowheads="1"/>
          </p:cNvSpPr>
          <p:nvPr/>
        </p:nvSpPr>
        <p:spPr bwMode="auto">
          <a:xfrm>
            <a:off x="2195513" y="641350"/>
            <a:ext cx="41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r>
              <a:rPr lang="en-US" altLang="en-US">
                <a:solidFill>
                  <a:srgbClr val="A9ACEE"/>
                </a:solidFill>
                <a:latin typeface="Wingdings 3" pitchFamily="2" charset="2"/>
              </a:rPr>
              <a:t>z</a:t>
            </a:r>
            <a:endParaRPr lang="en-US" altLang="en-US" sz="1000">
              <a:solidFill>
                <a:srgbClr val="A9ACEE"/>
              </a:solidFill>
              <a:latin typeface="MS Shell Dlg 2" panose="020B0604030504040204"/>
            </a:endParaRPr>
          </a:p>
        </p:txBody>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a:extLst>
              <a:ext uri="{FF2B5EF4-FFF2-40B4-BE49-F238E27FC236}">
                <a16:creationId xmlns:a16="http://schemas.microsoft.com/office/drawing/2014/main" id="{CCDE3D1F-1347-724C-ACFD-98F3E0E76F20}"/>
              </a:ext>
            </a:extLst>
          </p:cNvPr>
          <p:cNvSpPr>
            <a:spLocks noGrp="1"/>
          </p:cNvSpPr>
          <p:nvPr>
            <p:ph type="dt" sz="half" idx="10"/>
          </p:nvPr>
        </p:nvSpPr>
        <p:spPr/>
        <p:txBody>
          <a:bodyPr/>
          <a:lstStyle>
            <a:lvl1pPr>
              <a:defRPr/>
            </a:lvl1pPr>
          </a:lstStyle>
          <a:p>
            <a:pPr>
              <a:defRPr/>
            </a:pPr>
            <a:fld id="{4AFA8FFA-B718-B846-833A-CE80F71BBFC0}" type="datetimeFigureOut">
              <a:rPr lang="en-US"/>
              <a:pPr>
                <a:defRPr/>
              </a:pPr>
              <a:t>9/16/24</a:t>
            </a:fld>
            <a:endParaRPr lang="en-US"/>
          </a:p>
        </p:txBody>
      </p:sp>
      <p:sp>
        <p:nvSpPr>
          <p:cNvPr id="9" name="Footer Placeholder 5">
            <a:extLst>
              <a:ext uri="{FF2B5EF4-FFF2-40B4-BE49-F238E27FC236}">
                <a16:creationId xmlns:a16="http://schemas.microsoft.com/office/drawing/2014/main" id="{6B545484-FB47-6F4D-BB05-B616E8F14508}"/>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80CF505B-9B82-E347-BC0C-5D4563CACB44}"/>
              </a:ext>
            </a:extLst>
          </p:cNvPr>
          <p:cNvSpPr>
            <a:spLocks noGrp="1"/>
          </p:cNvSpPr>
          <p:nvPr>
            <p:ph type="sldNum" sz="quarter" idx="12"/>
          </p:nvPr>
        </p:nvSpPr>
        <p:spPr/>
        <p:txBody>
          <a:bodyPr/>
          <a:lstStyle>
            <a:lvl1pPr>
              <a:defRPr/>
            </a:lvl1pPr>
          </a:lstStyle>
          <a:p>
            <a:pPr>
              <a:defRPr/>
            </a:pPr>
            <a:fld id="{A9B22E04-0F6A-3A4D-B097-3E06019B9F05}" type="slidenum">
              <a:rPr lang="en-US"/>
              <a:pPr>
                <a:defRPr/>
              </a:pPr>
              <a:t>‹#›</a:t>
            </a:fld>
            <a:endParaRPr lang="en-US"/>
          </a:p>
        </p:txBody>
      </p:sp>
    </p:spTree>
    <p:extLst>
      <p:ext uri="{BB962C8B-B14F-4D97-AF65-F5344CB8AC3E}">
        <p14:creationId xmlns:p14="http://schemas.microsoft.com/office/powerpoint/2010/main" val="4018991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8FFDAB-8DE9-D146-98DE-0BEC33718104}"/>
              </a:ext>
            </a:extLst>
          </p:cNvPr>
          <p:cNvSpPr/>
          <p:nvPr/>
        </p:nvSpPr>
        <p:spPr>
          <a:xfrm>
            <a:off x="1004888" y="0"/>
            <a:ext cx="103711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E6D7033C-4AA8-7241-965A-B53A3E31D6D2}"/>
              </a:ext>
            </a:extLst>
          </p:cNvPr>
          <p:cNvSpPr/>
          <p:nvPr/>
        </p:nvSpPr>
        <p:spPr>
          <a:xfrm>
            <a:off x="11377613" y="0"/>
            <a:ext cx="2698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12">
            <a:extLst>
              <a:ext uri="{FF2B5EF4-FFF2-40B4-BE49-F238E27FC236}">
                <a16:creationId xmlns:a16="http://schemas.microsoft.com/office/drawing/2014/main" id="{52FE93B6-764A-6742-8DA3-686C7E29C861}"/>
              </a:ext>
            </a:extLst>
          </p:cNvPr>
          <p:cNvSpPr txBox="1">
            <a:spLocks noChangeArrowheads="1"/>
          </p:cNvSpPr>
          <p:nvPr/>
        </p:nvSpPr>
        <p:spPr bwMode="auto">
          <a:xfrm>
            <a:off x="2193925" y="636588"/>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r>
              <a:rPr lang="en-US" altLang="en-US">
                <a:solidFill>
                  <a:srgbClr val="A9ACEE"/>
                </a:solidFill>
                <a:latin typeface="Wingdings 3" pitchFamily="2" charset="2"/>
              </a:rPr>
              <a:t>z</a:t>
            </a:r>
            <a:endParaRPr lang="en-US" altLang="en-US" sz="1000">
              <a:solidFill>
                <a:srgbClr val="A9ACEE"/>
              </a:solidFill>
              <a:latin typeface="MS Shell Dlg 2" panose="020B0604030504040204"/>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6">
            <a:extLst>
              <a:ext uri="{FF2B5EF4-FFF2-40B4-BE49-F238E27FC236}">
                <a16:creationId xmlns:a16="http://schemas.microsoft.com/office/drawing/2014/main" id="{ABE31580-7614-7246-BB77-C52728913447}"/>
              </a:ext>
            </a:extLst>
          </p:cNvPr>
          <p:cNvSpPr>
            <a:spLocks noGrp="1"/>
          </p:cNvSpPr>
          <p:nvPr>
            <p:ph type="dt" sz="half" idx="10"/>
          </p:nvPr>
        </p:nvSpPr>
        <p:spPr/>
        <p:txBody>
          <a:bodyPr/>
          <a:lstStyle>
            <a:lvl1pPr>
              <a:defRPr/>
            </a:lvl1pPr>
          </a:lstStyle>
          <a:p>
            <a:pPr>
              <a:defRPr/>
            </a:pPr>
            <a:fld id="{50B32583-8C20-3742-898F-3B79C146868B}" type="datetimeFigureOut">
              <a:rPr lang="en-US"/>
              <a:pPr>
                <a:defRPr/>
              </a:pPr>
              <a:t>9/16/24</a:t>
            </a:fld>
            <a:endParaRPr lang="en-US"/>
          </a:p>
        </p:txBody>
      </p:sp>
      <p:sp>
        <p:nvSpPr>
          <p:cNvPr id="11" name="Footer Placeholder 7">
            <a:extLst>
              <a:ext uri="{FF2B5EF4-FFF2-40B4-BE49-F238E27FC236}">
                <a16:creationId xmlns:a16="http://schemas.microsoft.com/office/drawing/2014/main" id="{6AFC300B-B5F1-8644-AFC0-DA0338C76C81}"/>
              </a:ext>
            </a:extLst>
          </p:cNvPr>
          <p:cNvSpPr>
            <a:spLocks noGrp="1"/>
          </p:cNvSpPr>
          <p:nvPr>
            <p:ph type="ftr" sz="quarter" idx="11"/>
          </p:nvPr>
        </p:nvSpPr>
        <p:spPr/>
        <p:txBody>
          <a:bodyPr/>
          <a:lstStyle>
            <a:lvl1pPr>
              <a:defRPr/>
            </a:lvl1pPr>
          </a:lstStyle>
          <a:p>
            <a:pPr>
              <a:defRPr/>
            </a:pPr>
            <a:endParaRPr lang="en-US"/>
          </a:p>
        </p:txBody>
      </p:sp>
      <p:sp>
        <p:nvSpPr>
          <p:cNvPr id="12" name="Slide Number Placeholder 8">
            <a:extLst>
              <a:ext uri="{FF2B5EF4-FFF2-40B4-BE49-F238E27FC236}">
                <a16:creationId xmlns:a16="http://schemas.microsoft.com/office/drawing/2014/main" id="{1DEBECEA-6EDE-3A4D-8BFF-C0F7A81E3474}"/>
              </a:ext>
            </a:extLst>
          </p:cNvPr>
          <p:cNvSpPr>
            <a:spLocks noGrp="1"/>
          </p:cNvSpPr>
          <p:nvPr>
            <p:ph type="sldNum" sz="quarter" idx="12"/>
          </p:nvPr>
        </p:nvSpPr>
        <p:spPr/>
        <p:txBody>
          <a:bodyPr/>
          <a:lstStyle>
            <a:lvl1pPr>
              <a:defRPr/>
            </a:lvl1pPr>
          </a:lstStyle>
          <a:p>
            <a:pPr>
              <a:defRPr/>
            </a:pPr>
            <a:fld id="{DAB01B1B-24FD-AB41-B076-2E98110528E3}" type="slidenum">
              <a:rPr lang="en-US"/>
              <a:pPr>
                <a:defRPr/>
              </a:pPr>
              <a:t>‹#›</a:t>
            </a:fld>
            <a:endParaRPr lang="en-US"/>
          </a:p>
        </p:txBody>
      </p:sp>
    </p:spTree>
    <p:extLst>
      <p:ext uri="{BB962C8B-B14F-4D97-AF65-F5344CB8AC3E}">
        <p14:creationId xmlns:p14="http://schemas.microsoft.com/office/powerpoint/2010/main" val="1470742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B035ED-C925-1644-953F-8F307ECB230B}"/>
              </a:ext>
            </a:extLst>
          </p:cNvPr>
          <p:cNvSpPr/>
          <p:nvPr/>
        </p:nvSpPr>
        <p:spPr>
          <a:xfrm>
            <a:off x="1004888" y="0"/>
            <a:ext cx="103711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8730863C-4BAA-7948-B73B-B4D8F4F494AC}"/>
              </a:ext>
            </a:extLst>
          </p:cNvPr>
          <p:cNvSpPr/>
          <p:nvPr/>
        </p:nvSpPr>
        <p:spPr>
          <a:xfrm>
            <a:off x="11377613" y="0"/>
            <a:ext cx="2698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Box 12">
            <a:extLst>
              <a:ext uri="{FF2B5EF4-FFF2-40B4-BE49-F238E27FC236}">
                <a16:creationId xmlns:a16="http://schemas.microsoft.com/office/drawing/2014/main" id="{9FD37F24-CA4C-AF41-8005-E449EB092D1F}"/>
              </a:ext>
            </a:extLst>
          </p:cNvPr>
          <p:cNvSpPr txBox="1">
            <a:spLocks noChangeArrowheads="1"/>
          </p:cNvSpPr>
          <p:nvPr/>
        </p:nvSpPr>
        <p:spPr bwMode="auto">
          <a:xfrm>
            <a:off x="2195513" y="641350"/>
            <a:ext cx="41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r>
              <a:rPr lang="en-US" altLang="en-US">
                <a:solidFill>
                  <a:srgbClr val="A9ACEE"/>
                </a:solidFill>
                <a:latin typeface="Wingdings 3" pitchFamily="2" charset="2"/>
              </a:rPr>
              <a:t>z</a:t>
            </a:r>
            <a:endParaRPr lang="en-US" altLang="en-US" sz="1000">
              <a:solidFill>
                <a:srgbClr val="A9ACEE"/>
              </a:solidFill>
              <a:latin typeface="MS Shell Dlg 2" panose="020B0604030504040204"/>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2">
            <a:extLst>
              <a:ext uri="{FF2B5EF4-FFF2-40B4-BE49-F238E27FC236}">
                <a16:creationId xmlns:a16="http://schemas.microsoft.com/office/drawing/2014/main" id="{56735C80-4C24-874A-B2E7-2E37A83761DF}"/>
              </a:ext>
            </a:extLst>
          </p:cNvPr>
          <p:cNvSpPr>
            <a:spLocks noGrp="1"/>
          </p:cNvSpPr>
          <p:nvPr>
            <p:ph type="dt" sz="half" idx="10"/>
          </p:nvPr>
        </p:nvSpPr>
        <p:spPr/>
        <p:txBody>
          <a:bodyPr/>
          <a:lstStyle>
            <a:lvl1pPr>
              <a:defRPr/>
            </a:lvl1pPr>
          </a:lstStyle>
          <a:p>
            <a:pPr>
              <a:defRPr/>
            </a:pPr>
            <a:fld id="{71D5EDCE-8AED-604B-960D-FF38A0341A0D}" type="datetimeFigureOut">
              <a:rPr lang="en-US"/>
              <a:pPr>
                <a:defRPr/>
              </a:pPr>
              <a:t>9/16/24</a:t>
            </a:fld>
            <a:endParaRPr lang="en-US"/>
          </a:p>
        </p:txBody>
      </p:sp>
      <p:sp>
        <p:nvSpPr>
          <p:cNvPr id="7" name="Footer Placeholder 3">
            <a:extLst>
              <a:ext uri="{FF2B5EF4-FFF2-40B4-BE49-F238E27FC236}">
                <a16:creationId xmlns:a16="http://schemas.microsoft.com/office/drawing/2014/main" id="{5560B001-EB04-B74A-80CF-2D961E4B4EF2}"/>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4">
            <a:extLst>
              <a:ext uri="{FF2B5EF4-FFF2-40B4-BE49-F238E27FC236}">
                <a16:creationId xmlns:a16="http://schemas.microsoft.com/office/drawing/2014/main" id="{DFAC364B-ECB1-6444-AE95-9ADD245E7849}"/>
              </a:ext>
            </a:extLst>
          </p:cNvPr>
          <p:cNvSpPr>
            <a:spLocks noGrp="1"/>
          </p:cNvSpPr>
          <p:nvPr>
            <p:ph type="sldNum" sz="quarter" idx="12"/>
          </p:nvPr>
        </p:nvSpPr>
        <p:spPr/>
        <p:txBody>
          <a:bodyPr/>
          <a:lstStyle>
            <a:lvl1pPr>
              <a:defRPr/>
            </a:lvl1pPr>
          </a:lstStyle>
          <a:p>
            <a:pPr>
              <a:defRPr/>
            </a:pPr>
            <a:fld id="{80DD33C6-5E65-554A-BE23-FF8818A30623}" type="slidenum">
              <a:rPr lang="en-US"/>
              <a:pPr>
                <a:defRPr/>
              </a:pPr>
              <a:t>‹#›</a:t>
            </a:fld>
            <a:endParaRPr lang="en-US"/>
          </a:p>
        </p:txBody>
      </p:sp>
    </p:spTree>
    <p:extLst>
      <p:ext uri="{BB962C8B-B14F-4D97-AF65-F5344CB8AC3E}">
        <p14:creationId xmlns:p14="http://schemas.microsoft.com/office/powerpoint/2010/main" val="3100415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ABA801-488D-3748-A17B-BE4D93C7705A}"/>
              </a:ext>
            </a:extLst>
          </p:cNvPr>
          <p:cNvSpPr/>
          <p:nvPr/>
        </p:nvSpPr>
        <p:spPr>
          <a:xfrm>
            <a:off x="1004888" y="0"/>
            <a:ext cx="103711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a:extLst>
              <a:ext uri="{FF2B5EF4-FFF2-40B4-BE49-F238E27FC236}">
                <a16:creationId xmlns:a16="http://schemas.microsoft.com/office/drawing/2014/main" id="{126850B8-EDE8-554B-B3A4-2E7A822A2B4A}"/>
              </a:ext>
            </a:extLst>
          </p:cNvPr>
          <p:cNvSpPr/>
          <p:nvPr/>
        </p:nvSpPr>
        <p:spPr>
          <a:xfrm>
            <a:off x="11377613" y="0"/>
            <a:ext cx="2698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1">
            <a:extLst>
              <a:ext uri="{FF2B5EF4-FFF2-40B4-BE49-F238E27FC236}">
                <a16:creationId xmlns:a16="http://schemas.microsoft.com/office/drawing/2014/main" id="{1A1ECBAE-2644-6246-BE69-6493CD39B9EC}"/>
              </a:ext>
            </a:extLst>
          </p:cNvPr>
          <p:cNvSpPr>
            <a:spLocks noGrp="1"/>
          </p:cNvSpPr>
          <p:nvPr>
            <p:ph type="dt" sz="half" idx="10"/>
          </p:nvPr>
        </p:nvSpPr>
        <p:spPr/>
        <p:txBody>
          <a:bodyPr/>
          <a:lstStyle>
            <a:lvl1pPr>
              <a:defRPr/>
            </a:lvl1pPr>
          </a:lstStyle>
          <a:p>
            <a:pPr>
              <a:defRPr/>
            </a:pPr>
            <a:fld id="{4FF2FA25-00EF-DC4D-9E09-402AED820854}" type="datetimeFigureOut">
              <a:rPr lang="en-US"/>
              <a:pPr>
                <a:defRPr/>
              </a:pPr>
              <a:t>9/16/24</a:t>
            </a:fld>
            <a:endParaRPr lang="en-US"/>
          </a:p>
        </p:txBody>
      </p:sp>
      <p:sp>
        <p:nvSpPr>
          <p:cNvPr id="5" name="Footer Placeholder 2">
            <a:extLst>
              <a:ext uri="{FF2B5EF4-FFF2-40B4-BE49-F238E27FC236}">
                <a16:creationId xmlns:a16="http://schemas.microsoft.com/office/drawing/2014/main" id="{9A266CB0-72C3-A643-8BD1-B1C84B3C67B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3">
            <a:extLst>
              <a:ext uri="{FF2B5EF4-FFF2-40B4-BE49-F238E27FC236}">
                <a16:creationId xmlns:a16="http://schemas.microsoft.com/office/drawing/2014/main" id="{9DDECAA1-275C-CA44-A014-4F31ACF6B300}"/>
              </a:ext>
            </a:extLst>
          </p:cNvPr>
          <p:cNvSpPr>
            <a:spLocks noGrp="1"/>
          </p:cNvSpPr>
          <p:nvPr>
            <p:ph type="sldNum" sz="quarter" idx="12"/>
          </p:nvPr>
        </p:nvSpPr>
        <p:spPr/>
        <p:txBody>
          <a:bodyPr/>
          <a:lstStyle>
            <a:lvl1pPr>
              <a:defRPr/>
            </a:lvl1pPr>
          </a:lstStyle>
          <a:p>
            <a:pPr>
              <a:defRPr/>
            </a:pPr>
            <a:fld id="{27B3D02F-153A-F24F-B06D-E665F8BF9706}" type="slidenum">
              <a:rPr lang="en-US"/>
              <a:pPr>
                <a:defRPr/>
              </a:pPr>
              <a:t>‹#›</a:t>
            </a:fld>
            <a:endParaRPr lang="en-US"/>
          </a:p>
        </p:txBody>
      </p:sp>
    </p:spTree>
    <p:extLst>
      <p:ext uri="{BB962C8B-B14F-4D97-AF65-F5344CB8AC3E}">
        <p14:creationId xmlns:p14="http://schemas.microsoft.com/office/powerpoint/2010/main" val="1631249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9A3E10-58C4-C04F-94E9-0948EF74AA6A}"/>
              </a:ext>
            </a:extLst>
          </p:cNvPr>
          <p:cNvSpPr/>
          <p:nvPr/>
        </p:nvSpPr>
        <p:spPr>
          <a:xfrm>
            <a:off x="1004888" y="0"/>
            <a:ext cx="103711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BA74EF54-EC14-4445-9704-BF30529F0642}"/>
              </a:ext>
            </a:extLst>
          </p:cNvPr>
          <p:cNvSpPr/>
          <p:nvPr/>
        </p:nvSpPr>
        <p:spPr>
          <a:xfrm>
            <a:off x="11377613" y="0"/>
            <a:ext cx="2698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extBox 12">
            <a:extLst>
              <a:ext uri="{FF2B5EF4-FFF2-40B4-BE49-F238E27FC236}">
                <a16:creationId xmlns:a16="http://schemas.microsoft.com/office/drawing/2014/main" id="{7779EB12-14D6-E140-BB9E-5B7253C252DD}"/>
              </a:ext>
            </a:extLst>
          </p:cNvPr>
          <p:cNvSpPr txBox="1">
            <a:spLocks noChangeArrowheads="1"/>
          </p:cNvSpPr>
          <p:nvPr/>
        </p:nvSpPr>
        <p:spPr bwMode="auto">
          <a:xfrm>
            <a:off x="1554163" y="1127125"/>
            <a:ext cx="41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r>
              <a:rPr lang="en-US" altLang="en-US">
                <a:solidFill>
                  <a:srgbClr val="A9ACEE"/>
                </a:solidFill>
                <a:latin typeface="Wingdings 3" pitchFamily="2" charset="2"/>
              </a:rPr>
              <a:t>z</a:t>
            </a:r>
            <a:endParaRPr lang="en-US" altLang="en-US" sz="1000">
              <a:solidFill>
                <a:srgbClr val="A9ACEE"/>
              </a:solidFill>
              <a:latin typeface="MS Shell Dlg 2" panose="020B0604030504040204"/>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4">
            <a:extLst>
              <a:ext uri="{FF2B5EF4-FFF2-40B4-BE49-F238E27FC236}">
                <a16:creationId xmlns:a16="http://schemas.microsoft.com/office/drawing/2014/main" id="{D8EE2B38-34B7-2944-AAB0-FBE765163542}"/>
              </a:ext>
            </a:extLst>
          </p:cNvPr>
          <p:cNvSpPr>
            <a:spLocks noGrp="1"/>
          </p:cNvSpPr>
          <p:nvPr>
            <p:ph type="dt" sz="half" idx="10"/>
          </p:nvPr>
        </p:nvSpPr>
        <p:spPr/>
        <p:txBody>
          <a:bodyPr/>
          <a:lstStyle>
            <a:lvl1pPr>
              <a:defRPr/>
            </a:lvl1pPr>
          </a:lstStyle>
          <a:p>
            <a:pPr>
              <a:defRPr/>
            </a:pPr>
            <a:fld id="{59EE08F2-2EFA-6A4D-B458-8FBF5EA5AF8D}" type="datetimeFigureOut">
              <a:rPr lang="en-US"/>
              <a:pPr>
                <a:defRPr/>
              </a:pPr>
              <a:t>9/16/24</a:t>
            </a:fld>
            <a:endParaRPr lang="en-US"/>
          </a:p>
        </p:txBody>
      </p:sp>
      <p:sp>
        <p:nvSpPr>
          <p:cNvPr id="9" name="Footer Placeholder 5">
            <a:extLst>
              <a:ext uri="{FF2B5EF4-FFF2-40B4-BE49-F238E27FC236}">
                <a16:creationId xmlns:a16="http://schemas.microsoft.com/office/drawing/2014/main" id="{ABB30D70-9242-7349-A628-6DE5DFD6C1C8}"/>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C3B22DB1-3DCB-C344-82CE-CCAA4EA7E06B}"/>
              </a:ext>
            </a:extLst>
          </p:cNvPr>
          <p:cNvSpPr>
            <a:spLocks noGrp="1"/>
          </p:cNvSpPr>
          <p:nvPr>
            <p:ph type="sldNum" sz="quarter" idx="12"/>
          </p:nvPr>
        </p:nvSpPr>
        <p:spPr/>
        <p:txBody>
          <a:bodyPr/>
          <a:lstStyle>
            <a:lvl1pPr>
              <a:defRPr/>
            </a:lvl1pPr>
          </a:lstStyle>
          <a:p>
            <a:pPr>
              <a:defRPr/>
            </a:pPr>
            <a:fld id="{EBD3A2F8-DE8D-2045-B475-4B0E9A8181EA}" type="slidenum">
              <a:rPr lang="en-US"/>
              <a:pPr>
                <a:defRPr/>
              </a:pPr>
              <a:t>‹#›</a:t>
            </a:fld>
            <a:endParaRPr lang="en-US"/>
          </a:p>
        </p:txBody>
      </p:sp>
    </p:spTree>
    <p:extLst>
      <p:ext uri="{BB962C8B-B14F-4D97-AF65-F5344CB8AC3E}">
        <p14:creationId xmlns:p14="http://schemas.microsoft.com/office/powerpoint/2010/main" val="2053118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F11136-4F2C-C54A-AECC-1F204FF6B48B}"/>
              </a:ext>
            </a:extLst>
          </p:cNvPr>
          <p:cNvSpPr/>
          <p:nvPr/>
        </p:nvSpPr>
        <p:spPr>
          <a:xfrm>
            <a:off x="1004888" y="0"/>
            <a:ext cx="103711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5B7D07D8-DC89-D349-AB4A-DEB43C4285D2}"/>
              </a:ext>
            </a:extLst>
          </p:cNvPr>
          <p:cNvSpPr/>
          <p:nvPr/>
        </p:nvSpPr>
        <p:spPr>
          <a:xfrm>
            <a:off x="11377613" y="0"/>
            <a:ext cx="2698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extBox 12">
            <a:extLst>
              <a:ext uri="{FF2B5EF4-FFF2-40B4-BE49-F238E27FC236}">
                <a16:creationId xmlns:a16="http://schemas.microsoft.com/office/drawing/2014/main" id="{55E43750-F753-3C41-AAEF-B1127BFF719D}"/>
              </a:ext>
            </a:extLst>
          </p:cNvPr>
          <p:cNvSpPr txBox="1">
            <a:spLocks noChangeArrowheads="1"/>
          </p:cNvSpPr>
          <p:nvPr/>
        </p:nvSpPr>
        <p:spPr bwMode="auto">
          <a:xfrm>
            <a:off x="1554163" y="1127125"/>
            <a:ext cx="41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r>
              <a:rPr lang="en-US" altLang="en-US">
                <a:solidFill>
                  <a:srgbClr val="A9ACEE"/>
                </a:solidFill>
                <a:latin typeface="Wingdings 3" pitchFamily="2" charset="2"/>
              </a:rPr>
              <a:t>z</a:t>
            </a:r>
            <a:endParaRPr lang="en-US" altLang="en-US" sz="1000">
              <a:solidFill>
                <a:srgbClr val="A9ACEE"/>
              </a:solidFill>
              <a:latin typeface="MS Shell Dlg 2" panose="020B0604030504040204"/>
            </a:endParaRPr>
          </a:p>
        </p:txBody>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4">
            <a:extLst>
              <a:ext uri="{FF2B5EF4-FFF2-40B4-BE49-F238E27FC236}">
                <a16:creationId xmlns:a16="http://schemas.microsoft.com/office/drawing/2014/main" id="{7725D84D-8B9C-EE40-A121-DC6908165CBE}"/>
              </a:ext>
            </a:extLst>
          </p:cNvPr>
          <p:cNvSpPr>
            <a:spLocks noGrp="1"/>
          </p:cNvSpPr>
          <p:nvPr>
            <p:ph type="dt" sz="half" idx="10"/>
          </p:nvPr>
        </p:nvSpPr>
        <p:spPr/>
        <p:txBody>
          <a:bodyPr/>
          <a:lstStyle>
            <a:lvl1pPr>
              <a:defRPr/>
            </a:lvl1pPr>
          </a:lstStyle>
          <a:p>
            <a:pPr>
              <a:defRPr/>
            </a:pPr>
            <a:fld id="{11E08233-F996-4249-B25B-3C70734D3748}" type="datetimeFigureOut">
              <a:rPr lang="en-US"/>
              <a:pPr>
                <a:defRPr/>
              </a:pPr>
              <a:t>9/16/24</a:t>
            </a:fld>
            <a:endParaRPr lang="en-US"/>
          </a:p>
        </p:txBody>
      </p:sp>
      <p:sp>
        <p:nvSpPr>
          <p:cNvPr id="9" name="Footer Placeholder 5">
            <a:extLst>
              <a:ext uri="{FF2B5EF4-FFF2-40B4-BE49-F238E27FC236}">
                <a16:creationId xmlns:a16="http://schemas.microsoft.com/office/drawing/2014/main" id="{05F3D5F3-7704-6140-8F3E-C41BD6B241B9}"/>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E2DFA4C9-1CDE-E243-8BA9-BBB77B02D54B}"/>
              </a:ext>
            </a:extLst>
          </p:cNvPr>
          <p:cNvSpPr>
            <a:spLocks noGrp="1"/>
          </p:cNvSpPr>
          <p:nvPr>
            <p:ph type="sldNum" sz="quarter" idx="12"/>
          </p:nvPr>
        </p:nvSpPr>
        <p:spPr/>
        <p:txBody>
          <a:bodyPr/>
          <a:lstStyle>
            <a:lvl1pPr>
              <a:defRPr/>
            </a:lvl1pPr>
          </a:lstStyle>
          <a:p>
            <a:pPr>
              <a:defRPr/>
            </a:pPr>
            <a:fld id="{4322F50B-DAF5-274F-AFFB-BF9354EE7B14}" type="slidenum">
              <a:rPr lang="en-US"/>
              <a:pPr>
                <a:defRPr/>
              </a:pPr>
              <a:t>‹#›</a:t>
            </a:fld>
            <a:endParaRPr lang="en-US"/>
          </a:p>
        </p:txBody>
      </p:sp>
    </p:spTree>
    <p:extLst>
      <p:ext uri="{BB962C8B-B14F-4D97-AF65-F5344CB8AC3E}">
        <p14:creationId xmlns:p14="http://schemas.microsoft.com/office/powerpoint/2010/main" val="1989605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26" name="Picture 17">
            <a:extLst>
              <a:ext uri="{FF2B5EF4-FFF2-40B4-BE49-F238E27FC236}">
                <a16:creationId xmlns:a16="http://schemas.microsoft.com/office/drawing/2014/main" id="{40BDC048-DDB7-EF4A-B7D2-79329E43F5C8}"/>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2832100" y="2105025"/>
            <a:ext cx="93599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4">
            <a:extLst>
              <a:ext uri="{FF2B5EF4-FFF2-40B4-BE49-F238E27FC236}">
                <a16:creationId xmlns:a16="http://schemas.microsoft.com/office/drawing/2014/main" id="{ED91939A-28AE-7B44-9F9C-2B9FC62ADE3B}"/>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0" y="0"/>
            <a:ext cx="12190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45907AEB-3CBE-BB4B-9EF8-47E316C62774}"/>
              </a:ext>
            </a:extLst>
          </p:cNvPr>
          <p:cNvSpPr/>
          <p:nvPr/>
        </p:nvSpPr>
        <p:spPr>
          <a:xfrm>
            <a:off x="0" y="0"/>
            <a:ext cx="96361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29" name="Title Placeholder 1">
            <a:extLst>
              <a:ext uri="{FF2B5EF4-FFF2-40B4-BE49-F238E27FC236}">
                <a16:creationId xmlns:a16="http://schemas.microsoft.com/office/drawing/2014/main" id="{1DEA6DAA-9588-BE49-952D-90AE2F8DFAE0}"/>
              </a:ext>
            </a:extLst>
          </p:cNvPr>
          <p:cNvSpPr>
            <a:spLocks noGrp="1" noChangeArrowheads="1"/>
          </p:cNvSpPr>
          <p:nvPr>
            <p:ph type="title"/>
          </p:nvPr>
        </p:nvSpPr>
        <p:spPr bwMode="auto">
          <a:xfrm>
            <a:off x="2611438" y="808038"/>
            <a:ext cx="795813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3" name="Text Placeholder 2">
            <a:extLst>
              <a:ext uri="{FF2B5EF4-FFF2-40B4-BE49-F238E27FC236}">
                <a16:creationId xmlns:a16="http://schemas.microsoft.com/office/drawing/2014/main" id="{99279EB9-FEDC-7F4B-8CBB-3F959C38218C}"/>
              </a:ext>
            </a:extLst>
          </p:cNvPr>
          <p:cNvSpPr>
            <a:spLocks noGrp="1"/>
          </p:cNvSpPr>
          <p:nvPr>
            <p:ph type="body" idx="1"/>
          </p:nvPr>
        </p:nvSpPr>
        <p:spPr>
          <a:xfrm>
            <a:off x="2773363" y="2052638"/>
            <a:ext cx="7796212" cy="399732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a:extLst>
              <a:ext uri="{FF2B5EF4-FFF2-40B4-BE49-F238E27FC236}">
                <a16:creationId xmlns:a16="http://schemas.microsoft.com/office/drawing/2014/main" id="{4CEB4DD4-7F1E-FD4B-A783-A1EF40829ED4}"/>
              </a:ext>
            </a:extLst>
          </p:cNvPr>
          <p:cNvSpPr>
            <a:spLocks noGrp="1"/>
          </p:cNvSpPr>
          <p:nvPr>
            <p:ph type="dt" sz="half" idx="2"/>
          </p:nvPr>
        </p:nvSpPr>
        <p:spPr>
          <a:xfrm rot="5400000">
            <a:off x="-809625" y="5270501"/>
            <a:ext cx="2662237" cy="182562"/>
          </a:xfrm>
          <a:prstGeom prst="rect">
            <a:avLst/>
          </a:prstGeom>
        </p:spPr>
        <p:txBody>
          <a:bodyPr vert="horz" lIns="91440" tIns="18288" rIns="91440" bIns="45720" rtlCol="0" anchor="t"/>
          <a:lstStyle>
            <a:lvl1pPr algn="r" eaLnBrk="1" fontAlgn="auto" hangingPunct="1">
              <a:spcBef>
                <a:spcPts val="0"/>
              </a:spcBef>
              <a:spcAft>
                <a:spcPts val="0"/>
              </a:spcAft>
              <a:defRPr sz="800" smtClean="0">
                <a:solidFill>
                  <a:schemeClr val="tx1">
                    <a:tint val="75000"/>
                  </a:schemeClr>
                </a:solidFill>
                <a:latin typeface="+mn-lt"/>
              </a:defRPr>
            </a:lvl1pPr>
          </a:lstStyle>
          <a:p>
            <a:pPr>
              <a:defRPr/>
            </a:pPr>
            <a:fld id="{8437A389-DD8C-B142-9258-76DE6F41153C}" type="datetimeFigureOut">
              <a:rPr lang="en-US"/>
              <a:pPr>
                <a:defRPr/>
              </a:pPr>
              <a:t>9/16/24</a:t>
            </a:fld>
            <a:endParaRPr lang="en-US"/>
          </a:p>
        </p:txBody>
      </p:sp>
      <p:sp>
        <p:nvSpPr>
          <p:cNvPr id="5" name="Footer Placeholder 4">
            <a:extLst>
              <a:ext uri="{FF2B5EF4-FFF2-40B4-BE49-F238E27FC236}">
                <a16:creationId xmlns:a16="http://schemas.microsoft.com/office/drawing/2014/main" id="{E908F4A8-6ED8-4A43-913C-9E023D750C39}"/>
              </a:ext>
            </a:extLst>
          </p:cNvPr>
          <p:cNvSpPr>
            <a:spLocks noGrp="1"/>
          </p:cNvSpPr>
          <p:nvPr>
            <p:ph type="ftr" sz="quarter" idx="3"/>
          </p:nvPr>
        </p:nvSpPr>
        <p:spPr>
          <a:xfrm rot="5400000">
            <a:off x="-2236787" y="3660775"/>
            <a:ext cx="5884862" cy="179388"/>
          </a:xfrm>
          <a:prstGeom prst="rect">
            <a:avLst/>
          </a:prstGeom>
        </p:spPr>
        <p:txBody>
          <a:bodyPr vert="horz" lIns="91440" tIns="45720" rIns="91440" bIns="18288" rtlCol="0" anchor="b"/>
          <a:lstStyle>
            <a:lvl1pPr algn="r" eaLnBrk="1" fontAlgn="auto" hangingPunct="1">
              <a:spcBef>
                <a:spcPts val="0"/>
              </a:spcBef>
              <a:spcAft>
                <a:spcPts val="0"/>
              </a:spcAft>
              <a:defRPr sz="8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4EC2A9C4-264A-7E43-816B-3DD8E6B470F5}"/>
              </a:ext>
            </a:extLst>
          </p:cNvPr>
          <p:cNvSpPr>
            <a:spLocks noGrp="1"/>
          </p:cNvSpPr>
          <p:nvPr>
            <p:ph type="sldNum" sz="quarter" idx="4"/>
          </p:nvPr>
        </p:nvSpPr>
        <p:spPr>
          <a:xfrm>
            <a:off x="158750" y="165100"/>
            <a:ext cx="636588" cy="322263"/>
          </a:xfrm>
          <a:prstGeom prst="rect">
            <a:avLst/>
          </a:prstGeom>
        </p:spPr>
        <p:txBody>
          <a:bodyPr vert="horz" lIns="91440" tIns="45720" rIns="45720" bIns="45720" rtlCol="0" anchor="ctr"/>
          <a:lstStyle>
            <a:lvl1pPr algn="r" eaLnBrk="1" fontAlgn="auto" hangingPunct="1">
              <a:spcBef>
                <a:spcPts val="0"/>
              </a:spcBef>
              <a:spcAft>
                <a:spcPts val="0"/>
              </a:spcAft>
              <a:defRPr sz="1800" smtClean="0">
                <a:solidFill>
                  <a:schemeClr val="tx1">
                    <a:tint val="75000"/>
                  </a:schemeClr>
                </a:solidFill>
                <a:latin typeface="+mn-lt"/>
              </a:defRPr>
            </a:lvl1pPr>
          </a:lstStyle>
          <a:p>
            <a:pPr>
              <a:defRPr/>
            </a:pPr>
            <a:fld id="{2548AB75-7756-D240-B0AC-E443204E04ED}" type="slidenum">
              <a:rPr lang="en-US"/>
              <a:pPr>
                <a:defRPr/>
              </a:pPr>
              <a:t>‹#›</a:t>
            </a:fld>
            <a:endParaRPr lang="en-US"/>
          </a:p>
        </p:txBody>
      </p:sp>
      <p:sp>
        <p:nvSpPr>
          <p:cNvPr id="57" name="Rectangle 56">
            <a:extLst>
              <a:ext uri="{FF2B5EF4-FFF2-40B4-BE49-F238E27FC236}">
                <a16:creationId xmlns:a16="http://schemas.microsoft.com/office/drawing/2014/main" id="{9AE2DACE-048F-D140-BCF3-E9350B0BB983}"/>
              </a:ext>
            </a:extLst>
          </p:cNvPr>
          <p:cNvSpPr/>
          <p:nvPr/>
        </p:nvSpPr>
        <p:spPr>
          <a:xfrm>
            <a:off x="962025" y="0"/>
            <a:ext cx="46038"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r" rtl="0" eaLnBrk="1" fontAlgn="base" hangingPunct="1">
        <a:lnSpc>
          <a:spcPct val="90000"/>
        </a:lnSpc>
        <a:spcBef>
          <a:spcPct val="0"/>
        </a:spcBef>
        <a:spcAft>
          <a:spcPct val="0"/>
        </a:spcAft>
        <a:defRPr sz="3400" kern="1200">
          <a:solidFill>
            <a:schemeClr val="tx1"/>
          </a:solidFill>
          <a:latin typeface="+mj-lt"/>
          <a:ea typeface="+mj-ea"/>
          <a:cs typeface="+mj-cs"/>
        </a:defRPr>
      </a:lvl1pPr>
      <a:lvl2pPr algn="r" rtl="0" eaLnBrk="1" fontAlgn="base" hangingPunct="1">
        <a:lnSpc>
          <a:spcPct val="90000"/>
        </a:lnSpc>
        <a:spcBef>
          <a:spcPct val="0"/>
        </a:spcBef>
        <a:spcAft>
          <a:spcPct val="0"/>
        </a:spcAft>
        <a:defRPr sz="3400">
          <a:solidFill>
            <a:schemeClr val="tx1"/>
          </a:solidFill>
          <a:latin typeface="Arial" panose="020B0604020202020204" pitchFamily="34" charset="0"/>
        </a:defRPr>
      </a:lvl2pPr>
      <a:lvl3pPr algn="r" rtl="0" eaLnBrk="1" fontAlgn="base" hangingPunct="1">
        <a:lnSpc>
          <a:spcPct val="90000"/>
        </a:lnSpc>
        <a:spcBef>
          <a:spcPct val="0"/>
        </a:spcBef>
        <a:spcAft>
          <a:spcPct val="0"/>
        </a:spcAft>
        <a:defRPr sz="3400">
          <a:solidFill>
            <a:schemeClr val="tx1"/>
          </a:solidFill>
          <a:latin typeface="Arial" panose="020B0604020202020204" pitchFamily="34" charset="0"/>
        </a:defRPr>
      </a:lvl3pPr>
      <a:lvl4pPr algn="r" rtl="0" eaLnBrk="1" fontAlgn="base" hangingPunct="1">
        <a:lnSpc>
          <a:spcPct val="90000"/>
        </a:lnSpc>
        <a:spcBef>
          <a:spcPct val="0"/>
        </a:spcBef>
        <a:spcAft>
          <a:spcPct val="0"/>
        </a:spcAft>
        <a:defRPr sz="3400">
          <a:solidFill>
            <a:schemeClr val="tx1"/>
          </a:solidFill>
          <a:latin typeface="Arial" panose="020B0604020202020204" pitchFamily="34" charset="0"/>
        </a:defRPr>
      </a:lvl4pPr>
      <a:lvl5pPr algn="r" rtl="0" eaLnBrk="1" fontAlgn="base" hangingPunct="1">
        <a:lnSpc>
          <a:spcPct val="90000"/>
        </a:lnSpc>
        <a:spcBef>
          <a:spcPct val="0"/>
        </a:spcBef>
        <a:spcAft>
          <a:spcPct val="0"/>
        </a:spcAft>
        <a:defRPr sz="3400">
          <a:solidFill>
            <a:schemeClr val="tx1"/>
          </a:solidFill>
          <a:latin typeface="Arial" panose="020B0604020202020204" pitchFamily="34" charset="0"/>
        </a:defRPr>
      </a:lvl5pPr>
      <a:lvl6pPr marL="457200" algn="r" rtl="0" eaLnBrk="1" fontAlgn="base" hangingPunct="1">
        <a:lnSpc>
          <a:spcPct val="90000"/>
        </a:lnSpc>
        <a:spcBef>
          <a:spcPct val="0"/>
        </a:spcBef>
        <a:spcAft>
          <a:spcPct val="0"/>
        </a:spcAft>
        <a:defRPr sz="3400">
          <a:solidFill>
            <a:schemeClr val="tx1"/>
          </a:solidFill>
          <a:latin typeface="Arial" panose="020B0604020202020204" pitchFamily="34" charset="0"/>
        </a:defRPr>
      </a:lvl6pPr>
      <a:lvl7pPr marL="914400" algn="r" rtl="0" eaLnBrk="1" fontAlgn="base" hangingPunct="1">
        <a:lnSpc>
          <a:spcPct val="90000"/>
        </a:lnSpc>
        <a:spcBef>
          <a:spcPct val="0"/>
        </a:spcBef>
        <a:spcAft>
          <a:spcPct val="0"/>
        </a:spcAft>
        <a:defRPr sz="3400">
          <a:solidFill>
            <a:schemeClr val="tx1"/>
          </a:solidFill>
          <a:latin typeface="Arial" panose="020B0604020202020204" pitchFamily="34" charset="0"/>
        </a:defRPr>
      </a:lvl7pPr>
      <a:lvl8pPr marL="1371600" algn="r" rtl="0" eaLnBrk="1" fontAlgn="base" hangingPunct="1">
        <a:lnSpc>
          <a:spcPct val="90000"/>
        </a:lnSpc>
        <a:spcBef>
          <a:spcPct val="0"/>
        </a:spcBef>
        <a:spcAft>
          <a:spcPct val="0"/>
        </a:spcAft>
        <a:defRPr sz="3400">
          <a:solidFill>
            <a:schemeClr val="tx1"/>
          </a:solidFill>
          <a:latin typeface="Arial" panose="020B0604020202020204" pitchFamily="34" charset="0"/>
        </a:defRPr>
      </a:lvl8pPr>
      <a:lvl9pPr marL="1828800" algn="r" rtl="0" eaLnBrk="1" fontAlgn="base" hangingPunct="1">
        <a:lnSpc>
          <a:spcPct val="90000"/>
        </a:lnSpc>
        <a:spcBef>
          <a:spcPct val="0"/>
        </a:spcBef>
        <a:spcAft>
          <a:spcPct val="0"/>
        </a:spcAft>
        <a:defRPr sz="3400">
          <a:solidFill>
            <a:schemeClr val="tx1"/>
          </a:solidFill>
          <a:latin typeface="Arial" panose="020B0604020202020204" pitchFamily="34" charset="0"/>
        </a:defRPr>
      </a:lvl9pPr>
    </p:titleStyle>
    <p:bodyStyle>
      <a:lvl1pPr marL="344488" indent="-338138" algn="l" rtl="0" eaLnBrk="1" fontAlgn="base" hangingPunct="1">
        <a:lnSpc>
          <a:spcPct val="120000"/>
        </a:lnSpc>
        <a:spcBef>
          <a:spcPts val="500"/>
        </a:spcBef>
        <a:spcAft>
          <a:spcPts val="600"/>
        </a:spcAft>
        <a:buClr>
          <a:srgbClr val="A9ACEE"/>
        </a:buClr>
        <a:buSzPct val="90000"/>
        <a:buFont typeface="Wingdings" pitchFamily="2" charset="2"/>
        <a:buChar char="§"/>
        <a:defRPr sz="2000" kern="1200">
          <a:solidFill>
            <a:schemeClr val="tx1"/>
          </a:solidFill>
          <a:latin typeface="+mn-lt"/>
          <a:ea typeface="+mn-ea"/>
          <a:cs typeface="+mn-cs"/>
        </a:defRPr>
      </a:lvl1pPr>
      <a:lvl2pPr marL="795338" indent="-338138" algn="l" rtl="0" eaLnBrk="1" fontAlgn="base" hangingPunct="1">
        <a:lnSpc>
          <a:spcPct val="120000"/>
        </a:lnSpc>
        <a:spcBef>
          <a:spcPts val="500"/>
        </a:spcBef>
        <a:spcAft>
          <a:spcPts val="600"/>
        </a:spcAft>
        <a:buClr>
          <a:srgbClr val="A9ACEE"/>
        </a:buClr>
        <a:buSzPct val="90000"/>
        <a:buFont typeface="Wingdings" pitchFamily="2" charset="2"/>
        <a:buChar char="§"/>
        <a:defRPr kern="1200">
          <a:solidFill>
            <a:schemeClr val="tx1"/>
          </a:solidFill>
          <a:latin typeface="+mn-lt"/>
          <a:ea typeface="+mn-ea"/>
          <a:cs typeface="+mn-cs"/>
        </a:defRPr>
      </a:lvl2pPr>
      <a:lvl3pPr marL="1258888" indent="-338138" algn="l" rtl="0" eaLnBrk="1" fontAlgn="base" hangingPunct="1">
        <a:lnSpc>
          <a:spcPct val="120000"/>
        </a:lnSpc>
        <a:spcBef>
          <a:spcPts val="500"/>
        </a:spcBef>
        <a:spcAft>
          <a:spcPts val="600"/>
        </a:spcAft>
        <a:buClr>
          <a:srgbClr val="A9ACEE"/>
        </a:buClr>
        <a:buSzPct val="90000"/>
        <a:buFont typeface="Wingdings" pitchFamily="2" charset="2"/>
        <a:buChar char="§"/>
        <a:defRPr sz="1600" kern="1200">
          <a:solidFill>
            <a:schemeClr val="tx1"/>
          </a:solidFill>
          <a:latin typeface="+mn-lt"/>
          <a:ea typeface="+mn-ea"/>
          <a:cs typeface="+mn-cs"/>
        </a:defRPr>
      </a:lvl3pPr>
      <a:lvl4pPr marL="1709738" indent="-338138" algn="l" rtl="0" eaLnBrk="1" fontAlgn="base" hangingPunct="1">
        <a:lnSpc>
          <a:spcPct val="120000"/>
        </a:lnSpc>
        <a:spcBef>
          <a:spcPts val="500"/>
        </a:spcBef>
        <a:spcAft>
          <a:spcPts val="600"/>
        </a:spcAft>
        <a:buClr>
          <a:srgbClr val="A9ACEE"/>
        </a:buClr>
        <a:buSzPct val="90000"/>
        <a:buFont typeface="Wingdings" pitchFamily="2" charset="2"/>
        <a:buChar char="§"/>
        <a:defRPr sz="1400" kern="1200">
          <a:solidFill>
            <a:schemeClr val="tx1"/>
          </a:solidFill>
          <a:latin typeface="+mn-lt"/>
          <a:ea typeface="+mn-ea"/>
          <a:cs typeface="+mn-cs"/>
        </a:defRPr>
      </a:lvl4pPr>
      <a:lvl5pPr marL="2173288" indent="-338138" algn="l" rtl="0" eaLnBrk="1" fontAlgn="base" hangingPunct="1">
        <a:lnSpc>
          <a:spcPct val="120000"/>
        </a:lnSpc>
        <a:spcBef>
          <a:spcPts val="500"/>
        </a:spcBef>
        <a:spcAft>
          <a:spcPts val="600"/>
        </a:spcAft>
        <a:buClr>
          <a:srgbClr val="A9ACEE"/>
        </a:buClr>
        <a:buSzPct val="90000"/>
        <a:buFont typeface="Wingdings" pitchFamily="2" charset="2"/>
        <a:buChar char="§"/>
        <a:defRPr sz="1200" kern="1200">
          <a:solidFill>
            <a:schemeClr val="tx1"/>
          </a:solidFill>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sunrisemarket.co.nz/" TargetMode="External"/><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57311308-2C56-3545-81FB-CD74F3D817D6}"/>
              </a:ext>
            </a:extLst>
          </p:cNvPr>
          <p:cNvSpPr>
            <a:spLocks noGrp="1" noChangeArrowheads="1"/>
          </p:cNvSpPr>
          <p:nvPr>
            <p:ph type="ctrTitle"/>
          </p:nvPr>
        </p:nvSpPr>
        <p:spPr>
          <a:xfrm>
            <a:off x="2611438" y="3429000"/>
            <a:ext cx="5518150" cy="2268538"/>
          </a:xfrm>
        </p:spPr>
        <p:txBody>
          <a:bodyPr/>
          <a:lstStyle/>
          <a:p>
            <a:endParaRPr lang="en-US" altLang="en-US"/>
          </a:p>
        </p:txBody>
      </p:sp>
      <p:sp>
        <p:nvSpPr>
          <p:cNvPr id="30722" name="Subtitle 2">
            <a:extLst>
              <a:ext uri="{FF2B5EF4-FFF2-40B4-BE49-F238E27FC236}">
                <a16:creationId xmlns:a16="http://schemas.microsoft.com/office/drawing/2014/main" id="{C30C9F04-0386-8A4B-B5BE-3E31D6D32A3D}"/>
              </a:ext>
            </a:extLst>
          </p:cNvPr>
          <p:cNvSpPr>
            <a:spLocks noGrp="1" noChangeArrowheads="1"/>
          </p:cNvSpPr>
          <p:nvPr>
            <p:ph type="subTitle" idx="1"/>
          </p:nvPr>
        </p:nvSpPr>
        <p:spPr bwMode="auto">
          <a:xfrm>
            <a:off x="2771775" y="2268538"/>
            <a:ext cx="5357813" cy="1160462"/>
          </a:xfrm>
        </p:spPr>
        <p:txBody>
          <a:bodyPr wrap="square" numCol="1" anchorCtr="0" compatLnSpc="1">
            <a:prstTxWarp prst="textNoShape">
              <a:avLst/>
            </a:prstTxWarp>
          </a:bodyPr>
          <a:lstStyle/>
          <a:p>
            <a:endParaRPr lang="en-US" altLang="en-US"/>
          </a:p>
        </p:txBody>
      </p:sp>
      <p:pic>
        <p:nvPicPr>
          <p:cNvPr id="30723" name="Picture 5" descr="A blue sky with clouds&#10;&#10;Description automatically generated">
            <a:extLst>
              <a:ext uri="{FF2B5EF4-FFF2-40B4-BE49-F238E27FC236}">
                <a16:creationId xmlns:a16="http://schemas.microsoft.com/office/drawing/2014/main" id="{4D82800F-EE89-C74F-861A-EA6AC27FBB5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505FBC08-2069-B040-B5E5-4481C8F7E965}"/>
              </a:ext>
            </a:extLst>
          </p:cNvPr>
          <p:cNvSpPr/>
          <p:nvPr/>
        </p:nvSpPr>
        <p:spPr>
          <a:xfrm>
            <a:off x="2082800" y="594515"/>
            <a:ext cx="8111067" cy="830997"/>
          </a:xfrm>
          <a:prstGeom prst="rect">
            <a:avLst/>
          </a:prstGeom>
        </p:spPr>
        <p:txBody>
          <a:bodyPr wrap="square">
            <a:spAutoFit/>
          </a:bodyPr>
          <a:lstStyle/>
          <a:p>
            <a:pPr eaLnBrk="1" hangingPunct="1"/>
            <a:r>
              <a:rPr lang="en-US" altLang="en-US" sz="4800" dirty="0">
                <a:solidFill>
                  <a:srgbClr val="0070C0"/>
                </a:solidFill>
                <a:latin typeface="Arial Rounded MT Bold" panose="020F0704030504030204" pitchFamily="34" charset="77"/>
                <a:cs typeface="Arial Hebrew" pitchFamily="2" charset="-79"/>
              </a:rPr>
              <a:t>Making money is easy!</a:t>
            </a:r>
          </a:p>
        </p:txBody>
      </p:sp>
      <p:sp>
        <p:nvSpPr>
          <p:cNvPr id="4" name="TextBox 3">
            <a:extLst>
              <a:ext uri="{FF2B5EF4-FFF2-40B4-BE49-F238E27FC236}">
                <a16:creationId xmlns:a16="http://schemas.microsoft.com/office/drawing/2014/main" id="{3E698F7E-48EB-7E46-93A3-89A1191DB70A}"/>
              </a:ext>
            </a:extLst>
          </p:cNvPr>
          <p:cNvSpPr txBox="1"/>
          <p:nvPr/>
        </p:nvSpPr>
        <p:spPr>
          <a:xfrm>
            <a:off x="1653987" y="1586753"/>
            <a:ext cx="7530353" cy="3785652"/>
          </a:xfrm>
          <a:prstGeom prst="rect">
            <a:avLst/>
          </a:prstGeom>
          <a:noFill/>
        </p:spPr>
        <p:txBody>
          <a:bodyPr wrap="square" rtlCol="0">
            <a:spAutoFit/>
          </a:bodyPr>
          <a:lstStyle/>
          <a:p>
            <a:pPr algn="ctr"/>
            <a:r>
              <a:rPr lang="en-US" altLang="en-US" sz="3600" dirty="0">
                <a:solidFill>
                  <a:srgbClr val="0070C0"/>
                </a:solidFill>
                <a:latin typeface="Arial Rounded MT Bold" panose="020F0704030504030204" pitchFamily="34" charset="77"/>
              </a:rPr>
              <a:t>Oamaru Club made</a:t>
            </a:r>
          </a:p>
          <a:p>
            <a:pPr algn="ctr"/>
            <a:r>
              <a:rPr lang="en-US" altLang="en-US" sz="3600" dirty="0">
                <a:solidFill>
                  <a:srgbClr val="0070C0"/>
                </a:solidFill>
                <a:latin typeface="Arial Rounded MT Bold" panose="020F0704030504030204" pitchFamily="34" charset="77"/>
              </a:rPr>
              <a:t> </a:t>
            </a:r>
            <a:r>
              <a:rPr lang="en-US" altLang="en-US" sz="6600" dirty="0">
                <a:solidFill>
                  <a:srgbClr val="0070C0"/>
                </a:solidFill>
                <a:latin typeface="Arial Rounded MT Bold" panose="020F0704030504030204" pitchFamily="34" charset="77"/>
              </a:rPr>
              <a:t>$6,475!</a:t>
            </a:r>
          </a:p>
          <a:p>
            <a:pPr algn="ctr"/>
            <a:endParaRPr lang="en-US" altLang="en-US" sz="6600" dirty="0">
              <a:solidFill>
                <a:srgbClr val="0070C0"/>
              </a:solidFill>
              <a:latin typeface="Arial Rounded MT Bold" panose="020F0704030504030204" pitchFamily="34" charset="77"/>
            </a:endParaRPr>
          </a:p>
          <a:p>
            <a:pPr algn="ctr"/>
            <a:r>
              <a:rPr lang="en-US" altLang="en-US" sz="3600" dirty="0">
                <a:solidFill>
                  <a:srgbClr val="0070C0"/>
                </a:solidFill>
                <a:latin typeface="Arial Rounded MT Bold" panose="020F0704030504030204" pitchFamily="34" charset="77"/>
              </a:rPr>
              <a:t>Why can’t we!</a:t>
            </a:r>
          </a:p>
          <a:p>
            <a:endParaRPr lang="en-US" altLang="en-US" sz="3600" dirty="0">
              <a:solidFill>
                <a:srgbClr val="0070C0"/>
              </a:solidFill>
              <a:latin typeface="Arial Rounded MT Bold" panose="020F0704030504030204" pitchFamily="34" charset="77"/>
            </a:endParaRPr>
          </a:p>
        </p:txBody>
      </p:sp>
      <p:sp>
        <p:nvSpPr>
          <p:cNvPr id="9" name="TextBox 8">
            <a:extLst>
              <a:ext uri="{FF2B5EF4-FFF2-40B4-BE49-F238E27FC236}">
                <a16:creationId xmlns:a16="http://schemas.microsoft.com/office/drawing/2014/main" id="{B4190136-1732-7647-975F-C72BA18DD80A}"/>
              </a:ext>
            </a:extLst>
          </p:cNvPr>
          <p:cNvSpPr txBox="1"/>
          <p:nvPr/>
        </p:nvSpPr>
        <p:spPr>
          <a:xfrm>
            <a:off x="0" y="5429494"/>
            <a:ext cx="4301068" cy="1261884"/>
          </a:xfrm>
          <a:prstGeom prst="rect">
            <a:avLst/>
          </a:prstGeom>
          <a:noFill/>
        </p:spPr>
        <p:txBody>
          <a:bodyPr wrap="square" rtlCol="0">
            <a:spAutoFit/>
          </a:bodyPr>
          <a:lstStyle/>
          <a:p>
            <a:pPr algn="ctr"/>
            <a:r>
              <a:rPr lang="en-US" sz="3000" dirty="0">
                <a:solidFill>
                  <a:srgbClr val="0070C0"/>
                </a:solidFill>
                <a:latin typeface="Arial Rounded MT Bold" panose="020F0704030504030204" pitchFamily="34" charset="77"/>
              </a:rPr>
              <a:t>Sunrise Market </a:t>
            </a:r>
          </a:p>
          <a:p>
            <a:pPr algn="ctr"/>
            <a:endParaRPr lang="en-US" sz="1000" dirty="0">
              <a:solidFill>
                <a:srgbClr val="0070C0"/>
              </a:solidFill>
              <a:latin typeface="Arial Rounded MT Bold" panose="020F0704030504030204" pitchFamily="34" charset="77"/>
            </a:endParaRPr>
          </a:p>
          <a:p>
            <a:pPr algn="ctr"/>
            <a:r>
              <a:rPr lang="en-US" dirty="0">
                <a:solidFill>
                  <a:srgbClr val="0070C0"/>
                </a:solidFill>
                <a:latin typeface="Arial Rounded MT Bold" panose="020F0704030504030204" pitchFamily="34" charset="77"/>
              </a:rPr>
              <a:t>A great way to thank your clients, </a:t>
            </a:r>
          </a:p>
          <a:p>
            <a:pPr algn="ctr"/>
            <a:r>
              <a:rPr lang="en-US" dirty="0">
                <a:solidFill>
                  <a:srgbClr val="0070C0"/>
                </a:solidFill>
                <a:latin typeface="Arial Rounded MT Bold" panose="020F0704030504030204" pitchFamily="34" charset="77"/>
              </a:rPr>
              <a:t>and support our community</a:t>
            </a:r>
            <a:r>
              <a:rPr lang="en-US" dirty="0"/>
              <a:t> </a:t>
            </a:r>
          </a:p>
        </p:txBody>
      </p:sp>
    </p:spTree>
    <p:extLst>
      <p:ext uri="{BB962C8B-B14F-4D97-AF65-F5344CB8AC3E}">
        <p14:creationId xmlns:p14="http://schemas.microsoft.com/office/powerpoint/2010/main" val="2129592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DB68FD90-B3B2-E54B-AE24-2E76CB49C16C}"/>
              </a:ext>
            </a:extLst>
          </p:cNvPr>
          <p:cNvSpPr>
            <a:spLocks noGrp="1" noChangeArrowheads="1"/>
          </p:cNvSpPr>
          <p:nvPr>
            <p:ph type="ctrTitle"/>
          </p:nvPr>
        </p:nvSpPr>
        <p:spPr>
          <a:xfrm>
            <a:off x="2611438" y="3429000"/>
            <a:ext cx="5518150" cy="2268538"/>
          </a:xfrm>
        </p:spPr>
        <p:txBody>
          <a:bodyPr/>
          <a:lstStyle/>
          <a:p>
            <a:endParaRPr lang="en-US" altLang="en-US"/>
          </a:p>
        </p:txBody>
      </p:sp>
      <p:sp>
        <p:nvSpPr>
          <p:cNvPr id="24578" name="Subtitle 2">
            <a:extLst>
              <a:ext uri="{FF2B5EF4-FFF2-40B4-BE49-F238E27FC236}">
                <a16:creationId xmlns:a16="http://schemas.microsoft.com/office/drawing/2014/main" id="{3106C113-8921-0C48-88E0-3D991E6D77DF}"/>
              </a:ext>
            </a:extLst>
          </p:cNvPr>
          <p:cNvSpPr>
            <a:spLocks noGrp="1" noChangeArrowheads="1"/>
          </p:cNvSpPr>
          <p:nvPr>
            <p:ph type="subTitle" idx="1"/>
          </p:nvPr>
        </p:nvSpPr>
        <p:spPr bwMode="auto">
          <a:xfrm>
            <a:off x="2771775" y="2268538"/>
            <a:ext cx="5357813" cy="1160462"/>
          </a:xfrm>
        </p:spPr>
        <p:txBody>
          <a:bodyPr wrap="square" numCol="1" anchorCtr="0" compatLnSpc="1">
            <a:prstTxWarp prst="textNoShape">
              <a:avLst/>
            </a:prstTxWarp>
          </a:bodyPr>
          <a:lstStyle/>
          <a:p>
            <a:endParaRPr lang="en-US" altLang="en-US"/>
          </a:p>
        </p:txBody>
      </p:sp>
      <p:pic>
        <p:nvPicPr>
          <p:cNvPr id="24579" name="Picture 5" descr="A blue sky with clouds&#10;&#10;Description automatically generated">
            <a:extLst>
              <a:ext uri="{FF2B5EF4-FFF2-40B4-BE49-F238E27FC236}">
                <a16:creationId xmlns:a16="http://schemas.microsoft.com/office/drawing/2014/main" id="{1BD2232E-A540-3F43-94BD-1BD1C000E04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F39255E8-BCFD-534D-8E9F-7D2E8109EF71}"/>
              </a:ext>
            </a:extLst>
          </p:cNvPr>
          <p:cNvPicPr>
            <a:picLocks noChangeAspect="1"/>
          </p:cNvPicPr>
          <p:nvPr/>
        </p:nvPicPr>
        <p:blipFill>
          <a:blip r:embed="rId3"/>
          <a:stretch>
            <a:fillRect/>
          </a:stretch>
        </p:blipFill>
        <p:spPr>
          <a:xfrm>
            <a:off x="3147582" y="160517"/>
            <a:ext cx="4445862" cy="6536965"/>
          </a:xfrm>
          <a:prstGeom prst="rect">
            <a:avLst/>
          </a:prstGeom>
        </p:spPr>
      </p:pic>
    </p:spTree>
    <p:extLst>
      <p:ext uri="{BB962C8B-B14F-4D97-AF65-F5344CB8AC3E}">
        <p14:creationId xmlns:p14="http://schemas.microsoft.com/office/powerpoint/2010/main" val="4152850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3791AE59-7A37-0646-8AA4-F3FB6A2297DE}"/>
              </a:ext>
            </a:extLst>
          </p:cNvPr>
          <p:cNvSpPr>
            <a:spLocks noGrp="1" noChangeArrowheads="1"/>
          </p:cNvSpPr>
          <p:nvPr>
            <p:ph type="ctrTitle"/>
          </p:nvPr>
        </p:nvSpPr>
        <p:spPr>
          <a:xfrm>
            <a:off x="2611438" y="3429000"/>
            <a:ext cx="5518150" cy="2268538"/>
          </a:xfrm>
        </p:spPr>
        <p:txBody>
          <a:bodyPr/>
          <a:lstStyle/>
          <a:p>
            <a:endParaRPr lang="en-US" altLang="en-US"/>
          </a:p>
        </p:txBody>
      </p:sp>
      <p:sp>
        <p:nvSpPr>
          <p:cNvPr id="25602" name="Subtitle 2">
            <a:extLst>
              <a:ext uri="{FF2B5EF4-FFF2-40B4-BE49-F238E27FC236}">
                <a16:creationId xmlns:a16="http://schemas.microsoft.com/office/drawing/2014/main" id="{71D84311-3012-5140-B17F-DD792BF3FBCB}"/>
              </a:ext>
            </a:extLst>
          </p:cNvPr>
          <p:cNvSpPr>
            <a:spLocks noGrp="1" noChangeArrowheads="1"/>
          </p:cNvSpPr>
          <p:nvPr>
            <p:ph type="subTitle" idx="1"/>
          </p:nvPr>
        </p:nvSpPr>
        <p:spPr bwMode="auto">
          <a:xfrm>
            <a:off x="2771775" y="2268538"/>
            <a:ext cx="5357813" cy="1160462"/>
          </a:xfrm>
        </p:spPr>
        <p:txBody>
          <a:bodyPr wrap="square" numCol="1" anchorCtr="0" compatLnSpc="1">
            <a:prstTxWarp prst="textNoShape">
              <a:avLst/>
            </a:prstTxWarp>
          </a:bodyPr>
          <a:lstStyle/>
          <a:p>
            <a:endParaRPr lang="en-US" altLang="en-US"/>
          </a:p>
        </p:txBody>
      </p:sp>
      <p:pic>
        <p:nvPicPr>
          <p:cNvPr id="25603" name="Picture 5" descr="A blue sky with clouds&#10;&#10;Description automatically generated">
            <a:extLst>
              <a:ext uri="{FF2B5EF4-FFF2-40B4-BE49-F238E27FC236}">
                <a16:creationId xmlns:a16="http://schemas.microsoft.com/office/drawing/2014/main" id="{3EB0FB5B-E4FE-7340-B177-22B7D5CAA61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Box 3">
            <a:extLst>
              <a:ext uri="{FF2B5EF4-FFF2-40B4-BE49-F238E27FC236}">
                <a16:creationId xmlns:a16="http://schemas.microsoft.com/office/drawing/2014/main" id="{15AF80F9-5E5D-9945-8F69-C026050F0747}"/>
              </a:ext>
            </a:extLst>
          </p:cNvPr>
          <p:cNvSpPr txBox="1">
            <a:spLocks noChangeArrowheads="1"/>
          </p:cNvSpPr>
          <p:nvPr/>
        </p:nvSpPr>
        <p:spPr bwMode="auto">
          <a:xfrm>
            <a:off x="2783946" y="696053"/>
            <a:ext cx="6824662"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3800" dirty="0">
                <a:solidFill>
                  <a:srgbClr val="0070C0"/>
                </a:solidFill>
                <a:latin typeface="Arial Rounded MT Bold" panose="020F0704030504030204" pitchFamily="34" charset="77"/>
              </a:rPr>
              <a:t>What is the deadline for orders?</a:t>
            </a:r>
          </a:p>
        </p:txBody>
      </p:sp>
      <p:sp>
        <p:nvSpPr>
          <p:cNvPr id="25606" name="TextBox 7">
            <a:extLst>
              <a:ext uri="{FF2B5EF4-FFF2-40B4-BE49-F238E27FC236}">
                <a16:creationId xmlns:a16="http://schemas.microsoft.com/office/drawing/2014/main" id="{8ECE02A1-6226-8947-BF43-4E5B846CFAB5}"/>
              </a:ext>
            </a:extLst>
          </p:cNvPr>
          <p:cNvSpPr txBox="1">
            <a:spLocks noChangeArrowheads="1"/>
          </p:cNvSpPr>
          <p:nvPr/>
        </p:nvSpPr>
        <p:spPr bwMode="auto">
          <a:xfrm>
            <a:off x="1901296" y="3004311"/>
            <a:ext cx="77073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3000" dirty="0">
                <a:solidFill>
                  <a:srgbClr val="0070C0"/>
                </a:solidFill>
                <a:latin typeface="Arial Rounded MT Bold" panose="020F0704030504030204" pitchFamily="34" charset="77"/>
              </a:rPr>
              <a:t>The cutoff for all orders and payments is November 1 the 2024.</a:t>
            </a:r>
          </a:p>
        </p:txBody>
      </p:sp>
      <p:sp>
        <p:nvSpPr>
          <p:cNvPr id="8" name="TextBox 7">
            <a:extLst>
              <a:ext uri="{FF2B5EF4-FFF2-40B4-BE49-F238E27FC236}">
                <a16:creationId xmlns:a16="http://schemas.microsoft.com/office/drawing/2014/main" id="{0200E09F-260C-5E47-80E8-7E8514047D9F}"/>
              </a:ext>
            </a:extLst>
          </p:cNvPr>
          <p:cNvSpPr txBox="1"/>
          <p:nvPr/>
        </p:nvSpPr>
        <p:spPr>
          <a:xfrm>
            <a:off x="0" y="5429494"/>
            <a:ext cx="4301068" cy="1261884"/>
          </a:xfrm>
          <a:prstGeom prst="rect">
            <a:avLst/>
          </a:prstGeom>
          <a:noFill/>
        </p:spPr>
        <p:txBody>
          <a:bodyPr wrap="square" rtlCol="0">
            <a:spAutoFit/>
          </a:bodyPr>
          <a:lstStyle/>
          <a:p>
            <a:pPr algn="ctr"/>
            <a:r>
              <a:rPr lang="en-US" sz="3000" dirty="0">
                <a:solidFill>
                  <a:srgbClr val="0070C0"/>
                </a:solidFill>
                <a:latin typeface="Arial Rounded MT Bold" panose="020F0704030504030204" pitchFamily="34" charset="77"/>
              </a:rPr>
              <a:t>Sunrise Market </a:t>
            </a:r>
          </a:p>
          <a:p>
            <a:pPr algn="ctr"/>
            <a:endParaRPr lang="en-US" sz="1000" dirty="0">
              <a:solidFill>
                <a:srgbClr val="0070C0"/>
              </a:solidFill>
              <a:latin typeface="Arial Rounded MT Bold" panose="020F0704030504030204" pitchFamily="34" charset="77"/>
            </a:endParaRPr>
          </a:p>
          <a:p>
            <a:pPr algn="ctr"/>
            <a:r>
              <a:rPr lang="en-US" dirty="0">
                <a:solidFill>
                  <a:srgbClr val="0070C0"/>
                </a:solidFill>
                <a:latin typeface="Arial Rounded MT Bold" panose="020F0704030504030204" pitchFamily="34" charset="77"/>
              </a:rPr>
              <a:t>A great way to thank your clients, </a:t>
            </a:r>
          </a:p>
          <a:p>
            <a:pPr algn="ctr"/>
            <a:r>
              <a:rPr lang="en-US" dirty="0">
                <a:solidFill>
                  <a:srgbClr val="0070C0"/>
                </a:solidFill>
                <a:latin typeface="Arial Rounded MT Bold" panose="020F0704030504030204" pitchFamily="34" charset="77"/>
              </a:rPr>
              <a:t>and support our community</a:t>
            </a:r>
            <a:r>
              <a:rPr lang="en-US" dirty="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79B8CABA-B2C9-9948-95E8-2A2EE82FF749}"/>
              </a:ext>
            </a:extLst>
          </p:cNvPr>
          <p:cNvSpPr>
            <a:spLocks noGrp="1" noChangeArrowheads="1"/>
          </p:cNvSpPr>
          <p:nvPr>
            <p:ph type="ctrTitle"/>
          </p:nvPr>
        </p:nvSpPr>
        <p:spPr>
          <a:xfrm>
            <a:off x="2611438" y="3429000"/>
            <a:ext cx="5518150" cy="2268538"/>
          </a:xfrm>
        </p:spPr>
        <p:txBody>
          <a:bodyPr/>
          <a:lstStyle/>
          <a:p>
            <a:endParaRPr lang="en-US" altLang="en-US"/>
          </a:p>
        </p:txBody>
      </p:sp>
      <p:sp>
        <p:nvSpPr>
          <p:cNvPr id="26626" name="Subtitle 2">
            <a:extLst>
              <a:ext uri="{FF2B5EF4-FFF2-40B4-BE49-F238E27FC236}">
                <a16:creationId xmlns:a16="http://schemas.microsoft.com/office/drawing/2014/main" id="{EAB1FE36-39C8-014F-BA2F-857B4D521E72}"/>
              </a:ext>
            </a:extLst>
          </p:cNvPr>
          <p:cNvSpPr>
            <a:spLocks noGrp="1" noChangeArrowheads="1"/>
          </p:cNvSpPr>
          <p:nvPr>
            <p:ph type="subTitle" idx="1"/>
          </p:nvPr>
        </p:nvSpPr>
        <p:spPr bwMode="auto">
          <a:xfrm>
            <a:off x="2771775" y="2268538"/>
            <a:ext cx="5357813" cy="1160462"/>
          </a:xfrm>
        </p:spPr>
        <p:txBody>
          <a:bodyPr wrap="square" numCol="1" anchorCtr="0" compatLnSpc="1">
            <a:prstTxWarp prst="textNoShape">
              <a:avLst/>
            </a:prstTxWarp>
          </a:bodyPr>
          <a:lstStyle/>
          <a:p>
            <a:endParaRPr lang="en-US" altLang="en-US"/>
          </a:p>
        </p:txBody>
      </p:sp>
      <p:pic>
        <p:nvPicPr>
          <p:cNvPr id="26627" name="Picture 5" descr="A blue sky with clouds&#10;&#10;Description automatically generated">
            <a:extLst>
              <a:ext uri="{FF2B5EF4-FFF2-40B4-BE49-F238E27FC236}">
                <a16:creationId xmlns:a16="http://schemas.microsoft.com/office/drawing/2014/main" id="{A0582168-BAE7-B949-9BFF-E1251EDAD19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Box 3">
            <a:extLst>
              <a:ext uri="{FF2B5EF4-FFF2-40B4-BE49-F238E27FC236}">
                <a16:creationId xmlns:a16="http://schemas.microsoft.com/office/drawing/2014/main" id="{6C3860E1-5738-4A45-9541-F3D1012BACBF}"/>
              </a:ext>
            </a:extLst>
          </p:cNvPr>
          <p:cNvSpPr txBox="1">
            <a:spLocks noChangeArrowheads="1"/>
          </p:cNvSpPr>
          <p:nvPr/>
        </p:nvSpPr>
        <p:spPr bwMode="auto">
          <a:xfrm>
            <a:off x="2771775" y="654723"/>
            <a:ext cx="8335496"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3800" dirty="0">
                <a:solidFill>
                  <a:srgbClr val="0070C0"/>
                </a:solidFill>
                <a:latin typeface="Arial Rounded MT Bold" panose="020F0704030504030204" pitchFamily="34" charset="77"/>
              </a:rPr>
              <a:t>When are they delivered and how?</a:t>
            </a:r>
          </a:p>
        </p:txBody>
      </p:sp>
      <p:sp>
        <p:nvSpPr>
          <p:cNvPr id="26630" name="TextBox 7">
            <a:extLst>
              <a:ext uri="{FF2B5EF4-FFF2-40B4-BE49-F238E27FC236}">
                <a16:creationId xmlns:a16="http://schemas.microsoft.com/office/drawing/2014/main" id="{B5CF6547-9D86-974C-B875-29CDAEE67AAD}"/>
              </a:ext>
            </a:extLst>
          </p:cNvPr>
          <p:cNvSpPr txBox="1">
            <a:spLocks noChangeArrowheads="1"/>
          </p:cNvSpPr>
          <p:nvPr/>
        </p:nvSpPr>
        <p:spPr bwMode="auto">
          <a:xfrm>
            <a:off x="2197291" y="1986555"/>
            <a:ext cx="7686484"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3000" dirty="0">
                <a:solidFill>
                  <a:srgbClr val="0070C0"/>
                </a:solidFill>
                <a:latin typeface="Arial Rounded MT Bold" panose="020F0704030504030204" pitchFamily="34" charset="77"/>
              </a:rPr>
              <a:t>Our club does no work at all. All deliveries are handled by The Rotary Club of Christchurch Sunrise as part of the process.  This can be either bulk delivery or individual orders, dispatched by courier directly to the customer.</a:t>
            </a:r>
          </a:p>
        </p:txBody>
      </p:sp>
      <p:sp>
        <p:nvSpPr>
          <p:cNvPr id="8" name="TextBox 7">
            <a:extLst>
              <a:ext uri="{FF2B5EF4-FFF2-40B4-BE49-F238E27FC236}">
                <a16:creationId xmlns:a16="http://schemas.microsoft.com/office/drawing/2014/main" id="{1341FEEC-9D07-7D4F-9250-971A39CD2762}"/>
              </a:ext>
            </a:extLst>
          </p:cNvPr>
          <p:cNvSpPr txBox="1"/>
          <p:nvPr/>
        </p:nvSpPr>
        <p:spPr>
          <a:xfrm>
            <a:off x="0" y="5429494"/>
            <a:ext cx="4301068" cy="1261884"/>
          </a:xfrm>
          <a:prstGeom prst="rect">
            <a:avLst/>
          </a:prstGeom>
          <a:noFill/>
        </p:spPr>
        <p:txBody>
          <a:bodyPr wrap="square" rtlCol="0">
            <a:spAutoFit/>
          </a:bodyPr>
          <a:lstStyle/>
          <a:p>
            <a:pPr algn="ctr"/>
            <a:r>
              <a:rPr lang="en-US" sz="3000" dirty="0">
                <a:solidFill>
                  <a:srgbClr val="0070C0"/>
                </a:solidFill>
                <a:latin typeface="Arial Rounded MT Bold" panose="020F0704030504030204" pitchFamily="34" charset="77"/>
              </a:rPr>
              <a:t>Sunrise Market </a:t>
            </a:r>
          </a:p>
          <a:p>
            <a:pPr algn="ctr"/>
            <a:endParaRPr lang="en-US" sz="1000" dirty="0">
              <a:solidFill>
                <a:srgbClr val="0070C0"/>
              </a:solidFill>
              <a:latin typeface="Arial Rounded MT Bold" panose="020F0704030504030204" pitchFamily="34" charset="77"/>
            </a:endParaRPr>
          </a:p>
          <a:p>
            <a:pPr algn="ctr"/>
            <a:r>
              <a:rPr lang="en-US" dirty="0">
                <a:solidFill>
                  <a:srgbClr val="0070C0"/>
                </a:solidFill>
                <a:latin typeface="Arial Rounded MT Bold" panose="020F0704030504030204" pitchFamily="34" charset="77"/>
              </a:rPr>
              <a:t>A great way to thank your clients </a:t>
            </a:r>
          </a:p>
          <a:p>
            <a:pPr algn="ctr"/>
            <a:r>
              <a:rPr lang="en-US" dirty="0">
                <a:solidFill>
                  <a:srgbClr val="0070C0"/>
                </a:solidFill>
                <a:latin typeface="Arial Rounded MT Bold" panose="020F0704030504030204" pitchFamily="34" charset="77"/>
              </a:rPr>
              <a:t>and support our community</a:t>
            </a:r>
            <a:r>
              <a:rPr lang="en-US" dirty="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361939C6-7A7E-294E-A78D-4BACEC2679B7}"/>
              </a:ext>
            </a:extLst>
          </p:cNvPr>
          <p:cNvSpPr>
            <a:spLocks noGrp="1" noChangeArrowheads="1"/>
          </p:cNvSpPr>
          <p:nvPr>
            <p:ph type="ctrTitle"/>
          </p:nvPr>
        </p:nvSpPr>
        <p:spPr>
          <a:xfrm>
            <a:off x="2611438" y="3429000"/>
            <a:ext cx="5518150" cy="2268538"/>
          </a:xfrm>
        </p:spPr>
        <p:txBody>
          <a:bodyPr/>
          <a:lstStyle/>
          <a:p>
            <a:endParaRPr lang="en-US" altLang="en-US"/>
          </a:p>
        </p:txBody>
      </p:sp>
      <p:sp>
        <p:nvSpPr>
          <p:cNvPr id="27650" name="Subtitle 2">
            <a:extLst>
              <a:ext uri="{FF2B5EF4-FFF2-40B4-BE49-F238E27FC236}">
                <a16:creationId xmlns:a16="http://schemas.microsoft.com/office/drawing/2014/main" id="{5265399D-FE55-5040-BF7C-4D4E9AA3EFFE}"/>
              </a:ext>
            </a:extLst>
          </p:cNvPr>
          <p:cNvSpPr>
            <a:spLocks noGrp="1" noChangeArrowheads="1"/>
          </p:cNvSpPr>
          <p:nvPr>
            <p:ph type="subTitle" idx="1"/>
          </p:nvPr>
        </p:nvSpPr>
        <p:spPr bwMode="auto">
          <a:xfrm>
            <a:off x="2771775" y="2268538"/>
            <a:ext cx="5357813" cy="1160462"/>
          </a:xfrm>
        </p:spPr>
        <p:txBody>
          <a:bodyPr wrap="square" numCol="1" anchorCtr="0" compatLnSpc="1">
            <a:prstTxWarp prst="textNoShape">
              <a:avLst/>
            </a:prstTxWarp>
          </a:bodyPr>
          <a:lstStyle/>
          <a:p>
            <a:endParaRPr lang="en-US" altLang="en-US"/>
          </a:p>
        </p:txBody>
      </p:sp>
      <p:pic>
        <p:nvPicPr>
          <p:cNvPr id="27651" name="Picture 5" descr="A blue sky with clouds&#10;&#10;Description automatically generated">
            <a:extLst>
              <a:ext uri="{FF2B5EF4-FFF2-40B4-BE49-F238E27FC236}">
                <a16:creationId xmlns:a16="http://schemas.microsoft.com/office/drawing/2014/main" id="{FE8A4E73-99FB-4F48-8ADC-FC439488F21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Box 3">
            <a:extLst>
              <a:ext uri="{FF2B5EF4-FFF2-40B4-BE49-F238E27FC236}">
                <a16:creationId xmlns:a16="http://schemas.microsoft.com/office/drawing/2014/main" id="{A2DE90D7-7D92-FF49-A86A-760E85341DE1}"/>
              </a:ext>
            </a:extLst>
          </p:cNvPr>
          <p:cNvSpPr txBox="1">
            <a:spLocks noChangeArrowheads="1"/>
          </p:cNvSpPr>
          <p:nvPr/>
        </p:nvSpPr>
        <p:spPr bwMode="auto">
          <a:xfrm>
            <a:off x="3386138" y="649288"/>
            <a:ext cx="6824662"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3800" dirty="0">
                <a:solidFill>
                  <a:srgbClr val="0070C0"/>
                </a:solidFill>
                <a:latin typeface="Arial Rounded MT Bold" panose="020F0704030504030204" pitchFamily="34" charset="77"/>
              </a:rPr>
              <a:t>Where to from here?</a:t>
            </a:r>
          </a:p>
        </p:txBody>
      </p:sp>
      <p:sp>
        <p:nvSpPr>
          <p:cNvPr id="27654" name="TextBox 7">
            <a:extLst>
              <a:ext uri="{FF2B5EF4-FFF2-40B4-BE49-F238E27FC236}">
                <a16:creationId xmlns:a16="http://schemas.microsoft.com/office/drawing/2014/main" id="{D54B9E06-769F-C340-9905-1F4A3922F30E}"/>
              </a:ext>
            </a:extLst>
          </p:cNvPr>
          <p:cNvSpPr txBox="1">
            <a:spLocks noChangeArrowheads="1"/>
          </p:cNvSpPr>
          <p:nvPr/>
        </p:nvSpPr>
        <p:spPr bwMode="auto">
          <a:xfrm>
            <a:off x="2150534" y="2228850"/>
            <a:ext cx="7799388"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3000" dirty="0">
                <a:solidFill>
                  <a:srgbClr val="0070C0"/>
                </a:solidFill>
                <a:latin typeface="Arial Rounded MT Bold" panose="020F0704030504030204" pitchFamily="34" charset="77"/>
              </a:rPr>
              <a:t>We need to nominate one member from our club to manage this project. We have a mentor  assigned to work with us to  answer any questions and to help at all stages. </a:t>
            </a:r>
          </a:p>
        </p:txBody>
      </p:sp>
      <p:sp>
        <p:nvSpPr>
          <p:cNvPr id="3" name="TextBox 2">
            <a:extLst>
              <a:ext uri="{FF2B5EF4-FFF2-40B4-BE49-F238E27FC236}">
                <a16:creationId xmlns:a16="http://schemas.microsoft.com/office/drawing/2014/main" id="{24C643BB-D1D2-8447-BF2E-04C659B6B724}"/>
              </a:ext>
            </a:extLst>
          </p:cNvPr>
          <p:cNvSpPr txBox="1"/>
          <p:nvPr/>
        </p:nvSpPr>
        <p:spPr>
          <a:xfrm>
            <a:off x="220133" y="6282267"/>
            <a:ext cx="608065" cy="403198"/>
          </a:xfrm>
          <a:prstGeom prst="rect">
            <a:avLst/>
          </a:prstGeom>
          <a:noFill/>
        </p:spPr>
        <p:txBody>
          <a:bodyPr wrap="square" rtlCol="0">
            <a:spAutoFit/>
          </a:bodyPr>
          <a:lstStyle/>
          <a:p>
            <a:endParaRPr lang="en-US" dirty="0"/>
          </a:p>
        </p:txBody>
      </p:sp>
      <p:sp>
        <p:nvSpPr>
          <p:cNvPr id="10" name="TextBox 9">
            <a:extLst>
              <a:ext uri="{FF2B5EF4-FFF2-40B4-BE49-F238E27FC236}">
                <a16:creationId xmlns:a16="http://schemas.microsoft.com/office/drawing/2014/main" id="{0FFE6316-2893-FB48-A922-05FC31E7F3B0}"/>
              </a:ext>
            </a:extLst>
          </p:cNvPr>
          <p:cNvSpPr txBox="1"/>
          <p:nvPr/>
        </p:nvSpPr>
        <p:spPr>
          <a:xfrm>
            <a:off x="0" y="5429494"/>
            <a:ext cx="4301068" cy="1261884"/>
          </a:xfrm>
          <a:prstGeom prst="rect">
            <a:avLst/>
          </a:prstGeom>
          <a:noFill/>
        </p:spPr>
        <p:txBody>
          <a:bodyPr wrap="square" rtlCol="0">
            <a:spAutoFit/>
          </a:bodyPr>
          <a:lstStyle/>
          <a:p>
            <a:pPr algn="ctr"/>
            <a:r>
              <a:rPr lang="en-US" sz="3000" dirty="0">
                <a:solidFill>
                  <a:srgbClr val="0070C0"/>
                </a:solidFill>
                <a:latin typeface="Arial Rounded MT Bold" panose="020F0704030504030204" pitchFamily="34" charset="77"/>
              </a:rPr>
              <a:t>Sunrise Market </a:t>
            </a:r>
          </a:p>
          <a:p>
            <a:pPr algn="ctr"/>
            <a:endParaRPr lang="en-US" sz="1000" dirty="0">
              <a:solidFill>
                <a:srgbClr val="0070C0"/>
              </a:solidFill>
              <a:latin typeface="Arial Rounded MT Bold" panose="020F0704030504030204" pitchFamily="34" charset="77"/>
            </a:endParaRPr>
          </a:p>
          <a:p>
            <a:pPr algn="ctr"/>
            <a:r>
              <a:rPr lang="en-US" dirty="0">
                <a:solidFill>
                  <a:srgbClr val="0070C0"/>
                </a:solidFill>
                <a:latin typeface="Arial Rounded MT Bold" panose="020F0704030504030204" pitchFamily="34" charset="77"/>
              </a:rPr>
              <a:t>A great way to thank your clients, </a:t>
            </a:r>
          </a:p>
          <a:p>
            <a:pPr algn="ctr"/>
            <a:r>
              <a:rPr lang="en-US" dirty="0">
                <a:solidFill>
                  <a:srgbClr val="0070C0"/>
                </a:solidFill>
                <a:latin typeface="Arial Rounded MT Bold" panose="020F0704030504030204" pitchFamily="34" charset="77"/>
              </a:rPr>
              <a:t>and support our community</a:t>
            </a:r>
            <a:r>
              <a:rPr lang="en-US" dirty="0"/>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BD4B60B5-CFAD-3740-ADFC-96052A454825}"/>
              </a:ext>
            </a:extLst>
          </p:cNvPr>
          <p:cNvSpPr>
            <a:spLocks noGrp="1" noChangeArrowheads="1"/>
          </p:cNvSpPr>
          <p:nvPr>
            <p:ph type="ctrTitle"/>
          </p:nvPr>
        </p:nvSpPr>
        <p:spPr>
          <a:xfrm>
            <a:off x="2611438" y="3429000"/>
            <a:ext cx="5518150" cy="2268538"/>
          </a:xfrm>
        </p:spPr>
        <p:txBody>
          <a:bodyPr/>
          <a:lstStyle/>
          <a:p>
            <a:endParaRPr lang="en-US" altLang="en-US"/>
          </a:p>
        </p:txBody>
      </p:sp>
      <p:sp>
        <p:nvSpPr>
          <p:cNvPr id="28674" name="Subtitle 2">
            <a:extLst>
              <a:ext uri="{FF2B5EF4-FFF2-40B4-BE49-F238E27FC236}">
                <a16:creationId xmlns:a16="http://schemas.microsoft.com/office/drawing/2014/main" id="{9FD709F1-A17D-E249-8A71-306FA2EBD2C4}"/>
              </a:ext>
            </a:extLst>
          </p:cNvPr>
          <p:cNvSpPr>
            <a:spLocks noGrp="1" noChangeArrowheads="1"/>
          </p:cNvSpPr>
          <p:nvPr>
            <p:ph type="subTitle" idx="1"/>
          </p:nvPr>
        </p:nvSpPr>
        <p:spPr bwMode="auto">
          <a:xfrm>
            <a:off x="2771775" y="2268538"/>
            <a:ext cx="5357813" cy="1160462"/>
          </a:xfrm>
        </p:spPr>
        <p:txBody>
          <a:bodyPr wrap="square" numCol="1" anchorCtr="0" compatLnSpc="1">
            <a:prstTxWarp prst="textNoShape">
              <a:avLst/>
            </a:prstTxWarp>
          </a:bodyPr>
          <a:lstStyle/>
          <a:p>
            <a:endParaRPr lang="en-US" altLang="en-US"/>
          </a:p>
        </p:txBody>
      </p:sp>
      <p:pic>
        <p:nvPicPr>
          <p:cNvPr id="28675" name="Picture 5" descr="A blue sky with clouds&#10;&#10;Description automatically generated">
            <a:extLst>
              <a:ext uri="{FF2B5EF4-FFF2-40B4-BE49-F238E27FC236}">
                <a16:creationId xmlns:a16="http://schemas.microsoft.com/office/drawing/2014/main" id="{9BF9D8B3-5B0F-B641-AF8A-572909E22C1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Box 3">
            <a:extLst>
              <a:ext uri="{FF2B5EF4-FFF2-40B4-BE49-F238E27FC236}">
                <a16:creationId xmlns:a16="http://schemas.microsoft.com/office/drawing/2014/main" id="{D7EEA91F-4BA2-024F-AC6B-0654EDEF02B3}"/>
              </a:ext>
            </a:extLst>
          </p:cNvPr>
          <p:cNvSpPr txBox="1">
            <a:spLocks noChangeArrowheads="1"/>
          </p:cNvSpPr>
          <p:nvPr/>
        </p:nvSpPr>
        <p:spPr bwMode="auto">
          <a:xfrm>
            <a:off x="2827338" y="690562"/>
            <a:ext cx="6824662"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3800" dirty="0">
                <a:solidFill>
                  <a:srgbClr val="0070C0"/>
                </a:solidFill>
                <a:latin typeface="Arial Rounded MT Bold" panose="020F0704030504030204" pitchFamily="34" charset="77"/>
              </a:rPr>
              <a:t>How do we order and pay?</a:t>
            </a:r>
          </a:p>
        </p:txBody>
      </p:sp>
      <p:sp>
        <p:nvSpPr>
          <p:cNvPr id="28678" name="TextBox 7">
            <a:extLst>
              <a:ext uri="{FF2B5EF4-FFF2-40B4-BE49-F238E27FC236}">
                <a16:creationId xmlns:a16="http://schemas.microsoft.com/office/drawing/2014/main" id="{DF5DA0CE-0E0E-154D-9E46-6003486AE595}"/>
              </a:ext>
            </a:extLst>
          </p:cNvPr>
          <p:cNvSpPr txBox="1">
            <a:spLocks noChangeArrowheads="1"/>
          </p:cNvSpPr>
          <p:nvPr/>
        </p:nvSpPr>
        <p:spPr bwMode="auto">
          <a:xfrm>
            <a:off x="2221972" y="2268538"/>
            <a:ext cx="744696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3000" dirty="0">
                <a:solidFill>
                  <a:srgbClr val="0070C0"/>
                </a:solidFill>
                <a:latin typeface="Arial Rounded MT Bold" panose="020F0704030504030204" pitchFamily="34" charset="77"/>
              </a:rPr>
              <a:t>We will be provided  the process to enable orders to be placed either in bulk or as single orders through the </a:t>
            </a:r>
            <a:r>
              <a:rPr lang="en-US" altLang="en-US" sz="3000" dirty="0">
                <a:solidFill>
                  <a:srgbClr val="0070C0"/>
                </a:solidFill>
                <a:latin typeface="Arial Rounded MT Bold" panose="020F0704030504030204" pitchFamily="34" charset="77"/>
                <a:hlinkClick r:id="rId3"/>
              </a:rPr>
              <a:t>www.sunrisemarket.co.nz</a:t>
            </a:r>
            <a:r>
              <a:rPr lang="en-US" altLang="en-US" sz="3000" dirty="0">
                <a:solidFill>
                  <a:srgbClr val="0070C0"/>
                </a:solidFill>
                <a:latin typeface="Arial Rounded MT Bold" panose="020F0704030504030204" pitchFamily="34" charset="77"/>
              </a:rPr>
              <a:t>  website. </a:t>
            </a:r>
          </a:p>
        </p:txBody>
      </p:sp>
      <p:sp>
        <p:nvSpPr>
          <p:cNvPr id="12" name="TextBox 11">
            <a:extLst>
              <a:ext uri="{FF2B5EF4-FFF2-40B4-BE49-F238E27FC236}">
                <a16:creationId xmlns:a16="http://schemas.microsoft.com/office/drawing/2014/main" id="{FD59AD6B-1F16-D64A-AC7F-213B8F290E1C}"/>
              </a:ext>
            </a:extLst>
          </p:cNvPr>
          <p:cNvSpPr txBox="1"/>
          <p:nvPr/>
        </p:nvSpPr>
        <p:spPr>
          <a:xfrm>
            <a:off x="0" y="5429494"/>
            <a:ext cx="4301068" cy="1261884"/>
          </a:xfrm>
          <a:prstGeom prst="rect">
            <a:avLst/>
          </a:prstGeom>
          <a:noFill/>
        </p:spPr>
        <p:txBody>
          <a:bodyPr wrap="square" rtlCol="0">
            <a:spAutoFit/>
          </a:bodyPr>
          <a:lstStyle/>
          <a:p>
            <a:pPr algn="ctr"/>
            <a:r>
              <a:rPr lang="en-US" sz="3000" dirty="0">
                <a:solidFill>
                  <a:srgbClr val="0070C0"/>
                </a:solidFill>
                <a:latin typeface="Arial Rounded MT Bold" panose="020F0704030504030204" pitchFamily="34" charset="77"/>
              </a:rPr>
              <a:t>Sunrise Market </a:t>
            </a:r>
          </a:p>
          <a:p>
            <a:pPr algn="ctr"/>
            <a:endParaRPr lang="en-US" sz="1000" dirty="0">
              <a:solidFill>
                <a:srgbClr val="0070C0"/>
              </a:solidFill>
              <a:latin typeface="Arial Rounded MT Bold" panose="020F0704030504030204" pitchFamily="34" charset="77"/>
            </a:endParaRPr>
          </a:p>
          <a:p>
            <a:pPr algn="ctr"/>
            <a:r>
              <a:rPr lang="en-US" dirty="0">
                <a:solidFill>
                  <a:srgbClr val="0070C0"/>
                </a:solidFill>
                <a:latin typeface="Arial Rounded MT Bold" panose="020F0704030504030204" pitchFamily="34" charset="77"/>
              </a:rPr>
              <a:t>A great way to thank your clients, </a:t>
            </a:r>
          </a:p>
          <a:p>
            <a:pPr algn="ctr"/>
            <a:r>
              <a:rPr lang="en-US" dirty="0">
                <a:solidFill>
                  <a:srgbClr val="0070C0"/>
                </a:solidFill>
                <a:latin typeface="Arial Rounded MT Bold" panose="020F0704030504030204" pitchFamily="34" charset="77"/>
              </a:rPr>
              <a:t>and support our community</a:t>
            </a:r>
            <a:r>
              <a:rPr lang="en-US" dirty="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287B8DA0-9C62-0F47-B0EB-928932FB1A55}"/>
              </a:ext>
            </a:extLst>
          </p:cNvPr>
          <p:cNvSpPr>
            <a:spLocks noGrp="1" noChangeArrowheads="1"/>
          </p:cNvSpPr>
          <p:nvPr>
            <p:ph type="ctrTitle"/>
          </p:nvPr>
        </p:nvSpPr>
        <p:spPr>
          <a:xfrm>
            <a:off x="2611438" y="3429000"/>
            <a:ext cx="5518150" cy="2268538"/>
          </a:xfrm>
        </p:spPr>
        <p:txBody>
          <a:bodyPr/>
          <a:lstStyle/>
          <a:p>
            <a:endParaRPr lang="en-US" altLang="en-US"/>
          </a:p>
        </p:txBody>
      </p:sp>
      <p:sp>
        <p:nvSpPr>
          <p:cNvPr id="29698" name="Subtitle 2">
            <a:extLst>
              <a:ext uri="{FF2B5EF4-FFF2-40B4-BE49-F238E27FC236}">
                <a16:creationId xmlns:a16="http://schemas.microsoft.com/office/drawing/2014/main" id="{04EFE1E1-67FB-8D4C-8302-C716332BF1AE}"/>
              </a:ext>
            </a:extLst>
          </p:cNvPr>
          <p:cNvSpPr>
            <a:spLocks noGrp="1" noChangeArrowheads="1"/>
          </p:cNvSpPr>
          <p:nvPr>
            <p:ph type="subTitle" idx="1"/>
          </p:nvPr>
        </p:nvSpPr>
        <p:spPr bwMode="auto">
          <a:xfrm>
            <a:off x="2771775" y="2268538"/>
            <a:ext cx="5357813" cy="1160462"/>
          </a:xfrm>
        </p:spPr>
        <p:txBody>
          <a:bodyPr wrap="square" numCol="1" anchorCtr="0" compatLnSpc="1">
            <a:prstTxWarp prst="textNoShape">
              <a:avLst/>
            </a:prstTxWarp>
          </a:bodyPr>
          <a:lstStyle/>
          <a:p>
            <a:endParaRPr lang="en-US" altLang="en-US"/>
          </a:p>
        </p:txBody>
      </p:sp>
      <p:pic>
        <p:nvPicPr>
          <p:cNvPr id="29699" name="Picture 5" descr="A blue sky with clouds&#10;&#10;Description automatically generated">
            <a:extLst>
              <a:ext uri="{FF2B5EF4-FFF2-40B4-BE49-F238E27FC236}">
                <a16:creationId xmlns:a16="http://schemas.microsoft.com/office/drawing/2014/main" id="{F664955E-C08D-8545-8239-8B52503F980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Box 3">
            <a:extLst>
              <a:ext uri="{FF2B5EF4-FFF2-40B4-BE49-F238E27FC236}">
                <a16:creationId xmlns:a16="http://schemas.microsoft.com/office/drawing/2014/main" id="{91CE06CC-CB6D-374C-9E98-8D1B2A6DAE91}"/>
              </a:ext>
            </a:extLst>
          </p:cNvPr>
          <p:cNvSpPr txBox="1">
            <a:spLocks noChangeArrowheads="1"/>
          </p:cNvSpPr>
          <p:nvPr/>
        </p:nvSpPr>
        <p:spPr bwMode="auto">
          <a:xfrm>
            <a:off x="2404533" y="649288"/>
            <a:ext cx="804333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3800" dirty="0">
                <a:solidFill>
                  <a:srgbClr val="0070C0"/>
                </a:solidFill>
                <a:latin typeface="Arial Rounded MT Bold" panose="020F0704030504030204" pitchFamily="34" charset="77"/>
              </a:rPr>
              <a:t>Frequently asked questions?</a:t>
            </a:r>
          </a:p>
        </p:txBody>
      </p:sp>
      <p:sp>
        <p:nvSpPr>
          <p:cNvPr id="29702" name="TextBox 7">
            <a:extLst>
              <a:ext uri="{FF2B5EF4-FFF2-40B4-BE49-F238E27FC236}">
                <a16:creationId xmlns:a16="http://schemas.microsoft.com/office/drawing/2014/main" id="{2BBC6984-0BAD-C14E-AFFB-83D551895F1C}"/>
              </a:ext>
            </a:extLst>
          </p:cNvPr>
          <p:cNvSpPr txBox="1">
            <a:spLocks noChangeArrowheads="1"/>
          </p:cNvSpPr>
          <p:nvPr/>
        </p:nvSpPr>
        <p:spPr bwMode="auto">
          <a:xfrm>
            <a:off x="1981199" y="2435160"/>
            <a:ext cx="7552268"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3000" dirty="0">
                <a:solidFill>
                  <a:srgbClr val="0070C0"/>
                </a:solidFill>
                <a:latin typeface="Arial Rounded MT Bold" panose="020F0704030504030204" pitchFamily="34" charset="77"/>
              </a:rPr>
              <a:t>There is alcohol in the pack. Do we need a  liquor license?</a:t>
            </a:r>
          </a:p>
          <a:p>
            <a:pPr eaLnBrk="1" hangingPunct="1"/>
            <a:r>
              <a:rPr lang="en-US" altLang="en-US" sz="3000" dirty="0">
                <a:solidFill>
                  <a:srgbClr val="0070C0"/>
                </a:solidFill>
                <a:latin typeface="Arial Rounded MT Bold" panose="020F0704030504030204" pitchFamily="34" charset="77"/>
              </a:rPr>
              <a:t>No we don’t as The Rotary Club of Christchurch Sunrise has the liquor license, so this is all covered.</a:t>
            </a:r>
          </a:p>
        </p:txBody>
      </p:sp>
      <p:sp>
        <p:nvSpPr>
          <p:cNvPr id="9" name="TextBox 8">
            <a:extLst>
              <a:ext uri="{FF2B5EF4-FFF2-40B4-BE49-F238E27FC236}">
                <a16:creationId xmlns:a16="http://schemas.microsoft.com/office/drawing/2014/main" id="{859E49C6-2B36-7A41-8128-5888561A31C1}"/>
              </a:ext>
            </a:extLst>
          </p:cNvPr>
          <p:cNvSpPr txBox="1"/>
          <p:nvPr/>
        </p:nvSpPr>
        <p:spPr>
          <a:xfrm>
            <a:off x="0" y="5429494"/>
            <a:ext cx="4301068" cy="1261884"/>
          </a:xfrm>
          <a:prstGeom prst="rect">
            <a:avLst/>
          </a:prstGeom>
          <a:noFill/>
        </p:spPr>
        <p:txBody>
          <a:bodyPr wrap="square" rtlCol="0">
            <a:spAutoFit/>
          </a:bodyPr>
          <a:lstStyle/>
          <a:p>
            <a:pPr algn="ctr"/>
            <a:r>
              <a:rPr lang="en-US" sz="3000" dirty="0">
                <a:solidFill>
                  <a:srgbClr val="0070C0"/>
                </a:solidFill>
                <a:latin typeface="Arial Rounded MT Bold" panose="020F0704030504030204" pitchFamily="34" charset="77"/>
              </a:rPr>
              <a:t>Sunrise Market </a:t>
            </a:r>
          </a:p>
          <a:p>
            <a:pPr algn="ctr"/>
            <a:endParaRPr lang="en-US" sz="1000" dirty="0">
              <a:solidFill>
                <a:srgbClr val="0070C0"/>
              </a:solidFill>
              <a:latin typeface="Arial Rounded MT Bold" panose="020F0704030504030204" pitchFamily="34" charset="77"/>
            </a:endParaRPr>
          </a:p>
          <a:p>
            <a:pPr algn="ctr"/>
            <a:r>
              <a:rPr lang="en-US" dirty="0">
                <a:solidFill>
                  <a:srgbClr val="0070C0"/>
                </a:solidFill>
                <a:latin typeface="Arial Rounded MT Bold" panose="020F0704030504030204" pitchFamily="34" charset="77"/>
              </a:rPr>
              <a:t>A great way to thank your clients, </a:t>
            </a:r>
          </a:p>
          <a:p>
            <a:pPr algn="ctr"/>
            <a:r>
              <a:rPr lang="en-US" dirty="0">
                <a:solidFill>
                  <a:srgbClr val="0070C0"/>
                </a:solidFill>
                <a:latin typeface="Arial Rounded MT Bold" panose="020F0704030504030204" pitchFamily="34" charset="77"/>
              </a:rPr>
              <a:t>and support our community</a:t>
            </a:r>
            <a:r>
              <a:rPr lang="en-US" dirty="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0CD60BBE-DDD8-5E43-BFBE-987236EF54DB}"/>
              </a:ext>
            </a:extLst>
          </p:cNvPr>
          <p:cNvSpPr>
            <a:spLocks noGrp="1" noChangeArrowheads="1"/>
          </p:cNvSpPr>
          <p:nvPr>
            <p:ph type="ctrTitle"/>
          </p:nvPr>
        </p:nvSpPr>
        <p:spPr>
          <a:xfrm>
            <a:off x="2611438" y="3429000"/>
            <a:ext cx="5518150" cy="2268538"/>
          </a:xfrm>
        </p:spPr>
        <p:txBody>
          <a:bodyPr/>
          <a:lstStyle/>
          <a:p>
            <a:endParaRPr lang="en-US" altLang="en-US"/>
          </a:p>
        </p:txBody>
      </p:sp>
      <p:sp>
        <p:nvSpPr>
          <p:cNvPr id="21506" name="Subtitle 2">
            <a:extLst>
              <a:ext uri="{FF2B5EF4-FFF2-40B4-BE49-F238E27FC236}">
                <a16:creationId xmlns:a16="http://schemas.microsoft.com/office/drawing/2014/main" id="{BD6A8B17-8A88-4145-987A-93D7E599A54E}"/>
              </a:ext>
            </a:extLst>
          </p:cNvPr>
          <p:cNvSpPr>
            <a:spLocks noGrp="1" noChangeArrowheads="1"/>
          </p:cNvSpPr>
          <p:nvPr>
            <p:ph type="subTitle" idx="1"/>
          </p:nvPr>
        </p:nvSpPr>
        <p:spPr bwMode="auto">
          <a:xfrm>
            <a:off x="2771775" y="2268538"/>
            <a:ext cx="5357813" cy="1160462"/>
          </a:xfrm>
        </p:spPr>
        <p:txBody>
          <a:bodyPr wrap="square" numCol="1" anchorCtr="0" compatLnSpc="1">
            <a:prstTxWarp prst="textNoShape">
              <a:avLst/>
            </a:prstTxWarp>
          </a:bodyPr>
          <a:lstStyle/>
          <a:p>
            <a:endParaRPr lang="en-US" altLang="en-US"/>
          </a:p>
        </p:txBody>
      </p:sp>
      <p:pic>
        <p:nvPicPr>
          <p:cNvPr id="21507" name="Picture 5" descr="A blue sky with clouds&#10;&#10;Description automatically generated">
            <a:extLst>
              <a:ext uri="{FF2B5EF4-FFF2-40B4-BE49-F238E27FC236}">
                <a16:creationId xmlns:a16="http://schemas.microsoft.com/office/drawing/2014/main" id="{70D4517C-437B-EF45-94FB-0DFC048AEEB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Box 7">
            <a:extLst>
              <a:ext uri="{FF2B5EF4-FFF2-40B4-BE49-F238E27FC236}">
                <a16:creationId xmlns:a16="http://schemas.microsoft.com/office/drawing/2014/main" id="{8590DAD3-34FB-DB48-AF19-E36BAE2C4D22}"/>
              </a:ext>
            </a:extLst>
          </p:cNvPr>
          <p:cNvSpPr txBox="1">
            <a:spLocks noChangeArrowheads="1"/>
          </p:cNvSpPr>
          <p:nvPr/>
        </p:nvSpPr>
        <p:spPr bwMode="auto">
          <a:xfrm>
            <a:off x="941294" y="622526"/>
            <a:ext cx="995032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sz="3000" dirty="0">
                <a:solidFill>
                  <a:srgbClr val="0070C0"/>
                </a:solidFill>
                <a:latin typeface="Arial Rounded MT Bold" panose="020F0704030504030204" pitchFamily="34" charset="77"/>
              </a:rPr>
              <a:t>The Rotary Club of </a:t>
            </a:r>
            <a:r>
              <a:rPr lang="en-US" altLang="en-US" sz="3000">
                <a:solidFill>
                  <a:srgbClr val="0070C0"/>
                </a:solidFill>
                <a:latin typeface="Arial Rounded MT Bold" panose="020F0704030504030204" pitchFamily="34" charset="77"/>
              </a:rPr>
              <a:t>Oamaru made</a:t>
            </a:r>
          </a:p>
          <a:p>
            <a:pPr algn="ctr" eaLnBrk="1" hangingPunct="1"/>
            <a:r>
              <a:rPr lang="en-US" altLang="en-US" sz="3000">
                <a:solidFill>
                  <a:srgbClr val="0070C0"/>
                </a:solidFill>
                <a:latin typeface="Arial Rounded MT Bold" panose="020F0704030504030204" pitchFamily="34" charset="77"/>
              </a:rPr>
              <a:t> $6475 </a:t>
            </a:r>
            <a:r>
              <a:rPr lang="en-US" altLang="en-US" sz="3000" dirty="0">
                <a:solidFill>
                  <a:srgbClr val="0070C0"/>
                </a:solidFill>
                <a:latin typeface="Arial Rounded MT Bold" panose="020F0704030504030204" pitchFamily="34" charset="77"/>
              </a:rPr>
              <a:t>!</a:t>
            </a:r>
          </a:p>
        </p:txBody>
      </p:sp>
      <p:pic>
        <p:nvPicPr>
          <p:cNvPr id="8" name="Picture 4">
            <a:extLst>
              <a:ext uri="{FF2B5EF4-FFF2-40B4-BE49-F238E27FC236}">
                <a16:creationId xmlns:a16="http://schemas.microsoft.com/office/drawing/2014/main" id="{ACEF56E2-FAA4-B841-A791-64874D6B0EF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11438" y="1723749"/>
            <a:ext cx="6368789" cy="50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987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57311308-2C56-3545-81FB-CD74F3D817D6}"/>
              </a:ext>
            </a:extLst>
          </p:cNvPr>
          <p:cNvSpPr>
            <a:spLocks noGrp="1" noChangeArrowheads="1"/>
          </p:cNvSpPr>
          <p:nvPr>
            <p:ph type="ctrTitle"/>
          </p:nvPr>
        </p:nvSpPr>
        <p:spPr>
          <a:xfrm>
            <a:off x="2611438" y="3429000"/>
            <a:ext cx="5518150" cy="2268538"/>
          </a:xfrm>
        </p:spPr>
        <p:txBody>
          <a:bodyPr/>
          <a:lstStyle/>
          <a:p>
            <a:endParaRPr lang="en-US" altLang="en-US"/>
          </a:p>
        </p:txBody>
      </p:sp>
      <p:sp>
        <p:nvSpPr>
          <p:cNvPr id="30722" name="Subtitle 2">
            <a:extLst>
              <a:ext uri="{FF2B5EF4-FFF2-40B4-BE49-F238E27FC236}">
                <a16:creationId xmlns:a16="http://schemas.microsoft.com/office/drawing/2014/main" id="{C30C9F04-0386-8A4B-B5BE-3E31D6D32A3D}"/>
              </a:ext>
            </a:extLst>
          </p:cNvPr>
          <p:cNvSpPr>
            <a:spLocks noGrp="1" noChangeArrowheads="1"/>
          </p:cNvSpPr>
          <p:nvPr>
            <p:ph type="subTitle" idx="1"/>
          </p:nvPr>
        </p:nvSpPr>
        <p:spPr bwMode="auto">
          <a:xfrm>
            <a:off x="2771775" y="2268538"/>
            <a:ext cx="5357813" cy="1160462"/>
          </a:xfrm>
        </p:spPr>
        <p:txBody>
          <a:bodyPr wrap="square" numCol="1" anchorCtr="0" compatLnSpc="1">
            <a:prstTxWarp prst="textNoShape">
              <a:avLst/>
            </a:prstTxWarp>
          </a:bodyPr>
          <a:lstStyle/>
          <a:p>
            <a:endParaRPr lang="en-US" altLang="en-US"/>
          </a:p>
        </p:txBody>
      </p:sp>
      <p:pic>
        <p:nvPicPr>
          <p:cNvPr id="30723" name="Picture 5" descr="A blue sky with clouds&#10;&#10;Description automatically generated">
            <a:extLst>
              <a:ext uri="{FF2B5EF4-FFF2-40B4-BE49-F238E27FC236}">
                <a16:creationId xmlns:a16="http://schemas.microsoft.com/office/drawing/2014/main" id="{4D82800F-EE89-C74F-861A-EA6AC27FBB5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505FBC08-2069-B040-B5E5-4481C8F7E965}"/>
              </a:ext>
            </a:extLst>
          </p:cNvPr>
          <p:cNvSpPr/>
          <p:nvPr/>
        </p:nvSpPr>
        <p:spPr>
          <a:xfrm>
            <a:off x="2082800" y="594515"/>
            <a:ext cx="8997576" cy="830997"/>
          </a:xfrm>
          <a:prstGeom prst="rect">
            <a:avLst/>
          </a:prstGeom>
        </p:spPr>
        <p:txBody>
          <a:bodyPr wrap="square">
            <a:spAutoFit/>
          </a:bodyPr>
          <a:lstStyle/>
          <a:p>
            <a:pPr eaLnBrk="1" hangingPunct="1"/>
            <a:r>
              <a:rPr lang="en-US" altLang="en-US" sz="4800" dirty="0">
                <a:solidFill>
                  <a:srgbClr val="0070C0"/>
                </a:solidFill>
                <a:latin typeface="Arial Rounded MT Bold" panose="020F0704030504030204" pitchFamily="34" charset="77"/>
                <a:cs typeface="Arial Hebrew" pitchFamily="2" charset="-79"/>
              </a:rPr>
              <a:t>Rotary Christmas Gift Packs</a:t>
            </a:r>
          </a:p>
        </p:txBody>
      </p:sp>
      <p:sp>
        <p:nvSpPr>
          <p:cNvPr id="4" name="TextBox 3">
            <a:extLst>
              <a:ext uri="{FF2B5EF4-FFF2-40B4-BE49-F238E27FC236}">
                <a16:creationId xmlns:a16="http://schemas.microsoft.com/office/drawing/2014/main" id="{3E698F7E-48EB-7E46-93A3-89A1191DB70A}"/>
              </a:ext>
            </a:extLst>
          </p:cNvPr>
          <p:cNvSpPr txBox="1"/>
          <p:nvPr/>
        </p:nvSpPr>
        <p:spPr>
          <a:xfrm>
            <a:off x="1947334" y="1859339"/>
            <a:ext cx="7857066" cy="2308324"/>
          </a:xfrm>
          <a:prstGeom prst="rect">
            <a:avLst/>
          </a:prstGeom>
          <a:noFill/>
        </p:spPr>
        <p:txBody>
          <a:bodyPr wrap="square" rtlCol="0">
            <a:spAutoFit/>
          </a:bodyPr>
          <a:lstStyle/>
          <a:p>
            <a:r>
              <a:rPr lang="en-US" altLang="en-US" sz="3600" dirty="0">
                <a:solidFill>
                  <a:srgbClr val="0070C0"/>
                </a:solidFill>
                <a:latin typeface="Arial Rounded MT Bold" panose="020F0704030504030204" pitchFamily="34" charset="77"/>
              </a:rPr>
              <a:t>A great way to thank your clients while supporting the community…</a:t>
            </a:r>
          </a:p>
          <a:p>
            <a:endParaRPr lang="en-US" altLang="en-US" sz="3600" dirty="0">
              <a:solidFill>
                <a:srgbClr val="0070C0"/>
              </a:solidFill>
              <a:latin typeface="Arial Rounded MT Bold" panose="020F0704030504030204" pitchFamily="34" charset="77"/>
            </a:endParaRPr>
          </a:p>
          <a:p>
            <a:pPr algn="ctr"/>
            <a:r>
              <a:rPr lang="en-US" dirty="0">
                <a:solidFill>
                  <a:srgbClr val="0070C0"/>
                </a:solidFill>
                <a:latin typeface="Arial Rounded MT Bold" panose="020F0704030504030204" pitchFamily="34" charset="77"/>
              </a:rPr>
              <a:t>The Rotary Club of Christchurch Sunrise share of the profits will assist in their support of their partner charities </a:t>
            </a:r>
            <a:r>
              <a:rPr lang="en-US">
                <a:solidFill>
                  <a:srgbClr val="0070C0"/>
                </a:solidFill>
                <a:latin typeface="Arial Rounded MT Bold" panose="020F0704030504030204" pitchFamily="34" charset="77"/>
              </a:rPr>
              <a:t>in 2024/25.</a:t>
            </a:r>
            <a:endParaRPr lang="en-US" dirty="0"/>
          </a:p>
        </p:txBody>
      </p:sp>
      <p:sp>
        <p:nvSpPr>
          <p:cNvPr id="9" name="TextBox 8">
            <a:extLst>
              <a:ext uri="{FF2B5EF4-FFF2-40B4-BE49-F238E27FC236}">
                <a16:creationId xmlns:a16="http://schemas.microsoft.com/office/drawing/2014/main" id="{B4190136-1732-7647-975F-C72BA18DD80A}"/>
              </a:ext>
            </a:extLst>
          </p:cNvPr>
          <p:cNvSpPr txBox="1"/>
          <p:nvPr/>
        </p:nvSpPr>
        <p:spPr>
          <a:xfrm>
            <a:off x="0" y="5429494"/>
            <a:ext cx="4301068" cy="1261884"/>
          </a:xfrm>
          <a:prstGeom prst="rect">
            <a:avLst/>
          </a:prstGeom>
          <a:noFill/>
        </p:spPr>
        <p:txBody>
          <a:bodyPr wrap="square" rtlCol="0">
            <a:spAutoFit/>
          </a:bodyPr>
          <a:lstStyle/>
          <a:p>
            <a:pPr algn="ctr"/>
            <a:r>
              <a:rPr lang="en-US" sz="3000" dirty="0">
                <a:solidFill>
                  <a:srgbClr val="0070C0"/>
                </a:solidFill>
                <a:latin typeface="Arial Rounded MT Bold" panose="020F0704030504030204" pitchFamily="34" charset="77"/>
              </a:rPr>
              <a:t>Sunrise Market </a:t>
            </a:r>
          </a:p>
          <a:p>
            <a:pPr algn="ctr"/>
            <a:endParaRPr lang="en-US" sz="1000" dirty="0">
              <a:solidFill>
                <a:srgbClr val="0070C0"/>
              </a:solidFill>
              <a:latin typeface="Arial Rounded MT Bold" panose="020F0704030504030204" pitchFamily="34" charset="77"/>
            </a:endParaRPr>
          </a:p>
          <a:p>
            <a:pPr algn="ctr"/>
            <a:r>
              <a:rPr lang="en-US" dirty="0">
                <a:solidFill>
                  <a:srgbClr val="0070C0"/>
                </a:solidFill>
                <a:latin typeface="Arial Rounded MT Bold" panose="020F0704030504030204" pitchFamily="34" charset="77"/>
              </a:rPr>
              <a:t>A great way to thank your clients, </a:t>
            </a:r>
          </a:p>
          <a:p>
            <a:pPr algn="ctr"/>
            <a:r>
              <a:rPr lang="en-US" dirty="0">
                <a:solidFill>
                  <a:srgbClr val="0070C0"/>
                </a:solidFill>
                <a:latin typeface="Arial Rounded MT Bold" panose="020F0704030504030204" pitchFamily="34" charset="77"/>
              </a:rPr>
              <a:t>a</a:t>
            </a:r>
            <a:r>
              <a:rPr lang="en-US">
                <a:solidFill>
                  <a:srgbClr val="0070C0"/>
                </a:solidFill>
                <a:latin typeface="Arial Rounded MT Bold" panose="020F0704030504030204" pitchFamily="34" charset="77"/>
              </a:rPr>
              <a:t>nd </a:t>
            </a:r>
            <a:r>
              <a:rPr lang="en-US" dirty="0">
                <a:solidFill>
                  <a:srgbClr val="0070C0"/>
                </a:solidFill>
                <a:latin typeface="Arial Rounded MT Bold" panose="020F0704030504030204" pitchFamily="34" charset="77"/>
              </a:rPr>
              <a:t>support our community</a:t>
            </a:r>
            <a:r>
              <a:rPr lang="en-US" dirty="0"/>
              <a:t> </a:t>
            </a:r>
          </a:p>
        </p:txBody>
      </p:sp>
    </p:spTree>
    <p:extLst>
      <p:ext uri="{BB962C8B-B14F-4D97-AF65-F5344CB8AC3E}">
        <p14:creationId xmlns:p14="http://schemas.microsoft.com/office/powerpoint/2010/main" val="2717747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0CD60BBE-DDD8-5E43-BFBE-987236EF54DB}"/>
              </a:ext>
            </a:extLst>
          </p:cNvPr>
          <p:cNvSpPr>
            <a:spLocks noGrp="1" noChangeArrowheads="1"/>
          </p:cNvSpPr>
          <p:nvPr>
            <p:ph type="ctrTitle"/>
          </p:nvPr>
        </p:nvSpPr>
        <p:spPr>
          <a:xfrm>
            <a:off x="2611438" y="3429000"/>
            <a:ext cx="5518150" cy="2268538"/>
          </a:xfrm>
        </p:spPr>
        <p:txBody>
          <a:bodyPr/>
          <a:lstStyle/>
          <a:p>
            <a:endParaRPr lang="en-US" altLang="en-US"/>
          </a:p>
        </p:txBody>
      </p:sp>
      <p:sp>
        <p:nvSpPr>
          <p:cNvPr id="21506" name="Subtitle 2">
            <a:extLst>
              <a:ext uri="{FF2B5EF4-FFF2-40B4-BE49-F238E27FC236}">
                <a16:creationId xmlns:a16="http://schemas.microsoft.com/office/drawing/2014/main" id="{BD6A8B17-8A88-4145-987A-93D7E599A54E}"/>
              </a:ext>
            </a:extLst>
          </p:cNvPr>
          <p:cNvSpPr>
            <a:spLocks noGrp="1" noChangeArrowheads="1"/>
          </p:cNvSpPr>
          <p:nvPr>
            <p:ph type="subTitle" idx="1"/>
          </p:nvPr>
        </p:nvSpPr>
        <p:spPr bwMode="auto">
          <a:xfrm>
            <a:off x="2771775" y="2268538"/>
            <a:ext cx="5357813" cy="1160462"/>
          </a:xfrm>
        </p:spPr>
        <p:txBody>
          <a:bodyPr wrap="square" numCol="1" anchorCtr="0" compatLnSpc="1">
            <a:prstTxWarp prst="textNoShape">
              <a:avLst/>
            </a:prstTxWarp>
          </a:bodyPr>
          <a:lstStyle/>
          <a:p>
            <a:endParaRPr lang="en-US" altLang="en-US"/>
          </a:p>
        </p:txBody>
      </p:sp>
      <p:pic>
        <p:nvPicPr>
          <p:cNvPr id="21507" name="Picture 5" descr="A blue sky with clouds&#10;&#10;Description automatically generated">
            <a:extLst>
              <a:ext uri="{FF2B5EF4-FFF2-40B4-BE49-F238E27FC236}">
                <a16:creationId xmlns:a16="http://schemas.microsoft.com/office/drawing/2014/main" id="{70D4517C-437B-EF45-94FB-0DFC048AEEB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Box 7">
            <a:extLst>
              <a:ext uri="{FF2B5EF4-FFF2-40B4-BE49-F238E27FC236}">
                <a16:creationId xmlns:a16="http://schemas.microsoft.com/office/drawing/2014/main" id="{8590DAD3-34FB-DB48-AF19-E36BAE2C4D22}"/>
              </a:ext>
            </a:extLst>
          </p:cNvPr>
          <p:cNvSpPr txBox="1">
            <a:spLocks noChangeArrowheads="1"/>
          </p:cNvSpPr>
          <p:nvPr/>
        </p:nvSpPr>
        <p:spPr bwMode="auto">
          <a:xfrm>
            <a:off x="941294" y="622526"/>
            <a:ext cx="995032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sz="3000" dirty="0">
                <a:solidFill>
                  <a:srgbClr val="0070C0"/>
                </a:solidFill>
                <a:latin typeface="Arial Rounded MT Bold" panose="020F0704030504030204" pitchFamily="34" charset="77"/>
              </a:rPr>
              <a:t>The Rotary Club of Oamaru did !</a:t>
            </a:r>
          </a:p>
        </p:txBody>
      </p:sp>
      <p:pic>
        <p:nvPicPr>
          <p:cNvPr id="8" name="Picture 4">
            <a:extLst>
              <a:ext uri="{FF2B5EF4-FFF2-40B4-BE49-F238E27FC236}">
                <a16:creationId xmlns:a16="http://schemas.microsoft.com/office/drawing/2014/main" id="{ACEF56E2-FAA4-B841-A791-64874D6B0EF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11438" y="1723749"/>
            <a:ext cx="6368789" cy="50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57311308-2C56-3545-81FB-CD74F3D817D6}"/>
              </a:ext>
            </a:extLst>
          </p:cNvPr>
          <p:cNvSpPr>
            <a:spLocks noGrp="1" noChangeArrowheads="1"/>
          </p:cNvSpPr>
          <p:nvPr>
            <p:ph type="ctrTitle"/>
          </p:nvPr>
        </p:nvSpPr>
        <p:spPr>
          <a:xfrm>
            <a:off x="2611438" y="3429000"/>
            <a:ext cx="5518150" cy="2268538"/>
          </a:xfrm>
        </p:spPr>
        <p:txBody>
          <a:bodyPr/>
          <a:lstStyle/>
          <a:p>
            <a:endParaRPr lang="en-US" altLang="en-US"/>
          </a:p>
        </p:txBody>
      </p:sp>
      <p:sp>
        <p:nvSpPr>
          <p:cNvPr id="30722" name="Subtitle 2">
            <a:extLst>
              <a:ext uri="{FF2B5EF4-FFF2-40B4-BE49-F238E27FC236}">
                <a16:creationId xmlns:a16="http://schemas.microsoft.com/office/drawing/2014/main" id="{C30C9F04-0386-8A4B-B5BE-3E31D6D32A3D}"/>
              </a:ext>
            </a:extLst>
          </p:cNvPr>
          <p:cNvSpPr>
            <a:spLocks noGrp="1" noChangeArrowheads="1"/>
          </p:cNvSpPr>
          <p:nvPr>
            <p:ph type="subTitle" idx="1"/>
          </p:nvPr>
        </p:nvSpPr>
        <p:spPr bwMode="auto">
          <a:xfrm>
            <a:off x="2771775" y="2268538"/>
            <a:ext cx="5357813" cy="1160462"/>
          </a:xfrm>
        </p:spPr>
        <p:txBody>
          <a:bodyPr wrap="square" numCol="1" anchorCtr="0" compatLnSpc="1">
            <a:prstTxWarp prst="textNoShape">
              <a:avLst/>
            </a:prstTxWarp>
          </a:bodyPr>
          <a:lstStyle/>
          <a:p>
            <a:endParaRPr lang="en-US" altLang="en-US"/>
          </a:p>
        </p:txBody>
      </p:sp>
      <p:pic>
        <p:nvPicPr>
          <p:cNvPr id="30723" name="Picture 5" descr="A blue sky with clouds&#10;&#10;Description automatically generated">
            <a:extLst>
              <a:ext uri="{FF2B5EF4-FFF2-40B4-BE49-F238E27FC236}">
                <a16:creationId xmlns:a16="http://schemas.microsoft.com/office/drawing/2014/main" id="{4D82800F-EE89-C74F-861A-EA6AC27FBB5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505FBC08-2069-B040-B5E5-4481C8F7E965}"/>
              </a:ext>
            </a:extLst>
          </p:cNvPr>
          <p:cNvSpPr/>
          <p:nvPr/>
        </p:nvSpPr>
        <p:spPr>
          <a:xfrm>
            <a:off x="2082800" y="594515"/>
            <a:ext cx="8634506" cy="830997"/>
          </a:xfrm>
          <a:prstGeom prst="rect">
            <a:avLst/>
          </a:prstGeom>
        </p:spPr>
        <p:txBody>
          <a:bodyPr wrap="square">
            <a:spAutoFit/>
          </a:bodyPr>
          <a:lstStyle/>
          <a:p>
            <a:pPr eaLnBrk="1" hangingPunct="1"/>
            <a:r>
              <a:rPr lang="en-US" altLang="en-US" sz="4800" dirty="0">
                <a:solidFill>
                  <a:srgbClr val="0070C0"/>
                </a:solidFill>
                <a:latin typeface="Arial Rounded MT Bold" panose="020F0704030504030204" pitchFamily="34" charset="77"/>
                <a:cs typeface="Arial Hebrew" pitchFamily="2" charset="-79"/>
              </a:rPr>
              <a:t>Rotary Christmas Gift Packs</a:t>
            </a:r>
          </a:p>
        </p:txBody>
      </p:sp>
      <p:sp>
        <p:nvSpPr>
          <p:cNvPr id="4" name="TextBox 3">
            <a:extLst>
              <a:ext uri="{FF2B5EF4-FFF2-40B4-BE49-F238E27FC236}">
                <a16:creationId xmlns:a16="http://schemas.microsoft.com/office/drawing/2014/main" id="{3E698F7E-48EB-7E46-93A3-89A1191DB70A}"/>
              </a:ext>
            </a:extLst>
          </p:cNvPr>
          <p:cNvSpPr txBox="1"/>
          <p:nvPr/>
        </p:nvSpPr>
        <p:spPr>
          <a:xfrm>
            <a:off x="1705971" y="2435160"/>
            <a:ext cx="8043148" cy="1754326"/>
          </a:xfrm>
          <a:prstGeom prst="rect">
            <a:avLst/>
          </a:prstGeom>
          <a:noFill/>
        </p:spPr>
        <p:txBody>
          <a:bodyPr wrap="square" rtlCol="0">
            <a:spAutoFit/>
          </a:bodyPr>
          <a:lstStyle/>
          <a:p>
            <a:r>
              <a:rPr lang="en-US" altLang="en-US" sz="3600" dirty="0">
                <a:solidFill>
                  <a:srgbClr val="0070C0"/>
                </a:solidFill>
                <a:latin typeface="Arial Rounded MT Bold" panose="020F0704030504030204" pitchFamily="34" charset="77"/>
              </a:rPr>
              <a:t>A great way to thank your clients while supporting your community…</a:t>
            </a:r>
          </a:p>
          <a:p>
            <a:endParaRPr lang="en-US" sz="3600" dirty="0">
              <a:solidFill>
                <a:srgbClr val="0070C0"/>
              </a:solidFill>
              <a:latin typeface="Arial Rounded MT Bold" panose="020F0704030504030204" pitchFamily="34" charset="77"/>
            </a:endParaRPr>
          </a:p>
        </p:txBody>
      </p:sp>
      <p:sp>
        <p:nvSpPr>
          <p:cNvPr id="9" name="TextBox 8">
            <a:extLst>
              <a:ext uri="{FF2B5EF4-FFF2-40B4-BE49-F238E27FC236}">
                <a16:creationId xmlns:a16="http://schemas.microsoft.com/office/drawing/2014/main" id="{B4190136-1732-7647-975F-C72BA18DD80A}"/>
              </a:ext>
            </a:extLst>
          </p:cNvPr>
          <p:cNvSpPr txBox="1"/>
          <p:nvPr/>
        </p:nvSpPr>
        <p:spPr>
          <a:xfrm>
            <a:off x="0" y="5429494"/>
            <a:ext cx="4301068" cy="1261884"/>
          </a:xfrm>
          <a:prstGeom prst="rect">
            <a:avLst/>
          </a:prstGeom>
          <a:noFill/>
        </p:spPr>
        <p:txBody>
          <a:bodyPr wrap="square" rtlCol="0">
            <a:spAutoFit/>
          </a:bodyPr>
          <a:lstStyle/>
          <a:p>
            <a:pPr algn="ctr"/>
            <a:r>
              <a:rPr lang="en-US" sz="3000" dirty="0">
                <a:solidFill>
                  <a:srgbClr val="0070C0"/>
                </a:solidFill>
                <a:latin typeface="Arial Rounded MT Bold" panose="020F0704030504030204" pitchFamily="34" charset="77"/>
              </a:rPr>
              <a:t>Sunrise Market </a:t>
            </a:r>
          </a:p>
          <a:p>
            <a:pPr algn="ctr"/>
            <a:endParaRPr lang="en-US" sz="1000" dirty="0">
              <a:solidFill>
                <a:srgbClr val="0070C0"/>
              </a:solidFill>
              <a:latin typeface="Arial Rounded MT Bold" panose="020F0704030504030204" pitchFamily="34" charset="77"/>
            </a:endParaRPr>
          </a:p>
          <a:p>
            <a:pPr algn="ctr"/>
            <a:r>
              <a:rPr lang="en-US" dirty="0">
                <a:solidFill>
                  <a:srgbClr val="0070C0"/>
                </a:solidFill>
                <a:latin typeface="Arial Rounded MT Bold" panose="020F0704030504030204" pitchFamily="34" charset="77"/>
              </a:rPr>
              <a:t>A great way to thank your clients…. </a:t>
            </a:r>
          </a:p>
          <a:p>
            <a:pPr algn="ctr"/>
            <a:r>
              <a:rPr lang="en-US" dirty="0">
                <a:solidFill>
                  <a:srgbClr val="0070C0"/>
                </a:solidFill>
                <a:latin typeface="Arial Rounded MT Bold" panose="020F0704030504030204" pitchFamily="34" charset="77"/>
              </a:rPr>
              <a:t>And support our community</a:t>
            </a:r>
            <a:r>
              <a:rPr lang="en-US" dirty="0"/>
              <a:t> </a:t>
            </a:r>
          </a:p>
        </p:txBody>
      </p:sp>
    </p:spTree>
    <p:extLst>
      <p:ext uri="{BB962C8B-B14F-4D97-AF65-F5344CB8AC3E}">
        <p14:creationId xmlns:p14="http://schemas.microsoft.com/office/powerpoint/2010/main" val="674575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6BCDA9A8-90C8-E546-916E-C5C80D0D31A2}"/>
              </a:ext>
            </a:extLst>
          </p:cNvPr>
          <p:cNvSpPr>
            <a:spLocks noGrp="1" noChangeArrowheads="1"/>
          </p:cNvSpPr>
          <p:nvPr>
            <p:ph type="ctrTitle"/>
          </p:nvPr>
        </p:nvSpPr>
        <p:spPr>
          <a:xfrm>
            <a:off x="2611438" y="3429000"/>
            <a:ext cx="5518150" cy="2268538"/>
          </a:xfrm>
        </p:spPr>
        <p:txBody>
          <a:bodyPr/>
          <a:lstStyle/>
          <a:p>
            <a:endParaRPr lang="en-US" altLang="en-US"/>
          </a:p>
        </p:txBody>
      </p:sp>
      <p:sp>
        <p:nvSpPr>
          <p:cNvPr id="19458" name="Subtitle 2">
            <a:extLst>
              <a:ext uri="{FF2B5EF4-FFF2-40B4-BE49-F238E27FC236}">
                <a16:creationId xmlns:a16="http://schemas.microsoft.com/office/drawing/2014/main" id="{38713080-A415-774B-9923-8E312A51A420}"/>
              </a:ext>
            </a:extLst>
          </p:cNvPr>
          <p:cNvSpPr>
            <a:spLocks noGrp="1" noChangeArrowheads="1"/>
          </p:cNvSpPr>
          <p:nvPr>
            <p:ph type="subTitle" idx="1"/>
          </p:nvPr>
        </p:nvSpPr>
        <p:spPr bwMode="auto">
          <a:xfrm>
            <a:off x="2771775" y="2268538"/>
            <a:ext cx="5357813" cy="1160462"/>
          </a:xfrm>
        </p:spPr>
        <p:txBody>
          <a:bodyPr wrap="square" numCol="1" anchorCtr="0" compatLnSpc="1">
            <a:prstTxWarp prst="textNoShape">
              <a:avLst/>
            </a:prstTxWarp>
          </a:bodyPr>
          <a:lstStyle/>
          <a:p>
            <a:endParaRPr lang="en-US" altLang="en-US"/>
          </a:p>
        </p:txBody>
      </p:sp>
      <p:pic>
        <p:nvPicPr>
          <p:cNvPr id="19459" name="Picture 5" descr="A blue sky with clouds&#10;&#10;Description automatically generated">
            <a:extLst>
              <a:ext uri="{FF2B5EF4-FFF2-40B4-BE49-F238E27FC236}">
                <a16:creationId xmlns:a16="http://schemas.microsoft.com/office/drawing/2014/main" id="{CD3CA49A-2076-C94B-A720-842DEB17E3C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AD0A6B3C-4461-6F4E-B865-6897AA690487}"/>
              </a:ext>
            </a:extLst>
          </p:cNvPr>
          <p:cNvSpPr txBox="1"/>
          <p:nvPr/>
        </p:nvSpPr>
        <p:spPr>
          <a:xfrm>
            <a:off x="2043954" y="643467"/>
            <a:ext cx="8901952" cy="830997"/>
          </a:xfrm>
          <a:prstGeom prst="rect">
            <a:avLst/>
          </a:prstGeom>
          <a:noFill/>
        </p:spPr>
        <p:txBody>
          <a:bodyPr wrap="square" rtlCol="0">
            <a:spAutoFit/>
          </a:bodyPr>
          <a:lstStyle/>
          <a:p>
            <a:pPr eaLnBrk="1" hangingPunct="1"/>
            <a:r>
              <a:rPr lang="en-US" altLang="en-US" sz="4800" dirty="0">
                <a:solidFill>
                  <a:srgbClr val="0070C0"/>
                </a:solidFill>
                <a:latin typeface="Arial Rounded MT Bold" panose="020F0704030504030204" pitchFamily="34" charset="77"/>
                <a:cs typeface="Arial Hebrew" pitchFamily="2" charset="-79"/>
              </a:rPr>
              <a:t>Rotary Christmas Gift Pack</a:t>
            </a:r>
          </a:p>
        </p:txBody>
      </p:sp>
      <p:pic>
        <p:nvPicPr>
          <p:cNvPr id="3" name="Picture 2">
            <a:extLst>
              <a:ext uri="{FF2B5EF4-FFF2-40B4-BE49-F238E27FC236}">
                <a16:creationId xmlns:a16="http://schemas.microsoft.com/office/drawing/2014/main" id="{F2F85D65-60EE-064C-9C26-1E7C1CF084DF}"/>
              </a:ext>
            </a:extLst>
          </p:cNvPr>
          <p:cNvPicPr>
            <a:picLocks noChangeAspect="1"/>
          </p:cNvPicPr>
          <p:nvPr/>
        </p:nvPicPr>
        <p:blipFill>
          <a:blip r:embed="rId3"/>
          <a:stretch>
            <a:fillRect/>
          </a:stretch>
        </p:blipFill>
        <p:spPr>
          <a:xfrm>
            <a:off x="2786145" y="2169414"/>
            <a:ext cx="6227696" cy="468858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E2D35147-70E7-1C41-92DC-19F974E757C4}"/>
              </a:ext>
            </a:extLst>
          </p:cNvPr>
          <p:cNvSpPr>
            <a:spLocks noGrp="1" noChangeArrowheads="1"/>
          </p:cNvSpPr>
          <p:nvPr>
            <p:ph type="ctrTitle"/>
          </p:nvPr>
        </p:nvSpPr>
        <p:spPr>
          <a:xfrm>
            <a:off x="2611438" y="3429000"/>
            <a:ext cx="5518150" cy="2268538"/>
          </a:xfrm>
        </p:spPr>
        <p:txBody>
          <a:bodyPr/>
          <a:lstStyle/>
          <a:p>
            <a:endParaRPr lang="en-US" altLang="en-US"/>
          </a:p>
        </p:txBody>
      </p:sp>
      <p:sp>
        <p:nvSpPr>
          <p:cNvPr id="20482" name="Subtitle 2">
            <a:extLst>
              <a:ext uri="{FF2B5EF4-FFF2-40B4-BE49-F238E27FC236}">
                <a16:creationId xmlns:a16="http://schemas.microsoft.com/office/drawing/2014/main" id="{2FBD6096-CD76-0A44-B564-B702DD0B5A6E}"/>
              </a:ext>
            </a:extLst>
          </p:cNvPr>
          <p:cNvSpPr>
            <a:spLocks noGrp="1" noChangeArrowheads="1"/>
          </p:cNvSpPr>
          <p:nvPr>
            <p:ph type="subTitle" idx="1"/>
          </p:nvPr>
        </p:nvSpPr>
        <p:spPr bwMode="auto">
          <a:xfrm>
            <a:off x="2771775" y="2268538"/>
            <a:ext cx="5357813" cy="1160462"/>
          </a:xfrm>
        </p:spPr>
        <p:txBody>
          <a:bodyPr wrap="square" numCol="1" anchorCtr="0" compatLnSpc="1">
            <a:prstTxWarp prst="textNoShape">
              <a:avLst/>
            </a:prstTxWarp>
          </a:bodyPr>
          <a:lstStyle/>
          <a:p>
            <a:endParaRPr lang="en-US" altLang="en-US"/>
          </a:p>
        </p:txBody>
      </p:sp>
      <p:pic>
        <p:nvPicPr>
          <p:cNvPr id="20483" name="Picture 5" descr="A blue sky with clouds&#10;&#10;Description automatically generated">
            <a:extLst>
              <a:ext uri="{FF2B5EF4-FFF2-40B4-BE49-F238E27FC236}">
                <a16:creationId xmlns:a16="http://schemas.microsoft.com/office/drawing/2014/main" id="{FD2F6976-A058-6E48-BF9E-EE74E31E7EB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Box 3">
            <a:extLst>
              <a:ext uri="{FF2B5EF4-FFF2-40B4-BE49-F238E27FC236}">
                <a16:creationId xmlns:a16="http://schemas.microsoft.com/office/drawing/2014/main" id="{50E1B289-1669-C648-B3B3-291E0D2F46DE}"/>
              </a:ext>
            </a:extLst>
          </p:cNvPr>
          <p:cNvSpPr txBox="1">
            <a:spLocks noChangeArrowheads="1"/>
          </p:cNvSpPr>
          <p:nvPr/>
        </p:nvSpPr>
        <p:spPr bwMode="auto">
          <a:xfrm>
            <a:off x="2611438" y="649288"/>
            <a:ext cx="7599362"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3800" dirty="0">
                <a:solidFill>
                  <a:srgbClr val="0070C0"/>
                </a:solidFill>
                <a:latin typeface="Arial Rounded MT Bold" panose="020F0704030504030204" pitchFamily="34" charset="77"/>
              </a:rPr>
              <a:t>What’s in it for our club?</a:t>
            </a:r>
          </a:p>
        </p:txBody>
      </p:sp>
      <p:sp>
        <p:nvSpPr>
          <p:cNvPr id="20486" name="TextBox 7">
            <a:extLst>
              <a:ext uri="{FF2B5EF4-FFF2-40B4-BE49-F238E27FC236}">
                <a16:creationId xmlns:a16="http://schemas.microsoft.com/office/drawing/2014/main" id="{6256B7AE-8DFB-DB46-AE71-B9087B1589C3}"/>
              </a:ext>
            </a:extLst>
          </p:cNvPr>
          <p:cNvSpPr txBox="1">
            <a:spLocks noChangeArrowheads="1"/>
          </p:cNvSpPr>
          <p:nvPr/>
        </p:nvSpPr>
        <p:spPr bwMode="auto">
          <a:xfrm>
            <a:off x="2209800" y="2420938"/>
            <a:ext cx="777240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3000" dirty="0">
                <a:solidFill>
                  <a:srgbClr val="0070C0"/>
                </a:solidFill>
                <a:latin typeface="Arial Rounded MT Bold" panose="020F0704030504030204" pitchFamily="34" charset="77"/>
              </a:rPr>
              <a:t>Every gift box that we sell makes our club money:</a:t>
            </a:r>
          </a:p>
          <a:p>
            <a:pPr eaLnBrk="1" hangingPunct="1"/>
            <a:r>
              <a:rPr lang="en-US" altLang="en-US" sz="3000" dirty="0">
                <a:solidFill>
                  <a:srgbClr val="0070C0"/>
                </a:solidFill>
                <a:latin typeface="Arial Rounded MT Bold" panose="020F0704030504030204" pitchFamily="34" charset="77"/>
              </a:rPr>
              <a:t> 	</a:t>
            </a:r>
          </a:p>
          <a:p>
            <a:pPr eaLnBrk="1" hangingPunct="1"/>
            <a:r>
              <a:rPr lang="en-US" altLang="en-US" sz="3000" dirty="0">
                <a:solidFill>
                  <a:srgbClr val="0070C0"/>
                </a:solidFill>
                <a:latin typeface="Arial Rounded MT Bold" panose="020F0704030504030204" pitchFamily="34" charset="77"/>
              </a:rPr>
              <a:t>$20 for each Rotary gift pack.</a:t>
            </a:r>
          </a:p>
          <a:p>
            <a:pPr eaLnBrk="1" hangingPunct="1"/>
            <a:r>
              <a:rPr lang="en-US" altLang="en-US" sz="2000" dirty="0">
                <a:solidFill>
                  <a:srgbClr val="0070C0"/>
                </a:solidFill>
                <a:latin typeface="Arial Rounded MT Bold" panose="020F0704030504030204" pitchFamily="34" charset="77"/>
              </a:rPr>
              <a:t>Note that the $20 excludes GST</a:t>
            </a:r>
            <a:r>
              <a:rPr lang="en-US" altLang="en-US" sz="3000" dirty="0">
                <a:solidFill>
                  <a:srgbClr val="0070C0"/>
                </a:solidFill>
                <a:latin typeface="Arial Rounded MT Bold" panose="020F0704030504030204" pitchFamily="34" charset="77"/>
              </a:rPr>
              <a:t>	</a:t>
            </a:r>
          </a:p>
        </p:txBody>
      </p:sp>
      <p:sp>
        <p:nvSpPr>
          <p:cNvPr id="8" name="TextBox 7">
            <a:extLst>
              <a:ext uri="{FF2B5EF4-FFF2-40B4-BE49-F238E27FC236}">
                <a16:creationId xmlns:a16="http://schemas.microsoft.com/office/drawing/2014/main" id="{9BDBCE84-0144-CF4B-9467-D143AC6FC9CC}"/>
              </a:ext>
            </a:extLst>
          </p:cNvPr>
          <p:cNvSpPr txBox="1"/>
          <p:nvPr/>
        </p:nvSpPr>
        <p:spPr>
          <a:xfrm>
            <a:off x="0" y="5429494"/>
            <a:ext cx="4301068" cy="1261884"/>
          </a:xfrm>
          <a:prstGeom prst="rect">
            <a:avLst/>
          </a:prstGeom>
          <a:noFill/>
        </p:spPr>
        <p:txBody>
          <a:bodyPr wrap="square" rtlCol="0">
            <a:spAutoFit/>
          </a:bodyPr>
          <a:lstStyle/>
          <a:p>
            <a:pPr algn="ctr"/>
            <a:r>
              <a:rPr lang="en-US" sz="3000" dirty="0">
                <a:solidFill>
                  <a:srgbClr val="0070C0"/>
                </a:solidFill>
                <a:latin typeface="Arial Rounded MT Bold" panose="020F0704030504030204" pitchFamily="34" charset="77"/>
              </a:rPr>
              <a:t>Sunrise Market </a:t>
            </a:r>
          </a:p>
          <a:p>
            <a:pPr algn="ctr"/>
            <a:endParaRPr lang="en-US" sz="1000" dirty="0">
              <a:solidFill>
                <a:srgbClr val="0070C0"/>
              </a:solidFill>
              <a:latin typeface="Arial Rounded MT Bold" panose="020F0704030504030204" pitchFamily="34" charset="77"/>
            </a:endParaRPr>
          </a:p>
          <a:p>
            <a:pPr algn="ctr"/>
            <a:r>
              <a:rPr lang="en-US" dirty="0">
                <a:solidFill>
                  <a:srgbClr val="0070C0"/>
                </a:solidFill>
                <a:latin typeface="Arial Rounded MT Bold" panose="020F0704030504030204" pitchFamily="34" charset="77"/>
              </a:rPr>
              <a:t>A great way to thank your clients,</a:t>
            </a:r>
          </a:p>
          <a:p>
            <a:pPr algn="ctr"/>
            <a:r>
              <a:rPr lang="en-US" dirty="0">
                <a:solidFill>
                  <a:srgbClr val="0070C0"/>
                </a:solidFill>
                <a:latin typeface="Arial Rounded MT Bold" panose="020F0704030504030204" pitchFamily="34" charset="77"/>
              </a:rPr>
              <a:t>and support our community</a:t>
            </a:r>
            <a:r>
              <a:rPr lang="en-US" dirty="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27E378EE-01AD-414C-9368-BD1FBA71179A}"/>
              </a:ext>
            </a:extLst>
          </p:cNvPr>
          <p:cNvSpPr>
            <a:spLocks noGrp="1" noChangeArrowheads="1"/>
          </p:cNvSpPr>
          <p:nvPr>
            <p:ph type="ctrTitle"/>
          </p:nvPr>
        </p:nvSpPr>
        <p:spPr>
          <a:xfrm>
            <a:off x="2611438" y="3429000"/>
            <a:ext cx="5518150" cy="2268538"/>
          </a:xfrm>
        </p:spPr>
        <p:txBody>
          <a:bodyPr/>
          <a:lstStyle/>
          <a:p>
            <a:endParaRPr lang="en-US" altLang="en-US"/>
          </a:p>
        </p:txBody>
      </p:sp>
      <p:sp>
        <p:nvSpPr>
          <p:cNvPr id="23554" name="Subtitle 2">
            <a:extLst>
              <a:ext uri="{FF2B5EF4-FFF2-40B4-BE49-F238E27FC236}">
                <a16:creationId xmlns:a16="http://schemas.microsoft.com/office/drawing/2014/main" id="{9BF3EC0F-0C16-1943-8EE2-A8D8ACA7F259}"/>
              </a:ext>
            </a:extLst>
          </p:cNvPr>
          <p:cNvSpPr>
            <a:spLocks noGrp="1" noChangeArrowheads="1"/>
          </p:cNvSpPr>
          <p:nvPr>
            <p:ph type="subTitle" idx="1"/>
          </p:nvPr>
        </p:nvSpPr>
        <p:spPr bwMode="auto">
          <a:xfrm>
            <a:off x="2771775" y="2268538"/>
            <a:ext cx="5357813" cy="1160462"/>
          </a:xfrm>
        </p:spPr>
        <p:txBody>
          <a:bodyPr wrap="square" numCol="1" anchorCtr="0" compatLnSpc="1">
            <a:prstTxWarp prst="textNoShape">
              <a:avLst/>
            </a:prstTxWarp>
          </a:bodyPr>
          <a:lstStyle/>
          <a:p>
            <a:endParaRPr lang="en-US" altLang="en-US"/>
          </a:p>
        </p:txBody>
      </p:sp>
      <p:pic>
        <p:nvPicPr>
          <p:cNvPr id="23555" name="Picture 5" descr="A blue sky with clouds&#10;&#10;Description automatically generated">
            <a:extLst>
              <a:ext uri="{FF2B5EF4-FFF2-40B4-BE49-F238E27FC236}">
                <a16:creationId xmlns:a16="http://schemas.microsoft.com/office/drawing/2014/main" id="{C7B7B43E-47E9-1C42-B1AB-E173D196CFE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Box 3">
            <a:extLst>
              <a:ext uri="{FF2B5EF4-FFF2-40B4-BE49-F238E27FC236}">
                <a16:creationId xmlns:a16="http://schemas.microsoft.com/office/drawing/2014/main" id="{77143087-4098-9945-8AEA-24AEF914BB99}"/>
              </a:ext>
            </a:extLst>
          </p:cNvPr>
          <p:cNvSpPr txBox="1">
            <a:spLocks noChangeArrowheads="1"/>
          </p:cNvSpPr>
          <p:nvPr/>
        </p:nvSpPr>
        <p:spPr bwMode="auto">
          <a:xfrm>
            <a:off x="2972594" y="702888"/>
            <a:ext cx="6824662"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3800" dirty="0">
                <a:solidFill>
                  <a:srgbClr val="0070C0"/>
                </a:solidFill>
                <a:latin typeface="Arial Rounded MT Bold" panose="020F0704030504030204" pitchFamily="34" charset="77"/>
              </a:rPr>
              <a:t>What do we have to do?</a:t>
            </a:r>
          </a:p>
        </p:txBody>
      </p:sp>
      <p:sp>
        <p:nvSpPr>
          <p:cNvPr id="23558" name="TextBox 7">
            <a:extLst>
              <a:ext uri="{FF2B5EF4-FFF2-40B4-BE49-F238E27FC236}">
                <a16:creationId xmlns:a16="http://schemas.microsoft.com/office/drawing/2014/main" id="{E60B5F4C-27AC-B541-91C6-E41736148DFD}"/>
              </a:ext>
            </a:extLst>
          </p:cNvPr>
          <p:cNvSpPr txBox="1">
            <a:spLocks noChangeArrowheads="1"/>
          </p:cNvSpPr>
          <p:nvPr/>
        </p:nvSpPr>
        <p:spPr bwMode="auto">
          <a:xfrm>
            <a:off x="2394744" y="2435160"/>
            <a:ext cx="740251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3000" dirty="0">
                <a:solidFill>
                  <a:srgbClr val="0070C0"/>
                </a:solidFill>
                <a:latin typeface="Arial Rounded MT Bold" panose="020F0704030504030204" pitchFamily="34" charset="77"/>
              </a:rPr>
              <a:t>Network within our local community to find companies that wish to provide a quality gift box to thank their clients.</a:t>
            </a:r>
          </a:p>
        </p:txBody>
      </p:sp>
      <p:sp>
        <p:nvSpPr>
          <p:cNvPr id="8" name="TextBox 7">
            <a:extLst>
              <a:ext uri="{FF2B5EF4-FFF2-40B4-BE49-F238E27FC236}">
                <a16:creationId xmlns:a16="http://schemas.microsoft.com/office/drawing/2014/main" id="{BA380D7A-D529-3F4E-A5E3-8ED0CF0CFADA}"/>
              </a:ext>
            </a:extLst>
          </p:cNvPr>
          <p:cNvSpPr txBox="1"/>
          <p:nvPr/>
        </p:nvSpPr>
        <p:spPr>
          <a:xfrm>
            <a:off x="0" y="5429494"/>
            <a:ext cx="4301068" cy="1261884"/>
          </a:xfrm>
          <a:prstGeom prst="rect">
            <a:avLst/>
          </a:prstGeom>
          <a:noFill/>
        </p:spPr>
        <p:txBody>
          <a:bodyPr wrap="square" rtlCol="0">
            <a:spAutoFit/>
          </a:bodyPr>
          <a:lstStyle/>
          <a:p>
            <a:pPr algn="ctr"/>
            <a:r>
              <a:rPr lang="en-US" sz="3000" dirty="0">
                <a:solidFill>
                  <a:srgbClr val="0070C0"/>
                </a:solidFill>
                <a:latin typeface="Arial Rounded MT Bold" panose="020F0704030504030204" pitchFamily="34" charset="77"/>
              </a:rPr>
              <a:t>Sunrise Market </a:t>
            </a:r>
          </a:p>
          <a:p>
            <a:pPr algn="ctr"/>
            <a:endParaRPr lang="en-US" sz="1000" dirty="0">
              <a:solidFill>
                <a:srgbClr val="0070C0"/>
              </a:solidFill>
              <a:latin typeface="Arial Rounded MT Bold" panose="020F0704030504030204" pitchFamily="34" charset="77"/>
            </a:endParaRPr>
          </a:p>
          <a:p>
            <a:pPr algn="ctr"/>
            <a:r>
              <a:rPr lang="en-US" dirty="0">
                <a:solidFill>
                  <a:srgbClr val="0070C0"/>
                </a:solidFill>
                <a:latin typeface="Arial Rounded MT Bold" panose="020F0704030504030204" pitchFamily="34" charset="77"/>
              </a:rPr>
              <a:t>A great way to thank your clients, </a:t>
            </a:r>
          </a:p>
          <a:p>
            <a:pPr algn="ctr"/>
            <a:r>
              <a:rPr lang="en-US" dirty="0">
                <a:solidFill>
                  <a:srgbClr val="0070C0"/>
                </a:solidFill>
                <a:latin typeface="Arial Rounded MT Bold" panose="020F0704030504030204" pitchFamily="34" charset="77"/>
              </a:rPr>
              <a:t>and support our community</a:t>
            </a:r>
            <a:r>
              <a:rPr lang="en-US" dirty="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DB68FD90-B3B2-E54B-AE24-2E76CB49C16C}"/>
              </a:ext>
            </a:extLst>
          </p:cNvPr>
          <p:cNvSpPr>
            <a:spLocks noGrp="1" noChangeArrowheads="1"/>
          </p:cNvSpPr>
          <p:nvPr>
            <p:ph type="ctrTitle"/>
          </p:nvPr>
        </p:nvSpPr>
        <p:spPr>
          <a:xfrm>
            <a:off x="2611438" y="3429000"/>
            <a:ext cx="5518150" cy="2268538"/>
          </a:xfrm>
        </p:spPr>
        <p:txBody>
          <a:bodyPr/>
          <a:lstStyle/>
          <a:p>
            <a:endParaRPr lang="en-US" altLang="en-US"/>
          </a:p>
        </p:txBody>
      </p:sp>
      <p:sp>
        <p:nvSpPr>
          <p:cNvPr id="24578" name="Subtitle 2">
            <a:extLst>
              <a:ext uri="{FF2B5EF4-FFF2-40B4-BE49-F238E27FC236}">
                <a16:creationId xmlns:a16="http://schemas.microsoft.com/office/drawing/2014/main" id="{3106C113-8921-0C48-88E0-3D991E6D77DF}"/>
              </a:ext>
            </a:extLst>
          </p:cNvPr>
          <p:cNvSpPr>
            <a:spLocks noGrp="1" noChangeArrowheads="1"/>
          </p:cNvSpPr>
          <p:nvPr>
            <p:ph type="subTitle" idx="1"/>
          </p:nvPr>
        </p:nvSpPr>
        <p:spPr bwMode="auto">
          <a:xfrm>
            <a:off x="2771775" y="2268538"/>
            <a:ext cx="5357813" cy="1160462"/>
          </a:xfrm>
        </p:spPr>
        <p:txBody>
          <a:bodyPr wrap="square" numCol="1" anchorCtr="0" compatLnSpc="1">
            <a:prstTxWarp prst="textNoShape">
              <a:avLst/>
            </a:prstTxWarp>
          </a:bodyPr>
          <a:lstStyle/>
          <a:p>
            <a:endParaRPr lang="en-US" altLang="en-US"/>
          </a:p>
        </p:txBody>
      </p:sp>
      <p:pic>
        <p:nvPicPr>
          <p:cNvPr id="24579" name="Picture 5" descr="A blue sky with clouds&#10;&#10;Description automatically generated">
            <a:extLst>
              <a:ext uri="{FF2B5EF4-FFF2-40B4-BE49-F238E27FC236}">
                <a16:creationId xmlns:a16="http://schemas.microsoft.com/office/drawing/2014/main" id="{1BD2232E-A540-3F43-94BD-1BD1C000E04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3">
            <a:extLst>
              <a:ext uri="{FF2B5EF4-FFF2-40B4-BE49-F238E27FC236}">
                <a16:creationId xmlns:a16="http://schemas.microsoft.com/office/drawing/2014/main" id="{2E305F18-C6B0-7247-BA9E-0A1AD8DF626C}"/>
              </a:ext>
            </a:extLst>
          </p:cNvPr>
          <p:cNvSpPr txBox="1">
            <a:spLocks noChangeArrowheads="1"/>
          </p:cNvSpPr>
          <p:nvPr/>
        </p:nvSpPr>
        <p:spPr bwMode="auto">
          <a:xfrm>
            <a:off x="2611438" y="700760"/>
            <a:ext cx="7200106"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3800" dirty="0">
                <a:solidFill>
                  <a:srgbClr val="0070C0"/>
                </a:solidFill>
                <a:latin typeface="Arial Rounded MT Bold" panose="020F0704030504030204" pitchFamily="34" charset="77"/>
              </a:rPr>
              <a:t>What  support do we get to make this happen?</a:t>
            </a:r>
          </a:p>
        </p:txBody>
      </p:sp>
      <p:sp>
        <p:nvSpPr>
          <p:cNvPr id="24582" name="TextBox 7">
            <a:extLst>
              <a:ext uri="{FF2B5EF4-FFF2-40B4-BE49-F238E27FC236}">
                <a16:creationId xmlns:a16="http://schemas.microsoft.com/office/drawing/2014/main" id="{4F5841EA-A23B-3047-82A2-E83F78DAD81E}"/>
              </a:ext>
            </a:extLst>
          </p:cNvPr>
          <p:cNvSpPr txBox="1">
            <a:spLocks noChangeArrowheads="1"/>
          </p:cNvSpPr>
          <p:nvPr/>
        </p:nvSpPr>
        <p:spPr bwMode="auto">
          <a:xfrm>
            <a:off x="2402006" y="2560638"/>
            <a:ext cx="778498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3000" dirty="0">
                <a:solidFill>
                  <a:srgbClr val="0070C0"/>
                </a:solidFill>
                <a:latin typeface="Arial Rounded MT Bold" panose="020F0704030504030204" pitchFamily="34" charset="77"/>
              </a:rPr>
              <a:t>A sales pack providing all the material we need to run this project. This includes printed copies of the promotion as well as all necessary instructions</a:t>
            </a:r>
          </a:p>
        </p:txBody>
      </p:sp>
      <p:sp>
        <p:nvSpPr>
          <p:cNvPr id="8" name="TextBox 7">
            <a:extLst>
              <a:ext uri="{FF2B5EF4-FFF2-40B4-BE49-F238E27FC236}">
                <a16:creationId xmlns:a16="http://schemas.microsoft.com/office/drawing/2014/main" id="{224F6987-974F-BC42-954F-DF7CE3B97C09}"/>
              </a:ext>
            </a:extLst>
          </p:cNvPr>
          <p:cNvSpPr txBox="1"/>
          <p:nvPr/>
        </p:nvSpPr>
        <p:spPr>
          <a:xfrm>
            <a:off x="0" y="5429494"/>
            <a:ext cx="4301068" cy="1261884"/>
          </a:xfrm>
          <a:prstGeom prst="rect">
            <a:avLst/>
          </a:prstGeom>
          <a:noFill/>
        </p:spPr>
        <p:txBody>
          <a:bodyPr wrap="square" rtlCol="0">
            <a:spAutoFit/>
          </a:bodyPr>
          <a:lstStyle/>
          <a:p>
            <a:pPr algn="ctr"/>
            <a:r>
              <a:rPr lang="en-US" sz="3000" dirty="0">
                <a:solidFill>
                  <a:srgbClr val="0070C0"/>
                </a:solidFill>
                <a:latin typeface="Arial Rounded MT Bold" panose="020F0704030504030204" pitchFamily="34" charset="77"/>
              </a:rPr>
              <a:t>Sunrise Market </a:t>
            </a:r>
          </a:p>
          <a:p>
            <a:pPr algn="ctr"/>
            <a:endParaRPr lang="en-US" sz="1000" dirty="0">
              <a:solidFill>
                <a:srgbClr val="0070C0"/>
              </a:solidFill>
              <a:latin typeface="Arial Rounded MT Bold" panose="020F0704030504030204" pitchFamily="34" charset="77"/>
            </a:endParaRPr>
          </a:p>
          <a:p>
            <a:pPr algn="ctr"/>
            <a:r>
              <a:rPr lang="en-US" dirty="0">
                <a:solidFill>
                  <a:srgbClr val="0070C0"/>
                </a:solidFill>
                <a:latin typeface="Arial Rounded MT Bold" panose="020F0704030504030204" pitchFamily="34" charset="77"/>
              </a:rPr>
              <a:t>A great way to thank your clients,</a:t>
            </a:r>
          </a:p>
          <a:p>
            <a:pPr algn="ctr"/>
            <a:r>
              <a:rPr lang="en-US" dirty="0">
                <a:solidFill>
                  <a:srgbClr val="0070C0"/>
                </a:solidFill>
                <a:latin typeface="Arial Rounded MT Bold" panose="020F0704030504030204" pitchFamily="34" charset="77"/>
              </a:rPr>
              <a:t>and support our community</a:t>
            </a:r>
            <a:r>
              <a:rPr lang="en-US" dirty="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DB68FD90-B3B2-E54B-AE24-2E76CB49C16C}"/>
              </a:ext>
            </a:extLst>
          </p:cNvPr>
          <p:cNvSpPr>
            <a:spLocks noGrp="1" noChangeArrowheads="1"/>
          </p:cNvSpPr>
          <p:nvPr>
            <p:ph type="ctrTitle"/>
          </p:nvPr>
        </p:nvSpPr>
        <p:spPr>
          <a:xfrm>
            <a:off x="2611438" y="3429000"/>
            <a:ext cx="5518150" cy="2268538"/>
          </a:xfrm>
        </p:spPr>
        <p:txBody>
          <a:bodyPr/>
          <a:lstStyle/>
          <a:p>
            <a:endParaRPr lang="en-US" altLang="en-US"/>
          </a:p>
        </p:txBody>
      </p:sp>
      <p:sp>
        <p:nvSpPr>
          <p:cNvPr id="24578" name="Subtitle 2">
            <a:extLst>
              <a:ext uri="{FF2B5EF4-FFF2-40B4-BE49-F238E27FC236}">
                <a16:creationId xmlns:a16="http://schemas.microsoft.com/office/drawing/2014/main" id="{3106C113-8921-0C48-88E0-3D991E6D77DF}"/>
              </a:ext>
            </a:extLst>
          </p:cNvPr>
          <p:cNvSpPr>
            <a:spLocks noGrp="1" noChangeArrowheads="1"/>
          </p:cNvSpPr>
          <p:nvPr>
            <p:ph type="subTitle" idx="1"/>
          </p:nvPr>
        </p:nvSpPr>
        <p:spPr bwMode="auto">
          <a:xfrm>
            <a:off x="2771775" y="2268538"/>
            <a:ext cx="5357813" cy="1160462"/>
          </a:xfrm>
        </p:spPr>
        <p:txBody>
          <a:bodyPr wrap="square" numCol="1" anchorCtr="0" compatLnSpc="1">
            <a:prstTxWarp prst="textNoShape">
              <a:avLst/>
            </a:prstTxWarp>
          </a:bodyPr>
          <a:lstStyle/>
          <a:p>
            <a:endParaRPr lang="en-US" altLang="en-US"/>
          </a:p>
        </p:txBody>
      </p:sp>
      <p:pic>
        <p:nvPicPr>
          <p:cNvPr id="24579" name="Picture 5" descr="A blue sky with clouds&#10;&#10;Description automatically generated">
            <a:extLst>
              <a:ext uri="{FF2B5EF4-FFF2-40B4-BE49-F238E27FC236}">
                <a16:creationId xmlns:a16="http://schemas.microsoft.com/office/drawing/2014/main" id="{1BD2232E-A540-3F43-94BD-1BD1C000E04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C62D7460-6ABF-284D-9DC2-1C04A86E6E17}"/>
              </a:ext>
            </a:extLst>
          </p:cNvPr>
          <p:cNvPicPr>
            <a:picLocks noChangeAspect="1"/>
          </p:cNvPicPr>
          <p:nvPr/>
        </p:nvPicPr>
        <p:blipFill>
          <a:blip r:embed="rId3"/>
          <a:stretch>
            <a:fillRect/>
          </a:stretch>
        </p:blipFill>
        <p:spPr>
          <a:xfrm>
            <a:off x="3617259" y="-4482"/>
            <a:ext cx="4954245" cy="6862481"/>
          </a:xfrm>
          <a:prstGeom prst="rect">
            <a:avLst/>
          </a:prstGeom>
        </p:spPr>
      </p:pic>
    </p:spTree>
    <p:extLst>
      <p:ext uri="{BB962C8B-B14F-4D97-AF65-F5344CB8AC3E}">
        <p14:creationId xmlns:p14="http://schemas.microsoft.com/office/powerpoint/2010/main" val="1134338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DB68FD90-B3B2-E54B-AE24-2E76CB49C16C}"/>
              </a:ext>
            </a:extLst>
          </p:cNvPr>
          <p:cNvSpPr>
            <a:spLocks noGrp="1" noChangeArrowheads="1"/>
          </p:cNvSpPr>
          <p:nvPr>
            <p:ph type="ctrTitle"/>
          </p:nvPr>
        </p:nvSpPr>
        <p:spPr>
          <a:xfrm>
            <a:off x="2611438" y="3429000"/>
            <a:ext cx="5518150" cy="2268538"/>
          </a:xfrm>
        </p:spPr>
        <p:txBody>
          <a:bodyPr/>
          <a:lstStyle/>
          <a:p>
            <a:endParaRPr lang="en-US" altLang="en-US"/>
          </a:p>
        </p:txBody>
      </p:sp>
      <p:sp>
        <p:nvSpPr>
          <p:cNvPr id="24578" name="Subtitle 2">
            <a:extLst>
              <a:ext uri="{FF2B5EF4-FFF2-40B4-BE49-F238E27FC236}">
                <a16:creationId xmlns:a16="http://schemas.microsoft.com/office/drawing/2014/main" id="{3106C113-8921-0C48-88E0-3D991E6D77DF}"/>
              </a:ext>
            </a:extLst>
          </p:cNvPr>
          <p:cNvSpPr>
            <a:spLocks noGrp="1" noChangeArrowheads="1"/>
          </p:cNvSpPr>
          <p:nvPr>
            <p:ph type="subTitle" idx="1"/>
          </p:nvPr>
        </p:nvSpPr>
        <p:spPr bwMode="auto">
          <a:xfrm>
            <a:off x="2771775" y="2268538"/>
            <a:ext cx="5357813" cy="1160462"/>
          </a:xfrm>
        </p:spPr>
        <p:txBody>
          <a:bodyPr wrap="square" numCol="1" anchorCtr="0" compatLnSpc="1">
            <a:prstTxWarp prst="textNoShape">
              <a:avLst/>
            </a:prstTxWarp>
          </a:bodyPr>
          <a:lstStyle/>
          <a:p>
            <a:endParaRPr lang="en-US" altLang="en-US"/>
          </a:p>
        </p:txBody>
      </p:sp>
      <p:pic>
        <p:nvPicPr>
          <p:cNvPr id="24579" name="Picture 5" descr="A blue sky with clouds&#10;&#10;Description automatically generated">
            <a:extLst>
              <a:ext uri="{FF2B5EF4-FFF2-40B4-BE49-F238E27FC236}">
                <a16:creationId xmlns:a16="http://schemas.microsoft.com/office/drawing/2014/main" id="{1BD2232E-A540-3F43-94BD-1BD1C000E04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blue sky with clouds&#10;&#10;Description automatically generated">
            <a:extLst>
              <a:ext uri="{FF2B5EF4-FFF2-40B4-BE49-F238E27FC236}">
                <a16:creationId xmlns:a16="http://schemas.microsoft.com/office/drawing/2014/main" id="{31D30D73-EC37-2B45-9311-8C978424FEB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BC539442-8FFC-5A4A-9191-09A07718A0D1}"/>
              </a:ext>
            </a:extLst>
          </p:cNvPr>
          <p:cNvPicPr>
            <a:picLocks noChangeAspect="1"/>
          </p:cNvPicPr>
          <p:nvPr/>
        </p:nvPicPr>
        <p:blipFill>
          <a:blip r:embed="rId3"/>
          <a:stretch>
            <a:fillRect/>
          </a:stretch>
        </p:blipFill>
        <p:spPr>
          <a:xfrm>
            <a:off x="3555655" y="0"/>
            <a:ext cx="5080689" cy="6858000"/>
          </a:xfrm>
          <a:prstGeom prst="rect">
            <a:avLst/>
          </a:prstGeom>
        </p:spPr>
      </p:pic>
    </p:spTree>
    <p:extLst>
      <p:ext uri="{BB962C8B-B14F-4D97-AF65-F5344CB8AC3E}">
        <p14:creationId xmlns:p14="http://schemas.microsoft.com/office/powerpoint/2010/main" val="29897280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82E"/>
      </a:dk2>
      <a:lt2>
        <a:srgbClr val="C2F5FC"/>
      </a:lt2>
      <a:accent1>
        <a:srgbClr val="4091F3"/>
      </a:accent1>
      <a:accent2>
        <a:srgbClr val="8BBCF1"/>
      </a:accent2>
      <a:accent3>
        <a:srgbClr val="CB6A6A"/>
      </a:accent3>
      <a:accent4>
        <a:srgbClr val="C567AF"/>
      </a:accent4>
      <a:accent5>
        <a:srgbClr val="A684F9"/>
      </a:accent5>
      <a:accent6>
        <a:srgbClr val="A9ACEE"/>
      </a:accent6>
      <a:hlink>
        <a:srgbClr val="6D9CC5"/>
      </a:hlink>
      <a:folHlink>
        <a:srgbClr val="6D82A0"/>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Presentation3" id="{E25AFB35-8F0B-ED45-9677-F88B291D5D42}" vid="{BF9F0641-2DDB-4044-AEDB-E08D214740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Madison</Template>
  <TotalTime>8773</TotalTime>
  <Words>530</Words>
  <Application>Microsoft Macintosh PowerPoint</Application>
  <PresentationFormat>Widescreen</PresentationFormat>
  <Paragraphs>79</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Arial Hebrew</vt:lpstr>
      <vt:lpstr>Arial Rounded MT Bold</vt:lpstr>
      <vt:lpstr>Calibri</vt:lpstr>
      <vt:lpstr>MS Shell Dlg 2</vt:lpstr>
      <vt:lpstr>Wingdings</vt:lpstr>
      <vt:lpstr>Wingdings 3</vt:lpstr>
      <vt:lpstr>Madison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27</cp:revision>
  <cp:lastPrinted>2024-09-09T02:26:53Z</cp:lastPrinted>
  <dcterms:created xsi:type="dcterms:W3CDTF">2023-10-26T03:24:03Z</dcterms:created>
  <dcterms:modified xsi:type="dcterms:W3CDTF">2024-09-15T22:07:47Z</dcterms:modified>
</cp:coreProperties>
</file>