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7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3DE30-EC40-47E7-B577-092FE6F5C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A4A48E-1A24-4BDC-8B24-A76A22AB63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E58A7-3A65-4DFD-8532-317607BE7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AD90-6737-4668-AF12-FA8ABFFA81A0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CA553-A163-47DE-BA22-A98925844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E71E8-2C84-4D2A-9202-10B11C034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4579-3DEB-44A4-A563-FD9A0FBDD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0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8BD9A-0721-4B1A-BF76-119A0E20A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9EB6CD-C555-4E3B-844C-89FAB0888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B2B3E-AD23-462C-81AB-41C6BF545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AD90-6737-4668-AF12-FA8ABFFA81A0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6A055-0D0A-4503-9ECA-A18A34176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6C6F1-3BFC-406B-BD8F-91B0760C7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4579-3DEB-44A4-A563-FD9A0FBDD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24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54516E-237E-4F73-A4EB-CF1274B5D9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9AB96D-469C-4046-A772-F81428E816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22E1C-A387-46FA-8B1F-453E644D8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AD90-6737-4668-AF12-FA8ABFFA81A0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39D2B-1938-4C90-B454-052B57E85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0BD35-E71C-4D58-B513-486603DA0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4579-3DEB-44A4-A563-FD9A0FBDD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1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80A70-6889-453A-BE88-E7D5BC215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95571-03A8-41F3-85B6-CCE28A7F8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8C91B-1A47-4442-AADC-250D278F6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AD90-6737-4668-AF12-FA8ABFFA81A0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7B134-57D5-44E3-8EA4-67E8E18E7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46A16-6F3C-4AAE-B1C3-57941F419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4579-3DEB-44A4-A563-FD9A0FBDD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94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3960A-3A9F-4D82-83D9-10BE8E3E6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7FEFD5-57C7-4021-BB71-49D33F33E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526B9-DCE5-452D-B930-C3664FDF8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AD90-6737-4668-AF12-FA8ABFFA81A0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A95EF-6DBF-44EE-9563-68BC7834B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2178F-A057-4CB8-92BA-5CC879BA3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4579-3DEB-44A4-A563-FD9A0FBDD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34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A5EC0-B560-409D-839A-4B71B720F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87266-5058-49CB-B403-3071B021E0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0715A9-82CB-4060-A7F6-74125B79C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576AE-8BED-4B47-B7B0-3AD0D871C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AD90-6737-4668-AF12-FA8ABFFA81A0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315DF-D937-4BC7-B985-7A2023E3D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245A6C-5C90-48DD-B8A0-D3DDB1095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4579-3DEB-44A4-A563-FD9A0FBDD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43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10C5F-7C89-4C4E-B5DF-EE82311B6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991F6-6086-47FE-867D-3B67EF391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09633-F77E-481A-B137-3E5BDCA19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C93A20-394B-47AB-9DD2-9C9714D85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95E21F-5B1C-4B19-8BB4-DF3B643BC1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296E7F-0781-4435-9384-B943D8B9F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AD90-6737-4668-AF12-FA8ABFFA81A0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3D9ED1-2B57-47DA-9653-FE3ED1A47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1C6BEC-15CE-4EEA-ACC3-C13546624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4579-3DEB-44A4-A563-FD9A0FBDD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15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E7157-ED81-4FB5-AE04-25BD4FA19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49C728-7EDA-40E5-A61E-B52BAD52E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AD90-6737-4668-AF12-FA8ABFFA81A0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E5AEB7-B665-4AA8-8BBA-B362575D1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98D080-15C9-4916-887A-49F569416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4579-3DEB-44A4-A563-FD9A0FBDD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04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6312EB-B597-42E0-A1CE-35D73D01C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AD90-6737-4668-AF12-FA8ABFFA81A0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064B83-DBCB-4D0A-8101-646E9E0C3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CE150-7BE6-41F4-BFA4-BBD0E4DB0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4579-3DEB-44A4-A563-FD9A0FBDD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94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444AE-6C12-4250-A15A-32D06EBB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9367E-F634-41FE-BF37-63E8E7C65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2052A-5360-478E-863F-0EE348773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4A736-DDBB-419A-8D21-04F5EFD38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AD90-6737-4668-AF12-FA8ABFFA81A0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B6581-5B60-44C1-A5C8-2F8119372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A4B44-4CA8-40FF-9DB3-C6D37F78C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4579-3DEB-44A4-A563-FD9A0FBDD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79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87158-1CE1-4B70-961F-394947F22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9709D-C90C-4E4B-B420-A08FDFAA99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6DB42-0937-478A-8535-71263E784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FCADDC-C7B4-4659-BAAE-F8FAC537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AD90-6737-4668-AF12-FA8ABFFA81A0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658E9C-5E32-4A45-B5BB-16434CE88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84A7E-8BEA-4EB2-A2CE-CD59C4850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4579-3DEB-44A4-A563-FD9A0FBDD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2E7028-808B-4074-ACF6-2E8E7D1B2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56D41-282D-4D8E-A0C8-915A92310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4923D-DBA8-44A4-BBF2-775E37E0D9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3AD90-6737-4668-AF12-FA8ABFFA81A0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EA929-31A6-47F4-A437-753F9C00D8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1B32A-D0F2-4245-9297-9B272B1EA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84579-3DEB-44A4-A563-FD9A0FBDD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4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2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124">
            <a:extLst>
              <a:ext uri="{FF2B5EF4-FFF2-40B4-BE49-F238E27FC236}">
                <a16:creationId xmlns:a16="http://schemas.microsoft.com/office/drawing/2014/main" id="{13EF3D75-99A5-402E-815A-14F363B0A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397" y="4256011"/>
            <a:ext cx="1760470" cy="2096560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CBBB2ECB-F5A0-4398-B558-56596B450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174" y="4866499"/>
            <a:ext cx="1659302" cy="1202490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E380D2C9-EE1C-4239-AE17-0863A40B1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9574" y="4525553"/>
            <a:ext cx="2437796" cy="1450176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E7669484-66E9-40F6-9618-B6BE5AB19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00" y="4509891"/>
            <a:ext cx="2708795" cy="1774728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860C021F-5BD1-456D-9BE3-08060687F5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7243" y="2613554"/>
            <a:ext cx="2541909" cy="1541967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B7E44C15-E825-4303-A561-D007E4A6A5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0600" y="2992775"/>
            <a:ext cx="1922432" cy="1398876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A5969E8A-E5F8-41BE-969D-2DF7CB00B0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901" y="2715380"/>
            <a:ext cx="3155896" cy="1250220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2A2EAD79-5CC5-435F-9B2C-2DF34861B0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16742" y="583639"/>
            <a:ext cx="815864" cy="2922499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35B04167-CAF0-4FF2-BA3A-F42F8300CC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37159" y="305262"/>
            <a:ext cx="1318920" cy="2275782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7C5E2522-82F9-402A-B29B-750DE233CE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97089" y="1280014"/>
            <a:ext cx="2298138" cy="1554295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4005B636-F127-48A5-81B1-DA91FAA24D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3472" y="1029066"/>
            <a:ext cx="2182730" cy="15438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69B354-AD1C-4109-AE21-D2F8D0D924DD}"/>
              </a:ext>
            </a:extLst>
          </p:cNvPr>
          <p:cNvSpPr txBox="1"/>
          <p:nvPr/>
        </p:nvSpPr>
        <p:spPr>
          <a:xfrm>
            <a:off x="3828336" y="6352571"/>
            <a:ext cx="4598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i="1" dirty="0"/>
              <a:t>Using the input from all those at your table, decide on a name, handle the pages around and complete the quiz.  </a:t>
            </a:r>
            <a:endParaRPr lang="en-US" sz="10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CC5F63-4920-43A4-AE10-113D3D96B0D1}"/>
              </a:ext>
            </a:extLst>
          </p:cNvPr>
          <p:cNvSpPr txBox="1"/>
          <p:nvPr/>
        </p:nvSpPr>
        <p:spPr>
          <a:xfrm>
            <a:off x="12661719" y="2249398"/>
            <a:ext cx="1929191" cy="954107"/>
          </a:xfrm>
          <a:prstGeom prst="rect">
            <a:avLst/>
          </a:prstGeom>
          <a:solidFill>
            <a:srgbClr val="FFFF00"/>
          </a:solidFill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Z" sz="2800" b="1" i="1" dirty="0">
                <a:highlight>
                  <a:srgbClr val="FFFF00"/>
                </a:highlight>
              </a:rPr>
              <a:t>Close up on Wellington</a:t>
            </a:r>
            <a:endParaRPr lang="en-US" sz="2800" b="1" i="1" dirty="0">
              <a:highlight>
                <a:srgbClr val="FFFF00"/>
              </a:highligh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E46D6B-FCF6-4B83-A22D-0AA9C97BACA1}"/>
              </a:ext>
            </a:extLst>
          </p:cNvPr>
          <p:cNvSpPr txBox="1"/>
          <p:nvPr/>
        </p:nvSpPr>
        <p:spPr>
          <a:xfrm>
            <a:off x="1168736" y="6352571"/>
            <a:ext cx="2713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/>
              <a:t>Table Quiz Instructions</a:t>
            </a:r>
            <a:endParaRPr lang="en-US" sz="2000" b="1" dirty="0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01B44EB8-58D7-454E-8B75-9639417426B3}"/>
              </a:ext>
            </a:extLst>
          </p:cNvPr>
          <p:cNvGrpSpPr/>
          <p:nvPr/>
        </p:nvGrpSpPr>
        <p:grpSpPr>
          <a:xfrm>
            <a:off x="199239" y="260286"/>
            <a:ext cx="11793522" cy="6445461"/>
            <a:chOff x="-133561" y="254683"/>
            <a:chExt cx="12248853" cy="6445461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0739E0CC-243E-457C-A762-5874566A5146}"/>
                </a:ext>
              </a:extLst>
            </p:cNvPr>
            <p:cNvSpPr txBox="1"/>
            <p:nvPr/>
          </p:nvSpPr>
          <p:spPr>
            <a:xfrm>
              <a:off x="327007" y="6423145"/>
              <a:ext cx="6408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200" b="1" i="1" dirty="0"/>
                <a:t>Page 1</a:t>
              </a:r>
              <a:endParaRPr lang="en-US" sz="1200" b="1" i="1" dirty="0"/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B174CD03-F37B-4123-846B-C05456285DE6}"/>
                </a:ext>
              </a:extLst>
            </p:cNvPr>
            <p:cNvGrpSpPr/>
            <p:nvPr/>
          </p:nvGrpSpPr>
          <p:grpSpPr>
            <a:xfrm>
              <a:off x="-133561" y="254683"/>
              <a:ext cx="12248853" cy="6092285"/>
              <a:chOff x="-228375" y="305609"/>
              <a:chExt cx="12248853" cy="6092285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365BAB01-CB7F-409F-9463-87056EC459A8}"/>
                  </a:ext>
                </a:extLst>
              </p:cNvPr>
              <p:cNvGrpSpPr/>
              <p:nvPr/>
            </p:nvGrpSpPr>
            <p:grpSpPr>
              <a:xfrm>
                <a:off x="-228375" y="305609"/>
                <a:ext cx="12248853" cy="6092285"/>
                <a:chOff x="-228375" y="305609"/>
                <a:chExt cx="12248853" cy="6092285"/>
              </a:xfrm>
            </p:grpSpPr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76DBCE8A-F8F1-4476-ABD0-41A4B47E9DB3}"/>
                    </a:ext>
                  </a:extLst>
                </p:cNvPr>
                <p:cNvSpPr txBox="1"/>
                <p:nvPr/>
              </p:nvSpPr>
              <p:spPr>
                <a:xfrm>
                  <a:off x="2338400" y="305609"/>
                  <a:ext cx="3014963" cy="523220"/>
                </a:xfrm>
                <a:prstGeom prst="rect">
                  <a:avLst/>
                </a:prstGeom>
                <a:solidFill>
                  <a:srgbClr val="FFFF00"/>
                </a:solidFill>
                <a:ln w="444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NZ" sz="2800" b="1" i="1" dirty="0">
                      <a:highlight>
                        <a:srgbClr val="FFFF00"/>
                      </a:highlight>
                    </a:rPr>
                    <a:t>Wellington Places</a:t>
                  </a:r>
                  <a:endParaRPr lang="en-US" sz="2800" b="1" i="1" dirty="0">
                    <a:highlight>
                      <a:srgbClr val="FFFF00"/>
                    </a:highlight>
                  </a:endParaRPr>
                </a:p>
              </p:txBody>
            </p:sp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78EFD85C-6B3F-4756-BBC2-7B5043D9E20F}"/>
                    </a:ext>
                  </a:extLst>
                </p:cNvPr>
                <p:cNvGrpSpPr/>
                <p:nvPr/>
              </p:nvGrpSpPr>
              <p:grpSpPr>
                <a:xfrm>
                  <a:off x="-228375" y="642472"/>
                  <a:ext cx="12248853" cy="5755422"/>
                  <a:chOff x="-228375" y="642472"/>
                  <a:chExt cx="12248853" cy="5755422"/>
                </a:xfrm>
              </p:grpSpPr>
              <p:sp>
                <p:nvSpPr>
                  <p:cNvPr id="113" name="TextBox 112">
                    <a:extLst>
                      <a:ext uri="{FF2B5EF4-FFF2-40B4-BE49-F238E27FC236}">
                        <a16:creationId xmlns:a16="http://schemas.microsoft.com/office/drawing/2014/main" id="{4BC12A25-5F0C-43B7-AA0C-2DC635C95001}"/>
                      </a:ext>
                    </a:extLst>
                  </p:cNvPr>
                  <p:cNvSpPr txBox="1"/>
                  <p:nvPr/>
                </p:nvSpPr>
                <p:spPr>
                  <a:xfrm>
                    <a:off x="9307422" y="642472"/>
                    <a:ext cx="2713056" cy="57554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tabLst>
                        <a:tab pos="406400" algn="l"/>
                        <a:tab pos="2293938" algn="l"/>
                      </a:tabLst>
                    </a:pPr>
                    <a:r>
                      <a:rPr lang="en-NZ" sz="1600" dirty="0"/>
                      <a:t>1 Island Bay		</a:t>
                    </a:r>
                  </a:p>
                  <a:p>
                    <a:r>
                      <a:rPr lang="en-NZ" sz="1600" dirty="0"/>
                      <a:t>2 Makara</a:t>
                    </a:r>
                  </a:p>
                  <a:p>
                    <a:endParaRPr lang="en-NZ" sz="1600" dirty="0"/>
                  </a:p>
                  <a:p>
                    <a:r>
                      <a:rPr lang="en-NZ" sz="1600" dirty="0"/>
                      <a:t>3 Zealandia</a:t>
                    </a:r>
                  </a:p>
                  <a:p>
                    <a:endParaRPr lang="en-NZ" sz="1600" dirty="0"/>
                  </a:p>
                  <a:p>
                    <a:r>
                      <a:rPr lang="en-NZ" sz="1600" dirty="0"/>
                      <a:t>4 Mt Kau </a:t>
                    </a:r>
                    <a:r>
                      <a:rPr lang="en-NZ" sz="1600" dirty="0" err="1"/>
                      <a:t>Kau</a:t>
                    </a:r>
                    <a:r>
                      <a:rPr lang="en-NZ" sz="1600" dirty="0"/>
                      <a:t> transmission mast</a:t>
                    </a:r>
                  </a:p>
                  <a:p>
                    <a:endParaRPr lang="en-NZ" sz="1600" dirty="0"/>
                  </a:p>
                  <a:p>
                    <a:r>
                      <a:rPr lang="en-NZ" sz="1600" dirty="0"/>
                      <a:t>5 </a:t>
                    </a:r>
                    <a:r>
                      <a:rPr lang="en-NZ" sz="1600" dirty="0" err="1"/>
                      <a:t>Somes</a:t>
                    </a:r>
                    <a:r>
                      <a:rPr lang="en-NZ" sz="1600" dirty="0"/>
                      <a:t>/</a:t>
                    </a:r>
                    <a:r>
                      <a:rPr lang="en-NZ" sz="1600" dirty="0" err="1"/>
                      <a:t>Matiu</a:t>
                    </a:r>
                    <a:r>
                      <a:rPr lang="en-NZ" sz="1600" dirty="0"/>
                      <a:t> Island</a:t>
                    </a:r>
                  </a:p>
                  <a:p>
                    <a:endParaRPr lang="en-NZ" sz="1600" dirty="0"/>
                  </a:p>
                  <a:p>
                    <a:r>
                      <a:rPr lang="en-NZ" sz="1600" dirty="0"/>
                      <a:t>6 Pencarrow Lighthouse</a:t>
                    </a:r>
                  </a:p>
                  <a:p>
                    <a:endParaRPr lang="en-NZ" sz="1600" dirty="0"/>
                  </a:p>
                  <a:p>
                    <a:r>
                      <a:rPr lang="en-NZ" sz="1600" dirty="0"/>
                      <a:t>7 Central Park, Brooklyn</a:t>
                    </a:r>
                  </a:p>
                  <a:p>
                    <a:endParaRPr lang="en-NZ" sz="1600" dirty="0"/>
                  </a:p>
                  <a:p>
                    <a:r>
                      <a:rPr lang="en-NZ" sz="1600" dirty="0"/>
                      <a:t>8 Seatoun</a:t>
                    </a:r>
                  </a:p>
                  <a:p>
                    <a:endParaRPr lang="en-NZ" sz="1600" dirty="0"/>
                  </a:p>
                  <a:p>
                    <a:r>
                      <a:rPr lang="en-NZ" sz="1600" dirty="0"/>
                      <a:t>9 Red Rocks</a:t>
                    </a:r>
                  </a:p>
                  <a:p>
                    <a:endParaRPr lang="en-NZ" sz="1600" dirty="0"/>
                  </a:p>
                  <a:p>
                    <a:r>
                      <a:rPr lang="en-NZ" sz="1600" dirty="0"/>
                      <a:t>10 Oriental Bay boatsheds</a:t>
                    </a:r>
                  </a:p>
                  <a:p>
                    <a:endParaRPr lang="en-NZ" sz="1600" dirty="0"/>
                  </a:p>
                  <a:p>
                    <a:r>
                      <a:rPr lang="en-NZ" sz="1600" b="1" dirty="0"/>
                      <a:t>Wildcard </a:t>
                    </a:r>
                    <a:r>
                      <a:rPr lang="en-NZ" sz="1600" dirty="0"/>
                      <a:t>Bolton Street Chapel Museum</a:t>
                    </a:r>
                    <a:endParaRPr lang="en-US" sz="1600" dirty="0"/>
                  </a:p>
                </p:txBody>
              </p:sp>
              <p:grpSp>
                <p:nvGrpSpPr>
                  <p:cNvPr id="88" name="Group 87">
                    <a:extLst>
                      <a:ext uri="{FF2B5EF4-FFF2-40B4-BE49-F238E27FC236}">
                        <a16:creationId xmlns:a16="http://schemas.microsoft.com/office/drawing/2014/main" id="{E8700B30-BF5B-4FE8-9DF7-54788411C2AD}"/>
                      </a:ext>
                    </a:extLst>
                  </p:cNvPr>
                  <p:cNvGrpSpPr/>
                  <p:nvPr/>
                </p:nvGrpSpPr>
                <p:grpSpPr>
                  <a:xfrm>
                    <a:off x="-228375" y="1083340"/>
                    <a:ext cx="8643027" cy="4220269"/>
                    <a:chOff x="-228375" y="1083340"/>
                    <a:chExt cx="8643027" cy="4220269"/>
                  </a:xfrm>
                </p:grpSpPr>
                <p:sp>
                  <p:nvSpPr>
                    <p:cNvPr id="100" name="Oval 99">
                      <a:extLst>
                        <a:ext uri="{FF2B5EF4-FFF2-40B4-BE49-F238E27FC236}">
                          <a16:creationId xmlns:a16="http://schemas.microsoft.com/office/drawing/2014/main" id="{6DBB4219-D000-462A-8EAA-D5F7BDB991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6048" y="1083340"/>
                      <a:ext cx="424236" cy="381293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1" name="Oval 100">
                      <a:extLst>
                        <a:ext uri="{FF2B5EF4-FFF2-40B4-BE49-F238E27FC236}">
                          <a16:creationId xmlns:a16="http://schemas.microsoft.com/office/drawing/2014/main" id="{3676030A-2572-4E4E-B67D-B9E4A92235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53712" y="1273188"/>
                      <a:ext cx="424236" cy="381293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2" name="Oval 101">
                      <a:extLst>
                        <a:ext uri="{FF2B5EF4-FFF2-40B4-BE49-F238E27FC236}">
                          <a16:creationId xmlns:a16="http://schemas.microsoft.com/office/drawing/2014/main" id="{884019A6-B615-4545-970B-9CAD244897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6840" y="1342219"/>
                      <a:ext cx="424236" cy="381293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3" name="Oval 102">
                      <a:extLst>
                        <a:ext uri="{FF2B5EF4-FFF2-40B4-BE49-F238E27FC236}">
                          <a16:creationId xmlns:a16="http://schemas.microsoft.com/office/drawing/2014/main" id="{62CE2275-B072-454A-AEEE-2113F1BA65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90416" y="1541911"/>
                      <a:ext cx="424236" cy="381293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4" name="Oval 103">
                      <a:extLst>
                        <a:ext uri="{FF2B5EF4-FFF2-40B4-BE49-F238E27FC236}">
                          <a16:creationId xmlns:a16="http://schemas.microsoft.com/office/drawing/2014/main" id="{5C2A1E4D-42FD-406A-AB19-168197DB9F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28375" y="2879632"/>
                      <a:ext cx="424236" cy="40054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5" name="Oval 104">
                      <a:extLst>
                        <a:ext uri="{FF2B5EF4-FFF2-40B4-BE49-F238E27FC236}">
                          <a16:creationId xmlns:a16="http://schemas.microsoft.com/office/drawing/2014/main" id="{8557C9CE-367C-4E75-A4EA-4B849F546C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65498" y="3023238"/>
                      <a:ext cx="424236" cy="385124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6" name="Oval 105">
                      <a:extLst>
                        <a:ext uri="{FF2B5EF4-FFF2-40B4-BE49-F238E27FC236}">
                          <a16:creationId xmlns:a16="http://schemas.microsoft.com/office/drawing/2014/main" id="{E0B95E99-B813-4CBA-8C14-9836A99A43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21002" y="4639078"/>
                      <a:ext cx="424236" cy="381293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7" name="Oval 106">
                      <a:extLst>
                        <a:ext uri="{FF2B5EF4-FFF2-40B4-BE49-F238E27FC236}">
                          <a16:creationId xmlns:a16="http://schemas.microsoft.com/office/drawing/2014/main" id="{DCAE8215-F2B3-4063-9C16-F51FA46ED1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6664" y="4659229"/>
                      <a:ext cx="424236" cy="381293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108" name="Group 107">
                      <a:extLst>
                        <a:ext uri="{FF2B5EF4-FFF2-40B4-BE49-F238E27FC236}">
                          <a16:creationId xmlns:a16="http://schemas.microsoft.com/office/drawing/2014/main" id="{1EA090FB-BB09-4734-80D9-DD6A9264C14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04996" y="4904204"/>
                      <a:ext cx="491835" cy="399405"/>
                      <a:chOff x="6347076" y="3297117"/>
                      <a:chExt cx="491835" cy="399405"/>
                    </a:xfrm>
                  </p:grpSpPr>
                  <p:sp>
                    <p:nvSpPr>
                      <p:cNvPr id="111" name="Oval 110">
                        <a:extLst>
                          <a:ext uri="{FF2B5EF4-FFF2-40B4-BE49-F238E27FC236}">
                            <a16:creationId xmlns:a16="http://schemas.microsoft.com/office/drawing/2014/main" id="{BEFB07D3-4FDE-4FE5-A961-7846232616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47076" y="3297117"/>
                        <a:ext cx="424236" cy="381293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900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12" name="TextBox 111">
                        <a:extLst>
                          <a:ext uri="{FF2B5EF4-FFF2-40B4-BE49-F238E27FC236}">
                            <a16:creationId xmlns:a16="http://schemas.microsoft.com/office/drawing/2014/main" id="{F874E890-BBE7-432D-9294-3D146183628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347591" y="3315229"/>
                        <a:ext cx="491320" cy="38129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NZ" b="1" dirty="0"/>
                          <a:t>10</a:t>
                        </a:r>
                        <a:endParaRPr lang="en-US" b="1" dirty="0"/>
                      </a:p>
                    </p:txBody>
                  </p:sp>
                </p:grpSp>
                <p:sp>
                  <p:nvSpPr>
                    <p:cNvPr id="109" name="Oval 108">
                      <a:extLst>
                        <a:ext uri="{FF2B5EF4-FFF2-40B4-BE49-F238E27FC236}">
                          <a16:creationId xmlns:a16="http://schemas.microsoft.com/office/drawing/2014/main" id="{1045769E-F1FE-45AF-9F6C-98980EC19A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96816" y="2830699"/>
                      <a:ext cx="343328" cy="385078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10" name="Rectangle: Rounded Corners 109">
                      <a:extLst>
                        <a:ext uri="{FF2B5EF4-FFF2-40B4-BE49-F238E27FC236}">
                          <a16:creationId xmlns:a16="http://schemas.microsoft.com/office/drawing/2014/main" id="{34F2E908-0E7D-4422-AE71-5BA1D56F58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1288" y="4258817"/>
                      <a:ext cx="912117" cy="239107"/>
                    </a:xfrm>
                    <a:prstGeom prst="roundRect">
                      <a:avLst/>
                    </a:prstGeom>
                    <a:solidFill>
                      <a:srgbClr val="FFFF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NZ" sz="1200" b="1" dirty="0">
                          <a:solidFill>
                            <a:srgbClr val="FF0000"/>
                          </a:solidFill>
                        </a:rPr>
                        <a:t>Wildcard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</p:grpSp>
          </p:grpSp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0C5C0F05-849C-46D6-827A-3DBF2D2DC0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/>
              <a:srcRect t="6695"/>
              <a:stretch/>
            </p:blipFill>
            <p:spPr>
              <a:xfrm>
                <a:off x="276370" y="324693"/>
                <a:ext cx="2036000" cy="52445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42605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93">
            <a:extLst>
              <a:ext uri="{FF2B5EF4-FFF2-40B4-BE49-F238E27FC236}">
                <a16:creationId xmlns:a16="http://schemas.microsoft.com/office/drawing/2014/main" id="{8C8F679A-3ABE-42BE-A73D-4CF28B766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107" y="2573541"/>
            <a:ext cx="1819537" cy="2075898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6AF49FCC-D578-43F4-A84F-ACD2E76F0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279" y="4271485"/>
            <a:ext cx="1809524" cy="2390476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7FB084E0-8FDD-4910-A6D7-ABF45DD82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3572" y="4463186"/>
            <a:ext cx="1176829" cy="1944864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7ACC8928-2DB8-492A-A3FE-AB134EA30F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4222" y="3071935"/>
            <a:ext cx="1733333" cy="152381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39D96031-52BD-48A6-BA85-B6B2F95064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825" y="4630856"/>
            <a:ext cx="1285714" cy="160952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0D645830-994A-47DC-8D8A-FC9DC4EED8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074" y="3197087"/>
            <a:ext cx="2904074" cy="1303654"/>
          </a:xfrm>
          <a:prstGeom prst="rect">
            <a:avLst/>
          </a:prstGeom>
        </p:spPr>
      </p:pic>
      <p:pic>
        <p:nvPicPr>
          <p:cNvPr id="86" name="Picture 85" descr="Mayor Alfred de Bathe Brandon.jpg">
            <a:extLst>
              <a:ext uri="{FF2B5EF4-FFF2-40B4-BE49-F238E27FC236}">
                <a16:creationId xmlns:a16="http://schemas.microsoft.com/office/drawing/2014/main" id="{3062342E-51EA-4F4B-AAC5-3CC348691D6C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205" y="4780469"/>
            <a:ext cx="1227455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17E5C620-CD19-4B92-B317-AABA7ACE2D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05467" y="1325908"/>
            <a:ext cx="1905970" cy="1781175"/>
          </a:xfrm>
          <a:prstGeom prst="rect">
            <a:avLst/>
          </a:prstGeom>
        </p:spPr>
      </p:pic>
      <p:pic>
        <p:nvPicPr>
          <p:cNvPr id="84" name="Picture 83" descr="BrookeyFrase.jpg">
            <a:extLst>
              <a:ext uri="{FF2B5EF4-FFF2-40B4-BE49-F238E27FC236}">
                <a16:creationId xmlns:a16="http://schemas.microsoft.com/office/drawing/2014/main" id="{6C624531-F606-47CE-AD9A-2050F32FDF63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096" y="962627"/>
            <a:ext cx="1365213" cy="1971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Picture 82" descr="Jane Campion Cannes 2014 2.jpg">
            <a:extLst>
              <a:ext uri="{FF2B5EF4-FFF2-40B4-BE49-F238E27FC236}">
                <a16:creationId xmlns:a16="http://schemas.microsoft.com/office/drawing/2014/main" id="{63DD2F5F-F505-48C3-9537-19A97CAA6405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874" y="1119860"/>
            <a:ext cx="1395249" cy="1790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Picture 81" descr="Selwyn Toogood at the opening of the Self Help store, Lambton Quay, Wellington, 1956.jpg">
            <a:extLst>
              <a:ext uri="{FF2B5EF4-FFF2-40B4-BE49-F238E27FC236}">
                <a16:creationId xmlns:a16="http://schemas.microsoft.com/office/drawing/2014/main" id="{6442830B-3AE4-4FCE-9470-1E93FF6FD37F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25" y="1231131"/>
            <a:ext cx="1519660" cy="18408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5B22D0C9-A1AC-499E-ACF9-AC02444E804F}"/>
              </a:ext>
            </a:extLst>
          </p:cNvPr>
          <p:cNvGrpSpPr/>
          <p:nvPr/>
        </p:nvGrpSpPr>
        <p:grpSpPr>
          <a:xfrm>
            <a:off x="209703" y="255301"/>
            <a:ext cx="11883732" cy="6444843"/>
            <a:chOff x="209703" y="255301"/>
            <a:chExt cx="11883732" cy="6444843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228A96F-0A66-4595-BE03-258FDFE253AD}"/>
                </a:ext>
              </a:extLst>
            </p:cNvPr>
            <p:cNvSpPr txBox="1"/>
            <p:nvPr/>
          </p:nvSpPr>
          <p:spPr>
            <a:xfrm>
              <a:off x="327007" y="6423145"/>
              <a:ext cx="6170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200" b="1" i="1" dirty="0"/>
                <a:t>Page 2</a:t>
              </a:r>
              <a:endParaRPr lang="en-US" sz="1200" b="1" i="1" dirty="0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7107EA6-2133-4B55-B5DD-EBCEDD0DCC3D}"/>
                </a:ext>
              </a:extLst>
            </p:cNvPr>
            <p:cNvGrpSpPr/>
            <p:nvPr/>
          </p:nvGrpSpPr>
          <p:grpSpPr>
            <a:xfrm>
              <a:off x="209703" y="255301"/>
              <a:ext cx="11883732" cy="6051410"/>
              <a:chOff x="114889" y="306227"/>
              <a:chExt cx="11883732" cy="6051410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876DC620-4A55-46E4-BC03-DF702A3F8F6C}"/>
                  </a:ext>
                </a:extLst>
              </p:cNvPr>
              <p:cNvGrpSpPr/>
              <p:nvPr/>
            </p:nvGrpSpPr>
            <p:grpSpPr>
              <a:xfrm>
                <a:off x="114889" y="306227"/>
                <a:ext cx="11883732" cy="6051410"/>
                <a:chOff x="114889" y="306227"/>
                <a:chExt cx="11883732" cy="6051410"/>
              </a:xfrm>
            </p:grpSpPr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7C2D3B56-A564-4740-90C2-B7E2BAC1763E}"/>
                    </a:ext>
                  </a:extLst>
                </p:cNvPr>
                <p:cNvSpPr txBox="1"/>
                <p:nvPr/>
              </p:nvSpPr>
              <p:spPr>
                <a:xfrm>
                  <a:off x="4209373" y="306227"/>
                  <a:ext cx="2801280" cy="523220"/>
                </a:xfrm>
                <a:prstGeom prst="rect">
                  <a:avLst/>
                </a:prstGeom>
                <a:solidFill>
                  <a:srgbClr val="FFFF00"/>
                </a:solidFill>
                <a:ln w="4445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NZ" sz="2800" b="1" i="1" dirty="0">
                      <a:highlight>
                        <a:srgbClr val="FFFF00"/>
                      </a:highlight>
                    </a:rPr>
                    <a:t>Wellington Locals</a:t>
                  </a:r>
                  <a:endParaRPr lang="en-US" sz="2800" b="1" i="1" dirty="0">
                    <a:highlight>
                      <a:srgbClr val="FFFF00"/>
                    </a:highlight>
                  </a:endParaRPr>
                </a:p>
              </p:txBody>
            </p: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8347BA3E-A247-41A7-B076-BDB7EC9B4D05}"/>
                    </a:ext>
                  </a:extLst>
                </p:cNvPr>
                <p:cNvGrpSpPr/>
                <p:nvPr/>
              </p:nvGrpSpPr>
              <p:grpSpPr>
                <a:xfrm>
                  <a:off x="114889" y="602215"/>
                  <a:ext cx="11883732" cy="5755422"/>
                  <a:chOff x="114889" y="602215"/>
                  <a:chExt cx="11883732" cy="5755422"/>
                </a:xfrm>
              </p:grpSpPr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1EDE9298-89F7-46B7-9ECB-BB34BA36EB0C}"/>
                      </a:ext>
                    </a:extLst>
                  </p:cNvPr>
                  <p:cNvSpPr txBox="1"/>
                  <p:nvPr/>
                </p:nvSpPr>
                <p:spPr>
                  <a:xfrm>
                    <a:off x="9285564" y="602215"/>
                    <a:ext cx="2713057" cy="57554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tabLst>
                        <a:tab pos="406400" algn="l"/>
                        <a:tab pos="2293938" algn="l"/>
                      </a:tabLst>
                    </a:pPr>
                    <a:r>
                      <a:rPr lang="en-NZ" sz="1600" dirty="0"/>
                      <a:t>1 Selwyn Toogood	</a:t>
                    </a:r>
                  </a:p>
                  <a:p>
                    <a:endParaRPr lang="en-NZ" sz="1600" dirty="0"/>
                  </a:p>
                  <a:p>
                    <a:r>
                      <a:rPr lang="en-NZ" sz="1600" dirty="0"/>
                      <a:t>2 Jane Campion</a:t>
                    </a:r>
                  </a:p>
                  <a:p>
                    <a:endParaRPr lang="en-NZ" sz="1600" dirty="0"/>
                  </a:p>
                  <a:p>
                    <a:r>
                      <a:rPr lang="en-NZ" sz="1600" dirty="0"/>
                      <a:t>3 Brook Fraser</a:t>
                    </a:r>
                  </a:p>
                  <a:p>
                    <a:endParaRPr lang="en-NZ" sz="1600" dirty="0"/>
                  </a:p>
                  <a:p>
                    <a:r>
                      <a:rPr lang="en-NZ" sz="1600" dirty="0"/>
                      <a:t>4 Bret Mackenzie</a:t>
                    </a:r>
                    <a:br>
                      <a:rPr lang="en-NZ" sz="1600" dirty="0"/>
                    </a:br>
                    <a:r>
                      <a:rPr lang="en-NZ" sz="1600" dirty="0"/>
                      <a:t>(Flight of the Concords)</a:t>
                    </a:r>
                  </a:p>
                  <a:p>
                    <a:endParaRPr lang="en-NZ" sz="1600" dirty="0"/>
                  </a:p>
                  <a:p>
                    <a:r>
                      <a:rPr lang="en-NZ" sz="1600" dirty="0"/>
                      <a:t>5 Colin McLean (aka Polyfilla)</a:t>
                    </a:r>
                  </a:p>
                  <a:p>
                    <a:endParaRPr lang="en-NZ" sz="1600" dirty="0"/>
                  </a:p>
                  <a:p>
                    <a:r>
                      <a:rPr lang="en-NZ" sz="1600" dirty="0"/>
                      <a:t>6  Maud Basham – Aunt Daisy</a:t>
                    </a:r>
                  </a:p>
                  <a:p>
                    <a:endParaRPr lang="en-NZ" sz="1600" dirty="0"/>
                  </a:p>
                  <a:p>
                    <a:r>
                      <a:rPr lang="en-NZ" sz="1600" dirty="0"/>
                      <a:t>7 Katherine Mansfield</a:t>
                    </a:r>
                  </a:p>
                  <a:p>
                    <a:endParaRPr lang="en-NZ" sz="1600" dirty="0"/>
                  </a:p>
                  <a:p>
                    <a:r>
                      <a:rPr lang="en-NZ" sz="1600" dirty="0"/>
                      <a:t>8 Melissa Moon</a:t>
                    </a:r>
                  </a:p>
                  <a:p>
                    <a:endParaRPr lang="en-NZ" sz="1600" dirty="0"/>
                  </a:p>
                  <a:p>
                    <a:r>
                      <a:rPr lang="en-NZ" sz="1600" dirty="0"/>
                      <a:t>9 Grant Batty</a:t>
                    </a:r>
                  </a:p>
                  <a:p>
                    <a:endParaRPr lang="en-NZ" sz="1600" dirty="0"/>
                  </a:p>
                  <a:p>
                    <a:r>
                      <a:rPr lang="en-NZ" sz="1600" dirty="0"/>
                      <a:t>10 Sister Susan Aubert</a:t>
                    </a:r>
                  </a:p>
                  <a:p>
                    <a:endParaRPr lang="en-NZ" sz="1600" dirty="0"/>
                  </a:p>
                  <a:p>
                    <a:r>
                      <a:rPr lang="en-NZ" sz="1600" dirty="0"/>
                      <a:t>Wildcard:   Alfred Brandon (Mayor of Wellington 1894)</a:t>
                    </a:r>
                    <a:endParaRPr lang="en-US" sz="1600" dirty="0"/>
                  </a:p>
                </p:txBody>
              </p:sp>
              <p:grpSp>
                <p:nvGrpSpPr>
                  <p:cNvPr id="55" name="Group 54">
                    <a:extLst>
                      <a:ext uri="{FF2B5EF4-FFF2-40B4-BE49-F238E27FC236}">
                        <a16:creationId xmlns:a16="http://schemas.microsoft.com/office/drawing/2014/main" id="{B96D5144-D239-476A-BE35-BBA1297CF8BD}"/>
                      </a:ext>
                    </a:extLst>
                  </p:cNvPr>
                  <p:cNvGrpSpPr/>
                  <p:nvPr/>
                </p:nvGrpSpPr>
                <p:grpSpPr>
                  <a:xfrm>
                    <a:off x="114889" y="1390432"/>
                    <a:ext cx="7799216" cy="3911830"/>
                    <a:chOff x="114889" y="1390432"/>
                    <a:chExt cx="7799216" cy="3911830"/>
                  </a:xfrm>
                </p:grpSpPr>
                <p:sp>
                  <p:nvSpPr>
                    <p:cNvPr id="67" name="Oval 66">
                      <a:extLst>
                        <a:ext uri="{FF2B5EF4-FFF2-40B4-BE49-F238E27FC236}">
                          <a16:creationId xmlns:a16="http://schemas.microsoft.com/office/drawing/2014/main" id="{E65C2A85-305D-4838-9ED8-D30165AAD8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370" y="1407208"/>
                      <a:ext cx="424236" cy="381293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8" name="Oval 67">
                      <a:extLst>
                        <a:ext uri="{FF2B5EF4-FFF2-40B4-BE49-F238E27FC236}">
                          <a16:creationId xmlns:a16="http://schemas.microsoft.com/office/drawing/2014/main" id="{516460E6-8F9A-4A26-8684-2137A681D3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97777" y="1442203"/>
                      <a:ext cx="424236" cy="381293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9" name="Oval 68">
                      <a:extLst>
                        <a:ext uri="{FF2B5EF4-FFF2-40B4-BE49-F238E27FC236}">
                          <a16:creationId xmlns:a16="http://schemas.microsoft.com/office/drawing/2014/main" id="{F5B2A941-9D8F-4799-ADE5-2B6BA8B296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0517" y="1442203"/>
                      <a:ext cx="424236" cy="381293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0" name="Oval 69">
                      <a:extLst>
                        <a:ext uri="{FF2B5EF4-FFF2-40B4-BE49-F238E27FC236}">
                          <a16:creationId xmlns:a16="http://schemas.microsoft.com/office/drawing/2014/main" id="{15CA5A1D-35B0-48FE-9012-E3CD752466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33811" y="1390432"/>
                      <a:ext cx="424236" cy="381293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1" name="Oval 70">
                      <a:extLst>
                        <a:ext uri="{FF2B5EF4-FFF2-40B4-BE49-F238E27FC236}">
                          <a16:creationId xmlns:a16="http://schemas.microsoft.com/office/drawing/2014/main" id="{67EFF16A-967C-4369-A4B2-30ED8C06DC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02113" y="3215809"/>
                      <a:ext cx="424236" cy="40054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2" name="Oval 71">
                      <a:extLst>
                        <a:ext uri="{FF2B5EF4-FFF2-40B4-BE49-F238E27FC236}">
                          <a16:creationId xmlns:a16="http://schemas.microsoft.com/office/drawing/2014/main" id="{45F7F1FC-73C3-4152-BBC9-CE75E12FF3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56958" y="3178179"/>
                      <a:ext cx="424236" cy="385124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3" name="Oval 72">
                      <a:extLst>
                        <a:ext uri="{FF2B5EF4-FFF2-40B4-BE49-F238E27FC236}">
                          <a16:creationId xmlns:a16="http://schemas.microsoft.com/office/drawing/2014/main" id="{0903D5A5-B310-4C64-8DFE-1D83983F30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889" y="4890956"/>
                      <a:ext cx="424236" cy="381293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4" name="Oval 73">
                      <a:extLst>
                        <a:ext uri="{FF2B5EF4-FFF2-40B4-BE49-F238E27FC236}">
                          <a16:creationId xmlns:a16="http://schemas.microsoft.com/office/drawing/2014/main" id="{EF13EC46-99FC-4F79-B601-2FF46E9E0E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95949" y="4890957"/>
                      <a:ext cx="424236" cy="381293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75" name="Group 74">
                      <a:extLst>
                        <a:ext uri="{FF2B5EF4-FFF2-40B4-BE49-F238E27FC236}">
                          <a16:creationId xmlns:a16="http://schemas.microsoft.com/office/drawing/2014/main" id="{66EF17B2-E636-4530-864F-61E1529CAFC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46725" y="4890957"/>
                      <a:ext cx="497820" cy="411305"/>
                      <a:chOff x="5988805" y="3283870"/>
                      <a:chExt cx="497820" cy="411305"/>
                    </a:xfrm>
                  </p:grpSpPr>
                  <p:sp>
                    <p:nvSpPr>
                      <p:cNvPr id="78" name="Oval 77">
                        <a:extLst>
                          <a:ext uri="{FF2B5EF4-FFF2-40B4-BE49-F238E27FC236}">
                            <a16:creationId xmlns:a16="http://schemas.microsoft.com/office/drawing/2014/main" id="{0B7E6212-1C08-4750-9BA0-968ACC0C00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88805" y="3283870"/>
                        <a:ext cx="424236" cy="381293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900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79" name="TextBox 78">
                        <a:extLst>
                          <a:ext uri="{FF2B5EF4-FFF2-40B4-BE49-F238E27FC236}">
                            <a16:creationId xmlns:a16="http://schemas.microsoft.com/office/drawing/2014/main" id="{93892C8B-0D1E-467C-9EB7-B0B7102A4D0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995305" y="3313882"/>
                        <a:ext cx="491320" cy="38129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NZ" b="1" dirty="0"/>
                          <a:t>10</a:t>
                        </a:r>
                        <a:endParaRPr lang="en-US" b="1" dirty="0"/>
                      </a:p>
                    </p:txBody>
                  </p:sp>
                </p:grpSp>
                <p:sp>
                  <p:nvSpPr>
                    <p:cNvPr id="76" name="Oval 75">
                      <a:extLst>
                        <a:ext uri="{FF2B5EF4-FFF2-40B4-BE49-F238E27FC236}">
                          <a16:creationId xmlns:a16="http://schemas.microsoft.com/office/drawing/2014/main" id="{6640A91B-C915-447D-ACFC-313EB763DB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27744" y="3236461"/>
                      <a:ext cx="343328" cy="385078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7" name="Rectangle: Rounded Corners 76">
                      <a:extLst>
                        <a:ext uri="{FF2B5EF4-FFF2-40B4-BE49-F238E27FC236}">
                          <a16:creationId xmlns:a16="http://schemas.microsoft.com/office/drawing/2014/main" id="{2339BDE6-8794-4921-B6E6-7691A41898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01988" y="4920969"/>
                      <a:ext cx="912117" cy="239107"/>
                    </a:xfrm>
                    <a:prstGeom prst="roundRect">
                      <a:avLst/>
                    </a:prstGeom>
                    <a:solidFill>
                      <a:srgbClr val="FFFF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NZ" sz="1200" b="1" dirty="0">
                          <a:solidFill>
                            <a:srgbClr val="FF0000"/>
                          </a:solidFill>
                        </a:rPr>
                        <a:t>Wildcard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</p:grpSp>
          </p:grp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704CD7F2-033C-49C4-93C8-074E4DB947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/>
              <a:srcRect t="6695"/>
              <a:stretch/>
            </p:blipFill>
            <p:spPr>
              <a:xfrm>
                <a:off x="276370" y="324693"/>
                <a:ext cx="2036000" cy="52445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59558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248C99A0-2234-4369-A8C7-04AF374F0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371" y="3234493"/>
            <a:ext cx="1486614" cy="140515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933937B-40B8-497E-AC84-029712ECD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5066" y="5021701"/>
            <a:ext cx="1071580" cy="133023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52E8109-F359-4E3A-8D51-34F588300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3811" y="5040606"/>
            <a:ext cx="1329937" cy="1338096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4CF85170-8A1D-4E2F-8C75-0AF2F11D4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3036" y="5021701"/>
            <a:ext cx="1590845" cy="133809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D46DD556-1D72-4685-9CC5-D982FEFA90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821" y="5021701"/>
            <a:ext cx="1517503" cy="1338095"/>
          </a:xfrm>
          <a:prstGeom prst="rect">
            <a:avLst/>
          </a:prstGeom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82F9F195-3795-46BF-A8C7-6B8AE2E05B47}"/>
              </a:ext>
            </a:extLst>
          </p:cNvPr>
          <p:cNvSpPr/>
          <p:nvPr/>
        </p:nvSpPr>
        <p:spPr>
          <a:xfrm>
            <a:off x="2113982" y="6033848"/>
            <a:ext cx="448461" cy="45097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b="1" dirty="0">
                <a:solidFill>
                  <a:schemeClr val="tx1"/>
                </a:solidFill>
              </a:rPr>
              <a:t>8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87FC816-BB4D-468A-8996-05E0E4B116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5380" y="3203270"/>
            <a:ext cx="1391299" cy="144158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4D7084A-AE67-4F7B-9485-49A0408BAF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8987" y="3203271"/>
            <a:ext cx="1464288" cy="14415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E44E3E-AE36-49AA-9DC4-0AE60BB789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0094" y="1344269"/>
            <a:ext cx="1154908" cy="13707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4D7FCE-7FF6-46B7-88E3-959F3219CE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38639" y="1351167"/>
            <a:ext cx="1585305" cy="14051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F53088F-305D-4FD5-9249-C76EAB81B7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96932" y="1346584"/>
            <a:ext cx="1328183" cy="140973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A239270-E3C4-448E-AA18-BA86B2ED4F7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4651" y="1351167"/>
            <a:ext cx="1125266" cy="1414776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A58F1484-1636-478E-9B7C-93D43FA19D00}"/>
              </a:ext>
            </a:extLst>
          </p:cNvPr>
          <p:cNvSpPr/>
          <p:nvPr/>
        </p:nvSpPr>
        <p:spPr>
          <a:xfrm>
            <a:off x="1638986" y="2451599"/>
            <a:ext cx="424236" cy="38655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b="1" dirty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5B262C-D20C-45F2-B694-D4F91C8A5054}"/>
              </a:ext>
            </a:extLst>
          </p:cNvPr>
          <p:cNvSpPr txBox="1"/>
          <p:nvPr/>
        </p:nvSpPr>
        <p:spPr>
          <a:xfrm>
            <a:off x="2943183" y="371834"/>
            <a:ext cx="4437561" cy="523220"/>
          </a:xfrm>
          <a:prstGeom prst="rect">
            <a:avLst/>
          </a:prstGeom>
          <a:solidFill>
            <a:srgbClr val="FFFF00"/>
          </a:solidFill>
          <a:ln w="444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NZ" sz="2800" b="1" i="1" dirty="0">
                <a:highlight>
                  <a:srgbClr val="FFFF00"/>
                </a:highlight>
              </a:rPr>
              <a:t>Wellington Sport Celebrities</a:t>
            </a:r>
            <a:endParaRPr lang="en-US" sz="2800" b="1" i="1" dirty="0">
              <a:highlight>
                <a:srgbClr val="FFFF00"/>
              </a:highlight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F15E35B8-56C0-4C16-8305-0BB58A8C0214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6695"/>
          <a:stretch/>
        </p:blipFill>
        <p:spPr>
          <a:xfrm>
            <a:off x="346483" y="373179"/>
            <a:ext cx="2036000" cy="507616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D16D6523-BA14-456F-A6D9-CE3BCB867B68}"/>
              </a:ext>
            </a:extLst>
          </p:cNvPr>
          <p:cNvSpPr/>
          <p:nvPr/>
        </p:nvSpPr>
        <p:spPr>
          <a:xfrm>
            <a:off x="3716845" y="2385479"/>
            <a:ext cx="424236" cy="38655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b="1" dirty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892CE46-FFD9-453C-A5CC-1E76C2F4B5CF}"/>
              </a:ext>
            </a:extLst>
          </p:cNvPr>
          <p:cNvSpPr/>
          <p:nvPr/>
        </p:nvSpPr>
        <p:spPr>
          <a:xfrm>
            <a:off x="5903429" y="2378376"/>
            <a:ext cx="420319" cy="3845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b="1" dirty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283576E-AD2A-4C88-9D3B-82786F180F19}"/>
              </a:ext>
            </a:extLst>
          </p:cNvPr>
          <p:cNvSpPr/>
          <p:nvPr/>
        </p:nvSpPr>
        <p:spPr>
          <a:xfrm>
            <a:off x="7606620" y="2378376"/>
            <a:ext cx="447683" cy="42379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b="1" dirty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8C427D0-ABE3-4726-8801-8FFD07DD706F}"/>
              </a:ext>
            </a:extLst>
          </p:cNvPr>
          <p:cNvSpPr/>
          <p:nvPr/>
        </p:nvSpPr>
        <p:spPr>
          <a:xfrm>
            <a:off x="2805822" y="4325984"/>
            <a:ext cx="419949" cy="3865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b="1" dirty="0">
                <a:solidFill>
                  <a:schemeClr val="tx1"/>
                </a:solidFill>
              </a:rPr>
              <a:t>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1B4239F-A597-4200-9F30-9C5B28C426BD}"/>
              </a:ext>
            </a:extLst>
          </p:cNvPr>
          <p:cNvSpPr/>
          <p:nvPr/>
        </p:nvSpPr>
        <p:spPr>
          <a:xfrm>
            <a:off x="4881492" y="4355504"/>
            <a:ext cx="447683" cy="373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b="1" dirty="0">
                <a:solidFill>
                  <a:schemeClr val="tx1"/>
                </a:solidFill>
              </a:rPr>
              <a:t>6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F987697-E39F-4E55-ADDF-EDF069814D2C}"/>
              </a:ext>
            </a:extLst>
          </p:cNvPr>
          <p:cNvSpPr/>
          <p:nvPr/>
        </p:nvSpPr>
        <p:spPr>
          <a:xfrm>
            <a:off x="6933926" y="4355504"/>
            <a:ext cx="405758" cy="38655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b="1" dirty="0">
                <a:solidFill>
                  <a:schemeClr val="tx1"/>
                </a:solidFill>
              </a:rPr>
              <a:t>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6769D62-05E6-486E-93CA-DA1FD535EE99}"/>
              </a:ext>
            </a:extLst>
          </p:cNvPr>
          <p:cNvSpPr/>
          <p:nvPr/>
        </p:nvSpPr>
        <p:spPr>
          <a:xfrm>
            <a:off x="4279311" y="6015096"/>
            <a:ext cx="455598" cy="45097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b="1" dirty="0">
                <a:solidFill>
                  <a:schemeClr val="tx1"/>
                </a:solidFill>
              </a:rPr>
              <a:t>9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5693C8-7B37-4066-B62F-EE7EC505128E}"/>
              </a:ext>
            </a:extLst>
          </p:cNvPr>
          <p:cNvGrpSpPr/>
          <p:nvPr/>
        </p:nvGrpSpPr>
        <p:grpSpPr>
          <a:xfrm>
            <a:off x="6076696" y="5989522"/>
            <a:ext cx="438687" cy="458244"/>
            <a:chOff x="6754948" y="2090065"/>
            <a:chExt cx="438687" cy="458244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DA2AA026-9AFD-4A5A-8048-BB0159960BE8}"/>
                </a:ext>
              </a:extLst>
            </p:cNvPr>
            <p:cNvSpPr/>
            <p:nvPr/>
          </p:nvSpPr>
          <p:spPr>
            <a:xfrm>
              <a:off x="6754948" y="2090065"/>
              <a:ext cx="424236" cy="42801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841EFCB-6CA7-49FC-B645-71903EACF060}"/>
                </a:ext>
              </a:extLst>
            </p:cNvPr>
            <p:cNvSpPr txBox="1"/>
            <p:nvPr/>
          </p:nvSpPr>
          <p:spPr>
            <a:xfrm>
              <a:off x="6769399" y="2120295"/>
              <a:ext cx="424236" cy="428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b="1" dirty="0"/>
                <a:t>10</a:t>
              </a:r>
              <a:endParaRPr lang="en-US" b="1" dirty="0"/>
            </a:p>
          </p:txBody>
        </p:sp>
      </p:grp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9FD572EB-8F32-4491-B676-31156819F3D0}"/>
              </a:ext>
            </a:extLst>
          </p:cNvPr>
          <p:cNvSpPr/>
          <p:nvPr/>
        </p:nvSpPr>
        <p:spPr>
          <a:xfrm>
            <a:off x="7832259" y="6082326"/>
            <a:ext cx="912117" cy="2424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b="1" dirty="0">
                <a:solidFill>
                  <a:srgbClr val="FF0000"/>
                </a:solidFill>
              </a:rPr>
              <a:t>Wildcard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CE2D125-4854-49A9-82E6-BAA1F708F932}"/>
              </a:ext>
            </a:extLst>
          </p:cNvPr>
          <p:cNvSpPr txBox="1"/>
          <p:nvPr/>
        </p:nvSpPr>
        <p:spPr>
          <a:xfrm>
            <a:off x="8985495" y="626987"/>
            <a:ext cx="308078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06400" algn="l"/>
                <a:tab pos="2293938" algn="l"/>
              </a:tabLst>
            </a:pPr>
            <a:r>
              <a:rPr lang="en-NZ" dirty="0"/>
              <a:t>1 </a:t>
            </a:r>
            <a:r>
              <a:rPr lang="en-US" dirty="0"/>
              <a:t>Chris Laidlaw - Rugby</a:t>
            </a:r>
          </a:p>
          <a:p>
            <a:pPr>
              <a:tabLst>
                <a:tab pos="406400" algn="l"/>
                <a:tab pos="2293938" algn="l"/>
              </a:tabLst>
            </a:pPr>
            <a:endParaRPr lang="en-NZ" dirty="0"/>
          </a:p>
          <a:p>
            <a:pPr>
              <a:tabLst>
                <a:tab pos="406400" algn="l"/>
                <a:tab pos="2293938" algn="l"/>
              </a:tabLst>
            </a:pPr>
            <a:r>
              <a:rPr lang="en-NZ" dirty="0"/>
              <a:t>2 </a:t>
            </a:r>
            <a:r>
              <a:rPr lang="en-US" dirty="0"/>
              <a:t>Billy Graham - Boxing</a:t>
            </a:r>
          </a:p>
          <a:p>
            <a:pPr>
              <a:tabLst>
                <a:tab pos="406400" algn="l"/>
                <a:tab pos="2293938" algn="l"/>
              </a:tabLst>
            </a:pPr>
            <a:endParaRPr lang="en-NZ" dirty="0"/>
          </a:p>
          <a:p>
            <a:pPr>
              <a:tabLst>
                <a:tab pos="406400" algn="l"/>
                <a:tab pos="2293938" algn="l"/>
              </a:tabLst>
            </a:pPr>
            <a:r>
              <a:rPr lang="en-NZ" dirty="0"/>
              <a:t>3 Gavin Larsen - Cricket</a:t>
            </a:r>
          </a:p>
          <a:p>
            <a:pPr>
              <a:tabLst>
                <a:tab pos="406400" algn="l"/>
                <a:tab pos="2293938" algn="l"/>
              </a:tabLst>
            </a:pPr>
            <a:endParaRPr lang="en-NZ" dirty="0"/>
          </a:p>
          <a:p>
            <a:pPr>
              <a:tabLst>
                <a:tab pos="406400" algn="l"/>
                <a:tab pos="2293938" algn="l"/>
              </a:tabLst>
            </a:pPr>
            <a:r>
              <a:rPr lang="en-NZ" dirty="0"/>
              <a:t>4 Amelia Kerr - Cricket</a:t>
            </a:r>
          </a:p>
          <a:p>
            <a:pPr>
              <a:tabLst>
                <a:tab pos="406400" algn="l"/>
                <a:tab pos="2293938" algn="l"/>
              </a:tabLst>
            </a:pPr>
            <a:endParaRPr lang="en-NZ" dirty="0"/>
          </a:p>
          <a:p>
            <a:pPr>
              <a:tabLst>
                <a:tab pos="406400" algn="l"/>
                <a:tab pos="2293938" algn="l"/>
              </a:tabLst>
            </a:pPr>
            <a:r>
              <a:rPr lang="en-NZ" dirty="0"/>
              <a:t>5 </a:t>
            </a:r>
            <a:r>
              <a:rPr lang="en-US" dirty="0"/>
              <a:t>Nick Willis - Athletics</a:t>
            </a:r>
          </a:p>
          <a:p>
            <a:pPr>
              <a:tabLst>
                <a:tab pos="406400" algn="l"/>
                <a:tab pos="2293938" algn="l"/>
              </a:tabLst>
            </a:pPr>
            <a:endParaRPr lang="en-NZ" dirty="0"/>
          </a:p>
          <a:p>
            <a:pPr>
              <a:tabLst>
                <a:tab pos="406400" algn="l"/>
                <a:tab pos="2293938" algn="l"/>
              </a:tabLst>
            </a:pPr>
            <a:r>
              <a:rPr lang="en-NZ" dirty="0"/>
              <a:t>6 </a:t>
            </a:r>
            <a:r>
              <a:rPr lang="en-US" dirty="0"/>
              <a:t>Dane Coles - Rugby</a:t>
            </a:r>
          </a:p>
          <a:p>
            <a:pPr>
              <a:tabLst>
                <a:tab pos="406400" algn="l"/>
                <a:tab pos="2293938" algn="l"/>
              </a:tabLst>
            </a:pPr>
            <a:endParaRPr lang="en-NZ" dirty="0"/>
          </a:p>
          <a:p>
            <a:pPr>
              <a:tabLst>
                <a:tab pos="406400" algn="l"/>
                <a:tab pos="2293938" algn="l"/>
              </a:tabLst>
            </a:pPr>
            <a:r>
              <a:rPr lang="en-NZ" dirty="0"/>
              <a:t>7 Anne Hare- Athletics</a:t>
            </a:r>
          </a:p>
          <a:p>
            <a:pPr>
              <a:tabLst>
                <a:tab pos="406400" algn="l"/>
                <a:tab pos="2293938" algn="l"/>
              </a:tabLst>
            </a:pPr>
            <a:endParaRPr lang="en-NZ" dirty="0"/>
          </a:p>
          <a:p>
            <a:pPr>
              <a:tabLst>
                <a:tab pos="406400" algn="l"/>
                <a:tab pos="2293938" algn="l"/>
              </a:tabLst>
            </a:pPr>
            <a:r>
              <a:rPr lang="en-NZ" dirty="0"/>
              <a:t>8 </a:t>
            </a:r>
            <a:r>
              <a:rPr lang="en-US" dirty="0"/>
              <a:t>Christin Cullen - Rugby</a:t>
            </a:r>
          </a:p>
          <a:p>
            <a:pPr>
              <a:tabLst>
                <a:tab pos="406400" algn="l"/>
                <a:tab pos="2293938" algn="l"/>
              </a:tabLst>
            </a:pPr>
            <a:endParaRPr lang="en-NZ" dirty="0"/>
          </a:p>
          <a:p>
            <a:pPr>
              <a:tabLst>
                <a:tab pos="406400" algn="l"/>
                <a:tab pos="2293938" algn="l"/>
              </a:tabLst>
            </a:pPr>
            <a:r>
              <a:rPr lang="en-NZ" dirty="0"/>
              <a:t>9 Michael Campbell - Golf</a:t>
            </a:r>
          </a:p>
          <a:p>
            <a:pPr>
              <a:tabLst>
                <a:tab pos="406400" algn="l"/>
                <a:tab pos="2293938" algn="l"/>
              </a:tabLst>
            </a:pPr>
            <a:endParaRPr lang="en-NZ" dirty="0"/>
          </a:p>
          <a:p>
            <a:pPr>
              <a:tabLst>
                <a:tab pos="406400" algn="l"/>
                <a:tab pos="2293938" algn="l"/>
              </a:tabLst>
            </a:pPr>
            <a:r>
              <a:rPr lang="en-NZ" dirty="0"/>
              <a:t>10 </a:t>
            </a:r>
            <a:r>
              <a:rPr lang="en-US" dirty="0"/>
              <a:t>Devon Conway - Cricket</a:t>
            </a:r>
          </a:p>
          <a:p>
            <a:pPr>
              <a:tabLst>
                <a:tab pos="406400" algn="l"/>
                <a:tab pos="2293938" algn="l"/>
              </a:tabLst>
            </a:pPr>
            <a:endParaRPr lang="en-NZ" dirty="0"/>
          </a:p>
          <a:p>
            <a:pPr>
              <a:tabLst>
                <a:tab pos="406400" algn="l"/>
                <a:tab pos="2293938" algn="l"/>
              </a:tabLst>
            </a:pPr>
            <a:r>
              <a:rPr lang="en-NZ" dirty="0"/>
              <a:t>Wildcard </a:t>
            </a:r>
            <a:br>
              <a:rPr lang="en-NZ" dirty="0"/>
            </a:br>
            <a:r>
              <a:rPr lang="en-US" dirty="0"/>
              <a:t>Bruce Murray - Cricket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66C2580-7AED-4C2F-86DD-1440C1929CF4}"/>
              </a:ext>
            </a:extLst>
          </p:cNvPr>
          <p:cNvSpPr txBox="1"/>
          <p:nvPr/>
        </p:nvSpPr>
        <p:spPr>
          <a:xfrm>
            <a:off x="3697424" y="926679"/>
            <a:ext cx="2976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Provide both name and sport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07248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233</Words>
  <Application>Microsoft Office PowerPoint</Application>
  <PresentationFormat>Widescreen</PresentationFormat>
  <Paragraphs>104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Howard Tong</dc:creator>
  <cp:lastModifiedBy>Paula Mcknight</cp:lastModifiedBy>
  <cp:revision>3</cp:revision>
  <dcterms:created xsi:type="dcterms:W3CDTF">2021-05-16T00:28:22Z</dcterms:created>
  <dcterms:modified xsi:type="dcterms:W3CDTF">2021-05-16T05:21:39Z</dcterms:modified>
</cp:coreProperties>
</file>