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71" r:id="rId5"/>
    <p:sldId id="272" r:id="rId6"/>
    <p:sldId id="275" r:id="rId7"/>
    <p:sldId id="260" r:id="rId8"/>
    <p:sldId id="261" r:id="rId9"/>
    <p:sldId id="273" r:id="rId10"/>
    <p:sldId id="274" r:id="rId11"/>
    <p:sldId id="267" r:id="rId12"/>
    <p:sldId id="263" r:id="rId13"/>
    <p:sldId id="264" r:id="rId14"/>
    <p:sldId id="265" r:id="rId15"/>
    <p:sldId id="26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8983"/>
    <a:srgbClr val="908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7ECD-FE1F-2269-2389-3D64E9CA9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DB959-EE0A-102A-7278-A78BE83AB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D0C3C-1114-55C0-B8DD-499F42B1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6C7B3-2EFF-91F8-7385-63BE501F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A0199-F6CD-A5A0-BC96-2CFA93F3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36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CA3A-0BAE-9BEC-B5B6-4D4FC70A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78CDC-39AF-BE23-B7E1-70271123C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97AE4-C789-4AA7-AC57-2231CD7C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D4186-F553-9925-E8B7-CB4D671F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32A68-E81A-C4E3-8358-3474DC6E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43F43-2CEA-BAE8-BEB4-0B8BBC78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A1972-DF11-6770-E7C3-77F4CC558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0ACCB-19F8-186E-7D29-484B330C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E31FC-E7E4-B315-D4EA-8F4D2DD2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3328A-C734-37EB-3E42-50CCC71B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2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9505-0912-ED7E-35F5-5957BA02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C623-0D91-F074-C2D0-010C184DF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6BCCE-725A-947D-2611-211ED695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4B75-868F-B01C-C91C-249EDC6C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681D-DEF2-1B80-D144-821939BA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1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EA96-50BB-A70E-6BC5-7AC5A128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C5443-2324-015D-07BF-F596829C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F6D7-3CBF-02D3-A3AD-1138C886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416A7-5115-2B93-1EFC-2615E98D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7E2E-B27B-2EDC-BBD0-768102D0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2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AEEC-8735-71A8-54AD-B60992C3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5E29-C6CD-CD2A-9512-C2E4BC8E4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7FC38-A38F-AD98-9099-EDCB975D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23927-46F1-A50E-6BC1-736C3F81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B362A-F06E-553E-A46F-72E8D08D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7453E-839E-1B01-E577-561AC21F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74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F70A-A886-613C-3FD7-E2D14229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27C4B-6BE7-2BC5-19FD-B35D0BD27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587C3-D436-B8CE-D40E-C040D2F46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0D5C3-CDE4-01F7-5961-8E6B8DBE0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F5140-D4D2-624A-3DBD-CE54A3F78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632B8-8A7A-6577-0667-FD7D0172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20608-773D-35D3-AA18-34A65D23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4C2B4-99E7-B473-DF1C-B56951AA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54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7F8C-01C2-92F4-8526-C1F560A5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A1A41-F4E8-AAD1-2462-E4D3EDC6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705B7-9967-21A0-3D7E-8B6CCB6C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CA11E-9E54-105E-C4A1-48A67E5D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28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73757-7DB4-BAF0-43B3-F589AB4B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8B84E-F634-2174-A57A-ED29AB4A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4EE98-72BC-1A91-6E8E-1A1A1DEB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31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3A30-BEF7-70E4-5926-8831850D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4D8B-22A3-477F-FF3B-B8E78F49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95950-6595-1C01-28F8-787436683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4AA02-F5B9-30A6-E74C-C6B49B46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8AF37-2B44-1582-9E7D-9B219033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48662-B143-0C90-FA80-C51E2F10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9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E877-080C-DD7C-A89D-EDEE8210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AB997-8DFE-1F31-749E-8529F1FAF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C1535-1440-4812-C5FC-3D9DEA61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A694C-592C-35EF-FBA3-02EBFC58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6FC56-3EEE-7A40-8FAB-6FDEEE4D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8EABA-4874-A42E-0AB7-146261D2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4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D9EF0F-5513-6508-DC55-84D430C1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86D91-3655-D6D7-705A-2660D38F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FDF28-EC76-1BAE-CB9C-369FD3CFE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EF0EB1-2D82-4F54-803B-C0210E0D118A}" type="datetimeFigureOut">
              <a:rPr lang="en-AU" smtClean="0"/>
              <a:t>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E6801-DC6D-CEC3-B799-F767B2A0C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18AA8-4F9A-BCB5-CB32-A16B249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39A38F-873A-49E9-BE1D-22F29EA6A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0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F451B.D94C3F0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D469-3493-BB76-4200-E6462509B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225"/>
            <a:ext cx="10515600" cy="4812372"/>
          </a:xfrm>
        </p:spPr>
        <p:txBody>
          <a:bodyPr>
            <a:normAutofit/>
          </a:bodyPr>
          <a:lstStyle/>
          <a:p>
            <a:pPr marL="0" marR="211455" indent="0" algn="ctr">
              <a:spcAft>
                <a:spcPts val="0"/>
              </a:spcAft>
              <a:buNone/>
            </a:pPr>
            <a:r>
              <a:rPr lang="en-AU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New Zealand’s National Flags</a:t>
            </a:r>
            <a:endParaRPr lang="en-AU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1455" indent="0" algn="ctr">
              <a:spcAft>
                <a:spcPts val="0"/>
              </a:spcAft>
              <a:buNone/>
            </a:pPr>
            <a:r>
              <a:rPr lang="en-GB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Gregor Macaulay</a:t>
            </a:r>
            <a:endParaRPr lang="en-AU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1455" indent="0" algn="ctr">
              <a:spcAft>
                <a:spcPts val="0"/>
              </a:spcAft>
              <a:buNone/>
            </a:pPr>
            <a:r>
              <a:rPr lang="en-GB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Rotary Club of Dunedin</a:t>
            </a:r>
          </a:p>
          <a:p>
            <a:pPr marL="0" marR="211455" indent="0" algn="ctr">
              <a:spcAft>
                <a:spcPts val="0"/>
              </a:spcAft>
              <a:buNone/>
            </a:pPr>
            <a:r>
              <a:rPr lang="en-GB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June 2025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960CF-DB74-B4C5-9EC8-6ADF8227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4540909"/>
            <a:ext cx="3714749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C8029E-E679-5CC4-DE1F-B1AA3745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5966048"/>
            <a:ext cx="104775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6AF83D-6989-D0C5-2841-57180C314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Picture 6" descr="A blue flag with red and white flag&#10;&#10;AI-generated content may be incorrect.">
            <a:extLst>
              <a:ext uri="{FF2B5EF4-FFF2-40B4-BE49-F238E27FC236}">
                <a16:creationId xmlns:a16="http://schemas.microsoft.com/office/drawing/2014/main" id="{A5B1C763-72AB-B48F-3FF9-8BBBFFE2E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" y="228600"/>
            <a:ext cx="12310846" cy="63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4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E3171C-8996-D9E7-E154-E35F0CC13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146" y="643467"/>
            <a:ext cx="89137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flag with white and red stars&#10;&#10;AI-generated content may be incorrect.">
            <a:extLst>
              <a:ext uri="{FF2B5EF4-FFF2-40B4-BE49-F238E27FC236}">
                <a16:creationId xmlns:a16="http://schemas.microsoft.com/office/drawing/2014/main" id="{C642213D-5627-4E23-E498-33563953C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" b="1207"/>
          <a:stretch/>
        </p:blipFill>
        <p:spPr>
          <a:xfrm>
            <a:off x="643467" y="770126"/>
            <a:ext cx="10905066" cy="53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35E317-E7AA-E73B-B3C3-86B494731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86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32ADD2-C1F6-FC10-C1B6-A33169FC1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1" y="0"/>
            <a:ext cx="10885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8290FD-67D4-4587-EE14-9419DAA9D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994" y="643467"/>
            <a:ext cx="88080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B738EE-939B-E3F4-E6C9-6C8C0C8F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682"/>
          <a:stretch>
            <a:fillRect/>
          </a:stretch>
        </p:blipFill>
        <p:spPr>
          <a:xfrm>
            <a:off x="213173" y="942976"/>
            <a:ext cx="6669966" cy="4600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7C9B4-1CB2-1718-6221-0CE3648A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287" y="31635"/>
            <a:ext cx="4317918" cy="3405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8FAFDA-FCE5-079F-64F9-E71697E4E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039" y="3429000"/>
            <a:ext cx="4062413" cy="31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0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39F69-51AC-86CC-A7CA-A988B183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46A7-0FB6-41A1-9CF1-C5312B383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211455">
              <a:spcAft>
                <a:spcPts val="0"/>
              </a:spcAft>
            </a:pPr>
            <a:br>
              <a:rPr lang="en-AU" sz="6000" b="1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AU" sz="6000" b="1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AU" sz="6000" b="1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AU" sz="6000" b="1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AU" sz="6000" b="1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AU" dirty="0"/>
          </a:p>
        </p:txBody>
      </p:sp>
      <p:pic>
        <p:nvPicPr>
          <p:cNvPr id="4" name="Picture 3" descr="flag">
            <a:extLst>
              <a:ext uri="{FF2B5EF4-FFF2-40B4-BE49-F238E27FC236}">
                <a16:creationId xmlns:a16="http://schemas.microsoft.com/office/drawing/2014/main" id="{A4BECE17-9AAB-3BA9-FB8D-48BE4C5D7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" y="228599"/>
            <a:ext cx="12097993" cy="637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82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87E49-9DC2-032B-8649-99663E37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 descr="portsmouth city arms">
            <a:extLst>
              <a:ext uri="{FF2B5EF4-FFF2-40B4-BE49-F238E27FC236}">
                <a16:creationId xmlns:a16="http://schemas.microsoft.com/office/drawing/2014/main" id="{04F9A8BA-54B9-897A-B1FB-8BD1606E0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3" y="161059"/>
            <a:ext cx="6540488" cy="6400585"/>
          </a:xfrm>
          <a:prstGeom prst="rect">
            <a:avLst/>
          </a:prstGeom>
          <a:noFill/>
        </p:spPr>
      </p:pic>
      <p:pic>
        <p:nvPicPr>
          <p:cNvPr id="5" name="6D93B25A-59A8-40EE-A76C-06A60E67D87E" descr="IMG_0300.jpg">
            <a:extLst>
              <a:ext uri="{FF2B5EF4-FFF2-40B4-BE49-F238E27FC236}">
                <a16:creationId xmlns:a16="http://schemas.microsoft.com/office/drawing/2014/main" id="{3184BF21-6A89-3C09-6287-22FFBF375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10096" r="5342" b="25000"/>
          <a:stretch/>
        </p:blipFill>
        <p:spPr bwMode="auto">
          <a:xfrm>
            <a:off x="6562591" y="126366"/>
            <a:ext cx="5607306" cy="64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48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5276-4866-6A1D-2BB0-245AF5BC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red and blue flag with white stars and a cross&#10;&#10;AI-generated content may be incorrect.">
            <a:extLst>
              <a:ext uri="{FF2B5EF4-FFF2-40B4-BE49-F238E27FC236}">
                <a16:creationId xmlns:a16="http://schemas.microsoft.com/office/drawing/2014/main" id="{D8833CC5-E634-9716-2EA8-16E937EF8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912"/>
            <a:ext cx="12353926" cy="6176963"/>
          </a:xfrm>
        </p:spPr>
      </p:pic>
    </p:spTree>
    <p:extLst>
      <p:ext uri="{BB962C8B-B14F-4D97-AF65-F5344CB8AC3E}">
        <p14:creationId xmlns:p14="http://schemas.microsoft.com/office/powerpoint/2010/main" val="353803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The 'native' rugby team in front of Te Kara and the Union Jack in 1889">
            <a:extLst>
              <a:ext uri="{FF2B5EF4-FFF2-40B4-BE49-F238E27FC236}">
                <a16:creationId xmlns:a16="http://schemas.microsoft.com/office/drawing/2014/main" id="{88A64080-3E92-AE6E-6B25-01C038921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6" b="10908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399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0FD5C-7D59-6864-F97E-9CB5A5DBA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"/>
          <a:stretch/>
        </p:blipFill>
        <p:spPr>
          <a:xfrm>
            <a:off x="-30784" y="0"/>
            <a:ext cx="12633104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4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76500B-5648-0903-9CF2-2D4A47EA9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311943"/>
            <a:ext cx="12177714" cy="6088857"/>
          </a:xfrm>
        </p:spPr>
      </p:pic>
    </p:spTree>
    <p:extLst>
      <p:ext uri="{BB962C8B-B14F-4D97-AF65-F5344CB8AC3E}">
        <p14:creationId xmlns:p14="http://schemas.microsoft.com/office/powerpoint/2010/main" val="260146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A person in a military uniform&#10;&#10;AI-generated content may be incorrect.">
            <a:extLst>
              <a:ext uri="{FF2B5EF4-FFF2-40B4-BE49-F238E27FC236}">
                <a16:creationId xmlns:a16="http://schemas.microsoft.com/office/drawing/2014/main" id="{61877D94-AB8E-DAC1-27B1-B9301FF09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7417"/>
          <a:stretch>
            <a:fillRect/>
          </a:stretch>
        </p:blipFill>
        <p:spPr>
          <a:xfrm>
            <a:off x="1946629" y="0"/>
            <a:ext cx="8192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0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</Words>
  <Application>Microsoft Office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Meiryo</vt:lpstr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Gregor Macaulay</dc:creator>
  <cp:lastModifiedBy>Gregor Macaulay</cp:lastModifiedBy>
  <cp:revision>4</cp:revision>
  <dcterms:created xsi:type="dcterms:W3CDTF">2025-04-18T05:31:59Z</dcterms:created>
  <dcterms:modified xsi:type="dcterms:W3CDTF">2025-06-03T07:34:07Z</dcterms:modified>
</cp:coreProperties>
</file>