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e Guy" userId="498f45d4e56427ac" providerId="LiveId" clId="{B454C360-0171-48E9-A89F-33DEDBCFF794}"/>
    <pc:docChg chg="undo custSel addSld modSld">
      <pc:chgData name="Lynne Guy" userId="498f45d4e56427ac" providerId="LiveId" clId="{B454C360-0171-48E9-A89F-33DEDBCFF794}" dt="2026-07-01T04:37:01.849" v="1027" actId="20577"/>
      <pc:docMkLst>
        <pc:docMk/>
      </pc:docMkLst>
      <pc:sldChg chg="modSp mod">
        <pc:chgData name="Lynne Guy" userId="498f45d4e56427ac" providerId="LiveId" clId="{B454C360-0171-48E9-A89F-33DEDBCFF794}" dt="2026-06-29T02:53:57.461" v="4" actId="1076"/>
        <pc:sldMkLst>
          <pc:docMk/>
          <pc:sldMk cId="1906761960" sldId="257"/>
        </pc:sldMkLst>
        <pc:spChg chg="mod">
          <ac:chgData name="Lynne Guy" userId="498f45d4e56427ac" providerId="LiveId" clId="{B454C360-0171-48E9-A89F-33DEDBCFF794}" dt="2026-06-29T02:53:57.461" v="4" actId="1076"/>
          <ac:spMkLst>
            <pc:docMk/>
            <pc:sldMk cId="1906761960" sldId="257"/>
            <ac:spMk id="3" creationId="{1DE579A9-CD74-F631-AD2E-C80E7C0F8A48}"/>
          </ac:spMkLst>
        </pc:spChg>
      </pc:sldChg>
      <pc:sldChg chg="modSp mod">
        <pc:chgData name="Lynne Guy" userId="498f45d4e56427ac" providerId="LiveId" clId="{B454C360-0171-48E9-A89F-33DEDBCFF794}" dt="2026-06-29T03:15:31.254" v="367" actId="20577"/>
        <pc:sldMkLst>
          <pc:docMk/>
          <pc:sldMk cId="1379111860" sldId="258"/>
        </pc:sldMkLst>
        <pc:graphicFrameChg chg="modGraphic">
          <ac:chgData name="Lynne Guy" userId="498f45d4e56427ac" providerId="LiveId" clId="{B454C360-0171-48E9-A89F-33DEDBCFF794}" dt="2026-06-29T03:15:31.254" v="367" actId="20577"/>
          <ac:graphicFrameMkLst>
            <pc:docMk/>
            <pc:sldMk cId="1379111860" sldId="258"/>
            <ac:graphicFrameMk id="5" creationId="{6A02E7A6-645C-2B3E-F178-6A05B275FD65}"/>
          </ac:graphicFrameMkLst>
        </pc:graphicFrameChg>
      </pc:sldChg>
      <pc:sldChg chg="modSp mod">
        <pc:chgData name="Lynne Guy" userId="498f45d4e56427ac" providerId="LiveId" clId="{B454C360-0171-48E9-A89F-33DEDBCFF794}" dt="2026-07-01T04:37:01.849" v="1027" actId="20577"/>
        <pc:sldMkLst>
          <pc:docMk/>
          <pc:sldMk cId="218399657" sldId="262"/>
        </pc:sldMkLst>
        <pc:spChg chg="mod">
          <ac:chgData name="Lynne Guy" userId="498f45d4e56427ac" providerId="LiveId" clId="{B454C360-0171-48E9-A89F-33DEDBCFF794}" dt="2026-07-01T04:37:01.849" v="1027" actId="20577"/>
          <ac:spMkLst>
            <pc:docMk/>
            <pc:sldMk cId="218399657" sldId="262"/>
            <ac:spMk id="3" creationId="{E10A2CF3-826F-C02C-559B-01775DC4A939}"/>
          </ac:spMkLst>
        </pc:spChg>
      </pc:sldChg>
      <pc:sldChg chg="addSp delSp modSp new mod setBg">
        <pc:chgData name="Lynne Guy" userId="498f45d4e56427ac" providerId="LiveId" clId="{B454C360-0171-48E9-A89F-33DEDBCFF794}" dt="2026-06-29T03:12:47.873" v="355" actId="20577"/>
        <pc:sldMkLst>
          <pc:docMk/>
          <pc:sldMk cId="2383042859" sldId="264"/>
        </pc:sldMkLst>
        <pc:spChg chg="mod">
          <ac:chgData name="Lynne Guy" userId="498f45d4e56427ac" providerId="LiveId" clId="{B454C360-0171-48E9-A89F-33DEDBCFF794}" dt="2026-06-29T03:12:25.233" v="353" actId="26606"/>
          <ac:spMkLst>
            <pc:docMk/>
            <pc:sldMk cId="2383042859" sldId="264"/>
            <ac:spMk id="2" creationId="{FB026DFF-FE6C-0AAF-48A7-55D269830360}"/>
          </ac:spMkLst>
        </pc:spChg>
        <pc:spChg chg="add">
          <ac:chgData name="Lynne Guy" userId="498f45d4e56427ac" providerId="LiveId" clId="{B454C360-0171-48E9-A89F-33DEDBCFF794}" dt="2026-06-29T03:12:25.233" v="353" actId="26606"/>
          <ac:spMkLst>
            <pc:docMk/>
            <pc:sldMk cId="2383042859" sldId="264"/>
            <ac:spMk id="9" creationId="{BACC6370-2D7E-4714-9D71-7542949D7D5D}"/>
          </ac:spMkLst>
        </pc:spChg>
        <pc:spChg chg="add">
          <ac:chgData name="Lynne Guy" userId="498f45d4e56427ac" providerId="LiveId" clId="{B454C360-0171-48E9-A89F-33DEDBCFF794}" dt="2026-06-29T03:12:25.233" v="353" actId="26606"/>
          <ac:spMkLst>
            <pc:docMk/>
            <pc:sldMk cId="2383042859" sldId="264"/>
            <ac:spMk id="11" creationId="{256B2C21-A230-48C0-8DF1-C46611373C44}"/>
          </ac:spMkLst>
        </pc:spChg>
        <pc:spChg chg="add">
          <ac:chgData name="Lynne Guy" userId="498f45d4e56427ac" providerId="LiveId" clId="{B454C360-0171-48E9-A89F-33DEDBCFF794}" dt="2026-06-29T03:12:25.233" v="353" actId="26606"/>
          <ac:spMkLst>
            <pc:docMk/>
            <pc:sldMk cId="2383042859" sldId="264"/>
            <ac:spMk id="13" creationId="{3847E18C-932D-4C95-AABA-FEC7C9499AD7}"/>
          </ac:spMkLst>
        </pc:spChg>
        <pc:spChg chg="add">
          <ac:chgData name="Lynne Guy" userId="498f45d4e56427ac" providerId="LiveId" clId="{B454C360-0171-48E9-A89F-33DEDBCFF794}" dt="2026-06-29T03:12:25.233" v="353" actId="26606"/>
          <ac:spMkLst>
            <pc:docMk/>
            <pc:sldMk cId="2383042859" sldId="264"/>
            <ac:spMk id="15" creationId="{3150CB11-0C61-439E-910F-5787759E72A0}"/>
          </ac:spMkLst>
        </pc:spChg>
        <pc:spChg chg="add">
          <ac:chgData name="Lynne Guy" userId="498f45d4e56427ac" providerId="LiveId" clId="{B454C360-0171-48E9-A89F-33DEDBCFF794}" dt="2026-06-29T03:12:25.233" v="353" actId="26606"/>
          <ac:spMkLst>
            <pc:docMk/>
            <pc:sldMk cId="2383042859" sldId="264"/>
            <ac:spMk id="17" creationId="{43F8A58B-5155-44CE-A5FF-7647B47D0A7A}"/>
          </ac:spMkLst>
        </pc:spChg>
        <pc:spChg chg="add">
          <ac:chgData name="Lynne Guy" userId="498f45d4e56427ac" providerId="LiveId" clId="{B454C360-0171-48E9-A89F-33DEDBCFF794}" dt="2026-06-29T03:12:25.233" v="353" actId="26606"/>
          <ac:spMkLst>
            <pc:docMk/>
            <pc:sldMk cId="2383042859" sldId="264"/>
            <ac:spMk id="19" creationId="{443F2ACA-E6D6-4028-82DD-F03C262D5DE6}"/>
          </ac:spMkLst>
        </pc:spChg>
        <pc:graphicFrameChg chg="add modGraphic">
          <ac:chgData name="Lynne Guy" userId="498f45d4e56427ac" providerId="LiveId" clId="{B454C360-0171-48E9-A89F-33DEDBCFF794}" dt="2026-06-29T03:12:47.873" v="355" actId="20577"/>
          <ac:graphicFrameMkLst>
            <pc:docMk/>
            <pc:sldMk cId="2383042859" sldId="264"/>
            <ac:graphicFrameMk id="5" creationId="{F82F29E6-8F0D-22EB-7296-FB3DEF60864D}"/>
          </ac:graphicFrameMkLst>
        </pc:graphicFrameChg>
      </pc:sldChg>
      <pc:sldChg chg="addSp delSp modSp new mod setBg">
        <pc:chgData name="Lynne Guy" userId="498f45d4e56427ac" providerId="LiveId" clId="{B454C360-0171-48E9-A89F-33DEDBCFF794}" dt="2026-06-30T06:00:24.078" v="731" actId="26606"/>
        <pc:sldMkLst>
          <pc:docMk/>
          <pc:sldMk cId="3589241047" sldId="265"/>
        </pc:sldMkLst>
        <pc:spChg chg="mod">
          <ac:chgData name="Lynne Guy" userId="498f45d4e56427ac" providerId="LiveId" clId="{B454C360-0171-48E9-A89F-33DEDBCFF794}" dt="2026-06-30T06:00:24.078" v="731" actId="26606"/>
          <ac:spMkLst>
            <pc:docMk/>
            <pc:sldMk cId="3589241047" sldId="265"/>
            <ac:spMk id="2" creationId="{55C7AA24-EC82-3812-7B9C-575752B9B7A2}"/>
          </ac:spMkLst>
        </pc:spChg>
        <pc:spChg chg="add del mod">
          <ac:chgData name="Lynne Guy" userId="498f45d4e56427ac" providerId="LiveId" clId="{B454C360-0171-48E9-A89F-33DEDBCFF794}" dt="2026-06-30T06:00:24.078" v="731" actId="26606"/>
          <ac:spMkLst>
            <pc:docMk/>
            <pc:sldMk cId="3589241047" sldId="265"/>
            <ac:spMk id="3" creationId="{EEF674E4-151F-65AA-0163-B5A97DFC27DF}"/>
          </ac:spMkLst>
        </pc:spChg>
        <pc:spChg chg="add del">
          <ac:chgData name="Lynne Guy" userId="498f45d4e56427ac" providerId="LiveId" clId="{B454C360-0171-48E9-A89F-33DEDBCFF794}" dt="2026-06-30T05:58:49.444" v="724" actId="26606"/>
          <ac:spMkLst>
            <pc:docMk/>
            <pc:sldMk cId="3589241047" sldId="265"/>
            <ac:spMk id="9" creationId="{2659FDB4-FCBE-4A89-B46D-43D4FA54464D}"/>
          </ac:spMkLst>
        </pc:spChg>
        <pc:spChg chg="add del">
          <ac:chgData name="Lynne Guy" userId="498f45d4e56427ac" providerId="LiveId" clId="{B454C360-0171-48E9-A89F-33DEDBCFF794}" dt="2026-06-30T05:59:11.098" v="726" actId="26606"/>
          <ac:spMkLst>
            <pc:docMk/>
            <pc:sldMk cId="3589241047" sldId="265"/>
            <ac:spMk id="10" creationId="{245A9F99-D9B1-4094-A2E2-B90AC1DB7B9C}"/>
          </ac:spMkLst>
        </pc:spChg>
        <pc:spChg chg="add del">
          <ac:chgData name="Lynne Guy" userId="498f45d4e56427ac" providerId="LiveId" clId="{B454C360-0171-48E9-A89F-33DEDBCFF794}" dt="2026-06-30T05:59:11.098" v="726" actId="26606"/>
          <ac:spMkLst>
            <pc:docMk/>
            <pc:sldMk cId="3589241047" sldId="265"/>
            <ac:spMk id="12" creationId="{B7FAF607-473A-4A43-A23D-BBFF5C4117BB}"/>
          </ac:spMkLst>
        </pc:spChg>
        <pc:spChg chg="add del">
          <ac:chgData name="Lynne Guy" userId="498f45d4e56427ac" providerId="LiveId" clId="{B454C360-0171-48E9-A89F-33DEDBCFF794}" dt="2026-06-30T05:59:11.098" v="726" actId="26606"/>
          <ac:spMkLst>
            <pc:docMk/>
            <pc:sldMk cId="3589241047" sldId="265"/>
            <ac:spMk id="13" creationId="{EEF674E4-151F-65AA-0163-B5A97DFC27DF}"/>
          </ac:spMkLst>
        </pc:spChg>
        <pc:spChg chg="add del">
          <ac:chgData name="Lynne Guy" userId="498f45d4e56427ac" providerId="LiveId" clId="{B454C360-0171-48E9-A89F-33DEDBCFF794}" dt="2026-06-30T05:59:50.828" v="728" actId="26606"/>
          <ac:spMkLst>
            <pc:docMk/>
            <pc:sldMk cId="3589241047" sldId="265"/>
            <ac:spMk id="19" creationId="{245A9F99-D9B1-4094-A2E2-B90AC1DB7B9C}"/>
          </ac:spMkLst>
        </pc:spChg>
        <pc:spChg chg="add del">
          <ac:chgData name="Lynne Guy" userId="498f45d4e56427ac" providerId="LiveId" clId="{B454C360-0171-48E9-A89F-33DEDBCFF794}" dt="2026-06-30T05:59:50.828" v="728" actId="26606"/>
          <ac:spMkLst>
            <pc:docMk/>
            <pc:sldMk cId="3589241047" sldId="265"/>
            <ac:spMk id="20" creationId="{B7FAF607-473A-4A43-A23D-BBFF5C4117BB}"/>
          </ac:spMkLst>
        </pc:spChg>
        <pc:spChg chg="add del">
          <ac:chgData name="Lynne Guy" userId="498f45d4e56427ac" providerId="LiveId" clId="{B454C360-0171-48E9-A89F-33DEDBCFF794}" dt="2026-06-30T05:59:50.828" v="728" actId="26606"/>
          <ac:spMkLst>
            <pc:docMk/>
            <pc:sldMk cId="3589241047" sldId="265"/>
            <ac:spMk id="22" creationId="{EEF674E4-151F-65AA-0163-B5A97DFC27DF}"/>
          </ac:spMkLst>
        </pc:spChg>
        <pc:spChg chg="add">
          <ac:chgData name="Lynne Guy" userId="498f45d4e56427ac" providerId="LiveId" clId="{B454C360-0171-48E9-A89F-33DEDBCFF794}" dt="2026-06-30T06:00:24.078" v="731" actId="26606"/>
          <ac:spMkLst>
            <pc:docMk/>
            <pc:sldMk cId="3589241047" sldId="265"/>
            <ac:spMk id="30" creationId="{2659FDB4-FCBE-4A89-B46D-43D4FA54464D}"/>
          </ac:spMkLst>
        </pc:spChg>
        <pc:grpChg chg="add del">
          <ac:chgData name="Lynne Guy" userId="498f45d4e56427ac" providerId="LiveId" clId="{B454C360-0171-48E9-A89F-33DEDBCFF794}" dt="2026-06-30T05:59:11.098" v="726" actId="26606"/>
          <ac:grpSpMkLst>
            <pc:docMk/>
            <pc:sldMk cId="3589241047" sldId="265"/>
            <ac:grpSpMk id="14" creationId="{C5F6476F-D303-44D3-B30F-1BA348F0F64A}"/>
          </ac:grpSpMkLst>
        </pc:grpChg>
        <pc:grpChg chg="add del">
          <ac:chgData name="Lynne Guy" userId="498f45d4e56427ac" providerId="LiveId" clId="{B454C360-0171-48E9-A89F-33DEDBCFF794}" dt="2026-06-30T05:59:50.828" v="728" actId="26606"/>
          <ac:grpSpMkLst>
            <pc:docMk/>
            <pc:sldMk cId="3589241047" sldId="265"/>
            <ac:grpSpMk id="23" creationId="{C5F6476F-D303-44D3-B30F-1BA348F0F64A}"/>
          </ac:grpSpMkLst>
        </pc:grpChg>
        <pc:graphicFrameChg chg="add del">
          <ac:chgData name="Lynne Guy" userId="498f45d4e56427ac" providerId="LiveId" clId="{B454C360-0171-48E9-A89F-33DEDBCFF794}" dt="2026-06-30T05:58:49.444" v="724" actId="26606"/>
          <ac:graphicFrameMkLst>
            <pc:docMk/>
            <pc:sldMk cId="3589241047" sldId="265"/>
            <ac:graphicFrameMk id="5" creationId="{C21E1940-3283-1A71-358A-5C653797E7B9}"/>
          </ac:graphicFrameMkLst>
        </pc:graphicFrameChg>
        <pc:graphicFrameChg chg="add del">
          <ac:chgData name="Lynne Guy" userId="498f45d4e56427ac" providerId="LiveId" clId="{B454C360-0171-48E9-A89F-33DEDBCFF794}" dt="2026-06-30T06:00:24.030" v="730" actId="26606"/>
          <ac:graphicFrameMkLst>
            <pc:docMk/>
            <pc:sldMk cId="3589241047" sldId="265"/>
            <ac:graphicFrameMk id="28" creationId="{1187939C-56C8-DD83-1F8E-A9377315AAF3}"/>
          </ac:graphicFrameMkLst>
        </pc:graphicFrameChg>
        <pc:graphicFrameChg chg="add">
          <ac:chgData name="Lynne Guy" userId="498f45d4e56427ac" providerId="LiveId" clId="{B454C360-0171-48E9-A89F-33DEDBCFF794}" dt="2026-06-30T06:00:24.078" v="731" actId="26606"/>
          <ac:graphicFrameMkLst>
            <pc:docMk/>
            <pc:sldMk cId="3589241047" sldId="265"/>
            <ac:graphicFrameMk id="32" creationId="{C21E1940-3283-1A71-358A-5C653797E7B9}"/>
          </ac:graphicFrameMkLst>
        </pc:graphicFrameChg>
        <pc:picChg chg="add del">
          <ac:chgData name="Lynne Guy" userId="498f45d4e56427ac" providerId="LiveId" clId="{B454C360-0171-48E9-A89F-33DEDBCFF794}" dt="2026-06-30T05:59:11.098" v="726" actId="26606"/>
          <ac:picMkLst>
            <pc:docMk/>
            <pc:sldMk cId="3589241047" sldId="265"/>
            <ac:picMk id="7" creationId="{C6B26BA8-FABE-A9F2-87B2-6027C3435AB7}"/>
          </ac:picMkLst>
        </pc:picChg>
        <pc:picChg chg="add del">
          <ac:chgData name="Lynne Guy" userId="498f45d4e56427ac" providerId="LiveId" clId="{B454C360-0171-48E9-A89F-33DEDBCFF794}" dt="2026-06-30T05:59:50.828" v="728" actId="26606"/>
          <ac:picMkLst>
            <pc:docMk/>
            <pc:sldMk cId="3589241047" sldId="265"/>
            <ac:picMk id="21" creationId="{E845E67A-57EA-DF6D-3C23-03F61633D6BB}"/>
          </ac:picMkLst>
        </pc:picChg>
        <pc:cxnChg chg="add del">
          <ac:chgData name="Lynne Guy" userId="498f45d4e56427ac" providerId="LiveId" clId="{B454C360-0171-48E9-A89F-33DEDBCFF794}" dt="2026-06-30T05:58:49.444" v="724" actId="26606"/>
          <ac:cxnSpMkLst>
            <pc:docMk/>
            <pc:sldMk cId="3589241047" sldId="265"/>
            <ac:cxnSpMk id="11" creationId="{C8F51B3F-8331-4E4A-AE96-D47B1006EEAD}"/>
          </ac:cxnSpMkLst>
        </pc:cxnChg>
        <pc:cxnChg chg="add">
          <ac:chgData name="Lynne Guy" userId="498f45d4e56427ac" providerId="LiveId" clId="{B454C360-0171-48E9-A89F-33DEDBCFF794}" dt="2026-06-30T06:00:24.078" v="731" actId="26606"/>
          <ac:cxnSpMkLst>
            <pc:docMk/>
            <pc:sldMk cId="3589241047" sldId="265"/>
            <ac:cxnSpMk id="31" creationId="{C8F51B3F-8331-4E4A-AE96-D47B1006EEAD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image" Target="../media/image1.svg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image" Target="../media/image1.svg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image" Target="../media/image8.sv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59E86-ABAA-44AB-B680-2E428FD68E3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8705DA-0735-4A3A-8280-12E244222999}">
      <dgm:prSet/>
      <dgm:spPr/>
      <dgm:t>
        <a:bodyPr/>
        <a:lstStyle/>
        <a:p>
          <a:r>
            <a:rPr lang="en-NZ"/>
            <a:t>Seek Feedback from members and act on it.</a:t>
          </a:r>
          <a:endParaRPr lang="en-US"/>
        </a:p>
      </dgm:t>
    </dgm:pt>
    <dgm:pt modelId="{1237979C-5133-4163-A33D-58C3B24CF2C1}" type="parTrans" cxnId="{2C52D3DE-23D0-4CAC-8D56-B4747430E91A}">
      <dgm:prSet/>
      <dgm:spPr/>
      <dgm:t>
        <a:bodyPr/>
        <a:lstStyle/>
        <a:p>
          <a:endParaRPr lang="en-US"/>
        </a:p>
      </dgm:t>
    </dgm:pt>
    <dgm:pt modelId="{D7F83A5E-D56C-4B84-BE38-0804C7B55E6B}" type="sibTrans" cxnId="{2C52D3DE-23D0-4CAC-8D56-B4747430E91A}">
      <dgm:prSet/>
      <dgm:spPr/>
      <dgm:t>
        <a:bodyPr/>
        <a:lstStyle/>
        <a:p>
          <a:endParaRPr lang="en-US"/>
        </a:p>
      </dgm:t>
    </dgm:pt>
    <dgm:pt modelId="{D78825F9-B9D7-4280-8A40-E565614C31F2}">
      <dgm:prSet/>
      <dgm:spPr/>
      <dgm:t>
        <a:bodyPr/>
        <a:lstStyle/>
        <a:p>
          <a:r>
            <a:rPr lang="en-NZ"/>
            <a:t>Make sure members are enjoying their club experience.</a:t>
          </a:r>
          <a:endParaRPr lang="en-US"/>
        </a:p>
      </dgm:t>
    </dgm:pt>
    <dgm:pt modelId="{42DCEE7A-C9E1-4317-9B7C-ACFBEF680AA8}" type="parTrans" cxnId="{223F4978-98EB-4701-B0BD-1F83BB551514}">
      <dgm:prSet/>
      <dgm:spPr/>
      <dgm:t>
        <a:bodyPr/>
        <a:lstStyle/>
        <a:p>
          <a:endParaRPr lang="en-US"/>
        </a:p>
      </dgm:t>
    </dgm:pt>
    <dgm:pt modelId="{94CC2F3B-DA56-494A-B478-C66AB77B6E64}" type="sibTrans" cxnId="{223F4978-98EB-4701-B0BD-1F83BB551514}">
      <dgm:prSet/>
      <dgm:spPr/>
      <dgm:t>
        <a:bodyPr/>
        <a:lstStyle/>
        <a:p>
          <a:endParaRPr lang="en-US"/>
        </a:p>
      </dgm:t>
    </dgm:pt>
    <dgm:pt modelId="{9C1A6D2C-B9F8-4BB7-8CE5-264B0372BAC1}">
      <dgm:prSet/>
      <dgm:spPr/>
      <dgm:t>
        <a:bodyPr/>
        <a:lstStyle/>
        <a:p>
          <a:r>
            <a:rPr lang="en-NZ"/>
            <a:t>Break down barriers to membership.</a:t>
          </a:r>
          <a:endParaRPr lang="en-US"/>
        </a:p>
      </dgm:t>
    </dgm:pt>
    <dgm:pt modelId="{168543CF-0555-4467-8081-DC56F5FCB721}" type="parTrans" cxnId="{4F82D0EC-1510-40B0-8CAA-59B075FD7D95}">
      <dgm:prSet/>
      <dgm:spPr/>
      <dgm:t>
        <a:bodyPr/>
        <a:lstStyle/>
        <a:p>
          <a:endParaRPr lang="en-US"/>
        </a:p>
      </dgm:t>
    </dgm:pt>
    <dgm:pt modelId="{3C91468C-699F-49E0-B924-2581C4B49A34}" type="sibTrans" cxnId="{4F82D0EC-1510-40B0-8CAA-59B075FD7D95}">
      <dgm:prSet/>
      <dgm:spPr/>
      <dgm:t>
        <a:bodyPr/>
        <a:lstStyle/>
        <a:p>
          <a:endParaRPr lang="en-US"/>
        </a:p>
      </dgm:t>
    </dgm:pt>
    <dgm:pt modelId="{C5707E49-6038-4BA6-9B27-289673000424}">
      <dgm:prSet/>
      <dgm:spPr/>
      <dgm:t>
        <a:bodyPr/>
        <a:lstStyle/>
        <a:p>
          <a:r>
            <a:rPr lang="en-NZ"/>
            <a:t>Attend as many group meetings as possible.</a:t>
          </a:r>
          <a:endParaRPr lang="en-US"/>
        </a:p>
      </dgm:t>
    </dgm:pt>
    <dgm:pt modelId="{57CADD3F-B0B3-404D-8DE2-3AE01CB2B387}" type="parTrans" cxnId="{9CE4118A-A6D2-4277-A9B6-678D8F67A673}">
      <dgm:prSet/>
      <dgm:spPr/>
      <dgm:t>
        <a:bodyPr/>
        <a:lstStyle/>
        <a:p>
          <a:endParaRPr lang="en-US"/>
        </a:p>
      </dgm:t>
    </dgm:pt>
    <dgm:pt modelId="{4BC2B279-9D8D-4BC1-807A-E04725F9A4A3}" type="sibTrans" cxnId="{9CE4118A-A6D2-4277-A9B6-678D8F67A673}">
      <dgm:prSet/>
      <dgm:spPr/>
      <dgm:t>
        <a:bodyPr/>
        <a:lstStyle/>
        <a:p>
          <a:endParaRPr lang="en-US"/>
        </a:p>
      </dgm:t>
    </dgm:pt>
    <dgm:pt modelId="{97A46162-BEE7-4142-B621-F5F81AA5376E}">
      <dgm:prSet/>
      <dgm:spPr/>
      <dgm:t>
        <a:bodyPr/>
        <a:lstStyle/>
        <a:p>
          <a:r>
            <a:rPr lang="en-NZ"/>
            <a:t>More social activities. </a:t>
          </a:r>
          <a:endParaRPr lang="en-US"/>
        </a:p>
      </dgm:t>
    </dgm:pt>
    <dgm:pt modelId="{0282A8D3-D53E-4EFF-8F2F-8FAB167A1194}" type="parTrans" cxnId="{C5DF8CBD-97FB-4AF8-8C73-AD38AF61100A}">
      <dgm:prSet/>
      <dgm:spPr/>
      <dgm:t>
        <a:bodyPr/>
        <a:lstStyle/>
        <a:p>
          <a:endParaRPr lang="en-US"/>
        </a:p>
      </dgm:t>
    </dgm:pt>
    <dgm:pt modelId="{43FE6D33-D875-4DAC-B3A1-669560B2491F}" type="sibTrans" cxnId="{C5DF8CBD-97FB-4AF8-8C73-AD38AF61100A}">
      <dgm:prSet/>
      <dgm:spPr/>
      <dgm:t>
        <a:bodyPr/>
        <a:lstStyle/>
        <a:p>
          <a:endParaRPr lang="en-US"/>
        </a:p>
      </dgm:t>
    </dgm:pt>
    <dgm:pt modelId="{8DE9A668-6BF8-4860-AB9D-A72920C5BD9D}">
      <dgm:prSet/>
      <dgm:spPr/>
      <dgm:t>
        <a:bodyPr/>
        <a:lstStyle/>
        <a:p>
          <a:r>
            <a:rPr lang="en-NZ"/>
            <a:t>Drinks at 5.</a:t>
          </a:r>
          <a:endParaRPr lang="en-US"/>
        </a:p>
      </dgm:t>
    </dgm:pt>
    <dgm:pt modelId="{9C856081-3EF1-4640-998C-EC4888E05A25}" type="parTrans" cxnId="{41844936-62E1-41E0-A192-91F5DDC108BB}">
      <dgm:prSet/>
      <dgm:spPr/>
      <dgm:t>
        <a:bodyPr/>
        <a:lstStyle/>
        <a:p>
          <a:endParaRPr lang="en-US"/>
        </a:p>
      </dgm:t>
    </dgm:pt>
    <dgm:pt modelId="{8E3E7045-BD83-42C0-BF8D-D780F0751387}" type="sibTrans" cxnId="{41844936-62E1-41E0-A192-91F5DDC108BB}">
      <dgm:prSet/>
      <dgm:spPr/>
      <dgm:t>
        <a:bodyPr/>
        <a:lstStyle/>
        <a:p>
          <a:endParaRPr lang="en-US"/>
        </a:p>
      </dgm:t>
    </dgm:pt>
    <dgm:pt modelId="{1946476A-FAB4-462F-8C86-206FAD91DD76}">
      <dgm:prSet/>
      <dgm:spPr/>
      <dgm:t>
        <a:bodyPr/>
        <a:lstStyle/>
        <a:p>
          <a:r>
            <a:rPr lang="en-NZ"/>
            <a:t>Participate and collaborate with other clubs projects.</a:t>
          </a:r>
          <a:endParaRPr lang="en-US"/>
        </a:p>
      </dgm:t>
    </dgm:pt>
    <dgm:pt modelId="{7D22A0BF-1DC2-4FE4-980A-409D9D154F88}" type="parTrans" cxnId="{3959F48C-CB95-4C2D-9569-F57D8099154C}">
      <dgm:prSet/>
      <dgm:spPr/>
      <dgm:t>
        <a:bodyPr/>
        <a:lstStyle/>
        <a:p>
          <a:endParaRPr lang="en-US"/>
        </a:p>
      </dgm:t>
    </dgm:pt>
    <dgm:pt modelId="{84B1835A-1F8F-472D-832A-B246FC3E1FC7}" type="sibTrans" cxnId="{3959F48C-CB95-4C2D-9569-F57D8099154C}">
      <dgm:prSet/>
      <dgm:spPr/>
      <dgm:t>
        <a:bodyPr/>
        <a:lstStyle/>
        <a:p>
          <a:endParaRPr lang="en-US"/>
        </a:p>
      </dgm:t>
    </dgm:pt>
    <dgm:pt modelId="{EFF216D5-81E2-45E1-BB87-42C89307C6A8}" type="pres">
      <dgm:prSet presAssocID="{8CF59E86-ABAA-44AB-B680-2E428FD68E37}" presName="root" presStyleCnt="0">
        <dgm:presLayoutVars>
          <dgm:dir/>
          <dgm:resizeHandles val="exact"/>
        </dgm:presLayoutVars>
      </dgm:prSet>
      <dgm:spPr/>
    </dgm:pt>
    <dgm:pt modelId="{DEE645FC-4215-40EA-9B09-C90F40493C3B}" type="pres">
      <dgm:prSet presAssocID="{4A8705DA-0735-4A3A-8280-12E244222999}" presName="compNode" presStyleCnt="0"/>
      <dgm:spPr/>
    </dgm:pt>
    <dgm:pt modelId="{950B9817-B36E-4808-9389-1CBF12B4D8CA}" type="pres">
      <dgm:prSet presAssocID="{4A8705DA-0735-4A3A-8280-12E244222999}" presName="bgRect" presStyleLbl="bgShp" presStyleIdx="0" presStyleCnt="7"/>
      <dgm:spPr/>
    </dgm:pt>
    <dgm:pt modelId="{B2E89877-7D1D-4EF4-908A-CBEE1CA438CE}" type="pres">
      <dgm:prSet presAssocID="{4A8705DA-0735-4A3A-8280-12E244222999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0BA71E98-82DE-4A3A-B195-D39EFE9E5649}" type="pres">
      <dgm:prSet presAssocID="{4A8705DA-0735-4A3A-8280-12E244222999}" presName="spaceRect" presStyleCnt="0"/>
      <dgm:spPr/>
    </dgm:pt>
    <dgm:pt modelId="{6C422556-5C62-43FD-8257-D340AD0393C8}" type="pres">
      <dgm:prSet presAssocID="{4A8705DA-0735-4A3A-8280-12E244222999}" presName="parTx" presStyleLbl="revTx" presStyleIdx="0" presStyleCnt="7">
        <dgm:presLayoutVars>
          <dgm:chMax val="0"/>
          <dgm:chPref val="0"/>
        </dgm:presLayoutVars>
      </dgm:prSet>
      <dgm:spPr/>
    </dgm:pt>
    <dgm:pt modelId="{48BAE1FA-B97B-45BB-B564-B04A4FCAB6A9}" type="pres">
      <dgm:prSet presAssocID="{D7F83A5E-D56C-4B84-BE38-0804C7B55E6B}" presName="sibTrans" presStyleCnt="0"/>
      <dgm:spPr/>
    </dgm:pt>
    <dgm:pt modelId="{A7F489B8-196F-46EF-A3DC-25E1204CEF96}" type="pres">
      <dgm:prSet presAssocID="{D78825F9-B9D7-4280-8A40-E565614C31F2}" presName="compNode" presStyleCnt="0"/>
      <dgm:spPr/>
    </dgm:pt>
    <dgm:pt modelId="{A445B930-E899-4441-A9D5-0D23B848767E}" type="pres">
      <dgm:prSet presAssocID="{D78825F9-B9D7-4280-8A40-E565614C31F2}" presName="bgRect" presStyleLbl="bgShp" presStyleIdx="1" presStyleCnt="7"/>
      <dgm:spPr/>
    </dgm:pt>
    <dgm:pt modelId="{5C94EFD9-CEDB-4C46-B9AD-449FADCD07C3}" type="pres">
      <dgm:prSet presAssocID="{D78825F9-B9D7-4280-8A40-E565614C31F2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tennis"/>
        </a:ext>
      </dgm:extLst>
    </dgm:pt>
    <dgm:pt modelId="{E74BBCEC-8F0A-4DE2-8DF0-E98DF21D2D54}" type="pres">
      <dgm:prSet presAssocID="{D78825F9-B9D7-4280-8A40-E565614C31F2}" presName="spaceRect" presStyleCnt="0"/>
      <dgm:spPr/>
    </dgm:pt>
    <dgm:pt modelId="{A5405D4F-FBAF-4826-B256-BBCDFF4E8AEE}" type="pres">
      <dgm:prSet presAssocID="{D78825F9-B9D7-4280-8A40-E565614C31F2}" presName="parTx" presStyleLbl="revTx" presStyleIdx="1" presStyleCnt="7">
        <dgm:presLayoutVars>
          <dgm:chMax val="0"/>
          <dgm:chPref val="0"/>
        </dgm:presLayoutVars>
      </dgm:prSet>
      <dgm:spPr/>
    </dgm:pt>
    <dgm:pt modelId="{4ED282B5-BCE8-471A-B4FB-F17F1014C3A8}" type="pres">
      <dgm:prSet presAssocID="{94CC2F3B-DA56-494A-B478-C66AB77B6E64}" presName="sibTrans" presStyleCnt="0"/>
      <dgm:spPr/>
    </dgm:pt>
    <dgm:pt modelId="{288518FA-2B0D-4941-935A-B128F079A20C}" type="pres">
      <dgm:prSet presAssocID="{9C1A6D2C-B9F8-4BB7-8CE5-264B0372BAC1}" presName="compNode" presStyleCnt="0"/>
      <dgm:spPr/>
    </dgm:pt>
    <dgm:pt modelId="{F060886F-F422-4B2F-8AC3-9032C7724551}" type="pres">
      <dgm:prSet presAssocID="{9C1A6D2C-B9F8-4BB7-8CE5-264B0372BAC1}" presName="bgRect" presStyleLbl="bgShp" presStyleIdx="2" presStyleCnt="7"/>
      <dgm:spPr/>
    </dgm:pt>
    <dgm:pt modelId="{E8076F74-72D1-4F66-A266-4285E22F78C0}" type="pres">
      <dgm:prSet presAssocID="{9C1A6D2C-B9F8-4BB7-8CE5-264B0372BAC1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4283AFAC-79D0-47E1-9100-66DD7A13B70D}" type="pres">
      <dgm:prSet presAssocID="{9C1A6D2C-B9F8-4BB7-8CE5-264B0372BAC1}" presName="spaceRect" presStyleCnt="0"/>
      <dgm:spPr/>
    </dgm:pt>
    <dgm:pt modelId="{30128E28-FA8A-45FE-9731-28FE21622ED2}" type="pres">
      <dgm:prSet presAssocID="{9C1A6D2C-B9F8-4BB7-8CE5-264B0372BAC1}" presName="parTx" presStyleLbl="revTx" presStyleIdx="2" presStyleCnt="7">
        <dgm:presLayoutVars>
          <dgm:chMax val="0"/>
          <dgm:chPref val="0"/>
        </dgm:presLayoutVars>
      </dgm:prSet>
      <dgm:spPr/>
    </dgm:pt>
    <dgm:pt modelId="{E0CE667F-9D76-4368-949E-B2B9288FEF5E}" type="pres">
      <dgm:prSet presAssocID="{3C91468C-699F-49E0-B924-2581C4B49A34}" presName="sibTrans" presStyleCnt="0"/>
      <dgm:spPr/>
    </dgm:pt>
    <dgm:pt modelId="{D6399E11-FFCB-41CD-886B-20AFF13E5251}" type="pres">
      <dgm:prSet presAssocID="{C5707E49-6038-4BA6-9B27-289673000424}" presName="compNode" presStyleCnt="0"/>
      <dgm:spPr/>
    </dgm:pt>
    <dgm:pt modelId="{20B9846F-DC77-4120-9D48-E0D7C8B83E24}" type="pres">
      <dgm:prSet presAssocID="{C5707E49-6038-4BA6-9B27-289673000424}" presName="bgRect" presStyleLbl="bgShp" presStyleIdx="3" presStyleCnt="7"/>
      <dgm:spPr/>
    </dgm:pt>
    <dgm:pt modelId="{80F74654-C06E-4825-B184-86084EDA539E}" type="pres">
      <dgm:prSet presAssocID="{C5707E49-6038-4BA6-9B27-289673000424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808E492-5592-42C5-A380-7C5263896854}" type="pres">
      <dgm:prSet presAssocID="{C5707E49-6038-4BA6-9B27-289673000424}" presName="spaceRect" presStyleCnt="0"/>
      <dgm:spPr/>
    </dgm:pt>
    <dgm:pt modelId="{9BBFA5C0-3436-411C-9EF2-7B9F43E7554E}" type="pres">
      <dgm:prSet presAssocID="{C5707E49-6038-4BA6-9B27-289673000424}" presName="parTx" presStyleLbl="revTx" presStyleIdx="3" presStyleCnt="7">
        <dgm:presLayoutVars>
          <dgm:chMax val="0"/>
          <dgm:chPref val="0"/>
        </dgm:presLayoutVars>
      </dgm:prSet>
      <dgm:spPr/>
    </dgm:pt>
    <dgm:pt modelId="{DD97813E-711F-40F8-B862-3B9C69CCA0FB}" type="pres">
      <dgm:prSet presAssocID="{4BC2B279-9D8D-4BC1-807A-E04725F9A4A3}" presName="sibTrans" presStyleCnt="0"/>
      <dgm:spPr/>
    </dgm:pt>
    <dgm:pt modelId="{4867AFD4-7BFF-4840-8C84-65E7E5A639D1}" type="pres">
      <dgm:prSet presAssocID="{97A46162-BEE7-4142-B621-F5F81AA5376E}" presName="compNode" presStyleCnt="0"/>
      <dgm:spPr/>
    </dgm:pt>
    <dgm:pt modelId="{AD1614E0-BE0D-4680-999A-E34650D2C2DD}" type="pres">
      <dgm:prSet presAssocID="{97A46162-BEE7-4142-B621-F5F81AA5376E}" presName="bgRect" presStyleLbl="bgShp" presStyleIdx="4" presStyleCnt="7"/>
      <dgm:spPr/>
    </dgm:pt>
    <dgm:pt modelId="{7156EE24-1765-40C0-BE5F-A474331BD8FB}" type="pres">
      <dgm:prSet presAssocID="{97A46162-BEE7-4142-B621-F5F81AA5376E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ch ball"/>
        </a:ext>
      </dgm:extLst>
    </dgm:pt>
    <dgm:pt modelId="{1467D44C-5C5D-43BA-BBA9-3172A9DEE6D1}" type="pres">
      <dgm:prSet presAssocID="{97A46162-BEE7-4142-B621-F5F81AA5376E}" presName="spaceRect" presStyleCnt="0"/>
      <dgm:spPr/>
    </dgm:pt>
    <dgm:pt modelId="{109D3BD4-9DFC-418E-98EC-97570C0736FF}" type="pres">
      <dgm:prSet presAssocID="{97A46162-BEE7-4142-B621-F5F81AA5376E}" presName="parTx" presStyleLbl="revTx" presStyleIdx="4" presStyleCnt="7">
        <dgm:presLayoutVars>
          <dgm:chMax val="0"/>
          <dgm:chPref val="0"/>
        </dgm:presLayoutVars>
      </dgm:prSet>
      <dgm:spPr/>
    </dgm:pt>
    <dgm:pt modelId="{85DC0954-306A-4550-92E6-6F188F3BBD95}" type="pres">
      <dgm:prSet presAssocID="{43FE6D33-D875-4DAC-B3A1-669560B2491F}" presName="sibTrans" presStyleCnt="0"/>
      <dgm:spPr/>
    </dgm:pt>
    <dgm:pt modelId="{82AC0BD6-EB49-467F-8653-DBB5ABE76642}" type="pres">
      <dgm:prSet presAssocID="{8DE9A668-6BF8-4860-AB9D-A72920C5BD9D}" presName="compNode" presStyleCnt="0"/>
      <dgm:spPr/>
    </dgm:pt>
    <dgm:pt modelId="{E6B8AFE2-E768-4F50-83D0-DFFBB6C2B430}" type="pres">
      <dgm:prSet presAssocID="{8DE9A668-6BF8-4860-AB9D-A72920C5BD9D}" presName="bgRect" presStyleLbl="bgShp" presStyleIdx="5" presStyleCnt="7"/>
      <dgm:spPr/>
    </dgm:pt>
    <dgm:pt modelId="{A394AF9B-8444-4A71-9B72-C59219C84412}" type="pres">
      <dgm:prSet presAssocID="{8DE9A668-6BF8-4860-AB9D-A72920C5BD9D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F0B029F3-5DE6-4096-B0C7-077DECDB5436}" type="pres">
      <dgm:prSet presAssocID="{8DE9A668-6BF8-4860-AB9D-A72920C5BD9D}" presName="spaceRect" presStyleCnt="0"/>
      <dgm:spPr/>
    </dgm:pt>
    <dgm:pt modelId="{81958056-9D53-4542-930D-54BE8DBAA417}" type="pres">
      <dgm:prSet presAssocID="{8DE9A668-6BF8-4860-AB9D-A72920C5BD9D}" presName="parTx" presStyleLbl="revTx" presStyleIdx="5" presStyleCnt="7">
        <dgm:presLayoutVars>
          <dgm:chMax val="0"/>
          <dgm:chPref val="0"/>
        </dgm:presLayoutVars>
      </dgm:prSet>
      <dgm:spPr/>
    </dgm:pt>
    <dgm:pt modelId="{8C110B42-9C1E-421B-9849-BC26CA5EE25F}" type="pres">
      <dgm:prSet presAssocID="{8E3E7045-BD83-42C0-BF8D-D780F0751387}" presName="sibTrans" presStyleCnt="0"/>
      <dgm:spPr/>
    </dgm:pt>
    <dgm:pt modelId="{C12F9341-F148-42A3-A984-4C90F584C525}" type="pres">
      <dgm:prSet presAssocID="{1946476A-FAB4-462F-8C86-206FAD91DD76}" presName="compNode" presStyleCnt="0"/>
      <dgm:spPr/>
    </dgm:pt>
    <dgm:pt modelId="{05F527CE-9E63-4AD8-9747-E0A416B0A75C}" type="pres">
      <dgm:prSet presAssocID="{1946476A-FAB4-462F-8C86-206FAD91DD76}" presName="bgRect" presStyleLbl="bgShp" presStyleIdx="6" presStyleCnt="7"/>
      <dgm:spPr/>
    </dgm:pt>
    <dgm:pt modelId="{B749165A-994F-4537-A934-D460A186603A}" type="pres">
      <dgm:prSet presAssocID="{1946476A-FAB4-462F-8C86-206FAD91DD76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f Clubs"/>
        </a:ext>
      </dgm:extLst>
    </dgm:pt>
    <dgm:pt modelId="{8F57EE67-C9EA-4175-A698-04798CAC29EB}" type="pres">
      <dgm:prSet presAssocID="{1946476A-FAB4-462F-8C86-206FAD91DD76}" presName="spaceRect" presStyleCnt="0"/>
      <dgm:spPr/>
    </dgm:pt>
    <dgm:pt modelId="{78940DA2-5FA7-475E-8BE9-0165E25CC19B}" type="pres">
      <dgm:prSet presAssocID="{1946476A-FAB4-462F-8C86-206FAD91DD7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66E3E04-BED8-4FDC-A9AC-BE7F8E600174}" type="presOf" srcId="{D78825F9-B9D7-4280-8A40-E565614C31F2}" destId="{A5405D4F-FBAF-4826-B256-BBCDFF4E8AEE}" srcOrd="0" destOrd="0" presId="urn:microsoft.com/office/officeart/2018/2/layout/IconVerticalSolidList"/>
    <dgm:cxn modelId="{0BB29819-3E3A-4742-A732-62BA83F46E71}" type="presOf" srcId="{8CF59E86-ABAA-44AB-B680-2E428FD68E37}" destId="{EFF216D5-81E2-45E1-BB87-42C89307C6A8}" srcOrd="0" destOrd="0" presId="urn:microsoft.com/office/officeart/2018/2/layout/IconVerticalSolidList"/>
    <dgm:cxn modelId="{6FE40B29-B83A-46C9-A123-8BF82CFC42EF}" type="presOf" srcId="{9C1A6D2C-B9F8-4BB7-8CE5-264B0372BAC1}" destId="{30128E28-FA8A-45FE-9731-28FE21622ED2}" srcOrd="0" destOrd="0" presId="urn:microsoft.com/office/officeart/2018/2/layout/IconVerticalSolidList"/>
    <dgm:cxn modelId="{41844936-62E1-41E0-A192-91F5DDC108BB}" srcId="{8CF59E86-ABAA-44AB-B680-2E428FD68E37}" destId="{8DE9A668-6BF8-4860-AB9D-A72920C5BD9D}" srcOrd="5" destOrd="0" parTransId="{9C856081-3EF1-4640-998C-EC4888E05A25}" sibTransId="{8E3E7045-BD83-42C0-BF8D-D780F0751387}"/>
    <dgm:cxn modelId="{99A9613E-0347-4E0E-9C05-644B3F9E6E9E}" type="presOf" srcId="{1946476A-FAB4-462F-8C86-206FAD91DD76}" destId="{78940DA2-5FA7-475E-8BE9-0165E25CC19B}" srcOrd="0" destOrd="0" presId="urn:microsoft.com/office/officeart/2018/2/layout/IconVerticalSolidList"/>
    <dgm:cxn modelId="{223F4978-98EB-4701-B0BD-1F83BB551514}" srcId="{8CF59E86-ABAA-44AB-B680-2E428FD68E37}" destId="{D78825F9-B9D7-4280-8A40-E565614C31F2}" srcOrd="1" destOrd="0" parTransId="{42DCEE7A-C9E1-4317-9B7C-ACFBEF680AA8}" sibTransId="{94CC2F3B-DA56-494A-B478-C66AB77B6E64}"/>
    <dgm:cxn modelId="{9CE4118A-A6D2-4277-A9B6-678D8F67A673}" srcId="{8CF59E86-ABAA-44AB-B680-2E428FD68E37}" destId="{C5707E49-6038-4BA6-9B27-289673000424}" srcOrd="3" destOrd="0" parTransId="{57CADD3F-B0B3-404D-8DE2-3AE01CB2B387}" sibTransId="{4BC2B279-9D8D-4BC1-807A-E04725F9A4A3}"/>
    <dgm:cxn modelId="{3959F48C-CB95-4C2D-9569-F57D8099154C}" srcId="{8CF59E86-ABAA-44AB-B680-2E428FD68E37}" destId="{1946476A-FAB4-462F-8C86-206FAD91DD76}" srcOrd="6" destOrd="0" parTransId="{7D22A0BF-1DC2-4FE4-980A-409D9D154F88}" sibTransId="{84B1835A-1F8F-472D-832A-B246FC3E1FC7}"/>
    <dgm:cxn modelId="{4B9A8199-3AF3-4EB9-9875-1F32621535DD}" type="presOf" srcId="{C5707E49-6038-4BA6-9B27-289673000424}" destId="{9BBFA5C0-3436-411C-9EF2-7B9F43E7554E}" srcOrd="0" destOrd="0" presId="urn:microsoft.com/office/officeart/2018/2/layout/IconVerticalSolidList"/>
    <dgm:cxn modelId="{43B02DA1-E6DE-4F39-8EF4-975A35926E7F}" type="presOf" srcId="{4A8705DA-0735-4A3A-8280-12E244222999}" destId="{6C422556-5C62-43FD-8257-D340AD0393C8}" srcOrd="0" destOrd="0" presId="urn:microsoft.com/office/officeart/2018/2/layout/IconVerticalSolidList"/>
    <dgm:cxn modelId="{C5DF8CBD-97FB-4AF8-8C73-AD38AF61100A}" srcId="{8CF59E86-ABAA-44AB-B680-2E428FD68E37}" destId="{97A46162-BEE7-4142-B621-F5F81AA5376E}" srcOrd="4" destOrd="0" parTransId="{0282A8D3-D53E-4EFF-8F2F-8FAB167A1194}" sibTransId="{43FE6D33-D875-4DAC-B3A1-669560B2491F}"/>
    <dgm:cxn modelId="{CC89BFCF-05BD-45D5-8A9B-056E2E13BBA0}" type="presOf" srcId="{97A46162-BEE7-4142-B621-F5F81AA5376E}" destId="{109D3BD4-9DFC-418E-98EC-97570C0736FF}" srcOrd="0" destOrd="0" presId="urn:microsoft.com/office/officeart/2018/2/layout/IconVerticalSolidList"/>
    <dgm:cxn modelId="{2C52D3DE-23D0-4CAC-8D56-B4747430E91A}" srcId="{8CF59E86-ABAA-44AB-B680-2E428FD68E37}" destId="{4A8705DA-0735-4A3A-8280-12E244222999}" srcOrd="0" destOrd="0" parTransId="{1237979C-5133-4163-A33D-58C3B24CF2C1}" sibTransId="{D7F83A5E-D56C-4B84-BE38-0804C7B55E6B}"/>
    <dgm:cxn modelId="{4F82D0EC-1510-40B0-8CAA-59B075FD7D95}" srcId="{8CF59E86-ABAA-44AB-B680-2E428FD68E37}" destId="{9C1A6D2C-B9F8-4BB7-8CE5-264B0372BAC1}" srcOrd="2" destOrd="0" parTransId="{168543CF-0555-4467-8081-DC56F5FCB721}" sibTransId="{3C91468C-699F-49E0-B924-2581C4B49A34}"/>
    <dgm:cxn modelId="{4D9955F2-E54B-4331-81B0-6E46824055E8}" type="presOf" srcId="{8DE9A668-6BF8-4860-AB9D-A72920C5BD9D}" destId="{81958056-9D53-4542-930D-54BE8DBAA417}" srcOrd="0" destOrd="0" presId="urn:microsoft.com/office/officeart/2018/2/layout/IconVerticalSolidList"/>
    <dgm:cxn modelId="{22B74E06-118F-448C-8EEC-15E0C0AF5E3D}" type="presParOf" srcId="{EFF216D5-81E2-45E1-BB87-42C89307C6A8}" destId="{DEE645FC-4215-40EA-9B09-C90F40493C3B}" srcOrd="0" destOrd="0" presId="urn:microsoft.com/office/officeart/2018/2/layout/IconVerticalSolidList"/>
    <dgm:cxn modelId="{6F340C52-D8BA-4851-9FC2-A72A0330DD8E}" type="presParOf" srcId="{DEE645FC-4215-40EA-9B09-C90F40493C3B}" destId="{950B9817-B36E-4808-9389-1CBF12B4D8CA}" srcOrd="0" destOrd="0" presId="urn:microsoft.com/office/officeart/2018/2/layout/IconVerticalSolidList"/>
    <dgm:cxn modelId="{D6BAA072-DCF7-41DB-8EA9-5A95B44AFD12}" type="presParOf" srcId="{DEE645FC-4215-40EA-9B09-C90F40493C3B}" destId="{B2E89877-7D1D-4EF4-908A-CBEE1CA438CE}" srcOrd="1" destOrd="0" presId="urn:microsoft.com/office/officeart/2018/2/layout/IconVerticalSolidList"/>
    <dgm:cxn modelId="{DF330866-23A8-4B42-AC45-51901123A434}" type="presParOf" srcId="{DEE645FC-4215-40EA-9B09-C90F40493C3B}" destId="{0BA71E98-82DE-4A3A-B195-D39EFE9E5649}" srcOrd="2" destOrd="0" presId="urn:microsoft.com/office/officeart/2018/2/layout/IconVerticalSolidList"/>
    <dgm:cxn modelId="{BCEBCC6A-78B3-4084-A252-4733AD3AFBC6}" type="presParOf" srcId="{DEE645FC-4215-40EA-9B09-C90F40493C3B}" destId="{6C422556-5C62-43FD-8257-D340AD0393C8}" srcOrd="3" destOrd="0" presId="urn:microsoft.com/office/officeart/2018/2/layout/IconVerticalSolidList"/>
    <dgm:cxn modelId="{7412ACC5-9388-490E-AB84-611B1A5B5EC3}" type="presParOf" srcId="{EFF216D5-81E2-45E1-BB87-42C89307C6A8}" destId="{48BAE1FA-B97B-45BB-B564-B04A4FCAB6A9}" srcOrd="1" destOrd="0" presId="urn:microsoft.com/office/officeart/2018/2/layout/IconVerticalSolidList"/>
    <dgm:cxn modelId="{DE04C691-87F8-4601-BBD1-9C8C8EFB370A}" type="presParOf" srcId="{EFF216D5-81E2-45E1-BB87-42C89307C6A8}" destId="{A7F489B8-196F-46EF-A3DC-25E1204CEF96}" srcOrd="2" destOrd="0" presId="urn:microsoft.com/office/officeart/2018/2/layout/IconVerticalSolidList"/>
    <dgm:cxn modelId="{C9338418-9821-47B1-B63F-1360DFB65FD0}" type="presParOf" srcId="{A7F489B8-196F-46EF-A3DC-25E1204CEF96}" destId="{A445B930-E899-4441-A9D5-0D23B848767E}" srcOrd="0" destOrd="0" presId="urn:microsoft.com/office/officeart/2018/2/layout/IconVerticalSolidList"/>
    <dgm:cxn modelId="{EFED2E32-52C8-4327-863D-82A7583CB685}" type="presParOf" srcId="{A7F489B8-196F-46EF-A3DC-25E1204CEF96}" destId="{5C94EFD9-CEDB-4C46-B9AD-449FADCD07C3}" srcOrd="1" destOrd="0" presId="urn:microsoft.com/office/officeart/2018/2/layout/IconVerticalSolidList"/>
    <dgm:cxn modelId="{53C985B8-382F-44B8-9984-774D30B14D98}" type="presParOf" srcId="{A7F489B8-196F-46EF-A3DC-25E1204CEF96}" destId="{E74BBCEC-8F0A-4DE2-8DF0-E98DF21D2D54}" srcOrd="2" destOrd="0" presId="urn:microsoft.com/office/officeart/2018/2/layout/IconVerticalSolidList"/>
    <dgm:cxn modelId="{5BBEC23D-7CF2-4C0D-879B-996A246E4129}" type="presParOf" srcId="{A7F489B8-196F-46EF-A3DC-25E1204CEF96}" destId="{A5405D4F-FBAF-4826-B256-BBCDFF4E8AEE}" srcOrd="3" destOrd="0" presId="urn:microsoft.com/office/officeart/2018/2/layout/IconVerticalSolidList"/>
    <dgm:cxn modelId="{1D880ABA-7EE7-4288-973A-A39CD52C2218}" type="presParOf" srcId="{EFF216D5-81E2-45E1-BB87-42C89307C6A8}" destId="{4ED282B5-BCE8-471A-B4FB-F17F1014C3A8}" srcOrd="3" destOrd="0" presId="urn:microsoft.com/office/officeart/2018/2/layout/IconVerticalSolidList"/>
    <dgm:cxn modelId="{674D5C29-D8BF-45FF-AC35-A89E36ED5FF0}" type="presParOf" srcId="{EFF216D5-81E2-45E1-BB87-42C89307C6A8}" destId="{288518FA-2B0D-4941-935A-B128F079A20C}" srcOrd="4" destOrd="0" presId="urn:microsoft.com/office/officeart/2018/2/layout/IconVerticalSolidList"/>
    <dgm:cxn modelId="{70EE926B-D881-4D89-B804-9D1279529C62}" type="presParOf" srcId="{288518FA-2B0D-4941-935A-B128F079A20C}" destId="{F060886F-F422-4B2F-8AC3-9032C7724551}" srcOrd="0" destOrd="0" presId="urn:microsoft.com/office/officeart/2018/2/layout/IconVerticalSolidList"/>
    <dgm:cxn modelId="{B0176BFC-CA1D-40F9-8A79-62A6E5762135}" type="presParOf" srcId="{288518FA-2B0D-4941-935A-B128F079A20C}" destId="{E8076F74-72D1-4F66-A266-4285E22F78C0}" srcOrd="1" destOrd="0" presId="urn:microsoft.com/office/officeart/2018/2/layout/IconVerticalSolidList"/>
    <dgm:cxn modelId="{279ECEB8-4169-440D-A4BE-2B28544437AE}" type="presParOf" srcId="{288518FA-2B0D-4941-935A-B128F079A20C}" destId="{4283AFAC-79D0-47E1-9100-66DD7A13B70D}" srcOrd="2" destOrd="0" presId="urn:microsoft.com/office/officeart/2018/2/layout/IconVerticalSolidList"/>
    <dgm:cxn modelId="{63FBE3EF-AF4A-4F47-B8C0-FAF170FFD03C}" type="presParOf" srcId="{288518FA-2B0D-4941-935A-B128F079A20C}" destId="{30128E28-FA8A-45FE-9731-28FE21622ED2}" srcOrd="3" destOrd="0" presId="urn:microsoft.com/office/officeart/2018/2/layout/IconVerticalSolidList"/>
    <dgm:cxn modelId="{23C62CA2-481F-4E5F-91DD-62792CCB0D42}" type="presParOf" srcId="{EFF216D5-81E2-45E1-BB87-42C89307C6A8}" destId="{E0CE667F-9D76-4368-949E-B2B9288FEF5E}" srcOrd="5" destOrd="0" presId="urn:microsoft.com/office/officeart/2018/2/layout/IconVerticalSolidList"/>
    <dgm:cxn modelId="{4AE9A13A-2B0B-4712-9597-322330623C56}" type="presParOf" srcId="{EFF216D5-81E2-45E1-BB87-42C89307C6A8}" destId="{D6399E11-FFCB-41CD-886B-20AFF13E5251}" srcOrd="6" destOrd="0" presId="urn:microsoft.com/office/officeart/2018/2/layout/IconVerticalSolidList"/>
    <dgm:cxn modelId="{1EA98F7B-03B2-489E-8C85-EA8ED7E1E5AE}" type="presParOf" srcId="{D6399E11-FFCB-41CD-886B-20AFF13E5251}" destId="{20B9846F-DC77-4120-9D48-E0D7C8B83E24}" srcOrd="0" destOrd="0" presId="urn:microsoft.com/office/officeart/2018/2/layout/IconVerticalSolidList"/>
    <dgm:cxn modelId="{8826D579-0982-41AD-9B5C-5FE8DE77612E}" type="presParOf" srcId="{D6399E11-FFCB-41CD-886B-20AFF13E5251}" destId="{80F74654-C06E-4825-B184-86084EDA539E}" srcOrd="1" destOrd="0" presId="urn:microsoft.com/office/officeart/2018/2/layout/IconVerticalSolidList"/>
    <dgm:cxn modelId="{676F1927-6CD3-445E-ACB0-7E3F265F2482}" type="presParOf" srcId="{D6399E11-FFCB-41CD-886B-20AFF13E5251}" destId="{9808E492-5592-42C5-A380-7C5263896854}" srcOrd="2" destOrd="0" presId="urn:microsoft.com/office/officeart/2018/2/layout/IconVerticalSolidList"/>
    <dgm:cxn modelId="{E37A13D2-C618-435B-BED6-3276F2D9FBD6}" type="presParOf" srcId="{D6399E11-FFCB-41CD-886B-20AFF13E5251}" destId="{9BBFA5C0-3436-411C-9EF2-7B9F43E7554E}" srcOrd="3" destOrd="0" presId="urn:microsoft.com/office/officeart/2018/2/layout/IconVerticalSolidList"/>
    <dgm:cxn modelId="{3F27DC8D-4B9D-41B9-9EA3-1B29DD0A5931}" type="presParOf" srcId="{EFF216D5-81E2-45E1-BB87-42C89307C6A8}" destId="{DD97813E-711F-40F8-B862-3B9C69CCA0FB}" srcOrd="7" destOrd="0" presId="urn:microsoft.com/office/officeart/2018/2/layout/IconVerticalSolidList"/>
    <dgm:cxn modelId="{F63B1E3E-532A-4864-941C-4CB3C18C75B6}" type="presParOf" srcId="{EFF216D5-81E2-45E1-BB87-42C89307C6A8}" destId="{4867AFD4-7BFF-4840-8C84-65E7E5A639D1}" srcOrd="8" destOrd="0" presId="urn:microsoft.com/office/officeart/2018/2/layout/IconVerticalSolidList"/>
    <dgm:cxn modelId="{5AB314F9-E0B1-4DAC-B2EB-16D6ACC3541E}" type="presParOf" srcId="{4867AFD4-7BFF-4840-8C84-65E7E5A639D1}" destId="{AD1614E0-BE0D-4680-999A-E34650D2C2DD}" srcOrd="0" destOrd="0" presId="urn:microsoft.com/office/officeart/2018/2/layout/IconVerticalSolidList"/>
    <dgm:cxn modelId="{31A06604-B886-4A75-B16A-6978183FBBA4}" type="presParOf" srcId="{4867AFD4-7BFF-4840-8C84-65E7E5A639D1}" destId="{7156EE24-1765-40C0-BE5F-A474331BD8FB}" srcOrd="1" destOrd="0" presId="urn:microsoft.com/office/officeart/2018/2/layout/IconVerticalSolidList"/>
    <dgm:cxn modelId="{C219A175-85D6-4A82-A104-3A0A1A18BFEB}" type="presParOf" srcId="{4867AFD4-7BFF-4840-8C84-65E7E5A639D1}" destId="{1467D44C-5C5D-43BA-BBA9-3172A9DEE6D1}" srcOrd="2" destOrd="0" presId="urn:microsoft.com/office/officeart/2018/2/layout/IconVerticalSolidList"/>
    <dgm:cxn modelId="{D2A4085B-26C4-4C24-A23E-255EE16DE8F1}" type="presParOf" srcId="{4867AFD4-7BFF-4840-8C84-65E7E5A639D1}" destId="{109D3BD4-9DFC-418E-98EC-97570C0736FF}" srcOrd="3" destOrd="0" presId="urn:microsoft.com/office/officeart/2018/2/layout/IconVerticalSolidList"/>
    <dgm:cxn modelId="{F8198D1F-2062-442D-9D35-D3DB718DAE30}" type="presParOf" srcId="{EFF216D5-81E2-45E1-BB87-42C89307C6A8}" destId="{85DC0954-306A-4550-92E6-6F188F3BBD95}" srcOrd="9" destOrd="0" presId="urn:microsoft.com/office/officeart/2018/2/layout/IconVerticalSolidList"/>
    <dgm:cxn modelId="{03F4A762-5DE3-42DF-9CE1-E015BD403096}" type="presParOf" srcId="{EFF216D5-81E2-45E1-BB87-42C89307C6A8}" destId="{82AC0BD6-EB49-467F-8653-DBB5ABE76642}" srcOrd="10" destOrd="0" presId="urn:microsoft.com/office/officeart/2018/2/layout/IconVerticalSolidList"/>
    <dgm:cxn modelId="{397F9F2A-B9A7-4195-9906-C5C90902EB0D}" type="presParOf" srcId="{82AC0BD6-EB49-467F-8653-DBB5ABE76642}" destId="{E6B8AFE2-E768-4F50-83D0-DFFBB6C2B430}" srcOrd="0" destOrd="0" presId="urn:microsoft.com/office/officeart/2018/2/layout/IconVerticalSolidList"/>
    <dgm:cxn modelId="{76F540CE-5794-4417-BB36-7AF81E73E360}" type="presParOf" srcId="{82AC0BD6-EB49-467F-8653-DBB5ABE76642}" destId="{A394AF9B-8444-4A71-9B72-C59219C84412}" srcOrd="1" destOrd="0" presId="urn:microsoft.com/office/officeart/2018/2/layout/IconVerticalSolidList"/>
    <dgm:cxn modelId="{B4DD0E47-5CA1-497E-A095-75C62EC9332A}" type="presParOf" srcId="{82AC0BD6-EB49-467F-8653-DBB5ABE76642}" destId="{F0B029F3-5DE6-4096-B0C7-077DECDB5436}" srcOrd="2" destOrd="0" presId="urn:microsoft.com/office/officeart/2018/2/layout/IconVerticalSolidList"/>
    <dgm:cxn modelId="{05C49303-2272-49D9-BFBC-F2690F86FCB1}" type="presParOf" srcId="{82AC0BD6-EB49-467F-8653-DBB5ABE76642}" destId="{81958056-9D53-4542-930D-54BE8DBAA417}" srcOrd="3" destOrd="0" presId="urn:microsoft.com/office/officeart/2018/2/layout/IconVerticalSolidList"/>
    <dgm:cxn modelId="{2A3C9F15-675B-430D-B3FE-1F0DE68FBD53}" type="presParOf" srcId="{EFF216D5-81E2-45E1-BB87-42C89307C6A8}" destId="{8C110B42-9C1E-421B-9849-BC26CA5EE25F}" srcOrd="11" destOrd="0" presId="urn:microsoft.com/office/officeart/2018/2/layout/IconVerticalSolidList"/>
    <dgm:cxn modelId="{CE3CAEC3-054C-48F1-9164-CDE7AAA13A12}" type="presParOf" srcId="{EFF216D5-81E2-45E1-BB87-42C89307C6A8}" destId="{C12F9341-F148-42A3-A984-4C90F584C525}" srcOrd="12" destOrd="0" presId="urn:microsoft.com/office/officeart/2018/2/layout/IconVerticalSolidList"/>
    <dgm:cxn modelId="{8331EAC0-363D-401E-9C48-459C1F9E86F6}" type="presParOf" srcId="{C12F9341-F148-42A3-A984-4C90F584C525}" destId="{05F527CE-9E63-4AD8-9747-E0A416B0A75C}" srcOrd="0" destOrd="0" presId="urn:microsoft.com/office/officeart/2018/2/layout/IconVerticalSolidList"/>
    <dgm:cxn modelId="{8655AF44-DBDD-4A88-9769-4B9E74915225}" type="presParOf" srcId="{C12F9341-F148-42A3-A984-4C90F584C525}" destId="{B749165A-994F-4537-A934-D460A186603A}" srcOrd="1" destOrd="0" presId="urn:microsoft.com/office/officeart/2018/2/layout/IconVerticalSolidList"/>
    <dgm:cxn modelId="{FBEB95CB-3D2E-4D02-B6CD-553FA47DA42B}" type="presParOf" srcId="{C12F9341-F148-42A3-A984-4C90F584C525}" destId="{8F57EE67-C9EA-4175-A698-04798CAC29EB}" srcOrd="2" destOrd="0" presId="urn:microsoft.com/office/officeart/2018/2/layout/IconVerticalSolidList"/>
    <dgm:cxn modelId="{69D9997A-2219-4B32-99C2-C95CD0906EE2}" type="presParOf" srcId="{C12F9341-F148-42A3-A984-4C90F584C525}" destId="{78940DA2-5FA7-475E-8BE9-0165E25CC1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4C16D-71C7-4C66-84A3-271AADFAF47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E19036-17F5-4425-B4C3-11FF666CE8F2}">
      <dgm:prSet/>
      <dgm:spPr/>
      <dgm:t>
        <a:bodyPr/>
        <a:lstStyle/>
        <a:p>
          <a:r>
            <a:rPr lang="en-NZ" dirty="0"/>
            <a:t>Recipients of Paul Harris Fellowships,</a:t>
          </a:r>
          <a:endParaRPr lang="en-US" dirty="0"/>
        </a:p>
      </dgm:t>
    </dgm:pt>
    <dgm:pt modelId="{0D334A75-8A16-490C-8AAC-C1943FD6462A}" type="parTrans" cxnId="{4E3138D3-2261-4FF1-AF84-051B063FEE74}">
      <dgm:prSet/>
      <dgm:spPr/>
      <dgm:t>
        <a:bodyPr/>
        <a:lstStyle/>
        <a:p>
          <a:endParaRPr lang="en-US"/>
        </a:p>
      </dgm:t>
    </dgm:pt>
    <dgm:pt modelId="{21310AF6-D62D-4294-B18A-24CA4C24507F}" type="sibTrans" cxnId="{4E3138D3-2261-4FF1-AF84-051B063FEE74}">
      <dgm:prSet/>
      <dgm:spPr/>
      <dgm:t>
        <a:bodyPr/>
        <a:lstStyle/>
        <a:p>
          <a:endParaRPr lang="en-US"/>
        </a:p>
      </dgm:t>
    </dgm:pt>
    <dgm:pt modelId="{80BEE6F8-1EE0-4E93-86BC-0C4AD0FDFD3D}">
      <dgm:prSet/>
      <dgm:spPr/>
      <dgm:t>
        <a:bodyPr/>
        <a:lstStyle/>
        <a:p>
          <a:r>
            <a:rPr lang="en-NZ" dirty="0"/>
            <a:t>Certificates of Achievements,</a:t>
          </a:r>
          <a:endParaRPr lang="en-US" dirty="0"/>
        </a:p>
      </dgm:t>
    </dgm:pt>
    <dgm:pt modelId="{7B8EC978-BACA-42A9-86E0-1630CADA2DF9}" type="parTrans" cxnId="{ECE8E473-9AE9-4B20-B7DC-89BD7F4DD728}">
      <dgm:prSet/>
      <dgm:spPr/>
      <dgm:t>
        <a:bodyPr/>
        <a:lstStyle/>
        <a:p>
          <a:endParaRPr lang="en-US"/>
        </a:p>
      </dgm:t>
    </dgm:pt>
    <dgm:pt modelId="{058B85AA-6920-4820-9A94-9A82DBBC7848}" type="sibTrans" cxnId="{ECE8E473-9AE9-4B20-B7DC-89BD7F4DD728}">
      <dgm:prSet/>
      <dgm:spPr/>
      <dgm:t>
        <a:bodyPr/>
        <a:lstStyle/>
        <a:p>
          <a:endParaRPr lang="en-US"/>
        </a:p>
      </dgm:t>
    </dgm:pt>
    <dgm:pt modelId="{E39A4D8B-611F-4C57-94D2-34279C2AC53B}">
      <dgm:prSet/>
      <dgm:spPr/>
      <dgm:t>
        <a:bodyPr/>
        <a:lstStyle/>
        <a:p>
          <a:r>
            <a:rPr lang="en-NZ" dirty="0"/>
            <a:t>Acknowledgement of Members Good Efforts</a:t>
          </a:r>
          <a:endParaRPr lang="en-US" dirty="0"/>
        </a:p>
      </dgm:t>
    </dgm:pt>
    <dgm:pt modelId="{CC918A76-4141-4A79-B4FD-D5CF55A55E22}" type="parTrans" cxnId="{5FE32EA0-3AC5-45AC-BB10-EB4BE4B7A9CC}">
      <dgm:prSet/>
      <dgm:spPr/>
      <dgm:t>
        <a:bodyPr/>
        <a:lstStyle/>
        <a:p>
          <a:endParaRPr lang="en-US"/>
        </a:p>
      </dgm:t>
    </dgm:pt>
    <dgm:pt modelId="{FB34796A-56A3-474E-874E-BC78AF3FEC45}" type="sibTrans" cxnId="{5FE32EA0-3AC5-45AC-BB10-EB4BE4B7A9CC}">
      <dgm:prSet/>
      <dgm:spPr/>
      <dgm:t>
        <a:bodyPr/>
        <a:lstStyle/>
        <a:p>
          <a:endParaRPr lang="en-US"/>
        </a:p>
      </dgm:t>
    </dgm:pt>
    <dgm:pt modelId="{945CD294-AEAB-4DB9-ABC7-50F0C19E71F4}" type="pres">
      <dgm:prSet presAssocID="{3914C16D-71C7-4C66-84A3-271AADFAF477}" presName="linear" presStyleCnt="0">
        <dgm:presLayoutVars>
          <dgm:dir/>
          <dgm:animLvl val="lvl"/>
          <dgm:resizeHandles val="exact"/>
        </dgm:presLayoutVars>
      </dgm:prSet>
      <dgm:spPr/>
    </dgm:pt>
    <dgm:pt modelId="{611EEAC4-B6C8-492A-BF2E-E6785BB5B4B9}" type="pres">
      <dgm:prSet presAssocID="{2CE19036-17F5-4425-B4C3-11FF666CE8F2}" presName="parentLin" presStyleCnt="0"/>
      <dgm:spPr/>
    </dgm:pt>
    <dgm:pt modelId="{CE4FB670-04F9-47BC-B05F-7B0817A8BD15}" type="pres">
      <dgm:prSet presAssocID="{2CE19036-17F5-4425-B4C3-11FF666CE8F2}" presName="parentLeftMargin" presStyleLbl="node1" presStyleIdx="0" presStyleCnt="3"/>
      <dgm:spPr/>
    </dgm:pt>
    <dgm:pt modelId="{AD250D0C-579C-4BE2-821E-C2A0073D2C1D}" type="pres">
      <dgm:prSet presAssocID="{2CE19036-17F5-4425-B4C3-11FF666CE8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9B9FD0-7817-4E95-A35B-DE411193479F}" type="pres">
      <dgm:prSet presAssocID="{2CE19036-17F5-4425-B4C3-11FF666CE8F2}" presName="negativeSpace" presStyleCnt="0"/>
      <dgm:spPr/>
    </dgm:pt>
    <dgm:pt modelId="{7AEFBDA8-77CB-4DE4-90DA-C435E8252A80}" type="pres">
      <dgm:prSet presAssocID="{2CE19036-17F5-4425-B4C3-11FF666CE8F2}" presName="childText" presStyleLbl="conFgAcc1" presStyleIdx="0" presStyleCnt="3">
        <dgm:presLayoutVars>
          <dgm:bulletEnabled val="1"/>
        </dgm:presLayoutVars>
      </dgm:prSet>
      <dgm:spPr/>
    </dgm:pt>
    <dgm:pt modelId="{28C24AEE-DD4C-4BF6-8FB3-450B29794B7D}" type="pres">
      <dgm:prSet presAssocID="{21310AF6-D62D-4294-B18A-24CA4C24507F}" presName="spaceBetweenRectangles" presStyleCnt="0"/>
      <dgm:spPr/>
    </dgm:pt>
    <dgm:pt modelId="{6732B591-0312-4D9C-8DA2-6A70BD93970F}" type="pres">
      <dgm:prSet presAssocID="{80BEE6F8-1EE0-4E93-86BC-0C4AD0FDFD3D}" presName="parentLin" presStyleCnt="0"/>
      <dgm:spPr/>
    </dgm:pt>
    <dgm:pt modelId="{C81C9309-CCC6-4281-ADA5-7E0789D208D1}" type="pres">
      <dgm:prSet presAssocID="{80BEE6F8-1EE0-4E93-86BC-0C4AD0FDFD3D}" presName="parentLeftMargin" presStyleLbl="node1" presStyleIdx="0" presStyleCnt="3"/>
      <dgm:spPr/>
    </dgm:pt>
    <dgm:pt modelId="{5D3C1654-DA92-41EA-8A1B-6607519B8744}" type="pres">
      <dgm:prSet presAssocID="{80BEE6F8-1EE0-4E93-86BC-0C4AD0FDFD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1B67E8-DADB-4D52-9506-4E9A502A07F6}" type="pres">
      <dgm:prSet presAssocID="{80BEE6F8-1EE0-4E93-86BC-0C4AD0FDFD3D}" presName="negativeSpace" presStyleCnt="0"/>
      <dgm:spPr/>
    </dgm:pt>
    <dgm:pt modelId="{9E33136C-D364-4974-AF2C-150B4AEE3CDD}" type="pres">
      <dgm:prSet presAssocID="{80BEE6F8-1EE0-4E93-86BC-0C4AD0FDFD3D}" presName="childText" presStyleLbl="conFgAcc1" presStyleIdx="1" presStyleCnt="3">
        <dgm:presLayoutVars>
          <dgm:bulletEnabled val="1"/>
        </dgm:presLayoutVars>
      </dgm:prSet>
      <dgm:spPr/>
    </dgm:pt>
    <dgm:pt modelId="{3507CBD3-549E-4805-9CD1-98FDD3F5775A}" type="pres">
      <dgm:prSet presAssocID="{058B85AA-6920-4820-9A94-9A82DBBC7848}" presName="spaceBetweenRectangles" presStyleCnt="0"/>
      <dgm:spPr/>
    </dgm:pt>
    <dgm:pt modelId="{53CFF355-C5B4-439F-B95E-41B68F1F34EF}" type="pres">
      <dgm:prSet presAssocID="{E39A4D8B-611F-4C57-94D2-34279C2AC53B}" presName="parentLin" presStyleCnt="0"/>
      <dgm:spPr/>
    </dgm:pt>
    <dgm:pt modelId="{8656B92A-D521-463A-8233-9400A79474B6}" type="pres">
      <dgm:prSet presAssocID="{E39A4D8B-611F-4C57-94D2-34279C2AC53B}" presName="parentLeftMargin" presStyleLbl="node1" presStyleIdx="1" presStyleCnt="3"/>
      <dgm:spPr/>
    </dgm:pt>
    <dgm:pt modelId="{56B428F1-7529-4CF2-8BA9-D2D24914392D}" type="pres">
      <dgm:prSet presAssocID="{E39A4D8B-611F-4C57-94D2-34279C2AC5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0A915C-7E77-4786-8567-3E18CB5F35D1}" type="pres">
      <dgm:prSet presAssocID="{E39A4D8B-611F-4C57-94D2-34279C2AC53B}" presName="negativeSpace" presStyleCnt="0"/>
      <dgm:spPr/>
    </dgm:pt>
    <dgm:pt modelId="{033F6CDE-51D9-4755-86C1-6280F553BD57}" type="pres">
      <dgm:prSet presAssocID="{E39A4D8B-611F-4C57-94D2-34279C2AC5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7CD507-215E-4DB7-98CE-602493E6DA04}" type="presOf" srcId="{E39A4D8B-611F-4C57-94D2-34279C2AC53B}" destId="{8656B92A-D521-463A-8233-9400A79474B6}" srcOrd="0" destOrd="0" presId="urn:microsoft.com/office/officeart/2005/8/layout/list1"/>
    <dgm:cxn modelId="{5427A122-FC9D-4510-9AA8-613E91F818C3}" type="presOf" srcId="{3914C16D-71C7-4C66-84A3-271AADFAF477}" destId="{945CD294-AEAB-4DB9-ABC7-50F0C19E71F4}" srcOrd="0" destOrd="0" presId="urn:microsoft.com/office/officeart/2005/8/layout/list1"/>
    <dgm:cxn modelId="{5B9A4B62-308D-412F-847A-9B57CF13F1DB}" type="presOf" srcId="{2CE19036-17F5-4425-B4C3-11FF666CE8F2}" destId="{CE4FB670-04F9-47BC-B05F-7B0817A8BD15}" srcOrd="0" destOrd="0" presId="urn:microsoft.com/office/officeart/2005/8/layout/list1"/>
    <dgm:cxn modelId="{9CB2B564-B894-4BA6-A3C6-6B937D78A64E}" type="presOf" srcId="{2CE19036-17F5-4425-B4C3-11FF666CE8F2}" destId="{AD250D0C-579C-4BE2-821E-C2A0073D2C1D}" srcOrd="1" destOrd="0" presId="urn:microsoft.com/office/officeart/2005/8/layout/list1"/>
    <dgm:cxn modelId="{ECE8E473-9AE9-4B20-B7DC-89BD7F4DD728}" srcId="{3914C16D-71C7-4C66-84A3-271AADFAF477}" destId="{80BEE6F8-1EE0-4E93-86BC-0C4AD0FDFD3D}" srcOrd="1" destOrd="0" parTransId="{7B8EC978-BACA-42A9-86E0-1630CADA2DF9}" sibTransId="{058B85AA-6920-4820-9A94-9A82DBBC7848}"/>
    <dgm:cxn modelId="{5FE32EA0-3AC5-45AC-BB10-EB4BE4B7A9CC}" srcId="{3914C16D-71C7-4C66-84A3-271AADFAF477}" destId="{E39A4D8B-611F-4C57-94D2-34279C2AC53B}" srcOrd="2" destOrd="0" parTransId="{CC918A76-4141-4A79-B4FD-D5CF55A55E22}" sibTransId="{FB34796A-56A3-474E-874E-BC78AF3FEC45}"/>
    <dgm:cxn modelId="{DABED8AB-291A-4D05-A3CC-2ADA87819804}" type="presOf" srcId="{80BEE6F8-1EE0-4E93-86BC-0C4AD0FDFD3D}" destId="{5D3C1654-DA92-41EA-8A1B-6607519B8744}" srcOrd="1" destOrd="0" presId="urn:microsoft.com/office/officeart/2005/8/layout/list1"/>
    <dgm:cxn modelId="{5FB5C6B8-C1EA-45C9-923F-C4D29D121AB7}" type="presOf" srcId="{E39A4D8B-611F-4C57-94D2-34279C2AC53B}" destId="{56B428F1-7529-4CF2-8BA9-D2D24914392D}" srcOrd="1" destOrd="0" presId="urn:microsoft.com/office/officeart/2005/8/layout/list1"/>
    <dgm:cxn modelId="{4E3138D3-2261-4FF1-AF84-051B063FEE74}" srcId="{3914C16D-71C7-4C66-84A3-271AADFAF477}" destId="{2CE19036-17F5-4425-B4C3-11FF666CE8F2}" srcOrd="0" destOrd="0" parTransId="{0D334A75-8A16-490C-8AAC-C1943FD6462A}" sibTransId="{21310AF6-D62D-4294-B18A-24CA4C24507F}"/>
    <dgm:cxn modelId="{679AD7D4-6E21-440A-8D5A-FAC4E43BAE1E}" type="presOf" srcId="{80BEE6F8-1EE0-4E93-86BC-0C4AD0FDFD3D}" destId="{C81C9309-CCC6-4281-ADA5-7E0789D208D1}" srcOrd="0" destOrd="0" presId="urn:microsoft.com/office/officeart/2005/8/layout/list1"/>
    <dgm:cxn modelId="{A0994230-9C55-4EEC-9152-7F84DC4DD2A0}" type="presParOf" srcId="{945CD294-AEAB-4DB9-ABC7-50F0C19E71F4}" destId="{611EEAC4-B6C8-492A-BF2E-E6785BB5B4B9}" srcOrd="0" destOrd="0" presId="urn:microsoft.com/office/officeart/2005/8/layout/list1"/>
    <dgm:cxn modelId="{79AF3F1D-0A4B-4DAB-A498-28ECB326E158}" type="presParOf" srcId="{611EEAC4-B6C8-492A-BF2E-E6785BB5B4B9}" destId="{CE4FB670-04F9-47BC-B05F-7B0817A8BD15}" srcOrd="0" destOrd="0" presId="urn:microsoft.com/office/officeart/2005/8/layout/list1"/>
    <dgm:cxn modelId="{505B0435-54A1-4827-8C75-17F528FE474B}" type="presParOf" srcId="{611EEAC4-B6C8-492A-BF2E-E6785BB5B4B9}" destId="{AD250D0C-579C-4BE2-821E-C2A0073D2C1D}" srcOrd="1" destOrd="0" presId="urn:microsoft.com/office/officeart/2005/8/layout/list1"/>
    <dgm:cxn modelId="{7B2B3D52-5CDD-4B1C-96E2-A4005436011D}" type="presParOf" srcId="{945CD294-AEAB-4DB9-ABC7-50F0C19E71F4}" destId="{389B9FD0-7817-4E95-A35B-DE411193479F}" srcOrd="1" destOrd="0" presId="urn:microsoft.com/office/officeart/2005/8/layout/list1"/>
    <dgm:cxn modelId="{CF9B3355-565A-4606-B9D3-D3CB2BACDDBB}" type="presParOf" srcId="{945CD294-AEAB-4DB9-ABC7-50F0C19E71F4}" destId="{7AEFBDA8-77CB-4DE4-90DA-C435E8252A80}" srcOrd="2" destOrd="0" presId="urn:microsoft.com/office/officeart/2005/8/layout/list1"/>
    <dgm:cxn modelId="{D528BDA1-3522-47E2-A702-5E557E372276}" type="presParOf" srcId="{945CD294-AEAB-4DB9-ABC7-50F0C19E71F4}" destId="{28C24AEE-DD4C-4BF6-8FB3-450B29794B7D}" srcOrd="3" destOrd="0" presId="urn:microsoft.com/office/officeart/2005/8/layout/list1"/>
    <dgm:cxn modelId="{0A6D45BB-4217-4D04-839C-756EDE3B3D5A}" type="presParOf" srcId="{945CD294-AEAB-4DB9-ABC7-50F0C19E71F4}" destId="{6732B591-0312-4D9C-8DA2-6A70BD93970F}" srcOrd="4" destOrd="0" presId="urn:microsoft.com/office/officeart/2005/8/layout/list1"/>
    <dgm:cxn modelId="{09A3B299-1EAF-4E1A-8FE9-6C0039CB3DD6}" type="presParOf" srcId="{6732B591-0312-4D9C-8DA2-6A70BD93970F}" destId="{C81C9309-CCC6-4281-ADA5-7E0789D208D1}" srcOrd="0" destOrd="0" presId="urn:microsoft.com/office/officeart/2005/8/layout/list1"/>
    <dgm:cxn modelId="{1C572C95-EF7C-4071-914A-5D93629B61C5}" type="presParOf" srcId="{6732B591-0312-4D9C-8DA2-6A70BD93970F}" destId="{5D3C1654-DA92-41EA-8A1B-6607519B8744}" srcOrd="1" destOrd="0" presId="urn:microsoft.com/office/officeart/2005/8/layout/list1"/>
    <dgm:cxn modelId="{6B9D41E3-8FEE-4AB4-ADFB-43177FE57EC2}" type="presParOf" srcId="{945CD294-AEAB-4DB9-ABC7-50F0C19E71F4}" destId="{571B67E8-DADB-4D52-9506-4E9A502A07F6}" srcOrd="5" destOrd="0" presId="urn:microsoft.com/office/officeart/2005/8/layout/list1"/>
    <dgm:cxn modelId="{E065A8C1-2A99-4838-8CF4-4171FDA50053}" type="presParOf" srcId="{945CD294-AEAB-4DB9-ABC7-50F0C19E71F4}" destId="{9E33136C-D364-4974-AF2C-150B4AEE3CDD}" srcOrd="6" destOrd="0" presId="urn:microsoft.com/office/officeart/2005/8/layout/list1"/>
    <dgm:cxn modelId="{1BF2502B-9AD7-4638-B3A9-3088A50F5C4E}" type="presParOf" srcId="{945CD294-AEAB-4DB9-ABC7-50F0C19E71F4}" destId="{3507CBD3-549E-4805-9CD1-98FDD3F5775A}" srcOrd="7" destOrd="0" presId="urn:microsoft.com/office/officeart/2005/8/layout/list1"/>
    <dgm:cxn modelId="{688A3EAF-894B-4056-B3C8-C01BC3CDA00A}" type="presParOf" srcId="{945CD294-AEAB-4DB9-ABC7-50F0C19E71F4}" destId="{53CFF355-C5B4-439F-B95E-41B68F1F34EF}" srcOrd="8" destOrd="0" presId="urn:microsoft.com/office/officeart/2005/8/layout/list1"/>
    <dgm:cxn modelId="{ED2FAFC9-8FBF-460A-9CF0-EFE6C6507D7B}" type="presParOf" srcId="{53CFF355-C5B4-439F-B95E-41B68F1F34EF}" destId="{8656B92A-D521-463A-8233-9400A79474B6}" srcOrd="0" destOrd="0" presId="urn:microsoft.com/office/officeart/2005/8/layout/list1"/>
    <dgm:cxn modelId="{FB0E42A6-9E7C-48D7-9343-03517127A8D4}" type="presParOf" srcId="{53CFF355-C5B4-439F-B95E-41B68F1F34EF}" destId="{56B428F1-7529-4CF2-8BA9-D2D24914392D}" srcOrd="1" destOrd="0" presId="urn:microsoft.com/office/officeart/2005/8/layout/list1"/>
    <dgm:cxn modelId="{5710BA7F-3033-41BA-A255-8F3445998831}" type="presParOf" srcId="{945CD294-AEAB-4DB9-ABC7-50F0C19E71F4}" destId="{870A915C-7E77-4786-8567-3E18CB5F35D1}" srcOrd="9" destOrd="0" presId="urn:microsoft.com/office/officeart/2005/8/layout/list1"/>
    <dgm:cxn modelId="{61E34706-3C5B-4D05-B83C-50A8CB9A150D}" type="presParOf" srcId="{945CD294-AEAB-4DB9-ABC7-50F0C19E71F4}" destId="{033F6CDE-51D9-4755-86C1-6280F553BD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62432-8D2E-4A3A-B307-DBC37FA9D9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CAC6CF-2C71-4A64-8732-F09E6B70113E}">
      <dgm:prSet/>
      <dgm:spPr/>
      <dgm:t>
        <a:bodyPr/>
        <a:lstStyle/>
        <a:p>
          <a:r>
            <a:rPr lang="en-NZ"/>
            <a:t>SEEK OUT NEW MEMBERS</a:t>
          </a:r>
          <a:endParaRPr lang="en-US"/>
        </a:p>
      </dgm:t>
    </dgm:pt>
    <dgm:pt modelId="{064539AC-66E6-400B-9390-7A3D2E8D4C2F}" type="parTrans" cxnId="{7113008B-AE0C-4735-835E-08F3421219D9}">
      <dgm:prSet/>
      <dgm:spPr/>
      <dgm:t>
        <a:bodyPr/>
        <a:lstStyle/>
        <a:p>
          <a:endParaRPr lang="en-US"/>
        </a:p>
      </dgm:t>
    </dgm:pt>
    <dgm:pt modelId="{2FFFBBB3-9E93-423B-8838-D8AE1111E91F}" type="sibTrans" cxnId="{7113008B-AE0C-4735-835E-08F3421219D9}">
      <dgm:prSet/>
      <dgm:spPr/>
      <dgm:t>
        <a:bodyPr/>
        <a:lstStyle/>
        <a:p>
          <a:endParaRPr lang="en-US"/>
        </a:p>
      </dgm:t>
    </dgm:pt>
    <dgm:pt modelId="{CC7883C6-9452-4D67-B7EE-11F23EDD4FE1}">
      <dgm:prSet/>
      <dgm:spPr/>
      <dgm:t>
        <a:bodyPr/>
        <a:lstStyle/>
        <a:p>
          <a:r>
            <a:rPr lang="en-NZ" dirty="0"/>
            <a:t>PROGRAMME OF ORIENTATION AND SUPPORT FOR NEW MEMBERS</a:t>
          </a:r>
          <a:endParaRPr lang="en-US" dirty="0"/>
        </a:p>
      </dgm:t>
    </dgm:pt>
    <dgm:pt modelId="{4040AF8D-A5A5-492D-B793-AC3BABB180A3}" type="parTrans" cxnId="{7AF2FE83-EEA9-4CEA-BB9C-98CFED8AC862}">
      <dgm:prSet/>
      <dgm:spPr/>
      <dgm:t>
        <a:bodyPr/>
        <a:lstStyle/>
        <a:p>
          <a:endParaRPr lang="en-US"/>
        </a:p>
      </dgm:t>
    </dgm:pt>
    <dgm:pt modelId="{8FCD1D2F-5844-4B1E-B09B-294C36A5433B}" type="sibTrans" cxnId="{7AF2FE83-EEA9-4CEA-BB9C-98CFED8AC862}">
      <dgm:prSet/>
      <dgm:spPr/>
      <dgm:t>
        <a:bodyPr/>
        <a:lstStyle/>
        <a:p>
          <a:endParaRPr lang="en-US"/>
        </a:p>
      </dgm:t>
    </dgm:pt>
    <dgm:pt modelId="{64B3B295-0C84-4A55-9625-AF8437F68B40}" type="pres">
      <dgm:prSet presAssocID="{A2962432-8D2E-4A3A-B307-DBC37FA9D9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E83B1C-C4C1-4DAA-AC37-2036C727EF03}" type="pres">
      <dgm:prSet presAssocID="{31CAC6CF-2C71-4A64-8732-F09E6B70113E}" presName="hierRoot1" presStyleCnt="0"/>
      <dgm:spPr/>
    </dgm:pt>
    <dgm:pt modelId="{8A43A2EF-1E37-458D-AA82-79D685B9F682}" type="pres">
      <dgm:prSet presAssocID="{31CAC6CF-2C71-4A64-8732-F09E6B70113E}" presName="composite" presStyleCnt="0"/>
      <dgm:spPr/>
    </dgm:pt>
    <dgm:pt modelId="{69BBD72C-B50B-4F98-A341-7B207297AE80}" type="pres">
      <dgm:prSet presAssocID="{31CAC6CF-2C71-4A64-8732-F09E6B70113E}" presName="background" presStyleLbl="node0" presStyleIdx="0" presStyleCnt="2"/>
      <dgm:spPr/>
    </dgm:pt>
    <dgm:pt modelId="{8C080DA9-51E9-42C6-8A0F-63D18DB75F6D}" type="pres">
      <dgm:prSet presAssocID="{31CAC6CF-2C71-4A64-8732-F09E6B70113E}" presName="text" presStyleLbl="fgAcc0" presStyleIdx="0" presStyleCnt="2">
        <dgm:presLayoutVars>
          <dgm:chPref val="3"/>
        </dgm:presLayoutVars>
      </dgm:prSet>
      <dgm:spPr/>
    </dgm:pt>
    <dgm:pt modelId="{EA384101-CD72-4A04-BEE2-18349554DA75}" type="pres">
      <dgm:prSet presAssocID="{31CAC6CF-2C71-4A64-8732-F09E6B70113E}" presName="hierChild2" presStyleCnt="0"/>
      <dgm:spPr/>
    </dgm:pt>
    <dgm:pt modelId="{6BAC6790-045E-4A00-A7CD-2AB296BF1768}" type="pres">
      <dgm:prSet presAssocID="{CC7883C6-9452-4D67-B7EE-11F23EDD4FE1}" presName="hierRoot1" presStyleCnt="0"/>
      <dgm:spPr/>
    </dgm:pt>
    <dgm:pt modelId="{3954F1C0-3424-48FB-B494-B1ADE457B4C5}" type="pres">
      <dgm:prSet presAssocID="{CC7883C6-9452-4D67-B7EE-11F23EDD4FE1}" presName="composite" presStyleCnt="0"/>
      <dgm:spPr/>
    </dgm:pt>
    <dgm:pt modelId="{BF6436AD-80E6-428A-808C-B5F77C530653}" type="pres">
      <dgm:prSet presAssocID="{CC7883C6-9452-4D67-B7EE-11F23EDD4FE1}" presName="background" presStyleLbl="node0" presStyleIdx="1" presStyleCnt="2"/>
      <dgm:spPr/>
    </dgm:pt>
    <dgm:pt modelId="{F618B46B-3E0B-4F06-8114-9F6202CCB713}" type="pres">
      <dgm:prSet presAssocID="{CC7883C6-9452-4D67-B7EE-11F23EDD4FE1}" presName="text" presStyleLbl="fgAcc0" presStyleIdx="1" presStyleCnt="2">
        <dgm:presLayoutVars>
          <dgm:chPref val="3"/>
        </dgm:presLayoutVars>
      </dgm:prSet>
      <dgm:spPr/>
    </dgm:pt>
    <dgm:pt modelId="{918262D9-9F10-47F7-8EAC-89FC47BD8996}" type="pres">
      <dgm:prSet presAssocID="{CC7883C6-9452-4D67-B7EE-11F23EDD4FE1}" presName="hierChild2" presStyleCnt="0"/>
      <dgm:spPr/>
    </dgm:pt>
  </dgm:ptLst>
  <dgm:cxnLst>
    <dgm:cxn modelId="{796C290D-ACE5-47AD-9755-34BDA8568E4C}" type="presOf" srcId="{CC7883C6-9452-4D67-B7EE-11F23EDD4FE1}" destId="{F618B46B-3E0B-4F06-8114-9F6202CCB713}" srcOrd="0" destOrd="0" presId="urn:microsoft.com/office/officeart/2005/8/layout/hierarchy1"/>
    <dgm:cxn modelId="{3CC58368-3749-41FD-B1DC-B9337F3FFDE4}" type="presOf" srcId="{31CAC6CF-2C71-4A64-8732-F09E6B70113E}" destId="{8C080DA9-51E9-42C6-8A0F-63D18DB75F6D}" srcOrd="0" destOrd="0" presId="urn:microsoft.com/office/officeart/2005/8/layout/hierarchy1"/>
    <dgm:cxn modelId="{7AF2FE83-EEA9-4CEA-BB9C-98CFED8AC862}" srcId="{A2962432-8D2E-4A3A-B307-DBC37FA9D9E4}" destId="{CC7883C6-9452-4D67-B7EE-11F23EDD4FE1}" srcOrd="1" destOrd="0" parTransId="{4040AF8D-A5A5-492D-B793-AC3BABB180A3}" sibTransId="{8FCD1D2F-5844-4B1E-B09B-294C36A5433B}"/>
    <dgm:cxn modelId="{7113008B-AE0C-4735-835E-08F3421219D9}" srcId="{A2962432-8D2E-4A3A-B307-DBC37FA9D9E4}" destId="{31CAC6CF-2C71-4A64-8732-F09E6B70113E}" srcOrd="0" destOrd="0" parTransId="{064539AC-66E6-400B-9390-7A3D2E8D4C2F}" sibTransId="{2FFFBBB3-9E93-423B-8838-D8AE1111E91F}"/>
    <dgm:cxn modelId="{AF2E2AC9-E291-40A9-8FCF-242705FF5F61}" type="presOf" srcId="{A2962432-8D2E-4A3A-B307-DBC37FA9D9E4}" destId="{64B3B295-0C84-4A55-9625-AF8437F68B40}" srcOrd="0" destOrd="0" presId="urn:microsoft.com/office/officeart/2005/8/layout/hierarchy1"/>
    <dgm:cxn modelId="{0B672F67-A354-4397-B401-83C24BC810FE}" type="presParOf" srcId="{64B3B295-0C84-4A55-9625-AF8437F68B40}" destId="{85E83B1C-C4C1-4DAA-AC37-2036C727EF03}" srcOrd="0" destOrd="0" presId="urn:microsoft.com/office/officeart/2005/8/layout/hierarchy1"/>
    <dgm:cxn modelId="{E6A5194C-180D-41DF-9161-459926DCAB74}" type="presParOf" srcId="{85E83B1C-C4C1-4DAA-AC37-2036C727EF03}" destId="{8A43A2EF-1E37-458D-AA82-79D685B9F682}" srcOrd="0" destOrd="0" presId="urn:microsoft.com/office/officeart/2005/8/layout/hierarchy1"/>
    <dgm:cxn modelId="{0DA2D449-FF9F-4BA9-9243-651ED85FD405}" type="presParOf" srcId="{8A43A2EF-1E37-458D-AA82-79D685B9F682}" destId="{69BBD72C-B50B-4F98-A341-7B207297AE80}" srcOrd="0" destOrd="0" presId="urn:microsoft.com/office/officeart/2005/8/layout/hierarchy1"/>
    <dgm:cxn modelId="{9F1A59DC-928E-4316-B7FB-A5F8879DC90F}" type="presParOf" srcId="{8A43A2EF-1E37-458D-AA82-79D685B9F682}" destId="{8C080DA9-51E9-42C6-8A0F-63D18DB75F6D}" srcOrd="1" destOrd="0" presId="urn:microsoft.com/office/officeart/2005/8/layout/hierarchy1"/>
    <dgm:cxn modelId="{76A81225-C257-43A1-A248-A5E5ACB21BF9}" type="presParOf" srcId="{85E83B1C-C4C1-4DAA-AC37-2036C727EF03}" destId="{EA384101-CD72-4A04-BEE2-18349554DA75}" srcOrd="1" destOrd="0" presId="urn:microsoft.com/office/officeart/2005/8/layout/hierarchy1"/>
    <dgm:cxn modelId="{A234F6B1-5BAD-4513-8F5C-B984D5CB1D9A}" type="presParOf" srcId="{64B3B295-0C84-4A55-9625-AF8437F68B40}" destId="{6BAC6790-045E-4A00-A7CD-2AB296BF1768}" srcOrd="1" destOrd="0" presId="urn:microsoft.com/office/officeart/2005/8/layout/hierarchy1"/>
    <dgm:cxn modelId="{85C8A994-4ED5-4876-8185-76D813CBCC74}" type="presParOf" srcId="{6BAC6790-045E-4A00-A7CD-2AB296BF1768}" destId="{3954F1C0-3424-48FB-B494-B1ADE457B4C5}" srcOrd="0" destOrd="0" presId="urn:microsoft.com/office/officeart/2005/8/layout/hierarchy1"/>
    <dgm:cxn modelId="{4AC9F5B9-687D-4EDB-BEDC-708E2005F4A4}" type="presParOf" srcId="{3954F1C0-3424-48FB-B494-B1ADE457B4C5}" destId="{BF6436AD-80E6-428A-808C-B5F77C530653}" srcOrd="0" destOrd="0" presId="urn:microsoft.com/office/officeart/2005/8/layout/hierarchy1"/>
    <dgm:cxn modelId="{E9F818B6-4678-47A8-B4E2-9F4153A3DF6E}" type="presParOf" srcId="{3954F1C0-3424-48FB-B494-B1ADE457B4C5}" destId="{F618B46B-3E0B-4F06-8114-9F6202CCB713}" srcOrd="1" destOrd="0" presId="urn:microsoft.com/office/officeart/2005/8/layout/hierarchy1"/>
    <dgm:cxn modelId="{DA51C8BC-D0FB-4F19-BE02-3FCEB9D970A0}" type="presParOf" srcId="{6BAC6790-045E-4A00-A7CD-2AB296BF1768}" destId="{918262D9-9F10-47F7-8EAC-89FC47BD89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2A082E-3E51-4C0D-9B14-723ADF47E6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353CE9-06EF-4BA9-8FCE-48B3DC73DE73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We are a project based club</a:t>
          </a:r>
          <a:endParaRPr lang="en-US"/>
        </a:p>
      </dgm:t>
    </dgm:pt>
    <dgm:pt modelId="{733FBEAC-5667-454A-BD80-6B98AE46E145}" type="parTrans" cxnId="{B99F32BB-5EB2-41BE-8C2F-A7A760D17600}">
      <dgm:prSet/>
      <dgm:spPr/>
      <dgm:t>
        <a:bodyPr/>
        <a:lstStyle/>
        <a:p>
          <a:endParaRPr lang="en-US"/>
        </a:p>
      </dgm:t>
    </dgm:pt>
    <dgm:pt modelId="{F1E5A484-C893-41DD-839B-99E744809B90}" type="sibTrans" cxnId="{B99F32BB-5EB2-41BE-8C2F-A7A760D17600}">
      <dgm:prSet/>
      <dgm:spPr/>
      <dgm:t>
        <a:bodyPr/>
        <a:lstStyle/>
        <a:p>
          <a:endParaRPr lang="en-US"/>
        </a:p>
      </dgm:t>
    </dgm:pt>
    <dgm:pt modelId="{F2FFFA72-3D33-4A95-B1C1-0FD4EC360E46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Orokonui Ecosanctuary</a:t>
          </a:r>
          <a:endParaRPr lang="en-US"/>
        </a:p>
      </dgm:t>
    </dgm:pt>
    <dgm:pt modelId="{FD897DD9-5AFE-4D91-B2E6-8A5280EC80CD}" type="parTrans" cxnId="{D4996044-FDBF-454D-965C-0D27597F3493}">
      <dgm:prSet/>
      <dgm:spPr/>
      <dgm:t>
        <a:bodyPr/>
        <a:lstStyle/>
        <a:p>
          <a:endParaRPr lang="en-US"/>
        </a:p>
      </dgm:t>
    </dgm:pt>
    <dgm:pt modelId="{7D5F488E-B5DF-476D-988D-F9E22887A04F}" type="sibTrans" cxnId="{D4996044-FDBF-454D-965C-0D27597F3493}">
      <dgm:prSet/>
      <dgm:spPr/>
      <dgm:t>
        <a:bodyPr/>
        <a:lstStyle/>
        <a:p>
          <a:endParaRPr lang="en-US"/>
        </a:p>
      </dgm:t>
    </dgm:pt>
    <dgm:pt modelId="{951D7C12-7975-423F-9253-CD69D2C86566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West Harbour Cycle and Walkway</a:t>
          </a:r>
          <a:endParaRPr lang="en-US"/>
        </a:p>
      </dgm:t>
    </dgm:pt>
    <dgm:pt modelId="{7C341CEE-C557-40EA-87BB-6B0A7118E2E8}" type="parTrans" cxnId="{94297A5C-308F-42D7-B904-1716E3A40D53}">
      <dgm:prSet/>
      <dgm:spPr/>
      <dgm:t>
        <a:bodyPr/>
        <a:lstStyle/>
        <a:p>
          <a:endParaRPr lang="en-US"/>
        </a:p>
      </dgm:t>
    </dgm:pt>
    <dgm:pt modelId="{77E9F69D-5E4A-424C-A77E-36CA4FEF2B26}" type="sibTrans" cxnId="{94297A5C-308F-42D7-B904-1716E3A40D53}">
      <dgm:prSet/>
      <dgm:spPr/>
      <dgm:t>
        <a:bodyPr/>
        <a:lstStyle/>
        <a:p>
          <a:endParaRPr lang="en-US"/>
        </a:p>
      </dgm:t>
    </dgm:pt>
    <dgm:pt modelId="{62F7EA9A-200F-43BE-BE9D-958A34E25288}">
      <dgm:prSet/>
      <dgm:spPr/>
      <dgm:t>
        <a:bodyPr/>
        <a:lstStyle/>
        <a:p>
          <a:pPr>
            <a:lnSpc>
              <a:spcPct val="100000"/>
            </a:lnSpc>
          </a:pPr>
          <a:r>
            <a:rPr lang="en-NZ"/>
            <a:t>Rotary Park Redeveopment</a:t>
          </a:r>
          <a:endParaRPr lang="en-US"/>
        </a:p>
      </dgm:t>
    </dgm:pt>
    <dgm:pt modelId="{5A6819AE-9F4D-46F7-AA2A-4DD6A174FB5F}" type="parTrans" cxnId="{36C3390E-F750-4538-95AE-AA75E952051E}">
      <dgm:prSet/>
      <dgm:spPr/>
      <dgm:t>
        <a:bodyPr/>
        <a:lstStyle/>
        <a:p>
          <a:endParaRPr lang="en-US"/>
        </a:p>
      </dgm:t>
    </dgm:pt>
    <dgm:pt modelId="{E8629C28-63C5-4ABB-B0EA-B4B7BD4072F9}" type="sibTrans" cxnId="{36C3390E-F750-4538-95AE-AA75E952051E}">
      <dgm:prSet/>
      <dgm:spPr/>
      <dgm:t>
        <a:bodyPr/>
        <a:lstStyle/>
        <a:p>
          <a:endParaRPr lang="en-US"/>
        </a:p>
      </dgm:t>
    </dgm:pt>
    <dgm:pt modelId="{9CB46D69-B744-458A-9243-6BFF8BD5897C}" type="pres">
      <dgm:prSet presAssocID="{2F2A082E-3E51-4C0D-9B14-723ADF47E6DE}" presName="root" presStyleCnt="0">
        <dgm:presLayoutVars>
          <dgm:dir/>
          <dgm:resizeHandles val="exact"/>
        </dgm:presLayoutVars>
      </dgm:prSet>
      <dgm:spPr/>
    </dgm:pt>
    <dgm:pt modelId="{9F4EC6BC-B950-46DF-B580-285ABEE3E400}" type="pres">
      <dgm:prSet presAssocID="{7B353CE9-06EF-4BA9-8FCE-48B3DC73DE73}" presName="compNode" presStyleCnt="0"/>
      <dgm:spPr/>
    </dgm:pt>
    <dgm:pt modelId="{6EF369AB-2DC0-4A1F-8D9B-AEF8D77E3462}" type="pres">
      <dgm:prSet presAssocID="{7B353CE9-06EF-4BA9-8FCE-48B3DC73DE73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1DD721-E812-4413-9061-A65644F52168}" type="pres">
      <dgm:prSet presAssocID="{7B353CE9-06EF-4BA9-8FCE-48B3DC73DE73}" presName="spaceRect" presStyleCnt="0"/>
      <dgm:spPr/>
    </dgm:pt>
    <dgm:pt modelId="{60B5D310-7BE7-40F9-92B0-EF3D8C5DF8E3}" type="pres">
      <dgm:prSet presAssocID="{7B353CE9-06EF-4BA9-8FCE-48B3DC73DE73}" presName="textRect" presStyleLbl="revTx" presStyleIdx="0" presStyleCnt="4">
        <dgm:presLayoutVars>
          <dgm:chMax val="1"/>
          <dgm:chPref val="1"/>
        </dgm:presLayoutVars>
      </dgm:prSet>
      <dgm:spPr/>
    </dgm:pt>
    <dgm:pt modelId="{F40C9B67-5B8D-4C1F-8308-594771E6EC2C}" type="pres">
      <dgm:prSet presAssocID="{F1E5A484-C893-41DD-839B-99E744809B90}" presName="sibTrans" presStyleCnt="0"/>
      <dgm:spPr/>
    </dgm:pt>
    <dgm:pt modelId="{8D4DB6B0-9AC2-4DDA-95C0-1EE6B5999EDB}" type="pres">
      <dgm:prSet presAssocID="{F2FFFA72-3D33-4A95-B1C1-0FD4EC360E46}" presName="compNode" presStyleCnt="0"/>
      <dgm:spPr/>
    </dgm:pt>
    <dgm:pt modelId="{E09D08EF-8870-4174-B47C-8303E6D34974}" type="pres">
      <dgm:prSet presAssocID="{F2FFFA72-3D33-4A95-B1C1-0FD4EC360E46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F469C5-80AC-4C2A-98CF-E39B2541ECE5}" type="pres">
      <dgm:prSet presAssocID="{F2FFFA72-3D33-4A95-B1C1-0FD4EC360E46}" presName="spaceRect" presStyleCnt="0"/>
      <dgm:spPr/>
    </dgm:pt>
    <dgm:pt modelId="{49C812C5-7221-44A4-9092-8C8E623ED572}" type="pres">
      <dgm:prSet presAssocID="{F2FFFA72-3D33-4A95-B1C1-0FD4EC360E46}" presName="textRect" presStyleLbl="revTx" presStyleIdx="1" presStyleCnt="4">
        <dgm:presLayoutVars>
          <dgm:chMax val="1"/>
          <dgm:chPref val="1"/>
        </dgm:presLayoutVars>
      </dgm:prSet>
      <dgm:spPr/>
    </dgm:pt>
    <dgm:pt modelId="{0B5EC9A0-83B4-461A-910B-60ACF113E2E4}" type="pres">
      <dgm:prSet presAssocID="{7D5F488E-B5DF-476D-988D-F9E22887A04F}" presName="sibTrans" presStyleCnt="0"/>
      <dgm:spPr/>
    </dgm:pt>
    <dgm:pt modelId="{F4F1D109-AB78-4974-BED0-273651FA4D37}" type="pres">
      <dgm:prSet presAssocID="{951D7C12-7975-423F-9253-CD69D2C86566}" presName="compNode" presStyleCnt="0"/>
      <dgm:spPr/>
    </dgm:pt>
    <dgm:pt modelId="{2205B344-9FE7-4D6B-AF79-39F1684E9286}" type="pres">
      <dgm:prSet presAssocID="{951D7C12-7975-423F-9253-CD69D2C86566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3AABF91E-F1C0-4830-AB84-700D46313316}" type="pres">
      <dgm:prSet presAssocID="{951D7C12-7975-423F-9253-CD69D2C86566}" presName="spaceRect" presStyleCnt="0"/>
      <dgm:spPr/>
    </dgm:pt>
    <dgm:pt modelId="{B9600BC6-4830-4563-AB5E-75663A7628BF}" type="pres">
      <dgm:prSet presAssocID="{951D7C12-7975-423F-9253-CD69D2C86566}" presName="textRect" presStyleLbl="revTx" presStyleIdx="2" presStyleCnt="4">
        <dgm:presLayoutVars>
          <dgm:chMax val="1"/>
          <dgm:chPref val="1"/>
        </dgm:presLayoutVars>
      </dgm:prSet>
      <dgm:spPr/>
    </dgm:pt>
    <dgm:pt modelId="{28EE7766-AF39-42A8-ABEC-8268ADDD4D13}" type="pres">
      <dgm:prSet presAssocID="{77E9F69D-5E4A-424C-A77E-36CA4FEF2B26}" presName="sibTrans" presStyleCnt="0"/>
      <dgm:spPr/>
    </dgm:pt>
    <dgm:pt modelId="{1BF35643-2963-485B-A0B9-E2D6A4A5FFBF}" type="pres">
      <dgm:prSet presAssocID="{62F7EA9A-200F-43BE-BE9D-958A34E25288}" presName="compNode" presStyleCnt="0"/>
      <dgm:spPr/>
    </dgm:pt>
    <dgm:pt modelId="{5A3C57FF-1CAC-4E45-83BA-15DF15E3ED6A}" type="pres">
      <dgm:prSet presAssocID="{62F7EA9A-200F-43BE-BE9D-958A34E25288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BB4F3D4-06A2-43E0-84A6-79D3E2618312}" type="pres">
      <dgm:prSet presAssocID="{62F7EA9A-200F-43BE-BE9D-958A34E25288}" presName="spaceRect" presStyleCnt="0"/>
      <dgm:spPr/>
    </dgm:pt>
    <dgm:pt modelId="{6F0C3370-CDDB-4EA0-B792-22781E8CE178}" type="pres">
      <dgm:prSet presAssocID="{62F7EA9A-200F-43BE-BE9D-958A34E2528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6C3390E-F750-4538-95AE-AA75E952051E}" srcId="{2F2A082E-3E51-4C0D-9B14-723ADF47E6DE}" destId="{62F7EA9A-200F-43BE-BE9D-958A34E25288}" srcOrd="3" destOrd="0" parTransId="{5A6819AE-9F4D-46F7-AA2A-4DD6A174FB5F}" sibTransId="{E8629C28-63C5-4ABB-B0EA-B4B7BD4072F9}"/>
    <dgm:cxn modelId="{9DEBA730-ACAD-4D57-9C88-3F15BE3660FE}" type="presOf" srcId="{F2FFFA72-3D33-4A95-B1C1-0FD4EC360E46}" destId="{49C812C5-7221-44A4-9092-8C8E623ED572}" srcOrd="0" destOrd="0" presId="urn:microsoft.com/office/officeart/2018/2/layout/IconLabelList"/>
    <dgm:cxn modelId="{94297A5C-308F-42D7-B904-1716E3A40D53}" srcId="{2F2A082E-3E51-4C0D-9B14-723ADF47E6DE}" destId="{951D7C12-7975-423F-9253-CD69D2C86566}" srcOrd="2" destOrd="0" parTransId="{7C341CEE-C557-40EA-87BB-6B0A7118E2E8}" sibTransId="{77E9F69D-5E4A-424C-A77E-36CA4FEF2B26}"/>
    <dgm:cxn modelId="{D904175E-5C46-4101-B85E-5CD87B1A4BBD}" type="presOf" srcId="{62F7EA9A-200F-43BE-BE9D-958A34E25288}" destId="{6F0C3370-CDDB-4EA0-B792-22781E8CE178}" srcOrd="0" destOrd="0" presId="urn:microsoft.com/office/officeart/2018/2/layout/IconLabelList"/>
    <dgm:cxn modelId="{D4996044-FDBF-454D-965C-0D27597F3493}" srcId="{2F2A082E-3E51-4C0D-9B14-723ADF47E6DE}" destId="{F2FFFA72-3D33-4A95-B1C1-0FD4EC360E46}" srcOrd="1" destOrd="0" parTransId="{FD897DD9-5AFE-4D91-B2E6-8A5280EC80CD}" sibTransId="{7D5F488E-B5DF-476D-988D-F9E22887A04F}"/>
    <dgm:cxn modelId="{2CFAC998-0001-429A-89C6-A4CB1E1F6B9B}" type="presOf" srcId="{7B353CE9-06EF-4BA9-8FCE-48B3DC73DE73}" destId="{60B5D310-7BE7-40F9-92B0-EF3D8C5DF8E3}" srcOrd="0" destOrd="0" presId="urn:microsoft.com/office/officeart/2018/2/layout/IconLabelList"/>
    <dgm:cxn modelId="{B99F32BB-5EB2-41BE-8C2F-A7A760D17600}" srcId="{2F2A082E-3E51-4C0D-9B14-723ADF47E6DE}" destId="{7B353CE9-06EF-4BA9-8FCE-48B3DC73DE73}" srcOrd="0" destOrd="0" parTransId="{733FBEAC-5667-454A-BD80-6B98AE46E145}" sibTransId="{F1E5A484-C893-41DD-839B-99E744809B90}"/>
    <dgm:cxn modelId="{C994BFDC-46FE-4635-AFD7-F3613D2A7AF9}" type="presOf" srcId="{2F2A082E-3E51-4C0D-9B14-723ADF47E6DE}" destId="{9CB46D69-B744-458A-9243-6BFF8BD5897C}" srcOrd="0" destOrd="0" presId="urn:microsoft.com/office/officeart/2018/2/layout/IconLabelList"/>
    <dgm:cxn modelId="{2EADDCDD-99F1-47BC-BB89-DBC438B1E55E}" type="presOf" srcId="{951D7C12-7975-423F-9253-CD69D2C86566}" destId="{B9600BC6-4830-4563-AB5E-75663A7628BF}" srcOrd="0" destOrd="0" presId="urn:microsoft.com/office/officeart/2018/2/layout/IconLabelList"/>
    <dgm:cxn modelId="{18C5D137-BF9A-4739-A36B-6D46202A5EF8}" type="presParOf" srcId="{9CB46D69-B744-458A-9243-6BFF8BD5897C}" destId="{9F4EC6BC-B950-46DF-B580-285ABEE3E400}" srcOrd="0" destOrd="0" presId="urn:microsoft.com/office/officeart/2018/2/layout/IconLabelList"/>
    <dgm:cxn modelId="{9024C485-2A94-4D84-A2FD-D9D59BEB4004}" type="presParOf" srcId="{9F4EC6BC-B950-46DF-B580-285ABEE3E400}" destId="{6EF369AB-2DC0-4A1F-8D9B-AEF8D77E3462}" srcOrd="0" destOrd="0" presId="urn:microsoft.com/office/officeart/2018/2/layout/IconLabelList"/>
    <dgm:cxn modelId="{FC6902E1-F871-4135-AA02-0DF990731A8E}" type="presParOf" srcId="{9F4EC6BC-B950-46DF-B580-285ABEE3E400}" destId="{D01DD721-E812-4413-9061-A65644F52168}" srcOrd="1" destOrd="0" presId="urn:microsoft.com/office/officeart/2018/2/layout/IconLabelList"/>
    <dgm:cxn modelId="{7D7E3B8C-AA72-41EC-BBB6-4D2439890548}" type="presParOf" srcId="{9F4EC6BC-B950-46DF-B580-285ABEE3E400}" destId="{60B5D310-7BE7-40F9-92B0-EF3D8C5DF8E3}" srcOrd="2" destOrd="0" presId="urn:microsoft.com/office/officeart/2018/2/layout/IconLabelList"/>
    <dgm:cxn modelId="{C2EB5C6F-879C-44C1-A818-F66EEA1639BC}" type="presParOf" srcId="{9CB46D69-B744-458A-9243-6BFF8BD5897C}" destId="{F40C9B67-5B8D-4C1F-8308-594771E6EC2C}" srcOrd="1" destOrd="0" presId="urn:microsoft.com/office/officeart/2018/2/layout/IconLabelList"/>
    <dgm:cxn modelId="{628BCA7E-7DF3-4465-8056-254BDB5A0617}" type="presParOf" srcId="{9CB46D69-B744-458A-9243-6BFF8BD5897C}" destId="{8D4DB6B0-9AC2-4DDA-95C0-1EE6B5999EDB}" srcOrd="2" destOrd="0" presId="urn:microsoft.com/office/officeart/2018/2/layout/IconLabelList"/>
    <dgm:cxn modelId="{24890EB8-46A2-4C5E-A7F2-707DD119BCEE}" type="presParOf" srcId="{8D4DB6B0-9AC2-4DDA-95C0-1EE6B5999EDB}" destId="{E09D08EF-8870-4174-B47C-8303E6D34974}" srcOrd="0" destOrd="0" presId="urn:microsoft.com/office/officeart/2018/2/layout/IconLabelList"/>
    <dgm:cxn modelId="{433CB65D-154A-40A0-94F0-5902721987EB}" type="presParOf" srcId="{8D4DB6B0-9AC2-4DDA-95C0-1EE6B5999EDB}" destId="{AEF469C5-80AC-4C2A-98CF-E39B2541ECE5}" srcOrd="1" destOrd="0" presId="urn:microsoft.com/office/officeart/2018/2/layout/IconLabelList"/>
    <dgm:cxn modelId="{9EA36AA8-8041-45A1-B8A6-3450FD09693A}" type="presParOf" srcId="{8D4DB6B0-9AC2-4DDA-95C0-1EE6B5999EDB}" destId="{49C812C5-7221-44A4-9092-8C8E623ED572}" srcOrd="2" destOrd="0" presId="urn:microsoft.com/office/officeart/2018/2/layout/IconLabelList"/>
    <dgm:cxn modelId="{C8F1E9BC-E00A-4287-922C-863A9581C231}" type="presParOf" srcId="{9CB46D69-B744-458A-9243-6BFF8BD5897C}" destId="{0B5EC9A0-83B4-461A-910B-60ACF113E2E4}" srcOrd="3" destOrd="0" presId="urn:microsoft.com/office/officeart/2018/2/layout/IconLabelList"/>
    <dgm:cxn modelId="{A10E1370-5EC1-48DE-9152-B98FD695BF76}" type="presParOf" srcId="{9CB46D69-B744-458A-9243-6BFF8BD5897C}" destId="{F4F1D109-AB78-4974-BED0-273651FA4D37}" srcOrd="4" destOrd="0" presId="urn:microsoft.com/office/officeart/2018/2/layout/IconLabelList"/>
    <dgm:cxn modelId="{D94419C7-E145-4D8E-8882-D141E68F4778}" type="presParOf" srcId="{F4F1D109-AB78-4974-BED0-273651FA4D37}" destId="{2205B344-9FE7-4D6B-AF79-39F1684E9286}" srcOrd="0" destOrd="0" presId="urn:microsoft.com/office/officeart/2018/2/layout/IconLabelList"/>
    <dgm:cxn modelId="{6C004F9F-78F9-4E6F-9DFD-C2DA789C5100}" type="presParOf" srcId="{F4F1D109-AB78-4974-BED0-273651FA4D37}" destId="{3AABF91E-F1C0-4830-AB84-700D46313316}" srcOrd="1" destOrd="0" presId="urn:microsoft.com/office/officeart/2018/2/layout/IconLabelList"/>
    <dgm:cxn modelId="{E940DA2A-A42F-49B6-A282-A405EB1F7D95}" type="presParOf" srcId="{F4F1D109-AB78-4974-BED0-273651FA4D37}" destId="{B9600BC6-4830-4563-AB5E-75663A7628BF}" srcOrd="2" destOrd="0" presId="urn:microsoft.com/office/officeart/2018/2/layout/IconLabelList"/>
    <dgm:cxn modelId="{F453A520-7C83-46EB-8D71-AEA703C763E0}" type="presParOf" srcId="{9CB46D69-B744-458A-9243-6BFF8BD5897C}" destId="{28EE7766-AF39-42A8-ABEC-8268ADDD4D13}" srcOrd="5" destOrd="0" presId="urn:microsoft.com/office/officeart/2018/2/layout/IconLabelList"/>
    <dgm:cxn modelId="{9EE6F560-B504-45E3-82FD-3A707B840E49}" type="presParOf" srcId="{9CB46D69-B744-458A-9243-6BFF8BD5897C}" destId="{1BF35643-2963-485B-A0B9-E2D6A4A5FFBF}" srcOrd="6" destOrd="0" presId="urn:microsoft.com/office/officeart/2018/2/layout/IconLabelList"/>
    <dgm:cxn modelId="{4CCA26BA-B3DF-443D-A0E7-9907CA8B5003}" type="presParOf" srcId="{1BF35643-2963-485B-A0B9-E2D6A4A5FFBF}" destId="{5A3C57FF-1CAC-4E45-83BA-15DF15E3ED6A}" srcOrd="0" destOrd="0" presId="urn:microsoft.com/office/officeart/2018/2/layout/IconLabelList"/>
    <dgm:cxn modelId="{B40059D0-F11B-426A-ADFF-EAC9906226A8}" type="presParOf" srcId="{1BF35643-2963-485B-A0B9-E2D6A4A5FFBF}" destId="{8BB4F3D4-06A2-43E0-84A6-79D3E2618312}" srcOrd="1" destOrd="0" presId="urn:microsoft.com/office/officeart/2018/2/layout/IconLabelList"/>
    <dgm:cxn modelId="{3F64F7CB-EBE2-4E3E-9172-64E97EB9DEC3}" type="presParOf" srcId="{1BF35643-2963-485B-A0B9-E2D6A4A5FFBF}" destId="{6F0C3370-CDDB-4EA0-B792-22781E8CE17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8747D9-CE17-43E1-A099-B2B08B0058F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57AB76-3DFB-46B0-95E0-0803E24019B8}">
      <dgm:prSet/>
      <dgm:spPr/>
      <dgm:t>
        <a:bodyPr/>
        <a:lstStyle/>
        <a:p>
          <a:r>
            <a:rPr lang="en-NZ"/>
            <a:t>Maintenance of plantings/weed control</a:t>
          </a:r>
          <a:endParaRPr lang="en-US"/>
        </a:p>
      </dgm:t>
    </dgm:pt>
    <dgm:pt modelId="{A3AD6275-9A05-4368-B5BE-D7E1ED0FDDD7}" type="parTrans" cxnId="{B00FF3D7-D7E4-4C66-864F-3BC4C411A2B1}">
      <dgm:prSet/>
      <dgm:spPr/>
      <dgm:t>
        <a:bodyPr/>
        <a:lstStyle/>
        <a:p>
          <a:endParaRPr lang="en-US"/>
        </a:p>
      </dgm:t>
    </dgm:pt>
    <dgm:pt modelId="{5F12BDC0-91A3-46C7-888B-431A61ED14E6}" type="sibTrans" cxnId="{B00FF3D7-D7E4-4C66-864F-3BC4C411A2B1}">
      <dgm:prSet/>
      <dgm:spPr/>
      <dgm:t>
        <a:bodyPr/>
        <a:lstStyle/>
        <a:p>
          <a:endParaRPr lang="en-US"/>
        </a:p>
      </dgm:t>
    </dgm:pt>
    <dgm:pt modelId="{C9ED4659-074E-4E94-B45C-64C2CF416A6E}">
      <dgm:prSet/>
      <dgm:spPr/>
      <dgm:t>
        <a:bodyPr/>
        <a:lstStyle/>
        <a:p>
          <a:r>
            <a:rPr lang="en-NZ" dirty="0"/>
            <a:t>Lower Track building to link Connell St and Harbour Heights   and to Trees For Families Areas</a:t>
          </a:r>
          <a:endParaRPr lang="en-US" dirty="0"/>
        </a:p>
      </dgm:t>
    </dgm:pt>
    <dgm:pt modelId="{620BF9ED-B12B-4FB5-B18D-E15E07C0CA10}" type="parTrans" cxnId="{29C11C3C-5743-4FC0-9F57-6167D17CEB9E}">
      <dgm:prSet/>
      <dgm:spPr/>
      <dgm:t>
        <a:bodyPr/>
        <a:lstStyle/>
        <a:p>
          <a:endParaRPr lang="en-US"/>
        </a:p>
      </dgm:t>
    </dgm:pt>
    <dgm:pt modelId="{25F9973B-9D52-4832-A349-06EBDE8325DA}" type="sibTrans" cxnId="{29C11C3C-5743-4FC0-9F57-6167D17CEB9E}">
      <dgm:prSet/>
      <dgm:spPr/>
      <dgm:t>
        <a:bodyPr/>
        <a:lstStyle/>
        <a:p>
          <a:endParaRPr lang="en-US"/>
        </a:p>
      </dgm:t>
    </dgm:pt>
    <dgm:pt modelId="{A7FD3B2C-BA1F-4CD9-BFE6-1D42183259B2}">
      <dgm:prSet/>
      <dgm:spPr/>
      <dgm:t>
        <a:bodyPr/>
        <a:lstStyle/>
        <a:p>
          <a:r>
            <a:rPr lang="en-NZ"/>
            <a:t>Design and Building of New Structures, Installations</a:t>
          </a:r>
          <a:endParaRPr lang="en-US"/>
        </a:p>
      </dgm:t>
    </dgm:pt>
    <dgm:pt modelId="{61A50959-83E1-4890-BD0F-CD860058A91D}" type="parTrans" cxnId="{2906B854-EDAB-453A-AF9A-CDC6CF0B5898}">
      <dgm:prSet/>
      <dgm:spPr/>
      <dgm:t>
        <a:bodyPr/>
        <a:lstStyle/>
        <a:p>
          <a:endParaRPr lang="en-US"/>
        </a:p>
      </dgm:t>
    </dgm:pt>
    <dgm:pt modelId="{BAEE3519-CD8A-4DB8-BFE6-1BB8FEC00B3A}" type="sibTrans" cxnId="{2906B854-EDAB-453A-AF9A-CDC6CF0B5898}">
      <dgm:prSet/>
      <dgm:spPr/>
      <dgm:t>
        <a:bodyPr/>
        <a:lstStyle/>
        <a:p>
          <a:endParaRPr lang="en-US"/>
        </a:p>
      </dgm:t>
    </dgm:pt>
    <dgm:pt modelId="{7DBE66C4-EFAD-4B34-941C-646266CE7A37}" type="pres">
      <dgm:prSet presAssocID="{278747D9-CE17-43E1-A099-B2B08B0058F9}" presName="linear" presStyleCnt="0">
        <dgm:presLayoutVars>
          <dgm:animLvl val="lvl"/>
          <dgm:resizeHandles val="exact"/>
        </dgm:presLayoutVars>
      </dgm:prSet>
      <dgm:spPr/>
    </dgm:pt>
    <dgm:pt modelId="{55FD32DD-6D79-4417-866C-56AC46E87688}" type="pres">
      <dgm:prSet presAssocID="{5557AB76-3DFB-46B0-95E0-0803E24019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7E72F9-E576-4C71-978C-08B1FD14B890}" type="pres">
      <dgm:prSet presAssocID="{5F12BDC0-91A3-46C7-888B-431A61ED14E6}" presName="spacer" presStyleCnt="0"/>
      <dgm:spPr/>
    </dgm:pt>
    <dgm:pt modelId="{A0C901B0-409C-4301-9194-4C54A25851C2}" type="pres">
      <dgm:prSet presAssocID="{C9ED4659-074E-4E94-B45C-64C2CF416A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7C7EA6-39F6-4CA6-9785-664EFC15CC57}" type="pres">
      <dgm:prSet presAssocID="{25F9973B-9D52-4832-A349-06EBDE8325DA}" presName="spacer" presStyleCnt="0"/>
      <dgm:spPr/>
    </dgm:pt>
    <dgm:pt modelId="{367CC01B-657F-482B-B1AC-23E90BED42FB}" type="pres">
      <dgm:prSet presAssocID="{A7FD3B2C-BA1F-4CD9-BFE6-1D42183259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C0C418-616D-44B4-9FB3-74EF2F312A6D}" type="presOf" srcId="{5557AB76-3DFB-46B0-95E0-0803E24019B8}" destId="{55FD32DD-6D79-4417-866C-56AC46E87688}" srcOrd="0" destOrd="0" presId="urn:microsoft.com/office/officeart/2005/8/layout/vList2"/>
    <dgm:cxn modelId="{6634A825-31AD-4643-A406-5D6401F594F7}" type="presOf" srcId="{C9ED4659-074E-4E94-B45C-64C2CF416A6E}" destId="{A0C901B0-409C-4301-9194-4C54A25851C2}" srcOrd="0" destOrd="0" presId="urn:microsoft.com/office/officeart/2005/8/layout/vList2"/>
    <dgm:cxn modelId="{29C11C3C-5743-4FC0-9F57-6167D17CEB9E}" srcId="{278747D9-CE17-43E1-A099-B2B08B0058F9}" destId="{C9ED4659-074E-4E94-B45C-64C2CF416A6E}" srcOrd="1" destOrd="0" parTransId="{620BF9ED-B12B-4FB5-B18D-E15E07C0CA10}" sibTransId="{25F9973B-9D52-4832-A349-06EBDE8325DA}"/>
    <dgm:cxn modelId="{2906B854-EDAB-453A-AF9A-CDC6CF0B5898}" srcId="{278747D9-CE17-43E1-A099-B2B08B0058F9}" destId="{A7FD3B2C-BA1F-4CD9-BFE6-1D42183259B2}" srcOrd="2" destOrd="0" parTransId="{61A50959-83E1-4890-BD0F-CD860058A91D}" sibTransId="{BAEE3519-CD8A-4DB8-BFE6-1BB8FEC00B3A}"/>
    <dgm:cxn modelId="{0E0F19CE-EDFE-45D8-B107-A61401095518}" type="presOf" srcId="{A7FD3B2C-BA1F-4CD9-BFE6-1D42183259B2}" destId="{367CC01B-657F-482B-B1AC-23E90BED42FB}" srcOrd="0" destOrd="0" presId="urn:microsoft.com/office/officeart/2005/8/layout/vList2"/>
    <dgm:cxn modelId="{B00FF3D7-D7E4-4C66-864F-3BC4C411A2B1}" srcId="{278747D9-CE17-43E1-A099-B2B08B0058F9}" destId="{5557AB76-3DFB-46B0-95E0-0803E24019B8}" srcOrd="0" destOrd="0" parTransId="{A3AD6275-9A05-4368-B5BE-D7E1ED0FDDD7}" sibTransId="{5F12BDC0-91A3-46C7-888B-431A61ED14E6}"/>
    <dgm:cxn modelId="{189F7BDB-533D-4C59-B2CA-F75DE2D4DC28}" type="presOf" srcId="{278747D9-CE17-43E1-A099-B2B08B0058F9}" destId="{7DBE66C4-EFAD-4B34-941C-646266CE7A37}" srcOrd="0" destOrd="0" presId="urn:microsoft.com/office/officeart/2005/8/layout/vList2"/>
    <dgm:cxn modelId="{D18EE7AA-6CF3-4B02-AC62-D7E7C646D588}" type="presParOf" srcId="{7DBE66C4-EFAD-4B34-941C-646266CE7A37}" destId="{55FD32DD-6D79-4417-866C-56AC46E87688}" srcOrd="0" destOrd="0" presId="urn:microsoft.com/office/officeart/2005/8/layout/vList2"/>
    <dgm:cxn modelId="{EA62EB08-5F98-4A02-9FC4-92814D444D71}" type="presParOf" srcId="{7DBE66C4-EFAD-4B34-941C-646266CE7A37}" destId="{3A7E72F9-E576-4C71-978C-08B1FD14B890}" srcOrd="1" destOrd="0" presId="urn:microsoft.com/office/officeart/2005/8/layout/vList2"/>
    <dgm:cxn modelId="{CB48502A-7CCD-4808-B3F6-6DC01E7A2DCA}" type="presParOf" srcId="{7DBE66C4-EFAD-4B34-941C-646266CE7A37}" destId="{A0C901B0-409C-4301-9194-4C54A25851C2}" srcOrd="2" destOrd="0" presId="urn:microsoft.com/office/officeart/2005/8/layout/vList2"/>
    <dgm:cxn modelId="{D2121EEC-A24E-4E10-8C5E-52470D44D636}" type="presParOf" srcId="{7DBE66C4-EFAD-4B34-941C-646266CE7A37}" destId="{447C7EA6-39F6-4CA6-9785-664EFC15CC57}" srcOrd="3" destOrd="0" presId="urn:microsoft.com/office/officeart/2005/8/layout/vList2"/>
    <dgm:cxn modelId="{807B0298-726B-429A-A7AE-C680CF3CAD3F}" type="presParOf" srcId="{7DBE66C4-EFAD-4B34-941C-646266CE7A37}" destId="{367CC01B-657F-482B-B1AC-23E90BED42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9AE64C-A6CE-458A-9351-EC1F9684C74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EDFA076-FF9F-401A-BBF7-84BB5B62692F}">
      <dgm:prSet/>
      <dgm:spPr/>
      <dgm:t>
        <a:bodyPr/>
        <a:lstStyle/>
        <a:p>
          <a:pPr>
            <a:defRPr cap="all"/>
          </a:pPr>
          <a:r>
            <a:rPr lang="en-NZ"/>
            <a:t>CONNECTION              MEMBERSHIP</a:t>
          </a:r>
          <a:endParaRPr lang="en-US"/>
        </a:p>
      </dgm:t>
    </dgm:pt>
    <dgm:pt modelId="{D7359376-0764-4781-8971-FCCD02562EAF}" type="parTrans" cxnId="{793E76E0-2F5B-4298-A19F-DD4BD5AE9999}">
      <dgm:prSet/>
      <dgm:spPr/>
      <dgm:t>
        <a:bodyPr/>
        <a:lstStyle/>
        <a:p>
          <a:endParaRPr lang="en-US"/>
        </a:p>
      </dgm:t>
    </dgm:pt>
    <dgm:pt modelId="{3D140B63-1BF9-4196-B8B2-4644B44CCC0A}" type="sibTrans" cxnId="{793E76E0-2F5B-4298-A19F-DD4BD5AE9999}">
      <dgm:prSet/>
      <dgm:spPr/>
      <dgm:t>
        <a:bodyPr/>
        <a:lstStyle/>
        <a:p>
          <a:endParaRPr lang="en-US"/>
        </a:p>
      </dgm:t>
    </dgm:pt>
    <dgm:pt modelId="{D47EE35C-7341-440F-AB89-F41B003F8520}">
      <dgm:prSet/>
      <dgm:spPr/>
      <dgm:t>
        <a:bodyPr/>
        <a:lstStyle/>
        <a:p>
          <a:pPr>
            <a:defRPr cap="all"/>
          </a:pPr>
          <a:r>
            <a:rPr lang="en-NZ"/>
            <a:t>SERVICE      AND              FUN</a:t>
          </a:r>
          <a:endParaRPr lang="en-US"/>
        </a:p>
      </dgm:t>
    </dgm:pt>
    <dgm:pt modelId="{2C9E6313-DA7D-4FEC-8DF4-6E537784122E}" type="parTrans" cxnId="{7B07BB08-09CA-4769-A106-EB6BF5ACB01C}">
      <dgm:prSet/>
      <dgm:spPr/>
      <dgm:t>
        <a:bodyPr/>
        <a:lstStyle/>
        <a:p>
          <a:endParaRPr lang="en-US"/>
        </a:p>
      </dgm:t>
    </dgm:pt>
    <dgm:pt modelId="{371CA5FD-CA12-4149-A5E2-060224177314}" type="sibTrans" cxnId="{7B07BB08-09CA-4769-A106-EB6BF5ACB01C}">
      <dgm:prSet/>
      <dgm:spPr/>
      <dgm:t>
        <a:bodyPr/>
        <a:lstStyle/>
        <a:p>
          <a:endParaRPr lang="en-US"/>
        </a:p>
      </dgm:t>
    </dgm:pt>
    <dgm:pt modelId="{84BAD386-4EE1-4A36-B283-D656632D6932}" type="pres">
      <dgm:prSet presAssocID="{359AE64C-A6CE-458A-9351-EC1F9684C748}" presName="root" presStyleCnt="0">
        <dgm:presLayoutVars>
          <dgm:dir/>
          <dgm:resizeHandles val="exact"/>
        </dgm:presLayoutVars>
      </dgm:prSet>
      <dgm:spPr/>
    </dgm:pt>
    <dgm:pt modelId="{B6E634C9-AAF0-4271-8722-80D7957434F2}" type="pres">
      <dgm:prSet presAssocID="{6EDFA076-FF9F-401A-BBF7-84BB5B62692F}" presName="compNode" presStyleCnt="0"/>
      <dgm:spPr/>
    </dgm:pt>
    <dgm:pt modelId="{E7F95184-B198-44F3-98E0-C93E779B11BB}" type="pres">
      <dgm:prSet presAssocID="{6EDFA076-FF9F-401A-BBF7-84BB5B62692F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E35BCCF-07E8-4AC4-8D94-3E556829704A}" type="pres">
      <dgm:prSet presAssocID="{6EDFA076-FF9F-401A-BBF7-84BB5B62692F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28A87D6-B634-45FC-9A55-EFDECD22C370}" type="pres">
      <dgm:prSet presAssocID="{6EDFA076-FF9F-401A-BBF7-84BB5B62692F}" presName="spaceRect" presStyleCnt="0"/>
      <dgm:spPr/>
    </dgm:pt>
    <dgm:pt modelId="{4D6F3453-EE7C-4E3D-8EA1-D5716D8A5DF0}" type="pres">
      <dgm:prSet presAssocID="{6EDFA076-FF9F-401A-BBF7-84BB5B62692F}" presName="textRect" presStyleLbl="revTx" presStyleIdx="0" presStyleCnt="2">
        <dgm:presLayoutVars>
          <dgm:chMax val="1"/>
          <dgm:chPref val="1"/>
        </dgm:presLayoutVars>
      </dgm:prSet>
      <dgm:spPr/>
    </dgm:pt>
    <dgm:pt modelId="{A5DAF13E-AAE7-4C33-ABD9-42A49667A898}" type="pres">
      <dgm:prSet presAssocID="{3D140B63-1BF9-4196-B8B2-4644B44CCC0A}" presName="sibTrans" presStyleCnt="0"/>
      <dgm:spPr/>
    </dgm:pt>
    <dgm:pt modelId="{AC81BDA6-E5C8-4311-9A58-E501C17AE489}" type="pres">
      <dgm:prSet presAssocID="{D47EE35C-7341-440F-AB89-F41B003F8520}" presName="compNode" presStyleCnt="0"/>
      <dgm:spPr/>
    </dgm:pt>
    <dgm:pt modelId="{6146C3C1-C2E2-4ED1-9FB4-EE26B3C23C7B}" type="pres">
      <dgm:prSet presAssocID="{D47EE35C-7341-440F-AB89-F41B003F8520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3FCA6DC-965B-4C6F-8DEA-EA83BEFBE282}" type="pres">
      <dgm:prSet presAssocID="{D47EE35C-7341-440F-AB89-F41B003F8520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6669ED95-2FC1-4CE8-89C0-E174BB947080}" type="pres">
      <dgm:prSet presAssocID="{D47EE35C-7341-440F-AB89-F41B003F8520}" presName="spaceRect" presStyleCnt="0"/>
      <dgm:spPr/>
    </dgm:pt>
    <dgm:pt modelId="{7492BFD6-BA82-4C5D-BD23-2A2203ACB7F6}" type="pres">
      <dgm:prSet presAssocID="{D47EE35C-7341-440F-AB89-F41B003F852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B07BB08-09CA-4769-A106-EB6BF5ACB01C}" srcId="{359AE64C-A6CE-458A-9351-EC1F9684C748}" destId="{D47EE35C-7341-440F-AB89-F41B003F8520}" srcOrd="1" destOrd="0" parTransId="{2C9E6313-DA7D-4FEC-8DF4-6E537784122E}" sibTransId="{371CA5FD-CA12-4149-A5E2-060224177314}"/>
    <dgm:cxn modelId="{FBE7E069-9037-4A64-AAFA-FCADEB340656}" type="presOf" srcId="{6EDFA076-FF9F-401A-BBF7-84BB5B62692F}" destId="{4D6F3453-EE7C-4E3D-8EA1-D5716D8A5DF0}" srcOrd="0" destOrd="0" presId="urn:microsoft.com/office/officeart/2018/5/layout/IconLeafLabelList"/>
    <dgm:cxn modelId="{49EEB87D-9E6E-4ADD-ABDA-9116304BD124}" type="presOf" srcId="{D47EE35C-7341-440F-AB89-F41B003F8520}" destId="{7492BFD6-BA82-4C5D-BD23-2A2203ACB7F6}" srcOrd="0" destOrd="0" presId="urn:microsoft.com/office/officeart/2018/5/layout/IconLeafLabelList"/>
    <dgm:cxn modelId="{DF8DB991-FF54-41FA-A342-942012E86CEE}" type="presOf" srcId="{359AE64C-A6CE-458A-9351-EC1F9684C748}" destId="{84BAD386-4EE1-4A36-B283-D656632D6932}" srcOrd="0" destOrd="0" presId="urn:microsoft.com/office/officeart/2018/5/layout/IconLeafLabelList"/>
    <dgm:cxn modelId="{793E76E0-2F5B-4298-A19F-DD4BD5AE9999}" srcId="{359AE64C-A6CE-458A-9351-EC1F9684C748}" destId="{6EDFA076-FF9F-401A-BBF7-84BB5B62692F}" srcOrd="0" destOrd="0" parTransId="{D7359376-0764-4781-8971-FCCD02562EAF}" sibTransId="{3D140B63-1BF9-4196-B8B2-4644B44CCC0A}"/>
    <dgm:cxn modelId="{F2FF0EF9-AC3C-43CB-9E39-0230A151F5CD}" type="presParOf" srcId="{84BAD386-4EE1-4A36-B283-D656632D6932}" destId="{B6E634C9-AAF0-4271-8722-80D7957434F2}" srcOrd="0" destOrd="0" presId="urn:microsoft.com/office/officeart/2018/5/layout/IconLeafLabelList"/>
    <dgm:cxn modelId="{B7F6A447-1A1D-4A3A-9904-19EBCDC4C917}" type="presParOf" srcId="{B6E634C9-AAF0-4271-8722-80D7957434F2}" destId="{E7F95184-B198-44F3-98E0-C93E779B11BB}" srcOrd="0" destOrd="0" presId="urn:microsoft.com/office/officeart/2018/5/layout/IconLeafLabelList"/>
    <dgm:cxn modelId="{AACEA990-D4A9-45A3-8017-90617EC1B718}" type="presParOf" srcId="{B6E634C9-AAF0-4271-8722-80D7957434F2}" destId="{BE35BCCF-07E8-4AC4-8D94-3E556829704A}" srcOrd="1" destOrd="0" presId="urn:microsoft.com/office/officeart/2018/5/layout/IconLeafLabelList"/>
    <dgm:cxn modelId="{3447231A-288D-4954-8ABA-5156FD948E9C}" type="presParOf" srcId="{B6E634C9-AAF0-4271-8722-80D7957434F2}" destId="{028A87D6-B634-45FC-9A55-EFDECD22C370}" srcOrd="2" destOrd="0" presId="urn:microsoft.com/office/officeart/2018/5/layout/IconLeafLabelList"/>
    <dgm:cxn modelId="{912D93B6-E418-45CF-8399-244A853F75E4}" type="presParOf" srcId="{B6E634C9-AAF0-4271-8722-80D7957434F2}" destId="{4D6F3453-EE7C-4E3D-8EA1-D5716D8A5DF0}" srcOrd="3" destOrd="0" presId="urn:microsoft.com/office/officeart/2018/5/layout/IconLeafLabelList"/>
    <dgm:cxn modelId="{7A897A2B-2CFF-4D88-A0DA-61C1C0610270}" type="presParOf" srcId="{84BAD386-4EE1-4A36-B283-D656632D6932}" destId="{A5DAF13E-AAE7-4C33-ABD9-42A49667A898}" srcOrd="1" destOrd="0" presId="urn:microsoft.com/office/officeart/2018/5/layout/IconLeafLabelList"/>
    <dgm:cxn modelId="{00B87A60-ADE3-429F-91D8-8A9F2EDF9D3B}" type="presParOf" srcId="{84BAD386-4EE1-4A36-B283-D656632D6932}" destId="{AC81BDA6-E5C8-4311-9A58-E501C17AE489}" srcOrd="2" destOrd="0" presId="urn:microsoft.com/office/officeart/2018/5/layout/IconLeafLabelList"/>
    <dgm:cxn modelId="{CB5E5373-E51E-490D-BAB5-8A1450FE52F0}" type="presParOf" srcId="{AC81BDA6-E5C8-4311-9A58-E501C17AE489}" destId="{6146C3C1-C2E2-4ED1-9FB4-EE26B3C23C7B}" srcOrd="0" destOrd="0" presId="urn:microsoft.com/office/officeart/2018/5/layout/IconLeafLabelList"/>
    <dgm:cxn modelId="{929F607B-27D6-43A5-9751-DFB036B1C737}" type="presParOf" srcId="{AC81BDA6-E5C8-4311-9A58-E501C17AE489}" destId="{D3FCA6DC-965B-4C6F-8DEA-EA83BEFBE282}" srcOrd="1" destOrd="0" presId="urn:microsoft.com/office/officeart/2018/5/layout/IconLeafLabelList"/>
    <dgm:cxn modelId="{EB693302-12D9-4874-9A87-3B7B37E2BAFA}" type="presParOf" srcId="{AC81BDA6-E5C8-4311-9A58-E501C17AE489}" destId="{6669ED95-2FC1-4CE8-89C0-E174BB947080}" srcOrd="2" destOrd="0" presId="urn:microsoft.com/office/officeart/2018/5/layout/IconLeafLabelList"/>
    <dgm:cxn modelId="{D29558FB-E544-4AD7-8266-B010D289CDDC}" type="presParOf" srcId="{AC81BDA6-E5C8-4311-9A58-E501C17AE489}" destId="{7492BFD6-BA82-4C5D-BD23-2A2203ACB7F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9817-B36E-4808-9389-1CBF12B4D8CA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89877-7D1D-4EF4-908A-CBEE1CA438CE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22556-5C62-43FD-8257-D340AD0393C8}">
      <dsp:nvSpPr>
        <dsp:cNvPr id="0" name=""/>
        <dsp:cNvSpPr/>
      </dsp:nvSpPr>
      <dsp:spPr>
        <a:xfrm>
          <a:off x="759363" y="477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Seek Feedback from members and act on it.</a:t>
          </a:r>
          <a:endParaRPr lang="en-US" sz="1600" kern="1200"/>
        </a:p>
      </dsp:txBody>
      <dsp:txXfrm>
        <a:off x="759363" y="477"/>
        <a:ext cx="5485901" cy="657457"/>
      </dsp:txXfrm>
    </dsp:sp>
    <dsp:sp modelId="{A445B930-E899-4441-A9D5-0D23B848767E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4EFD9-CEDB-4C46-B9AD-449FADCD07C3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5D4F-FBAF-4826-B256-BBCDFF4E8AEE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Make sure members are enjoying their club experience.</a:t>
          </a:r>
          <a:endParaRPr lang="en-US" sz="1600" kern="1200"/>
        </a:p>
      </dsp:txBody>
      <dsp:txXfrm>
        <a:off x="759363" y="822299"/>
        <a:ext cx="5485901" cy="657457"/>
      </dsp:txXfrm>
    </dsp:sp>
    <dsp:sp modelId="{F060886F-F422-4B2F-8AC3-9032C7724551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76F74-72D1-4F66-A266-4285E22F78C0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28E28-FA8A-45FE-9731-28FE21622ED2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Break down barriers to membership.</a:t>
          </a:r>
          <a:endParaRPr lang="en-US" sz="1600" kern="1200"/>
        </a:p>
      </dsp:txBody>
      <dsp:txXfrm>
        <a:off x="759363" y="1644122"/>
        <a:ext cx="5485901" cy="657457"/>
      </dsp:txXfrm>
    </dsp:sp>
    <dsp:sp modelId="{20B9846F-DC77-4120-9D48-E0D7C8B83E24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74654-C06E-4825-B184-86084EDA539E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FA5C0-3436-411C-9EF2-7B9F43E7554E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Attend as many group meetings as possible.</a:t>
          </a:r>
          <a:endParaRPr lang="en-US" sz="1600" kern="1200"/>
        </a:p>
      </dsp:txBody>
      <dsp:txXfrm>
        <a:off x="759363" y="2465944"/>
        <a:ext cx="5485901" cy="657457"/>
      </dsp:txXfrm>
    </dsp:sp>
    <dsp:sp modelId="{AD1614E0-BE0D-4680-999A-E34650D2C2DD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6EE24-1765-40C0-BE5F-A474331BD8FB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D3BD4-9DFC-418E-98EC-97570C0736FF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More social activities. </a:t>
          </a:r>
          <a:endParaRPr lang="en-US" sz="1600" kern="1200"/>
        </a:p>
      </dsp:txBody>
      <dsp:txXfrm>
        <a:off x="759363" y="3287766"/>
        <a:ext cx="5485901" cy="657457"/>
      </dsp:txXfrm>
    </dsp:sp>
    <dsp:sp modelId="{E6B8AFE2-E768-4F50-83D0-DFFBB6C2B430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4AF9B-8444-4A71-9B72-C59219C84412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58056-9D53-4542-930D-54BE8DBAA417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Drinks at 5.</a:t>
          </a:r>
          <a:endParaRPr lang="en-US" sz="1600" kern="1200"/>
        </a:p>
      </dsp:txBody>
      <dsp:txXfrm>
        <a:off x="759363" y="4109589"/>
        <a:ext cx="5485901" cy="657457"/>
      </dsp:txXfrm>
    </dsp:sp>
    <dsp:sp modelId="{05F527CE-9E63-4AD8-9747-E0A416B0A75C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9165A-994F-4537-A934-D460A186603A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40DA2-5FA7-475E-8BE9-0165E25CC19B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Participate and collaborate with other clubs projects.</a:t>
          </a:r>
          <a:endParaRPr lang="en-US" sz="1600" kern="1200"/>
        </a:p>
      </dsp:txBody>
      <dsp:txXfrm>
        <a:off x="759363" y="4931411"/>
        <a:ext cx="5485901" cy="657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FBDA8-77CB-4DE4-90DA-C435E8252A80}">
      <dsp:nvSpPr>
        <dsp:cNvPr id="0" name=""/>
        <dsp:cNvSpPr/>
      </dsp:nvSpPr>
      <dsp:spPr>
        <a:xfrm>
          <a:off x="0" y="450659"/>
          <a:ext cx="1082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50D0C-579C-4BE2-821E-C2A0073D2C1D}">
      <dsp:nvSpPr>
        <dsp:cNvPr id="0" name=""/>
        <dsp:cNvSpPr/>
      </dsp:nvSpPr>
      <dsp:spPr>
        <a:xfrm>
          <a:off x="541020" y="37379"/>
          <a:ext cx="757428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Recipients of Paul Harris Fellowships,</a:t>
          </a:r>
          <a:endParaRPr lang="en-US" sz="2800" kern="1200" dirty="0"/>
        </a:p>
      </dsp:txBody>
      <dsp:txXfrm>
        <a:off x="581369" y="77728"/>
        <a:ext cx="7493582" cy="745862"/>
      </dsp:txXfrm>
    </dsp:sp>
    <dsp:sp modelId="{9E33136C-D364-4974-AF2C-150B4AEE3CDD}">
      <dsp:nvSpPr>
        <dsp:cNvPr id="0" name=""/>
        <dsp:cNvSpPr/>
      </dsp:nvSpPr>
      <dsp:spPr>
        <a:xfrm>
          <a:off x="0" y="1720739"/>
          <a:ext cx="1082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C1654-DA92-41EA-8A1B-6607519B8744}">
      <dsp:nvSpPr>
        <dsp:cNvPr id="0" name=""/>
        <dsp:cNvSpPr/>
      </dsp:nvSpPr>
      <dsp:spPr>
        <a:xfrm>
          <a:off x="541020" y="1307459"/>
          <a:ext cx="7574280" cy="82656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Certificates of Achievements,</a:t>
          </a:r>
          <a:endParaRPr lang="en-US" sz="2800" kern="1200" dirty="0"/>
        </a:p>
      </dsp:txBody>
      <dsp:txXfrm>
        <a:off x="581369" y="1347808"/>
        <a:ext cx="7493582" cy="745862"/>
      </dsp:txXfrm>
    </dsp:sp>
    <dsp:sp modelId="{033F6CDE-51D9-4755-86C1-6280F553BD57}">
      <dsp:nvSpPr>
        <dsp:cNvPr id="0" name=""/>
        <dsp:cNvSpPr/>
      </dsp:nvSpPr>
      <dsp:spPr>
        <a:xfrm>
          <a:off x="0" y="2990819"/>
          <a:ext cx="10820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428F1-7529-4CF2-8BA9-D2D24914392D}">
      <dsp:nvSpPr>
        <dsp:cNvPr id="0" name=""/>
        <dsp:cNvSpPr/>
      </dsp:nvSpPr>
      <dsp:spPr>
        <a:xfrm>
          <a:off x="541020" y="2577539"/>
          <a:ext cx="7574280" cy="8265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Acknowledgement of Members Good Efforts</a:t>
          </a:r>
          <a:endParaRPr lang="en-US" sz="2800" kern="1200" dirty="0"/>
        </a:p>
      </dsp:txBody>
      <dsp:txXfrm>
        <a:off x="581369" y="2617888"/>
        <a:ext cx="749358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BD72C-B50B-4F98-A341-7B207297AE80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80DA9-51E9-42C6-8A0F-63D18DB75F6D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900" kern="1200"/>
            <a:t>SEEK OUT NEW MEMBERS</a:t>
          </a:r>
          <a:endParaRPr lang="en-US" sz="3900" kern="1200"/>
        </a:p>
      </dsp:txBody>
      <dsp:txXfrm>
        <a:off x="602678" y="725825"/>
        <a:ext cx="4463730" cy="2771523"/>
      </dsp:txXfrm>
    </dsp:sp>
    <dsp:sp modelId="{BF6436AD-80E6-428A-808C-B5F77C530653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8B46B-3E0B-4F06-8114-9F6202CCB713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900" kern="1200" dirty="0"/>
            <a:t>PROGRAMME OF ORIENTATION AND SUPPORT FOR NEW MEMBERS</a:t>
          </a:r>
          <a:endParaRPr lang="en-US" sz="3900" kern="1200" dirty="0"/>
        </a:p>
      </dsp:txBody>
      <dsp:txXfrm>
        <a:off x="6269123" y="725825"/>
        <a:ext cx="4463730" cy="2771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369AB-2DC0-4A1F-8D9B-AEF8D77E3462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5D310-7BE7-40F9-92B0-EF3D8C5DF8E3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We are a project based club</a:t>
          </a:r>
          <a:endParaRPr lang="en-US" sz="2200" kern="1200"/>
        </a:p>
      </dsp:txBody>
      <dsp:txXfrm>
        <a:off x="100682" y="2427484"/>
        <a:ext cx="2370489" cy="720000"/>
      </dsp:txXfrm>
    </dsp:sp>
    <dsp:sp modelId="{E09D08EF-8870-4174-B47C-8303E6D34974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812C5-7221-44A4-9092-8C8E623ED572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Orokonui Ecosanctuary</a:t>
          </a:r>
          <a:endParaRPr lang="en-US" sz="2200" kern="1200"/>
        </a:p>
      </dsp:txBody>
      <dsp:txXfrm>
        <a:off x="2886007" y="2427484"/>
        <a:ext cx="2370489" cy="720000"/>
      </dsp:txXfrm>
    </dsp:sp>
    <dsp:sp modelId="{2205B344-9FE7-4D6B-AF79-39F1684E9286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00BC6-4830-4563-AB5E-75663A7628BF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West Harbour Cycle and Walkway</a:t>
          </a:r>
          <a:endParaRPr lang="en-US" sz="2200" kern="1200"/>
        </a:p>
      </dsp:txBody>
      <dsp:txXfrm>
        <a:off x="5671332" y="2427484"/>
        <a:ext cx="2370489" cy="720000"/>
      </dsp:txXfrm>
    </dsp:sp>
    <dsp:sp modelId="{5A3C57FF-1CAC-4E45-83BA-15DF15E3ED6A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C3370-CDDB-4EA0-B792-22781E8CE178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Rotary Park Redeveopment</a:t>
          </a:r>
          <a:endParaRPr lang="en-US" sz="2200" kern="1200"/>
        </a:p>
      </dsp:txBody>
      <dsp:txXfrm>
        <a:off x="8456657" y="2427484"/>
        <a:ext cx="2370489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D32DD-6D79-4417-866C-56AC46E87688}">
      <dsp:nvSpPr>
        <dsp:cNvPr id="0" name=""/>
        <dsp:cNvSpPr/>
      </dsp:nvSpPr>
      <dsp:spPr>
        <a:xfrm>
          <a:off x="0" y="36440"/>
          <a:ext cx="6666833" cy="17341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/>
            <a:t>Maintenance of plantings/weed control</a:t>
          </a:r>
          <a:endParaRPr lang="en-US" sz="3100" kern="1200"/>
        </a:p>
      </dsp:txBody>
      <dsp:txXfrm>
        <a:off x="84655" y="121095"/>
        <a:ext cx="6497523" cy="1564849"/>
      </dsp:txXfrm>
    </dsp:sp>
    <dsp:sp modelId="{A0C901B0-409C-4301-9194-4C54A25851C2}">
      <dsp:nvSpPr>
        <dsp:cNvPr id="0" name=""/>
        <dsp:cNvSpPr/>
      </dsp:nvSpPr>
      <dsp:spPr>
        <a:xfrm>
          <a:off x="0" y="1859880"/>
          <a:ext cx="6666833" cy="173415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Lower Track building to link Connell St and Harbour Heights   and to Trees For Families Areas</a:t>
          </a:r>
          <a:endParaRPr lang="en-US" sz="3100" kern="1200" dirty="0"/>
        </a:p>
      </dsp:txBody>
      <dsp:txXfrm>
        <a:off x="84655" y="1944535"/>
        <a:ext cx="6497523" cy="1564849"/>
      </dsp:txXfrm>
    </dsp:sp>
    <dsp:sp modelId="{367CC01B-657F-482B-B1AC-23E90BED42FB}">
      <dsp:nvSpPr>
        <dsp:cNvPr id="0" name=""/>
        <dsp:cNvSpPr/>
      </dsp:nvSpPr>
      <dsp:spPr>
        <a:xfrm>
          <a:off x="0" y="3683319"/>
          <a:ext cx="6666833" cy="17341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/>
            <a:t>Design and Building of New Structures, Installations</a:t>
          </a:r>
          <a:endParaRPr lang="en-US" sz="3100" kern="1200"/>
        </a:p>
      </dsp:txBody>
      <dsp:txXfrm>
        <a:off x="84655" y="3767974"/>
        <a:ext cx="6497523" cy="1564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5184-B198-44F3-98E0-C93E779B11BB}">
      <dsp:nvSpPr>
        <dsp:cNvPr id="0" name=""/>
        <dsp:cNvSpPr/>
      </dsp:nvSpPr>
      <dsp:spPr>
        <a:xfrm>
          <a:off x="225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5BCCF-07E8-4AC4-8D94-3E556829704A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3453-EE7C-4E3D-8EA1-D5716D8A5DF0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500" kern="1200"/>
            <a:t>CONNECTION              MEMBERSHIP</a:t>
          </a:r>
          <a:endParaRPr lang="en-US" sz="2500" kern="1200"/>
        </a:p>
      </dsp:txBody>
      <dsp:txXfrm>
        <a:off x="1548914" y="3176402"/>
        <a:ext cx="3600000" cy="720000"/>
      </dsp:txXfrm>
    </dsp:sp>
    <dsp:sp modelId="{6146C3C1-C2E2-4ED1-9FB4-EE26B3C23C7B}">
      <dsp:nvSpPr>
        <dsp:cNvPr id="0" name=""/>
        <dsp:cNvSpPr/>
      </dsp:nvSpPr>
      <dsp:spPr>
        <a:xfrm>
          <a:off x="648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A6DC-965B-4C6F-8DEA-EA83BEFBE282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2BFD6-BA82-4C5D-BD23-2A2203ACB7F6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500" kern="1200"/>
            <a:t>SERVICE      AND              FUN</a:t>
          </a:r>
          <a:endParaRPr lang="en-US" sz="2500" kern="1200"/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92F5-91F7-A97D-53CB-0FACB73BC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1EE45-D6A8-0861-06CE-1E5D2EB76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A830-0D02-A4A9-2E46-2DFBC842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4D632-77FE-1387-94C4-FCD111C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52167-2E46-6D97-02D6-9019010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928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7728-1D19-E4D1-1260-73E7AF27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CB159-0048-2297-589A-6FC1C7F19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88A0-23F4-A857-4608-C9ED8EE6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39A69-02EA-A407-4B34-77FC1238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339F1-D548-1405-F7B7-BD73BBE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15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FE04F-34FD-30F2-80E6-46CD532CC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F9BBE-55B6-133D-0053-1C442F6C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B899-1DC7-5654-1AC8-764EF722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B2AB-9FC1-219B-7FFF-F3BEB675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D61A-0286-C667-9CF5-AD879DD9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28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8136-561B-1AF4-001F-310CCBF9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CDA67-8A16-E8AC-7AEA-422B904B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BB1F-34E8-28A2-2CF2-D329196E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D0D7-3DFD-79DF-D657-3D66A439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F47F5-8D01-9A09-B91D-5AE8801A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825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F3F3-E2E4-7832-B545-F45D1CBD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8A4A6-2D2F-8CA7-111E-DD5D10B3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4823D-B7F2-7708-0027-8B80F8A5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84596-3AA3-5166-D87F-D0E10D9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3B521-577D-DF07-51E8-568DA8FC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245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4B67-3E91-C239-5E4C-DEE02112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DAC0-CBB4-E13C-67EA-39FD04D72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CE072-F1CC-497F-E100-D9AF79608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A19D8-70CC-ED13-CC27-06DF3100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E9FFC-7DAC-435D-9B55-FD64C9B2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B6647-160C-0B9B-BE6C-57A1975F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026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0E30-D6F6-2574-872B-047AA5C9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1586-BFA4-4EDC-ABBB-C3C41B9A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B519A-C692-9640-4F28-C8A63E093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7B68B-5C80-D48C-0859-10FD45FC0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BACDB-B201-0660-2994-6CE8CCADF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9F4EB-D7C1-EA06-6ED6-17DC7A42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ADFE9-E68C-18BA-B74A-29D09608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57455-7731-548D-82CD-E5ABEFBF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706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3DAC-64BA-6556-2D72-91C91EF3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8F3BF-F844-C6B0-91B8-7A427003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8425C-4A08-BCBF-0E93-864D51F7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5BD6-314A-4A27-C7AA-0EDBE560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05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726D4-FB68-3ED8-6EF3-FB96A16B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08B92-5FFF-D0C6-8FDA-2C69F742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D035E-9CBA-D70D-A3E6-154954F5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705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3C08-D3AC-C24B-DE87-36BC09E9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8FF6E-E366-8967-297C-39A8B2765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A6AB3-602F-C810-B5AE-214599CEA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21329-F4F4-E27B-5CC1-BC040AA1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A1E0F-3126-5E55-0B73-65036CD4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F378D-75F4-C063-1A8F-287F53AE2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829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1BA3-CDC5-5CB2-E4F9-FDA0EE08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215E6-81E1-01B4-D36E-8F16B04D5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968F1-0D90-E430-3135-EC9C77B1D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A316-AAEE-8CDC-A476-629A9076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708F9-F4A4-4749-3AB1-13A53487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75B93-5FBB-30AC-F977-5BC7E37C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A8EEE-2F34-8386-6896-B9B81434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176D3-C999-BFF6-6BB8-39335C16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E6965-C9FF-FC6C-D011-68B05F05D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815B3-FCDF-4914-A562-81808FECCBC0}" type="datetimeFigureOut">
              <a:rPr lang="en-NZ" smtClean="0"/>
              <a:t>1/07/2026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82AF1-8C9E-D1C9-D919-18BBEE2D8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7E4F1-1A78-5C70-A5E9-3490B60B9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94707-F315-4469-AD61-E83442525C3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866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AF69B-4521-81F7-8351-066F06C07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 fontScale="90000"/>
          </a:bodyPr>
          <a:lstStyle/>
          <a:p>
            <a:pPr algn="r"/>
            <a:br>
              <a:rPr lang="en-NZ" sz="2900" dirty="0"/>
            </a:br>
            <a:br>
              <a:rPr lang="en-NZ" sz="2900" dirty="0"/>
            </a:br>
            <a:br>
              <a:rPr lang="en-NZ" sz="2900" dirty="0"/>
            </a:br>
            <a:br>
              <a:rPr lang="en-NZ" sz="2900" dirty="0"/>
            </a:br>
            <a:r>
              <a:rPr lang="en-NZ" sz="4000" dirty="0"/>
              <a:t>CONNECTION</a:t>
            </a:r>
            <a:br>
              <a:rPr lang="en-NZ" sz="4000" dirty="0"/>
            </a:br>
            <a:endParaRPr lang="en-NZ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EC1E-1CBB-B96C-5417-C7FF40E12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NZ"/>
              <a:t>SERVICE</a:t>
            </a:r>
            <a:br>
              <a:rPr lang="en-NZ"/>
            </a:br>
            <a:r>
              <a:rPr lang="en-NZ"/>
              <a:t>MEMBERSHIP</a:t>
            </a:r>
            <a:br>
              <a:rPr lang="en-NZ"/>
            </a:br>
            <a:r>
              <a:rPr lang="en-NZ"/>
              <a:t>FRIENDSHIP AND FUN</a:t>
            </a:r>
          </a:p>
        </p:txBody>
      </p:sp>
    </p:spTree>
    <p:extLst>
      <p:ext uri="{BB962C8B-B14F-4D97-AF65-F5344CB8AC3E}">
        <p14:creationId xmlns:p14="http://schemas.microsoft.com/office/powerpoint/2010/main" val="42940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7386E-DB6E-437E-E3F8-5C143A90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NZ" sz="4000" dirty="0">
                <a:solidFill>
                  <a:srgbClr val="FFFFFF"/>
                </a:solidFill>
              </a:rPr>
              <a:t>   THE ROTARY YEAR OF 2026-27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6C6D9F-0952-5813-8E6D-046CD4836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990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7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4E757-52EB-7945-4506-5130E485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NZ" sz="5000">
                <a:solidFill>
                  <a:srgbClr val="FFFFFF"/>
                </a:solidFill>
              </a:rPr>
              <a:t>CONNECTION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79A9-CD74-F631-AD2E-C80E7C0F8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750" y="554152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000" dirty="0">
                <a:solidFill>
                  <a:schemeClr val="tx1">
                    <a:alpha val="80000"/>
                  </a:schemeClr>
                </a:solidFill>
              </a:rPr>
              <a:t>FEELING</a:t>
            </a:r>
          </a:p>
          <a:p>
            <a:r>
              <a:rPr lang="en-NZ" sz="2000" dirty="0">
                <a:solidFill>
                  <a:schemeClr val="tx1">
                    <a:alpha val="80000"/>
                  </a:schemeClr>
                </a:solidFill>
              </a:rPr>
              <a:t>Part of a family</a:t>
            </a:r>
          </a:p>
          <a:p>
            <a:r>
              <a:rPr lang="en-NZ" sz="2000" dirty="0">
                <a:solidFill>
                  <a:schemeClr val="tx1">
                    <a:alpha val="80000"/>
                  </a:schemeClr>
                </a:solidFill>
              </a:rPr>
              <a:t>Valued and Belonging</a:t>
            </a:r>
          </a:p>
          <a:p>
            <a:endParaRPr lang="en-NZ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NZ" sz="2000" dirty="0">
                <a:solidFill>
                  <a:schemeClr val="tx1">
                    <a:alpha val="80000"/>
                  </a:schemeClr>
                </a:solidFill>
              </a:rPr>
              <a:t>In my year as President, I aim to focus on</a:t>
            </a:r>
          </a:p>
          <a:p>
            <a:r>
              <a:rPr lang="en-NZ" sz="2000" dirty="0">
                <a:solidFill>
                  <a:schemeClr val="tx1">
                    <a:alpha val="80000"/>
                  </a:schemeClr>
                </a:solidFill>
              </a:rPr>
              <a:t> Building Connections</a:t>
            </a:r>
          </a:p>
          <a:p>
            <a:r>
              <a:rPr lang="en-NZ" sz="2000" dirty="0">
                <a:solidFill>
                  <a:schemeClr val="tx1">
                    <a:alpha val="80000"/>
                  </a:schemeClr>
                </a:solidFill>
              </a:rPr>
              <a:t>Improving Communication, and</a:t>
            </a:r>
          </a:p>
          <a:p>
            <a:r>
              <a:rPr lang="en-NZ" sz="2000" dirty="0">
                <a:solidFill>
                  <a:schemeClr val="tx1">
                    <a:alpha val="80000"/>
                  </a:schemeClr>
                </a:solidFill>
              </a:rPr>
              <a:t> Providing Opportunity for Fellowship</a:t>
            </a:r>
            <a:br>
              <a:rPr lang="en-NZ" sz="2000" dirty="0">
                <a:solidFill>
                  <a:schemeClr val="tx1">
                    <a:alpha val="80000"/>
                  </a:schemeClr>
                </a:solidFill>
              </a:rPr>
            </a:br>
            <a:endParaRPr lang="en-NZ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NZ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NZ" sz="2000" dirty="0">
              <a:solidFill>
                <a:schemeClr val="tx1">
                  <a:alpha val="80000"/>
                </a:schemeClr>
              </a:solidFill>
            </a:endParaRPr>
          </a:p>
          <a:p>
            <a:pPr lvl="2"/>
            <a:endParaRPr lang="en-NZ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6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AA24-EC82-3812-7B9C-575752B9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NZ" sz="3800" dirty="0"/>
              <a:t>		PROMOTE CONNECTION &amp; </a:t>
            </a:r>
            <a:br>
              <a:rPr lang="en-NZ" sz="3800" dirty="0"/>
            </a:br>
            <a:r>
              <a:rPr lang="en-NZ" sz="3800" dirty="0"/>
              <a:t>			FELLOWSHIP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C21E1940-3283-1A71-358A-5C653797E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56321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24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18291-3754-154A-4DCD-2FDD07FD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NZ" sz="3400"/>
              <a:t>RECOGNISING DEDICATION AND ACHIEVEMENTS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02E7A6-645C-2B3E-F178-6A05B275F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91168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11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A5CE8-F0EF-202A-9720-73A2BCF2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NZ" sz="4000"/>
              <a:t>		MEMBERSHIP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47D1CE-5C5C-C457-5E6A-894809B13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89132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2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817B9-64C7-7DE5-4618-CA1C00C5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NZ" sz="4000">
                <a:solidFill>
                  <a:srgbClr val="FFFFFF"/>
                </a:solidFill>
              </a:rPr>
              <a:t>		SERVICE TO OUR COMMUNITY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C0029FC-E22C-060F-D6B3-16955C6DA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863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8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30199-EEE4-B055-E740-6C9741CD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Next Steps at Rotary Park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26DFF-FE6C-0AAF-48A7-55D26983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NZ" sz="3100">
                <a:solidFill>
                  <a:srgbClr val="FFFFFF"/>
                </a:solidFill>
              </a:rPr>
              <a:t>		FURTHER IMPROVEMENTS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2F29E6-8F0D-22EB-7296-FB3DEF608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1798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04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B9DA8-70A5-908A-CC6E-529CF383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NZ" sz="4000"/>
              <a:t>		CHARITY LUNCHEON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2CF3-826F-C02C-559B-01775DC4A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endParaRPr lang="en-NZ" sz="24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NZ" sz="2400" dirty="0">
                <a:solidFill>
                  <a:schemeClr val="tx1">
                    <a:alpha val="55000"/>
                  </a:schemeClr>
                </a:solidFill>
              </a:rPr>
              <a:t>SEPTEMBER 24</a:t>
            </a:r>
            <a:r>
              <a:rPr lang="en-NZ" sz="2400" baseline="30000" dirty="0">
                <a:solidFill>
                  <a:schemeClr val="tx1">
                    <a:alpha val="55000"/>
                  </a:schemeClr>
                </a:solidFill>
              </a:rPr>
              <a:t>TH  </a:t>
            </a:r>
          </a:p>
          <a:p>
            <a:r>
              <a:rPr lang="en-NZ" sz="2400" baseline="300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NZ" sz="2400" dirty="0">
                <a:solidFill>
                  <a:schemeClr val="tx1">
                    <a:alpha val="55000"/>
                  </a:schemeClr>
                </a:solidFill>
              </a:rPr>
              <a:t>Funds for- children’s play spaces at  Outpatients Hospital AND Rotary Park</a:t>
            </a:r>
          </a:p>
          <a:p>
            <a:r>
              <a:rPr lang="en-NZ" sz="2400" dirty="0">
                <a:solidFill>
                  <a:schemeClr val="tx1">
                    <a:alpha val="55000"/>
                  </a:schemeClr>
                </a:solidFill>
              </a:rPr>
              <a:t>Individual Tickets $150.00</a:t>
            </a:r>
          </a:p>
          <a:p>
            <a:r>
              <a:rPr lang="en-NZ" sz="2400" dirty="0">
                <a:solidFill>
                  <a:schemeClr val="tx1">
                    <a:alpha val="55000"/>
                  </a:schemeClr>
                </a:solidFill>
              </a:rPr>
              <a:t>Tables of 8 - $1.300</a:t>
            </a:r>
          </a:p>
          <a:p>
            <a:r>
              <a:rPr lang="en-NZ" sz="2400" dirty="0">
                <a:solidFill>
                  <a:schemeClr val="tx1">
                    <a:alpha val="55000"/>
                  </a:schemeClr>
                </a:solidFill>
              </a:rPr>
              <a:t>Guest Speaker Christopher Luxon</a:t>
            </a:r>
          </a:p>
          <a:p>
            <a:r>
              <a:rPr lang="en-NZ" sz="2400" dirty="0">
                <a:solidFill>
                  <a:schemeClr val="tx1">
                    <a:alpha val="55000"/>
                  </a:schemeClr>
                </a:solidFill>
              </a:rPr>
              <a:t>Forsyth </a:t>
            </a:r>
            <a:r>
              <a:rPr lang="en-NZ" sz="2400">
                <a:solidFill>
                  <a:schemeClr val="tx1">
                    <a:alpha val="55000"/>
                  </a:schemeClr>
                </a:solidFill>
              </a:rPr>
              <a:t>Barr Stadium</a:t>
            </a:r>
            <a:endParaRPr lang="en-NZ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    CONNECTION </vt:lpstr>
      <vt:lpstr>CONNECTION</vt:lpstr>
      <vt:lpstr>  PROMOTE CONNECTION &amp;     FELLOWSHIP</vt:lpstr>
      <vt:lpstr>RECOGNISING DEDICATION AND ACHIEVEMENTS</vt:lpstr>
      <vt:lpstr>  MEMBERSHIP</vt:lpstr>
      <vt:lpstr>  SERVICE TO OUR COMMUNITY</vt:lpstr>
      <vt:lpstr>                    Next Steps at Rotary Park</vt:lpstr>
      <vt:lpstr>  FURTHER IMPROVEMENTS</vt:lpstr>
      <vt:lpstr>  CHARITY LUNCHEON</vt:lpstr>
      <vt:lpstr>   THE ROTARY YEAR OF 2026-27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Lynne Guy</dc:creator>
  <cp:lastModifiedBy>Lynne Guy</cp:lastModifiedBy>
  <cp:revision>1</cp:revision>
  <dcterms:created xsi:type="dcterms:W3CDTF">2026-06-29T02:28:07Z</dcterms:created>
  <dcterms:modified xsi:type="dcterms:W3CDTF">2026-07-01T04:37:08Z</dcterms:modified>
</cp:coreProperties>
</file>