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48" y="1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 Angell" userId="acccdc31-6a5a-40b6-87ea-dc14dd0e7bf9" providerId="ADAL" clId="{B1E02A7C-F2F0-42BA-B985-BF8848C9ABDC}"/>
    <pc:docChg chg="undo custSel addSld modSld">
      <pc:chgData name="Greg Angell" userId="acccdc31-6a5a-40b6-87ea-dc14dd0e7bf9" providerId="ADAL" clId="{B1E02A7C-F2F0-42BA-B985-BF8848C9ABDC}" dt="2026-05-24T00:48:19.904" v="2632" actId="20577"/>
      <pc:docMkLst>
        <pc:docMk/>
      </pc:docMkLst>
      <pc:sldChg chg="addSp modSp mod setBg">
        <pc:chgData name="Greg Angell" userId="acccdc31-6a5a-40b6-87ea-dc14dd0e7bf9" providerId="ADAL" clId="{B1E02A7C-F2F0-42BA-B985-BF8848C9ABDC}" dt="2026-05-20T09:47:38.022" v="2627" actId="20577"/>
        <pc:sldMkLst>
          <pc:docMk/>
          <pc:sldMk cId="1790039336" sldId="256"/>
        </pc:sldMkLst>
        <pc:spChg chg="mod">
          <ac:chgData name="Greg Angell" userId="acccdc31-6a5a-40b6-87ea-dc14dd0e7bf9" providerId="ADAL" clId="{B1E02A7C-F2F0-42BA-B985-BF8848C9ABDC}" dt="2026-05-20T09:21:11.086" v="2148" actId="20577"/>
          <ac:spMkLst>
            <pc:docMk/>
            <pc:sldMk cId="1790039336" sldId="256"/>
            <ac:spMk id="2" creationId="{CE4F63E4-B574-75D3-5D58-997A11AAFD23}"/>
          </ac:spMkLst>
        </pc:spChg>
        <pc:spChg chg="mod">
          <ac:chgData name="Greg Angell" userId="acccdc31-6a5a-40b6-87ea-dc14dd0e7bf9" providerId="ADAL" clId="{B1E02A7C-F2F0-42BA-B985-BF8848C9ABDC}" dt="2026-05-20T09:47:38.022" v="2627" actId="20577"/>
          <ac:spMkLst>
            <pc:docMk/>
            <pc:sldMk cId="1790039336" sldId="256"/>
            <ac:spMk id="3" creationId="{7F41A8B5-1B81-7946-E156-D28B9D865FD9}"/>
          </ac:spMkLst>
        </pc:spChg>
        <pc:spChg chg="add">
          <ac:chgData name="Greg Angell" userId="acccdc31-6a5a-40b6-87ea-dc14dd0e7bf9" providerId="ADAL" clId="{B1E02A7C-F2F0-42BA-B985-BF8848C9ABDC}" dt="2026-05-20T08:42:11.575" v="81" actId="26606"/>
          <ac:spMkLst>
            <pc:docMk/>
            <pc:sldMk cId="1790039336" sldId="256"/>
            <ac:spMk id="1031" creationId="{23D09407-53BC-485E-B4CE-BC5E4FC4B25B}"/>
          </ac:spMkLst>
        </pc:spChg>
        <pc:spChg chg="add">
          <ac:chgData name="Greg Angell" userId="acccdc31-6a5a-40b6-87ea-dc14dd0e7bf9" providerId="ADAL" clId="{B1E02A7C-F2F0-42BA-B985-BF8848C9ABDC}" dt="2026-05-20T08:42:11.575" v="81" actId="26606"/>
          <ac:spMkLst>
            <pc:docMk/>
            <pc:sldMk cId="1790039336" sldId="256"/>
            <ac:spMk id="1033" creationId="{921DB988-49FC-4608-B0A2-E2F3A4019041}"/>
          </ac:spMkLst>
        </pc:spChg>
        <pc:grpChg chg="add">
          <ac:chgData name="Greg Angell" userId="acccdc31-6a5a-40b6-87ea-dc14dd0e7bf9" providerId="ADAL" clId="{B1E02A7C-F2F0-42BA-B985-BF8848C9ABDC}" dt="2026-05-20T08:42:11.575" v="81" actId="26606"/>
          <ac:grpSpMkLst>
            <pc:docMk/>
            <pc:sldMk cId="1790039336" sldId="256"/>
            <ac:grpSpMk id="1035" creationId="{E9B930FD-8671-4C4C-ADCF-73AC1D0CD417}"/>
          </ac:grpSpMkLst>
        </pc:grpChg>
        <pc:grpChg chg="add">
          <ac:chgData name="Greg Angell" userId="acccdc31-6a5a-40b6-87ea-dc14dd0e7bf9" providerId="ADAL" clId="{B1E02A7C-F2F0-42BA-B985-BF8848C9ABDC}" dt="2026-05-20T08:42:11.575" v="81" actId="26606"/>
          <ac:grpSpMkLst>
            <pc:docMk/>
            <pc:sldMk cId="1790039336" sldId="256"/>
            <ac:grpSpMk id="1041" creationId="{383C2651-AE0C-4AE4-8725-E2F9414FE219}"/>
          </ac:grpSpMkLst>
        </pc:grpChg>
        <pc:picChg chg="add mod">
          <ac:chgData name="Greg Angell" userId="acccdc31-6a5a-40b6-87ea-dc14dd0e7bf9" providerId="ADAL" clId="{B1E02A7C-F2F0-42BA-B985-BF8848C9ABDC}" dt="2026-05-20T08:42:11.575" v="81" actId="26606"/>
          <ac:picMkLst>
            <pc:docMk/>
            <pc:sldMk cId="1790039336" sldId="256"/>
            <ac:picMk id="1026" creationId="{D8258D54-92E8-1947-B4EB-0BB9E15923C8}"/>
          </ac:picMkLst>
        </pc:picChg>
      </pc:sldChg>
      <pc:sldChg chg="modSp new mod">
        <pc:chgData name="Greg Angell" userId="acccdc31-6a5a-40b6-87ea-dc14dd0e7bf9" providerId="ADAL" clId="{B1E02A7C-F2F0-42BA-B985-BF8848C9ABDC}" dt="2026-05-20T09:44:08.990" v="2551" actId="20577"/>
        <pc:sldMkLst>
          <pc:docMk/>
          <pc:sldMk cId="3613925490" sldId="257"/>
        </pc:sldMkLst>
        <pc:spChg chg="mod">
          <ac:chgData name="Greg Angell" userId="acccdc31-6a5a-40b6-87ea-dc14dd0e7bf9" providerId="ADAL" clId="{B1E02A7C-F2F0-42BA-B985-BF8848C9ABDC}" dt="2026-05-20T08:51:21.825" v="668" actId="122"/>
          <ac:spMkLst>
            <pc:docMk/>
            <pc:sldMk cId="3613925490" sldId="257"/>
            <ac:spMk id="2" creationId="{C50FBB8C-4370-ED86-0894-14A3DB440F39}"/>
          </ac:spMkLst>
        </pc:spChg>
        <pc:spChg chg="mod">
          <ac:chgData name="Greg Angell" userId="acccdc31-6a5a-40b6-87ea-dc14dd0e7bf9" providerId="ADAL" clId="{B1E02A7C-F2F0-42BA-B985-BF8848C9ABDC}" dt="2026-05-20T09:44:08.990" v="2551" actId="20577"/>
          <ac:spMkLst>
            <pc:docMk/>
            <pc:sldMk cId="3613925490" sldId="257"/>
            <ac:spMk id="3" creationId="{61EEACB6-0DB4-3275-CA11-02D5FF3A8F29}"/>
          </ac:spMkLst>
        </pc:spChg>
        <pc:spChg chg="mod">
          <ac:chgData name="Greg Angell" userId="acccdc31-6a5a-40b6-87ea-dc14dd0e7bf9" providerId="ADAL" clId="{B1E02A7C-F2F0-42BA-B985-BF8848C9ABDC}" dt="2026-05-20T09:43:40.835" v="2514" actId="20577"/>
          <ac:spMkLst>
            <pc:docMk/>
            <pc:sldMk cId="3613925490" sldId="257"/>
            <ac:spMk id="4" creationId="{9BDD5F01-E8E7-103B-848B-A787ED088406}"/>
          </ac:spMkLst>
        </pc:spChg>
      </pc:sldChg>
      <pc:sldChg chg="modSp new mod">
        <pc:chgData name="Greg Angell" userId="acccdc31-6a5a-40b6-87ea-dc14dd0e7bf9" providerId="ADAL" clId="{B1E02A7C-F2F0-42BA-B985-BF8848C9ABDC}" dt="2026-05-20T09:45:06.352" v="2583" actId="20577"/>
        <pc:sldMkLst>
          <pc:docMk/>
          <pc:sldMk cId="2494384657" sldId="258"/>
        </pc:sldMkLst>
        <pc:spChg chg="mod">
          <ac:chgData name="Greg Angell" userId="acccdc31-6a5a-40b6-87ea-dc14dd0e7bf9" providerId="ADAL" clId="{B1E02A7C-F2F0-42BA-B985-BF8848C9ABDC}" dt="2026-05-20T08:51:44.617" v="694" actId="122"/>
          <ac:spMkLst>
            <pc:docMk/>
            <pc:sldMk cId="2494384657" sldId="258"/>
            <ac:spMk id="2" creationId="{9D421802-0C83-5E6D-C189-71D017844B78}"/>
          </ac:spMkLst>
        </pc:spChg>
        <pc:spChg chg="mod">
          <ac:chgData name="Greg Angell" userId="acccdc31-6a5a-40b6-87ea-dc14dd0e7bf9" providerId="ADAL" clId="{B1E02A7C-F2F0-42BA-B985-BF8848C9ABDC}" dt="2026-05-20T08:55:40.227" v="1047" actId="20577"/>
          <ac:spMkLst>
            <pc:docMk/>
            <pc:sldMk cId="2494384657" sldId="258"/>
            <ac:spMk id="3" creationId="{00F39113-BD80-A310-167F-B57E8E4F1A8A}"/>
          </ac:spMkLst>
        </pc:spChg>
        <pc:spChg chg="mod">
          <ac:chgData name="Greg Angell" userId="acccdc31-6a5a-40b6-87ea-dc14dd0e7bf9" providerId="ADAL" clId="{B1E02A7C-F2F0-42BA-B985-BF8848C9ABDC}" dt="2026-05-20T09:45:06.352" v="2583" actId="20577"/>
          <ac:spMkLst>
            <pc:docMk/>
            <pc:sldMk cId="2494384657" sldId="258"/>
            <ac:spMk id="4" creationId="{67D8D640-127F-CDA7-CD86-8CD98EA6997D}"/>
          </ac:spMkLst>
        </pc:spChg>
      </pc:sldChg>
      <pc:sldChg chg="addSp delSp modSp new mod modClrScheme chgLayout">
        <pc:chgData name="Greg Angell" userId="acccdc31-6a5a-40b6-87ea-dc14dd0e7bf9" providerId="ADAL" clId="{B1E02A7C-F2F0-42BA-B985-BF8848C9ABDC}" dt="2026-05-20T09:00:10.393" v="1186" actId="700"/>
        <pc:sldMkLst>
          <pc:docMk/>
          <pc:sldMk cId="631516220" sldId="259"/>
        </pc:sldMkLst>
        <pc:spChg chg="add mod ord">
          <ac:chgData name="Greg Angell" userId="acccdc31-6a5a-40b6-87ea-dc14dd0e7bf9" providerId="ADAL" clId="{B1E02A7C-F2F0-42BA-B985-BF8848C9ABDC}" dt="2026-05-20T09:00:10.393" v="1186" actId="700"/>
          <ac:spMkLst>
            <pc:docMk/>
            <pc:sldMk cId="631516220" sldId="259"/>
            <ac:spMk id="5" creationId="{28A0F07D-ECA2-5277-0789-D3211534AA57}"/>
          </ac:spMkLst>
        </pc:spChg>
        <pc:graphicFrameChg chg="add mod ord modGraphic">
          <ac:chgData name="Greg Angell" userId="acccdc31-6a5a-40b6-87ea-dc14dd0e7bf9" providerId="ADAL" clId="{B1E02A7C-F2F0-42BA-B985-BF8848C9ABDC}" dt="2026-05-20T09:00:10.393" v="1186" actId="700"/>
          <ac:graphicFrameMkLst>
            <pc:docMk/>
            <pc:sldMk cId="631516220" sldId="259"/>
            <ac:graphicFrameMk id="7" creationId="{7330F190-1A24-6A16-E10F-B41D2A0AEDCC}"/>
          </ac:graphicFrameMkLst>
        </pc:graphicFrameChg>
      </pc:sldChg>
      <pc:sldChg chg="addSp modSp new mod modClrScheme chgLayout">
        <pc:chgData name="Greg Angell" userId="acccdc31-6a5a-40b6-87ea-dc14dd0e7bf9" providerId="ADAL" clId="{B1E02A7C-F2F0-42BA-B985-BF8848C9ABDC}" dt="2026-05-24T00:48:19.904" v="2632" actId="20577"/>
        <pc:sldMkLst>
          <pc:docMk/>
          <pc:sldMk cId="211182985" sldId="260"/>
        </pc:sldMkLst>
        <pc:spChg chg="mod ord">
          <ac:chgData name="Greg Angell" userId="acccdc31-6a5a-40b6-87ea-dc14dd0e7bf9" providerId="ADAL" clId="{B1E02A7C-F2F0-42BA-B985-BF8848C9ABDC}" dt="2026-05-20T09:10:42.350" v="1623" actId="255"/>
          <ac:spMkLst>
            <pc:docMk/>
            <pc:sldMk cId="211182985" sldId="260"/>
            <ac:spMk id="2" creationId="{0616661C-C232-97A9-6D8E-CE197A30A092}"/>
          </ac:spMkLst>
        </pc:spChg>
        <pc:spChg chg="mod ord">
          <ac:chgData name="Greg Angell" userId="acccdc31-6a5a-40b6-87ea-dc14dd0e7bf9" providerId="ADAL" clId="{B1E02A7C-F2F0-42BA-B985-BF8848C9ABDC}" dt="2026-05-20T09:09:55.975" v="1599" actId="27636"/>
          <ac:spMkLst>
            <pc:docMk/>
            <pc:sldMk cId="211182985" sldId="260"/>
            <ac:spMk id="3" creationId="{35B10034-5C33-77EB-30BE-D01BBD958720}"/>
          </ac:spMkLst>
        </pc:spChg>
        <pc:spChg chg="add mod ord">
          <ac:chgData name="Greg Angell" userId="acccdc31-6a5a-40b6-87ea-dc14dd0e7bf9" providerId="ADAL" clId="{B1E02A7C-F2F0-42BA-B985-BF8848C9ABDC}" dt="2026-05-24T00:48:19.904" v="2632" actId="20577"/>
          <ac:spMkLst>
            <pc:docMk/>
            <pc:sldMk cId="211182985" sldId="260"/>
            <ac:spMk id="4" creationId="{7809E1D4-B4C4-620C-1E2A-59B9BD643888}"/>
          </ac:spMkLst>
        </pc:spChg>
      </pc:sldChg>
      <pc:sldChg chg="modSp new mod">
        <pc:chgData name="Greg Angell" userId="acccdc31-6a5a-40b6-87ea-dc14dd0e7bf9" providerId="ADAL" clId="{B1E02A7C-F2F0-42BA-B985-BF8848C9ABDC}" dt="2026-05-20T09:47:00.322" v="2621" actId="20577"/>
        <pc:sldMkLst>
          <pc:docMk/>
          <pc:sldMk cId="1874361404" sldId="261"/>
        </pc:sldMkLst>
        <pc:spChg chg="mod">
          <ac:chgData name="Greg Angell" userId="acccdc31-6a5a-40b6-87ea-dc14dd0e7bf9" providerId="ADAL" clId="{B1E02A7C-F2F0-42BA-B985-BF8848C9ABDC}" dt="2026-05-20T09:11:14.574" v="1635" actId="122"/>
          <ac:spMkLst>
            <pc:docMk/>
            <pc:sldMk cId="1874361404" sldId="261"/>
            <ac:spMk id="2" creationId="{813C40FE-C7BC-9D0E-3C9B-95DB96E588F5}"/>
          </ac:spMkLst>
        </pc:spChg>
        <pc:spChg chg="mod">
          <ac:chgData name="Greg Angell" userId="acccdc31-6a5a-40b6-87ea-dc14dd0e7bf9" providerId="ADAL" clId="{B1E02A7C-F2F0-42BA-B985-BF8848C9ABDC}" dt="2026-05-20T09:47:00.322" v="2621" actId="20577"/>
          <ac:spMkLst>
            <pc:docMk/>
            <pc:sldMk cId="1874361404" sldId="261"/>
            <ac:spMk id="3" creationId="{671028C4-EC18-3FB0-3DB7-6AEE6D09AFFD}"/>
          </ac:spMkLst>
        </pc:spChg>
        <pc:spChg chg="mod">
          <ac:chgData name="Greg Angell" userId="acccdc31-6a5a-40b6-87ea-dc14dd0e7bf9" providerId="ADAL" clId="{B1E02A7C-F2F0-42BA-B985-BF8848C9ABDC}" dt="2026-05-20T09:20:52.585" v="2134" actId="20577"/>
          <ac:spMkLst>
            <pc:docMk/>
            <pc:sldMk cId="1874361404" sldId="261"/>
            <ac:spMk id="4" creationId="{4B917D9C-9562-4558-5385-35E0050C9353}"/>
          </ac:spMkLst>
        </pc:spChg>
      </pc:sldChg>
      <pc:sldChg chg="modSp new mod">
        <pc:chgData name="Greg Angell" userId="acccdc31-6a5a-40b6-87ea-dc14dd0e7bf9" providerId="ADAL" clId="{B1E02A7C-F2F0-42BA-B985-BF8848C9ABDC}" dt="2026-05-20T09:21:04.240" v="2145" actId="122"/>
        <pc:sldMkLst>
          <pc:docMk/>
          <pc:sldMk cId="3996715132" sldId="262"/>
        </pc:sldMkLst>
        <pc:spChg chg="mod">
          <ac:chgData name="Greg Angell" userId="acccdc31-6a5a-40b6-87ea-dc14dd0e7bf9" providerId="ADAL" clId="{B1E02A7C-F2F0-42BA-B985-BF8848C9ABDC}" dt="2026-05-20T09:21:04.240" v="2145" actId="122"/>
          <ac:spMkLst>
            <pc:docMk/>
            <pc:sldMk cId="3996715132" sldId="262"/>
            <ac:spMk id="2" creationId="{F6371D31-3B09-A086-E378-EC10EC756482}"/>
          </ac:spMkLst>
        </pc:spChg>
      </pc:sldChg>
      <pc:sldChg chg="modSp new mod">
        <pc:chgData name="Greg Angell" userId="acccdc31-6a5a-40b6-87ea-dc14dd0e7bf9" providerId="ADAL" clId="{B1E02A7C-F2F0-42BA-B985-BF8848C9ABDC}" dt="2026-05-20T09:46:00.522" v="2603" actId="20577"/>
        <pc:sldMkLst>
          <pc:docMk/>
          <pc:sldMk cId="3714700620" sldId="263"/>
        </pc:sldMkLst>
        <pc:spChg chg="mod">
          <ac:chgData name="Greg Angell" userId="acccdc31-6a5a-40b6-87ea-dc14dd0e7bf9" providerId="ADAL" clId="{B1E02A7C-F2F0-42BA-B985-BF8848C9ABDC}" dt="2026-05-20T09:40:09.537" v="2208" actId="122"/>
          <ac:spMkLst>
            <pc:docMk/>
            <pc:sldMk cId="3714700620" sldId="263"/>
            <ac:spMk id="2" creationId="{C09CBF64-3906-2B60-6C8B-129BD01A4ED5}"/>
          </ac:spMkLst>
        </pc:spChg>
        <pc:spChg chg="mod">
          <ac:chgData name="Greg Angell" userId="acccdc31-6a5a-40b6-87ea-dc14dd0e7bf9" providerId="ADAL" clId="{B1E02A7C-F2F0-42BA-B985-BF8848C9ABDC}" dt="2026-05-20T09:45:32.881" v="2584" actId="313"/>
          <ac:spMkLst>
            <pc:docMk/>
            <pc:sldMk cId="3714700620" sldId="263"/>
            <ac:spMk id="3" creationId="{009C25E6-31DC-F54D-DE59-7484940AAD95}"/>
          </ac:spMkLst>
        </pc:spChg>
        <pc:spChg chg="mod">
          <ac:chgData name="Greg Angell" userId="acccdc31-6a5a-40b6-87ea-dc14dd0e7bf9" providerId="ADAL" clId="{B1E02A7C-F2F0-42BA-B985-BF8848C9ABDC}" dt="2026-05-20T09:46:00.522" v="2603" actId="20577"/>
          <ac:spMkLst>
            <pc:docMk/>
            <pc:sldMk cId="3714700620" sldId="263"/>
            <ac:spMk id="4" creationId="{359EA063-5C33-74A5-8B42-628B5AC0AD59}"/>
          </ac:spMkLst>
        </pc:spChg>
      </pc:sldChg>
    </pc:docChg>
  </pc:docChgLst>
  <pc:docChgLst>
    <pc:chgData name="Greg Angell" userId="acccdc31-6a5a-40b6-87ea-dc14dd0e7bf9" providerId="ADAL" clId="{D4F8E535-BF24-41D6-934A-ECB2BDBD6CED}"/>
    <pc:docChg chg="custSel modSld">
      <pc:chgData name="Greg Angell" userId="acccdc31-6a5a-40b6-87ea-dc14dd0e7bf9" providerId="ADAL" clId="{D4F8E535-BF24-41D6-934A-ECB2BDBD6CED}" dt="2026-05-20T22:46:28.806" v="85" actId="27636"/>
      <pc:docMkLst>
        <pc:docMk/>
      </pc:docMkLst>
      <pc:sldChg chg="modSp mod">
        <pc:chgData name="Greg Angell" userId="acccdc31-6a5a-40b6-87ea-dc14dd0e7bf9" providerId="ADAL" clId="{D4F8E535-BF24-41D6-934A-ECB2BDBD6CED}" dt="2026-05-20T22:43:38.164" v="56" actId="20577"/>
        <pc:sldMkLst>
          <pc:docMk/>
          <pc:sldMk cId="3613925490" sldId="257"/>
        </pc:sldMkLst>
        <pc:spChg chg="mod">
          <ac:chgData name="Greg Angell" userId="acccdc31-6a5a-40b6-87ea-dc14dd0e7bf9" providerId="ADAL" clId="{D4F8E535-BF24-41D6-934A-ECB2BDBD6CED}" dt="2026-05-20T22:40:54.548" v="0" actId="20577"/>
          <ac:spMkLst>
            <pc:docMk/>
            <pc:sldMk cId="3613925490" sldId="257"/>
            <ac:spMk id="3" creationId="{61EEACB6-0DB4-3275-CA11-02D5FF3A8F29}"/>
          </ac:spMkLst>
        </pc:spChg>
        <pc:spChg chg="mod">
          <ac:chgData name="Greg Angell" userId="acccdc31-6a5a-40b6-87ea-dc14dd0e7bf9" providerId="ADAL" clId="{D4F8E535-BF24-41D6-934A-ECB2BDBD6CED}" dt="2026-05-20T22:43:38.164" v="56" actId="20577"/>
          <ac:spMkLst>
            <pc:docMk/>
            <pc:sldMk cId="3613925490" sldId="257"/>
            <ac:spMk id="4" creationId="{9BDD5F01-E8E7-103B-848B-A787ED088406}"/>
          </ac:spMkLst>
        </pc:spChg>
      </pc:sldChg>
      <pc:sldChg chg="modSp mod">
        <pc:chgData name="Greg Angell" userId="acccdc31-6a5a-40b6-87ea-dc14dd0e7bf9" providerId="ADAL" clId="{D4F8E535-BF24-41D6-934A-ECB2BDBD6CED}" dt="2026-05-20T22:44:27.325" v="65" actId="20577"/>
        <pc:sldMkLst>
          <pc:docMk/>
          <pc:sldMk cId="2494384657" sldId="258"/>
        </pc:sldMkLst>
        <pc:spChg chg="mod">
          <ac:chgData name="Greg Angell" userId="acccdc31-6a5a-40b6-87ea-dc14dd0e7bf9" providerId="ADAL" clId="{D4F8E535-BF24-41D6-934A-ECB2BDBD6CED}" dt="2026-05-20T22:43:16.794" v="54" actId="20577"/>
          <ac:spMkLst>
            <pc:docMk/>
            <pc:sldMk cId="2494384657" sldId="258"/>
            <ac:spMk id="3" creationId="{00F39113-BD80-A310-167F-B57E8E4F1A8A}"/>
          </ac:spMkLst>
        </pc:spChg>
        <pc:spChg chg="mod">
          <ac:chgData name="Greg Angell" userId="acccdc31-6a5a-40b6-87ea-dc14dd0e7bf9" providerId="ADAL" clId="{D4F8E535-BF24-41D6-934A-ECB2BDBD6CED}" dt="2026-05-20T22:44:27.325" v="65" actId="20577"/>
          <ac:spMkLst>
            <pc:docMk/>
            <pc:sldMk cId="2494384657" sldId="258"/>
            <ac:spMk id="4" creationId="{67D8D640-127F-CDA7-CD86-8CD98EA6997D}"/>
          </ac:spMkLst>
        </pc:spChg>
      </pc:sldChg>
      <pc:sldChg chg="modSp mod">
        <pc:chgData name="Greg Angell" userId="acccdc31-6a5a-40b6-87ea-dc14dd0e7bf9" providerId="ADAL" clId="{D4F8E535-BF24-41D6-934A-ECB2BDBD6CED}" dt="2026-05-20T22:46:28.806" v="85" actId="27636"/>
        <pc:sldMkLst>
          <pc:docMk/>
          <pc:sldMk cId="1874361404" sldId="261"/>
        </pc:sldMkLst>
        <pc:spChg chg="mod">
          <ac:chgData name="Greg Angell" userId="acccdc31-6a5a-40b6-87ea-dc14dd0e7bf9" providerId="ADAL" clId="{D4F8E535-BF24-41D6-934A-ECB2BDBD6CED}" dt="2026-05-20T22:46:28.806" v="84" actId="27636"/>
          <ac:spMkLst>
            <pc:docMk/>
            <pc:sldMk cId="1874361404" sldId="261"/>
            <ac:spMk id="3" creationId="{671028C4-EC18-3FB0-3DB7-6AEE6D09AFFD}"/>
          </ac:spMkLst>
        </pc:spChg>
        <pc:spChg chg="mod">
          <ac:chgData name="Greg Angell" userId="acccdc31-6a5a-40b6-87ea-dc14dd0e7bf9" providerId="ADAL" clId="{D4F8E535-BF24-41D6-934A-ECB2BDBD6CED}" dt="2026-05-20T22:46:28.806" v="85" actId="27636"/>
          <ac:spMkLst>
            <pc:docMk/>
            <pc:sldMk cId="1874361404" sldId="261"/>
            <ac:spMk id="4" creationId="{4B917D9C-9562-4558-5385-35E0050C9353}"/>
          </ac:spMkLst>
        </pc:spChg>
      </pc:sldChg>
      <pc:sldChg chg="modSp mod">
        <pc:chgData name="Greg Angell" userId="acccdc31-6a5a-40b6-87ea-dc14dd0e7bf9" providerId="ADAL" clId="{D4F8E535-BF24-41D6-934A-ECB2BDBD6CED}" dt="2026-05-20T22:41:57.404" v="7" actId="20577"/>
        <pc:sldMkLst>
          <pc:docMk/>
          <pc:sldMk cId="3714700620" sldId="263"/>
        </pc:sldMkLst>
        <pc:spChg chg="mod">
          <ac:chgData name="Greg Angell" userId="acccdc31-6a5a-40b6-87ea-dc14dd0e7bf9" providerId="ADAL" clId="{D4F8E535-BF24-41D6-934A-ECB2BDBD6CED}" dt="2026-05-20T22:41:57.404" v="7" actId="20577"/>
          <ac:spMkLst>
            <pc:docMk/>
            <pc:sldMk cId="3714700620" sldId="263"/>
            <ac:spMk id="4" creationId="{359EA063-5C33-74A5-8B42-628B5AC0AD5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E242A-002E-02D5-350F-E68AC6F742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DA5BE-9F48-5D6A-1BA9-3F2B87AFDC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52D4F-7A2C-6487-84A4-C4ED5DD29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989E-F084-709C-7841-D74CFC241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3709C-0B76-E972-6356-430E06FE1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3840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1BC67-C020-D4D3-8840-DC826AEF6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109199-73FF-01AE-BC8D-3C5149715D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959D3-36A9-B06C-43D4-F37F77100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A17009-6602-DF56-E69E-C3FE72BE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CA142-D837-C26A-EF87-5ABE1AE1C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1478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E3C3EE-572E-4A4B-60F0-36E7B8A2CD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A888CB-48FB-4999-38EA-FC33911413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4E2AD-C4B4-AD06-2D78-0147BCEB4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41DD4F-C612-C1B0-7C29-A780440B4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5B1A4D-5E8B-09E1-5885-73E0E8871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2429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9E8CE-EC00-FF35-7DCB-309CA04B8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DA84A-C013-8B98-339E-4A4F9B62D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63038-000C-9D0E-E9EE-32DEEE683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A2DAAE-CB1D-1C89-41DD-35858B237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40017-D2FB-A2A5-6FD9-F7E14867A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4480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822A2-B2AE-AECD-85B8-0DA364AF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7659F-B668-74A6-F3CC-F5A6AA3EE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7EB3B-8A07-4F92-1BE6-10F4EB8EF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FC164-F32B-CBFA-8463-4C34CAB11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EFB6A-C743-84C9-6E3B-12161DECE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57475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5BF23-CBA2-EF01-2EF9-BD5475DB9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79A243-41A4-8793-43A4-4C822C23C5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6515F6-B90C-9F76-980A-31D5DCAD0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DD59-4E31-A50C-A201-A88E4FB4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B6DFF-8558-D5DE-7446-7559EA9DD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BB9C19-5A42-56BA-0D54-EA3C16C9B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6791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A9BEF-1F84-3CCF-8AB7-14B2D82DF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2A3251-F38C-2278-5391-EC0DB3D11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1D9AF6-177A-D6F1-B96D-81C9AC68A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EA4EA8-54C4-FC4B-32BA-C74DB89025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B6C1EC-AE25-BEF5-8015-9DCA072F4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40BBBA-6A59-1978-D1CA-9D757E19B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B2870D-2305-4265-BDDB-A19F1431D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8A8348-91C5-1FFA-6ECB-6104A3E13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0061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C67B3-03D9-A886-62E4-7D0016435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C1CBE-329F-7841-957B-9405D7610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92F8A9-44F5-15FF-DDE5-B5371DDF8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A93BF3-DC28-CC0B-CB71-7CF4775F5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37180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ABFF8B-EE50-134F-2588-095A8384A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D1E794-A2CE-2045-8E40-BD91F5BE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3A62F8-0EE7-49AF-E168-6B12B38CC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5610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015D3-15FC-6C0D-48C9-89749CDB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3671E-958B-D5CF-F536-81DD20F49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CC53F3-2914-EF96-74C4-5C42E5732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2E4AF5-1A56-2A77-3726-83711450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0546B-495C-0D43-6B3F-7F6DFB3B9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F5948-27AD-5583-D4ED-DFBAB2EF0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48340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FF725-5260-E925-66EB-2CA475D1F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D44A1A-EB2C-F241-752D-28BA21449C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D32C09-AFFE-17F2-90DE-FBF4796CB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5A91D-12AB-B8CE-B70F-5BDB1CB88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C98556-688C-F21B-3EB1-D3BFA69AE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C463E1-F083-E64D-D362-4B25399AB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831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1FDD10-2B2D-08B8-5003-21839381A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A6660-8B07-F33F-9033-431A4A8E4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14035-B97C-1787-282A-177979651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95A10E-24FE-4F03-89B5-784181FB36C5}" type="datetimeFigureOut">
              <a:rPr lang="en-NZ" smtClean="0"/>
              <a:t>24/05/2026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66EE0-7A4B-E89F-E511-F6FBF2A429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D86EE-6857-01B6-CF3A-F0DCFECF5A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F18C3-0553-4E2F-B5B1-9070846EFFDA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93292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3D09407-53BC-485E-B4CE-BC5E4FC4B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921DB988-49FC-4608-B0A2-E2F3A40190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4F63E4-B574-75D3-5D58-997A11AAF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903" y="3399769"/>
            <a:ext cx="10640754" cy="775845"/>
          </a:xfrm>
        </p:spPr>
        <p:txBody>
          <a:bodyPr anchor="b">
            <a:normAutofit/>
          </a:bodyPr>
          <a:lstStyle/>
          <a:p>
            <a:r>
              <a:rPr lang="en-NZ" sz="4000" dirty="0">
                <a:solidFill>
                  <a:schemeClr val="tx2"/>
                </a:solidFill>
              </a:rPr>
              <a:t>Rotary Clubs of Dunedin Prime Ministers Lunch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41A8B5-1B81-7946-E156-D28B9D865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4121" y="4171528"/>
            <a:ext cx="9163757" cy="1402574"/>
          </a:xfrm>
        </p:spPr>
        <p:txBody>
          <a:bodyPr anchor="ctr">
            <a:noAutofit/>
          </a:bodyPr>
          <a:lstStyle/>
          <a:p>
            <a:r>
              <a:rPr lang="en-NZ" dirty="0">
                <a:solidFill>
                  <a:schemeClr val="tx2"/>
                </a:solidFill>
              </a:rPr>
              <a:t>Forsyth Barr Stadium</a:t>
            </a:r>
          </a:p>
          <a:p>
            <a:r>
              <a:rPr lang="en-NZ" dirty="0">
                <a:solidFill>
                  <a:schemeClr val="tx2"/>
                </a:solidFill>
              </a:rPr>
              <a:t>24 September 2026 </a:t>
            </a:r>
          </a:p>
          <a:p>
            <a:r>
              <a:rPr lang="en-NZ" dirty="0">
                <a:solidFill>
                  <a:schemeClr val="tx2"/>
                </a:solidFill>
              </a:rPr>
              <a:t>11.30am - 2pm</a:t>
            </a:r>
          </a:p>
        </p:txBody>
      </p:sp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E9B930FD-8671-4C4C-ADCF-73AC1D0CD4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0"/>
            <a:ext cx="2514948" cy="2174333"/>
            <a:chOff x="-305" y="-4155"/>
            <a:chExt cx="2514948" cy="2174333"/>
          </a:xfrm>
        </p:grpSpPr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C35B12C1-569C-4E37-AA33-7EF215F201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F23E2660-7810-46F6-8752-187127C83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C991DC45-0378-45B3-B325-FB8F98545E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039" name="Freeform: Shape 1038">
              <a:extLst>
                <a:ext uri="{FF2B5EF4-FFF2-40B4-BE49-F238E27FC236}">
                  <a16:creationId xmlns:a16="http://schemas.microsoft.com/office/drawing/2014/main" id="{E228F5BA-5150-4554-B7EA-93F371F3B1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Dunedin logo">
            <a:extLst>
              <a:ext uri="{FF2B5EF4-FFF2-40B4-BE49-F238E27FC236}">
                <a16:creationId xmlns:a16="http://schemas.microsoft.com/office/drawing/2014/main" id="{D8258D54-92E8-1947-B4EB-0BB9E1592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3187" y="320231"/>
            <a:ext cx="7564174" cy="2836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41" name="Group 1040">
            <a:extLst>
              <a:ext uri="{FF2B5EF4-FFF2-40B4-BE49-F238E27FC236}">
                <a16:creationId xmlns:a16="http://schemas.microsoft.com/office/drawing/2014/main" id="{383C2651-AE0C-4AE4-8725-E2F9414FE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-305" y="4322879"/>
            <a:ext cx="3378428" cy="2535121"/>
            <a:chOff x="-305" y="-1"/>
            <a:chExt cx="3832880" cy="2876136"/>
          </a:xfrm>
        </p:grpSpPr>
        <p:sp>
          <p:nvSpPr>
            <p:cNvPr id="1042" name="Freeform: Shape 1041">
              <a:extLst>
                <a:ext uri="{FF2B5EF4-FFF2-40B4-BE49-F238E27FC236}">
                  <a16:creationId xmlns:a16="http://schemas.microsoft.com/office/drawing/2014/main" id="{CCE13265-B5D2-47B4-A199-E05F390D5B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3" name="Freeform: Shape 1042">
              <a:extLst>
                <a:ext uri="{FF2B5EF4-FFF2-40B4-BE49-F238E27FC236}">
                  <a16:creationId xmlns:a16="http://schemas.microsoft.com/office/drawing/2014/main" id="{693EBD03-D832-462C-9304-7273698ED4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4" name="Freeform: Shape 1043">
              <a:extLst>
                <a:ext uri="{FF2B5EF4-FFF2-40B4-BE49-F238E27FC236}">
                  <a16:creationId xmlns:a16="http://schemas.microsoft.com/office/drawing/2014/main" id="{0D53D3E2-805E-40D2-964F-352BF6D476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5" name="Freeform: Shape 1044">
              <a:extLst>
                <a:ext uri="{FF2B5EF4-FFF2-40B4-BE49-F238E27FC236}">
                  <a16:creationId xmlns:a16="http://schemas.microsoft.com/office/drawing/2014/main" id="{B7A9A916-A926-43E6-800F-432ABC3F2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0039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FBB8C-4370-ED86-0894-14A3DB440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/>
              <a:t>Projects Objective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EEACB6-0DB4-3275-CA11-02D5FF3A8F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NZ" dirty="0"/>
              <a:t>What do we want to achieve</a:t>
            </a:r>
          </a:p>
          <a:p>
            <a:endParaRPr lang="en-NZ" sz="2000" dirty="0"/>
          </a:p>
          <a:p>
            <a:r>
              <a:rPr lang="en-NZ" sz="2000" dirty="0"/>
              <a:t>Raise $50k for New Dunedin Hospital and Rotary Park 70/30% (50/50 over $50k raised?)</a:t>
            </a:r>
          </a:p>
          <a:p>
            <a:r>
              <a:rPr lang="en-NZ" sz="2000" dirty="0"/>
              <a:t>Bring all Dunedin Clubs together</a:t>
            </a:r>
          </a:p>
          <a:p>
            <a:r>
              <a:rPr lang="en-NZ" sz="2000" dirty="0"/>
              <a:t>Raise Rotary’s profile</a:t>
            </a:r>
          </a:p>
          <a:p>
            <a:r>
              <a:rPr lang="en-NZ" sz="2000" dirty="0"/>
              <a:t>Get new members</a:t>
            </a:r>
          </a:p>
          <a:p>
            <a:r>
              <a:rPr lang="en-NZ" sz="2000" dirty="0"/>
              <a:t>Make this an Annual Event, a highlight of the business community year</a:t>
            </a:r>
          </a:p>
          <a:p>
            <a:endParaRPr lang="en-NZ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DD5F01-E8E7-103B-848B-A787ED0884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NZ" dirty="0"/>
              <a:t>How will we achieve this</a:t>
            </a:r>
          </a:p>
          <a:p>
            <a:pPr algn="ctr"/>
            <a:endParaRPr lang="en-NZ" sz="2000" dirty="0"/>
          </a:p>
          <a:p>
            <a:r>
              <a:rPr lang="en-NZ" sz="2000" dirty="0"/>
              <a:t>Sponsorship packages</a:t>
            </a:r>
          </a:p>
          <a:p>
            <a:r>
              <a:rPr lang="en-NZ" sz="2000" dirty="0"/>
              <a:t>Tickets $150,  tables of 10 $1300 (TBC), max 220 seats at Forsyth Barr Stadium</a:t>
            </a:r>
          </a:p>
          <a:p>
            <a:r>
              <a:rPr lang="en-NZ" sz="2000" dirty="0"/>
              <a:t>Raffles and auctions</a:t>
            </a:r>
          </a:p>
          <a:p>
            <a:r>
              <a:rPr lang="en-NZ" sz="2000" dirty="0"/>
              <a:t>Meeting with the clubs 1 on 1</a:t>
            </a:r>
          </a:p>
          <a:p>
            <a:r>
              <a:rPr lang="en-NZ" sz="2000" dirty="0"/>
              <a:t>Database of ticket holders to follow up as new members</a:t>
            </a:r>
          </a:p>
          <a:p>
            <a:endParaRPr lang="en-NZ" sz="2000" dirty="0"/>
          </a:p>
          <a:p>
            <a:endParaRPr lang="en-NZ" sz="2000" dirty="0"/>
          </a:p>
        </p:txBody>
      </p:sp>
    </p:spTree>
    <p:extLst>
      <p:ext uri="{BB962C8B-B14F-4D97-AF65-F5344CB8AC3E}">
        <p14:creationId xmlns:p14="http://schemas.microsoft.com/office/powerpoint/2010/main" val="3613925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21802-0C83-5E6D-C189-71D017844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/>
              <a:t>What do we want to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39113-BD80-A310-167F-B57E8E4F1A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NZ" sz="2000" dirty="0"/>
              <a:t>Perception of a Political Party Event</a:t>
            </a:r>
          </a:p>
          <a:p>
            <a:r>
              <a:rPr lang="en-NZ" sz="2000" dirty="0"/>
              <a:t>Negative Press</a:t>
            </a:r>
          </a:p>
          <a:p>
            <a:r>
              <a:rPr lang="en-NZ" sz="2000" dirty="0"/>
              <a:t>Financial risk to the club - just room hire</a:t>
            </a:r>
          </a:p>
          <a:p>
            <a:endParaRPr lang="en-NZ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8D640-127F-CDA7-CD86-8CD98EA6997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NZ" sz="2000" dirty="0"/>
              <a:t>Prime Ministers briefing document requests advice on topics to cover and to avoid</a:t>
            </a:r>
          </a:p>
          <a:p>
            <a:r>
              <a:rPr lang="en-NZ" sz="2000" dirty="0"/>
              <a:t>Control the narrative</a:t>
            </a:r>
          </a:p>
          <a:p>
            <a:r>
              <a:rPr lang="en-NZ" sz="2000" dirty="0"/>
              <a:t>Marketing team manage the media relationship</a:t>
            </a:r>
          </a:p>
          <a:p>
            <a:r>
              <a:rPr lang="en-NZ" sz="2000" dirty="0"/>
              <a:t>DMVL require 100% fee for room hire ($1275 + GST), 7 days notice for meal cancelation, but free transfer of date</a:t>
            </a:r>
          </a:p>
        </p:txBody>
      </p:sp>
    </p:spTree>
    <p:extLst>
      <p:ext uri="{BB962C8B-B14F-4D97-AF65-F5344CB8AC3E}">
        <p14:creationId xmlns:p14="http://schemas.microsoft.com/office/powerpoint/2010/main" val="2494384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A0F07D-ECA2-5277-0789-D3211534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215"/>
          </a:xfrm>
        </p:spPr>
        <p:txBody>
          <a:bodyPr>
            <a:normAutofit fontScale="90000"/>
          </a:bodyPr>
          <a:lstStyle/>
          <a:p>
            <a:pPr algn="ctr"/>
            <a:r>
              <a:rPr lang="en-NZ" sz="4000" dirty="0"/>
              <a:t>Sponsor Packages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330F190-1A24-6A16-E10F-B41D2A0AED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693765"/>
              </p:ext>
            </p:extLst>
          </p:nvPr>
        </p:nvGraphicFramePr>
        <p:xfrm>
          <a:off x="2315183" y="940340"/>
          <a:ext cx="7431932" cy="53117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7120">
                  <a:extLst>
                    <a:ext uri="{9D8B030D-6E8A-4147-A177-3AD203B41FA5}">
                      <a16:colId xmlns:a16="http://schemas.microsoft.com/office/drawing/2014/main" val="3519320199"/>
                    </a:ext>
                  </a:extLst>
                </a:gridCol>
                <a:gridCol w="1156041">
                  <a:extLst>
                    <a:ext uri="{9D8B030D-6E8A-4147-A177-3AD203B41FA5}">
                      <a16:colId xmlns:a16="http://schemas.microsoft.com/office/drawing/2014/main" val="166916905"/>
                    </a:ext>
                  </a:extLst>
                </a:gridCol>
                <a:gridCol w="1276257">
                  <a:extLst>
                    <a:ext uri="{9D8B030D-6E8A-4147-A177-3AD203B41FA5}">
                      <a16:colId xmlns:a16="http://schemas.microsoft.com/office/drawing/2014/main" val="4201181897"/>
                    </a:ext>
                  </a:extLst>
                </a:gridCol>
                <a:gridCol w="1276257">
                  <a:extLst>
                    <a:ext uri="{9D8B030D-6E8A-4147-A177-3AD203B41FA5}">
                      <a16:colId xmlns:a16="http://schemas.microsoft.com/office/drawing/2014/main" val="3753460644"/>
                    </a:ext>
                  </a:extLst>
                </a:gridCol>
                <a:gridCol w="1276257">
                  <a:extLst>
                    <a:ext uri="{9D8B030D-6E8A-4147-A177-3AD203B41FA5}">
                      <a16:colId xmlns:a16="http://schemas.microsoft.com/office/drawing/2014/main" val="2077761894"/>
                    </a:ext>
                  </a:extLst>
                </a:gridCol>
              </a:tblGrid>
              <a:tr h="2955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100">
                          <a:effectLst/>
                        </a:rPr>
                        <a:t> 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100">
                          <a:effectLst/>
                        </a:rPr>
                        <a:t>PLATINUM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100">
                          <a:effectLst/>
                        </a:rPr>
                        <a:t>GOLD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100">
                          <a:effectLst/>
                        </a:rPr>
                        <a:t>SILVER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100" dirty="0">
                          <a:effectLst/>
                        </a:rPr>
                        <a:t>BRONZE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3190143258"/>
                  </a:ext>
                </a:extLst>
              </a:tr>
              <a:tr h="2795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00">
                          <a:effectLst/>
                        </a:rPr>
                        <a:t>Investment (NZD, excl. GST)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00">
                          <a:effectLst/>
                        </a:rPr>
                        <a:t>$15,000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00">
                          <a:effectLst/>
                        </a:rPr>
                        <a:t>$7,500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00">
                          <a:effectLst/>
                        </a:rPr>
                        <a:t>$4,000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00" dirty="0">
                          <a:effectLst/>
                        </a:rPr>
                        <a:t>$1,500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3946686068"/>
                  </a:ext>
                </a:extLst>
              </a:tr>
              <a:tr h="2875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Opportunities available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1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3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4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 dirty="0">
                          <a:effectLst/>
                        </a:rPr>
                        <a:t>6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627444872"/>
                  </a:ext>
                </a:extLst>
              </a:tr>
              <a:tr h="2875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Seats included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Table of 10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Table of 5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3 seats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 dirty="0">
                          <a:effectLst/>
                        </a:rPr>
                        <a:t>1 seats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3845537176"/>
                  </a:ext>
                </a:extLst>
              </a:tr>
              <a:tr h="2875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Seats at PM head table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2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1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>
                          <a:effectLst/>
                        </a:rPr>
                        <a:t>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050" dirty="0">
                          <a:effectLst/>
                        </a:rPr>
                        <a:t>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604998952"/>
                  </a:ext>
                </a:extLst>
              </a:tr>
              <a:tr h="3434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Host welcome from lectern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1862033308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Photo opportunity with the PM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2952854872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Premium logo placement on all event collateral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3095272610"/>
                  </a:ext>
                </a:extLst>
              </a:tr>
              <a:tr h="34346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Logo on event collateral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1231179830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MC acknowledgement from the lectern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2949764389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Inclusion in pre-event media release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2221255848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Post-event social media recap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2607299600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Listing in programme and menu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1998578362"/>
                  </a:ext>
                </a:extLst>
              </a:tr>
              <a:tr h="4552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NZ" sz="1050">
                          <a:effectLst/>
                        </a:rPr>
                        <a:t>First right of refusal for 2027 sponsorship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>
                          <a:effectLst/>
                        </a:rPr>
                        <a:t>✓</a:t>
                      </a:r>
                      <a:endParaRPr lang="en-NZ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NZ" sz="1400" dirty="0">
                          <a:effectLst/>
                        </a:rPr>
                        <a:t>✓</a:t>
                      </a:r>
                      <a:endParaRPr lang="en-NZ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82550" marR="82550" marT="57150" marB="57150"/>
                </a:tc>
                <a:extLst>
                  <a:ext uri="{0D108BD9-81ED-4DB2-BD59-A6C34878D82A}">
                    <a16:rowId xmlns:a16="http://schemas.microsoft.com/office/drawing/2014/main" val="713386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1516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6661C-C232-97A9-6D8E-CE197A30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NZ" dirty="0"/>
              <a:t>Committees</a:t>
            </a:r>
            <a:br>
              <a:rPr lang="en-NZ" dirty="0"/>
            </a:br>
            <a:r>
              <a:rPr lang="en-NZ" sz="2400" dirty="0"/>
              <a:t>Project Chairman – Greg Angell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10034-5C33-77EB-30BE-D01BBD9587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5417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dirty="0"/>
              <a:t>Venue, Catering and MC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Raffles And Auctions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Sponsors and Beneficiaries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Ticket Sales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Marketing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9E1D4-B4C4-620C-1E2A-59B9BD64388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NZ" sz="1400" dirty="0"/>
              <a:t>Chair  - Murray Cooper</a:t>
            </a:r>
          </a:p>
          <a:p>
            <a:r>
              <a:rPr lang="en-NZ" sz="1400" dirty="0"/>
              <a:t>Vice Chair – TBC</a:t>
            </a:r>
          </a:p>
          <a:p>
            <a:r>
              <a:rPr lang="en-NZ" sz="1400" dirty="0"/>
              <a:t>Members - </a:t>
            </a:r>
          </a:p>
          <a:p>
            <a:r>
              <a:rPr lang="en-NZ" sz="1400" dirty="0"/>
              <a:t>Chair - TBC</a:t>
            </a:r>
          </a:p>
          <a:p>
            <a:r>
              <a:rPr lang="en-NZ" sz="1400" dirty="0"/>
              <a:t>Vice Chair – TBC</a:t>
            </a:r>
          </a:p>
          <a:p>
            <a:r>
              <a:rPr lang="en-NZ" sz="1400" dirty="0"/>
              <a:t>Members - </a:t>
            </a:r>
          </a:p>
          <a:p>
            <a:r>
              <a:rPr lang="en-NZ" sz="1400" dirty="0"/>
              <a:t>Chair – TBC</a:t>
            </a:r>
          </a:p>
          <a:p>
            <a:r>
              <a:rPr lang="en-NZ" sz="1400" dirty="0"/>
              <a:t>Vice Chair - TBC</a:t>
            </a:r>
          </a:p>
          <a:p>
            <a:r>
              <a:rPr lang="en-NZ" sz="1400" dirty="0"/>
              <a:t>Members- </a:t>
            </a:r>
          </a:p>
          <a:p>
            <a:r>
              <a:rPr lang="en-NZ" sz="1400" dirty="0"/>
              <a:t>Chair - Peter Gouveneur</a:t>
            </a:r>
          </a:p>
          <a:p>
            <a:r>
              <a:rPr lang="en-NZ" sz="1400" dirty="0"/>
              <a:t>Vice Chair </a:t>
            </a:r>
          </a:p>
          <a:p>
            <a:r>
              <a:rPr lang="en-NZ" sz="1400" dirty="0"/>
              <a:t>Members</a:t>
            </a:r>
          </a:p>
          <a:p>
            <a:endParaRPr lang="en-NZ" sz="1400" dirty="0"/>
          </a:p>
          <a:p>
            <a:r>
              <a:rPr lang="en-NZ" sz="1400" dirty="0"/>
              <a:t>Katie Slaughter</a:t>
            </a:r>
          </a:p>
        </p:txBody>
      </p:sp>
    </p:spTree>
    <p:extLst>
      <p:ext uri="{BB962C8B-B14F-4D97-AF65-F5344CB8AC3E}">
        <p14:creationId xmlns:p14="http://schemas.microsoft.com/office/powerpoint/2010/main" val="211182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CBF64-3906-2B60-6C8B-129BD01A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/>
              <a:t>Issues to be Finalised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9C25E6-31DC-F54D-DE59-7484940AAD9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NZ" dirty="0"/>
              <a:t>Ticket and Table Prices</a:t>
            </a:r>
          </a:p>
          <a:p>
            <a:r>
              <a:rPr lang="en-NZ" dirty="0"/>
              <a:t>Venue Costs over and above room and catering</a:t>
            </a:r>
          </a:p>
          <a:p>
            <a:r>
              <a:rPr lang="en-NZ" dirty="0"/>
              <a:t>Seats and pricing for Club members</a:t>
            </a:r>
          </a:p>
          <a:p>
            <a:r>
              <a:rPr lang="en-NZ" dirty="0"/>
              <a:t>Project insurance needs</a:t>
            </a:r>
          </a:p>
          <a:p>
            <a:r>
              <a:rPr lang="en-NZ" dirty="0"/>
              <a:t>Underwriter for any cost overruns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EA063-5C33-74A5-8B42-628B5AC0AD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NZ" dirty="0"/>
              <a:t>Initial budget based on $150 &amp; $1300 TBC</a:t>
            </a:r>
          </a:p>
          <a:p>
            <a:r>
              <a:rPr lang="en-NZ" dirty="0"/>
              <a:t>Do we provide security, bubbles?</a:t>
            </a:r>
          </a:p>
          <a:p>
            <a:r>
              <a:rPr lang="en-NZ" dirty="0"/>
              <a:t>Wine sponsor for tables</a:t>
            </a:r>
          </a:p>
          <a:p>
            <a:r>
              <a:rPr lang="en-NZ" dirty="0"/>
              <a:t>Room fitout for Rotary Promo</a:t>
            </a:r>
          </a:p>
          <a:p>
            <a:r>
              <a:rPr lang="en-NZ" dirty="0"/>
              <a:t>Other items</a:t>
            </a:r>
          </a:p>
        </p:txBody>
      </p:sp>
    </p:spTree>
    <p:extLst>
      <p:ext uri="{BB962C8B-B14F-4D97-AF65-F5344CB8AC3E}">
        <p14:creationId xmlns:p14="http://schemas.microsoft.com/office/powerpoint/2010/main" val="3714700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C40FE-C7BC-9D0E-3C9B-95DB96E58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028C4-EC18-3FB0-3DB7-6AEE6D09AFF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NZ" dirty="0"/>
              <a:t>Actions</a:t>
            </a:r>
          </a:p>
          <a:p>
            <a:r>
              <a:rPr lang="en-NZ" dirty="0"/>
              <a:t>Email to our members seeking assistance on committees</a:t>
            </a:r>
          </a:p>
          <a:p>
            <a:r>
              <a:rPr lang="en-NZ" dirty="0"/>
              <a:t>Meetings arranged with other Clubs to get support and committee members</a:t>
            </a:r>
          </a:p>
          <a:p>
            <a:r>
              <a:rPr lang="en-NZ" dirty="0"/>
              <a:t>Confirm DMVL  Forsyth Barr contract terms</a:t>
            </a:r>
          </a:p>
          <a:p>
            <a:r>
              <a:rPr lang="en-NZ" dirty="0"/>
              <a:t>Finalise sponsor package</a:t>
            </a:r>
          </a:p>
          <a:p>
            <a:r>
              <a:rPr lang="en-NZ" dirty="0"/>
              <a:t>Committees briefs written</a:t>
            </a:r>
          </a:p>
          <a:p>
            <a:r>
              <a:rPr lang="en-NZ" dirty="0"/>
              <a:t>Committees 1</a:t>
            </a:r>
            <a:r>
              <a:rPr lang="en-NZ" baseline="30000" dirty="0"/>
              <a:t>st</a:t>
            </a:r>
            <a:r>
              <a:rPr lang="en-NZ" dirty="0"/>
              <a:t> meeting</a:t>
            </a:r>
          </a:p>
          <a:p>
            <a:endParaRPr lang="en-NZ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917D9C-9562-4558-5385-35E0050C93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NZ" dirty="0"/>
              <a:t>When / Who</a:t>
            </a:r>
          </a:p>
          <a:p>
            <a:pPr marL="0" indent="0">
              <a:buNone/>
            </a:pPr>
            <a:r>
              <a:rPr lang="en-NZ" dirty="0"/>
              <a:t>This week – David and Greg?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ASAP – Neil, Greg and Lynne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In progress -  Greg</a:t>
            </a:r>
          </a:p>
          <a:p>
            <a:pPr marL="0" indent="0">
              <a:buNone/>
            </a:pPr>
            <a:endParaRPr lang="en-NZ"/>
          </a:p>
          <a:p>
            <a:pPr marL="0" indent="0">
              <a:buNone/>
            </a:pPr>
            <a:r>
              <a:rPr lang="en-NZ"/>
              <a:t>Next </a:t>
            </a:r>
            <a:r>
              <a:rPr lang="en-NZ" dirty="0"/>
              <a:t>week – T&amp;C and Katie?</a:t>
            </a:r>
          </a:p>
          <a:p>
            <a:pPr marL="0" indent="0">
              <a:buNone/>
            </a:pPr>
            <a:r>
              <a:rPr lang="en-NZ" dirty="0"/>
              <a:t>1 week – Greg and chairs</a:t>
            </a:r>
          </a:p>
          <a:p>
            <a:pPr marL="0" indent="0">
              <a:buNone/>
            </a:pPr>
            <a:r>
              <a:rPr lang="en-NZ" dirty="0"/>
              <a:t>2-3 weeks Greg and committees</a:t>
            </a:r>
          </a:p>
        </p:txBody>
      </p:sp>
    </p:spTree>
    <p:extLst>
      <p:ext uri="{BB962C8B-B14F-4D97-AF65-F5344CB8AC3E}">
        <p14:creationId xmlns:p14="http://schemas.microsoft.com/office/powerpoint/2010/main" val="1874361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71D31-3B09-A086-E378-EC10EC756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DAB9A-F055-53C1-F070-620AF41A718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F60770-BAC5-292E-5173-9CABD6B2BDC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96715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509</Words>
  <Application>Microsoft Office PowerPoint</Application>
  <PresentationFormat>Widescreen</PresentationFormat>
  <Paragraphs>152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Rotary Clubs of Dunedin Prime Ministers Lunch</vt:lpstr>
      <vt:lpstr>Projects Objective</vt:lpstr>
      <vt:lpstr>What do we want to avoid</vt:lpstr>
      <vt:lpstr>Sponsor Packages</vt:lpstr>
      <vt:lpstr>Committees Project Chairman – Greg Angell</vt:lpstr>
      <vt:lpstr>Issues to be Finalised</vt:lpstr>
      <vt:lpstr>Next Steps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 Angell</dc:creator>
  <cp:lastModifiedBy>Greg Angell</cp:lastModifiedBy>
  <cp:revision>1</cp:revision>
  <dcterms:created xsi:type="dcterms:W3CDTF">2026-05-20T08:33:08Z</dcterms:created>
  <dcterms:modified xsi:type="dcterms:W3CDTF">2026-05-24T00:48:26Z</dcterms:modified>
</cp:coreProperties>
</file>