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59" r:id="rId5"/>
    <p:sldId id="260" r:id="rId6"/>
    <p:sldId id="258"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8" autoAdjust="0"/>
    <p:restoredTop sz="94660"/>
  </p:normalViewPr>
  <p:slideViewPr>
    <p:cSldViewPr snapToGrid="0">
      <p:cViewPr varScale="1">
        <p:scale>
          <a:sx n="55" d="100"/>
          <a:sy n="55" d="100"/>
        </p:scale>
        <p:origin x="12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8/31/2016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8/31/2016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8/31/2016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8/31/2016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8/31/2016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8/31/2016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8/31/2016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8/31/2016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8/31/2016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8/31/2016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8/31/2016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8/31/2016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8/31/2016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8/31/2016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8/31/2016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8/31/2016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8/31/2016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8/31/2016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216510"/>
            <a:ext cx="12192000" cy="1641490"/>
          </a:xfrm>
        </p:spPr>
        <p:txBody>
          <a:bodyPr>
            <a:normAutofit/>
          </a:bodyPr>
          <a:lstStyle/>
          <a:p>
            <a:pPr algn="ctr"/>
            <a:r>
              <a:rPr lang="en-US" sz="6600" dirty="0" smtClean="0"/>
              <a:t>Neglected Tropical Disease</a:t>
            </a:r>
            <a:endParaRPr lang="en-US" sz="6600" dirty="0"/>
          </a:p>
        </p:txBody>
      </p:sp>
      <p:pic>
        <p:nvPicPr>
          <p:cNvPr id="5" name="Picture 4"/>
          <p:cNvPicPr>
            <a:picLocks noChangeAspect="1"/>
          </p:cNvPicPr>
          <p:nvPr/>
        </p:nvPicPr>
        <p:blipFill rotWithShape="1">
          <a:blip r:embed="rId2"/>
          <a:srcRect b="14866"/>
          <a:stretch/>
        </p:blipFill>
        <p:spPr>
          <a:xfrm>
            <a:off x="0" y="0"/>
            <a:ext cx="12192000" cy="4572000"/>
          </a:xfrm>
          <a:prstGeom prst="rect">
            <a:avLst/>
          </a:prstGeom>
        </p:spPr>
      </p:pic>
    </p:spTree>
    <p:extLst>
      <p:ext uri="{BB962C8B-B14F-4D97-AF65-F5344CB8AC3E}">
        <p14:creationId xmlns:p14="http://schemas.microsoft.com/office/powerpoint/2010/main" val="148609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Help: 	</a:t>
            </a:r>
            <a:endParaRPr lang="en-US" dirty="0"/>
          </a:p>
        </p:txBody>
      </p:sp>
      <p:sp>
        <p:nvSpPr>
          <p:cNvPr id="3" name="Content Placeholder 2"/>
          <p:cNvSpPr>
            <a:spLocks noGrp="1"/>
          </p:cNvSpPr>
          <p:nvPr>
            <p:ph idx="1"/>
          </p:nvPr>
        </p:nvSpPr>
        <p:spPr/>
        <p:txBody>
          <a:bodyPr/>
          <a:lstStyle/>
          <a:p>
            <a:r>
              <a:rPr lang="en-US" dirty="0" smtClean="0"/>
              <a:t>Support/undertake a water &amp; sanitation project</a:t>
            </a:r>
          </a:p>
          <a:p>
            <a:r>
              <a:rPr lang="en-US" dirty="0" smtClean="0"/>
              <a:t>Donate funds to organizations focused on NTD treatment/prevention, campaigns against individual diseases, or to public health organizations working in conflict zones/refugee camps</a:t>
            </a:r>
            <a:endParaRPr lang="en-US" dirty="0"/>
          </a:p>
        </p:txBody>
      </p:sp>
    </p:spTree>
    <p:extLst>
      <p:ext uri="{BB962C8B-B14F-4D97-AF65-F5344CB8AC3E}">
        <p14:creationId xmlns:p14="http://schemas.microsoft.com/office/powerpoint/2010/main" val="2819177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a Neglected Tropical Disease?</a:t>
            </a:r>
            <a:endParaRPr lang="en-US" dirty="0"/>
          </a:p>
        </p:txBody>
      </p:sp>
      <p:sp>
        <p:nvSpPr>
          <p:cNvPr id="3" name="Content Placeholder 2"/>
          <p:cNvSpPr>
            <a:spLocks noGrp="1"/>
          </p:cNvSpPr>
          <p:nvPr>
            <p:ph idx="1"/>
          </p:nvPr>
        </p:nvSpPr>
        <p:spPr/>
        <p:txBody>
          <a:bodyPr/>
          <a:lstStyle/>
          <a:p>
            <a:r>
              <a:rPr lang="en-US" dirty="0" smtClean="0"/>
              <a:t>NTD’s are widespread in the world’s poorest regions, and together they impact approximately 1 billion people – 1/6 of the world’s population</a:t>
            </a:r>
          </a:p>
          <a:p>
            <a:r>
              <a:rPr lang="en-US" dirty="0" smtClean="0"/>
              <a:t>They earn their title because they are not public health problems in wealthier nations, where water and sanitation are up to standard, and thus are the focus of little attention and research</a:t>
            </a:r>
          </a:p>
          <a:p>
            <a:r>
              <a:rPr lang="en-US" dirty="0" smtClean="0"/>
              <a:t>100% of low income countries are affected by at least five neglected tropical diseases simultaneously</a:t>
            </a:r>
          </a:p>
          <a:p>
            <a:r>
              <a:rPr lang="en-US" dirty="0" smtClean="0"/>
              <a:t>These diseases kill over 530,000 people every year</a:t>
            </a:r>
          </a:p>
          <a:p>
            <a:pPr marL="0" indent="0">
              <a:buNone/>
            </a:pPr>
            <a:endParaRPr lang="en-US" dirty="0"/>
          </a:p>
        </p:txBody>
      </p:sp>
    </p:spTree>
    <p:extLst>
      <p:ext uri="{BB962C8B-B14F-4D97-AF65-F5344CB8AC3E}">
        <p14:creationId xmlns:p14="http://schemas.microsoft.com/office/powerpoint/2010/main" val="2948884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classified as NTD’s? </a:t>
            </a:r>
            <a:endParaRPr lang="en-US" dirty="0"/>
          </a:p>
        </p:txBody>
      </p:sp>
      <p:sp>
        <p:nvSpPr>
          <p:cNvPr id="3" name="Content Placeholder 2"/>
          <p:cNvSpPr>
            <a:spLocks noGrp="1"/>
          </p:cNvSpPr>
          <p:nvPr>
            <p:ph idx="1"/>
          </p:nvPr>
        </p:nvSpPr>
        <p:spPr/>
        <p:txBody>
          <a:bodyPr numCol="2">
            <a:normAutofit fontScale="92500" lnSpcReduction="10000"/>
          </a:bodyPr>
          <a:lstStyle/>
          <a:p>
            <a:r>
              <a:rPr lang="en-US" dirty="0" err="1" smtClean="0"/>
              <a:t>Buruli</a:t>
            </a:r>
            <a:r>
              <a:rPr lang="en-US" dirty="0" smtClean="0"/>
              <a:t> ulcer</a:t>
            </a:r>
          </a:p>
          <a:p>
            <a:r>
              <a:rPr lang="en-US" dirty="0" smtClean="0"/>
              <a:t>Chagas disease</a:t>
            </a:r>
          </a:p>
          <a:p>
            <a:r>
              <a:rPr lang="en-US" dirty="0" err="1" smtClean="0"/>
              <a:t>Cysticercosis</a:t>
            </a:r>
            <a:endParaRPr lang="en-US" dirty="0" smtClean="0"/>
          </a:p>
          <a:p>
            <a:r>
              <a:rPr lang="en-US" dirty="0" smtClean="0"/>
              <a:t>Dengue fever</a:t>
            </a:r>
          </a:p>
          <a:p>
            <a:r>
              <a:rPr lang="en-US" dirty="0" err="1" smtClean="0"/>
              <a:t>Dracunculiasis</a:t>
            </a:r>
            <a:r>
              <a:rPr lang="en-US" dirty="0" smtClean="0"/>
              <a:t> (Guinea Worm)*</a:t>
            </a:r>
          </a:p>
          <a:p>
            <a:r>
              <a:rPr lang="en-US" dirty="0" smtClean="0"/>
              <a:t>Echinococcosis</a:t>
            </a:r>
          </a:p>
          <a:p>
            <a:r>
              <a:rPr lang="en-US" dirty="0" smtClean="0"/>
              <a:t>Fascioliasis</a:t>
            </a:r>
          </a:p>
          <a:p>
            <a:r>
              <a:rPr lang="en-US" dirty="0" smtClean="0"/>
              <a:t>Trypanosomiasis (Sleeping Sickness)</a:t>
            </a:r>
          </a:p>
          <a:p>
            <a:r>
              <a:rPr lang="en-US" dirty="0" err="1" smtClean="0"/>
              <a:t>Leishmaniasis</a:t>
            </a:r>
            <a:endParaRPr lang="en-US" dirty="0" smtClean="0"/>
          </a:p>
          <a:p>
            <a:r>
              <a:rPr lang="en-US" dirty="0" smtClean="0"/>
              <a:t>Leprosy</a:t>
            </a:r>
          </a:p>
          <a:p>
            <a:r>
              <a:rPr lang="en-US" dirty="0" smtClean="0"/>
              <a:t>Lymphatic </a:t>
            </a:r>
            <a:r>
              <a:rPr lang="en-US" dirty="0" err="1" smtClean="0"/>
              <a:t>Filariasis</a:t>
            </a:r>
            <a:r>
              <a:rPr lang="en-US" dirty="0" smtClean="0"/>
              <a:t>* **</a:t>
            </a:r>
          </a:p>
          <a:p>
            <a:r>
              <a:rPr lang="en-US" dirty="0" smtClean="0"/>
              <a:t>Onchocerciasis (River Blindness)*</a:t>
            </a:r>
          </a:p>
          <a:p>
            <a:r>
              <a:rPr lang="en-US" dirty="0" smtClean="0"/>
              <a:t>Rabies</a:t>
            </a:r>
          </a:p>
          <a:p>
            <a:r>
              <a:rPr lang="en-US" dirty="0" err="1" smtClean="0"/>
              <a:t>Schisotomiasis</a:t>
            </a:r>
            <a:r>
              <a:rPr lang="en-US" dirty="0" smtClean="0"/>
              <a:t>* **</a:t>
            </a:r>
          </a:p>
          <a:p>
            <a:r>
              <a:rPr lang="en-US" dirty="0" smtClean="0"/>
              <a:t>Hookworm* **</a:t>
            </a:r>
          </a:p>
          <a:p>
            <a:r>
              <a:rPr lang="en-US" dirty="0" smtClean="0"/>
              <a:t>Trachoma*</a:t>
            </a:r>
          </a:p>
          <a:p>
            <a:r>
              <a:rPr lang="en-US" dirty="0" smtClean="0"/>
              <a:t>Yaws</a:t>
            </a:r>
          </a:p>
          <a:p>
            <a:endParaRPr lang="en-US" dirty="0"/>
          </a:p>
        </p:txBody>
      </p:sp>
    </p:spTree>
    <p:extLst>
      <p:ext uri="{BB962C8B-B14F-4D97-AF65-F5344CB8AC3E}">
        <p14:creationId xmlns:p14="http://schemas.microsoft.com/office/powerpoint/2010/main" val="537457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t>
            </a:r>
            <a:endParaRPr lang="en-US" dirty="0"/>
          </a:p>
        </p:txBody>
      </p:sp>
      <p:sp>
        <p:nvSpPr>
          <p:cNvPr id="3" name="Content Placeholder 2"/>
          <p:cNvSpPr>
            <a:spLocks noGrp="1"/>
          </p:cNvSpPr>
          <p:nvPr>
            <p:ph idx="1"/>
          </p:nvPr>
        </p:nvSpPr>
        <p:spPr/>
        <p:txBody>
          <a:bodyPr/>
          <a:lstStyle/>
          <a:p>
            <a:r>
              <a:rPr lang="en-US" dirty="0" smtClean="0"/>
              <a:t>The poorest people from the poorest countries on earth are the majority of those afflicted with NTD’s</a:t>
            </a:r>
          </a:p>
          <a:p>
            <a:r>
              <a:rPr lang="en-US" dirty="0" smtClean="0"/>
              <a:t>Individuals living in conflict zones are disproportionately impacted by NTD’s</a:t>
            </a:r>
          </a:p>
          <a:p>
            <a:pPr lvl="1"/>
            <a:r>
              <a:rPr lang="en-US" dirty="0" smtClean="0"/>
              <a:t>South Sudan has had conflict-related outbreaks of at least 3 NTD’s, particularly </a:t>
            </a:r>
            <a:r>
              <a:rPr lang="en-US" dirty="0" err="1" smtClean="0"/>
              <a:t>Leishmaniasis</a:t>
            </a:r>
            <a:endParaRPr lang="en-US" dirty="0" smtClean="0"/>
          </a:p>
          <a:p>
            <a:pPr lvl="1"/>
            <a:r>
              <a:rPr lang="en-US" dirty="0" smtClean="0"/>
              <a:t>Afghanistan suffered an outbreak of cutaneous </a:t>
            </a:r>
            <a:r>
              <a:rPr lang="en-US" dirty="0" err="1" smtClean="0"/>
              <a:t>leishmaniasis</a:t>
            </a:r>
            <a:r>
              <a:rPr lang="en-US" dirty="0" smtClean="0"/>
              <a:t> due to long-standing conflict</a:t>
            </a:r>
          </a:p>
          <a:p>
            <a:pPr lvl="1"/>
            <a:r>
              <a:rPr lang="en-US" dirty="0" smtClean="0"/>
              <a:t>Syria is the most recent location to develop a widespread outbreak of NTD’s, also including </a:t>
            </a:r>
            <a:r>
              <a:rPr lang="en-US" dirty="0" err="1" smtClean="0"/>
              <a:t>leishmaniasis</a:t>
            </a:r>
            <a:r>
              <a:rPr lang="en-US" dirty="0" smtClean="0"/>
              <a:t> </a:t>
            </a:r>
            <a:endParaRPr lang="en-US" dirty="0"/>
          </a:p>
        </p:txBody>
      </p:sp>
    </p:spTree>
    <p:extLst>
      <p:ext uri="{BB962C8B-B14F-4D97-AF65-F5344CB8AC3E}">
        <p14:creationId xmlns:p14="http://schemas.microsoft.com/office/powerpoint/2010/main" val="1412011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47446" y="863113"/>
            <a:ext cx="8737433" cy="5133242"/>
          </a:xfrm>
          <a:prstGeom prst="rect">
            <a:avLst/>
          </a:prstGeom>
        </p:spPr>
      </p:pic>
    </p:spTree>
    <p:extLst>
      <p:ext uri="{BB962C8B-B14F-4D97-AF65-F5344CB8AC3E}">
        <p14:creationId xmlns:p14="http://schemas.microsoft.com/office/powerpoint/2010/main" val="4230268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Medical Effects of NTD’s	</a:t>
            </a:r>
            <a:endParaRPr lang="en-US" dirty="0"/>
          </a:p>
        </p:txBody>
      </p:sp>
      <p:sp>
        <p:nvSpPr>
          <p:cNvPr id="3" name="Content Placeholder 2"/>
          <p:cNvSpPr>
            <a:spLocks noGrp="1"/>
          </p:cNvSpPr>
          <p:nvPr>
            <p:ph idx="1"/>
          </p:nvPr>
        </p:nvSpPr>
        <p:spPr/>
        <p:txBody>
          <a:bodyPr/>
          <a:lstStyle/>
          <a:p>
            <a:r>
              <a:rPr lang="en-US" dirty="0" smtClean="0"/>
              <a:t>NTD’s can often cause extreme disability and/or disfigurement, more often than death</a:t>
            </a:r>
          </a:p>
          <a:p>
            <a:r>
              <a:rPr lang="en-US" dirty="0" smtClean="0"/>
              <a:t>Many involve parasitic or viral infection, especially the water-borne or mosquito/tsetse fly-borne NTD’s</a:t>
            </a:r>
          </a:p>
          <a:p>
            <a:r>
              <a:rPr lang="en-US" dirty="0" smtClean="0"/>
              <a:t>Some effects include ulcers, fever, cysts, CNS trauma, chronic cough, chest pain, liver failure, skin and bone infection, sleep disorder, seizures, coma, lymphedema of the limbs, kidney damage, skin disfigurement, blindness, </a:t>
            </a:r>
            <a:r>
              <a:rPr lang="en-US" dirty="0" err="1" smtClean="0"/>
              <a:t>intenstinal</a:t>
            </a:r>
            <a:r>
              <a:rPr lang="en-US" dirty="0" smtClean="0"/>
              <a:t> </a:t>
            </a:r>
            <a:r>
              <a:rPr lang="en-US" dirty="0" err="1" smtClean="0"/>
              <a:t>symptonms</a:t>
            </a:r>
            <a:r>
              <a:rPr lang="en-US" dirty="0" smtClean="0"/>
              <a:t>, </a:t>
            </a:r>
            <a:r>
              <a:rPr lang="en-US" dirty="0" err="1" smtClean="0"/>
              <a:t>anaemia</a:t>
            </a:r>
            <a:r>
              <a:rPr lang="en-US" dirty="0" smtClean="0"/>
              <a:t>, malnutrition, epilepsy, death</a:t>
            </a:r>
            <a:endParaRPr lang="en-US" dirty="0"/>
          </a:p>
        </p:txBody>
      </p:sp>
    </p:spTree>
    <p:extLst>
      <p:ext uri="{BB962C8B-B14F-4D97-AF65-F5344CB8AC3E}">
        <p14:creationId xmlns:p14="http://schemas.microsoft.com/office/powerpoint/2010/main" val="945190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&amp; Economic Effects</a:t>
            </a:r>
            <a:endParaRPr lang="en-US" dirty="0"/>
          </a:p>
        </p:txBody>
      </p:sp>
      <p:sp>
        <p:nvSpPr>
          <p:cNvPr id="3" name="Content Placeholder 2"/>
          <p:cNvSpPr>
            <a:spLocks noGrp="1"/>
          </p:cNvSpPr>
          <p:nvPr>
            <p:ph idx="1"/>
          </p:nvPr>
        </p:nvSpPr>
        <p:spPr/>
        <p:txBody>
          <a:bodyPr/>
          <a:lstStyle/>
          <a:p>
            <a:r>
              <a:rPr lang="en-US" dirty="0" smtClean="0"/>
              <a:t>Those afflicted suffer from isolation, social stigma, inability to work</a:t>
            </a:r>
          </a:p>
          <a:p>
            <a:r>
              <a:rPr lang="en-US" dirty="0" smtClean="0"/>
              <a:t>Social impacts on child rearing, independence, reduced productivity of caregivers</a:t>
            </a:r>
          </a:p>
          <a:p>
            <a:r>
              <a:rPr lang="en-US" dirty="0" smtClean="0"/>
              <a:t>Morbidity causes decades of lost productivity per person, with up to $3 billion in productivity lost per disease, per year</a:t>
            </a:r>
          </a:p>
          <a:p>
            <a:r>
              <a:rPr lang="en-US" dirty="0" smtClean="0"/>
              <a:t>No studies investigating impact of co-morbidity (presence of more than one disease per individual) which is likely significantly higher</a:t>
            </a:r>
          </a:p>
          <a:p>
            <a:pPr marL="0" indent="0">
              <a:buNone/>
            </a:pPr>
            <a:endParaRPr lang="en-US" dirty="0"/>
          </a:p>
        </p:txBody>
      </p:sp>
    </p:spTree>
    <p:extLst>
      <p:ext uri="{BB962C8B-B14F-4D97-AF65-F5344CB8AC3E}">
        <p14:creationId xmlns:p14="http://schemas.microsoft.com/office/powerpoint/2010/main" val="2648071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Causes NTD’s? </a:t>
            </a:r>
            <a:endParaRPr lang="en-US" dirty="0"/>
          </a:p>
        </p:txBody>
      </p:sp>
      <p:sp>
        <p:nvSpPr>
          <p:cNvPr id="3" name="Content Placeholder 2"/>
          <p:cNvSpPr>
            <a:spLocks noGrp="1"/>
          </p:cNvSpPr>
          <p:nvPr>
            <p:ph idx="1"/>
          </p:nvPr>
        </p:nvSpPr>
        <p:spPr/>
        <p:txBody>
          <a:bodyPr/>
          <a:lstStyle/>
          <a:p>
            <a:r>
              <a:rPr lang="en-US" dirty="0" smtClean="0"/>
              <a:t>Most are caused by parasites and viruses spread by contact with contaminated water, human or animal waste, or insects such as the mosquito or tsetse fly</a:t>
            </a:r>
          </a:p>
          <a:p>
            <a:r>
              <a:rPr lang="en-US" dirty="0" smtClean="0"/>
              <a:t>Mainly occur in areas with poor water and sanitation – extremely rural areas or urban slums</a:t>
            </a:r>
          </a:p>
          <a:p>
            <a:pPr marL="0" indent="0">
              <a:buNone/>
            </a:pPr>
            <a:endParaRPr lang="en-US" dirty="0"/>
          </a:p>
        </p:txBody>
      </p:sp>
      <p:sp>
        <p:nvSpPr>
          <p:cNvPr id="4" name="AutoShape 2" descr="Image result for mosquit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2"/>
          <a:stretch>
            <a:fillRect/>
          </a:stretch>
        </p:blipFill>
        <p:spPr>
          <a:xfrm>
            <a:off x="6096000" y="3855121"/>
            <a:ext cx="4344304" cy="2456779"/>
          </a:xfrm>
          <a:prstGeom prst="rect">
            <a:avLst/>
          </a:prstGeom>
        </p:spPr>
      </p:pic>
    </p:spTree>
    <p:extLst>
      <p:ext uri="{BB962C8B-B14F-4D97-AF65-F5344CB8AC3E}">
        <p14:creationId xmlns:p14="http://schemas.microsoft.com/office/powerpoint/2010/main" val="1212296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Treating NTD’s</a:t>
            </a:r>
            <a:endParaRPr lang="en-US" dirty="0"/>
          </a:p>
        </p:txBody>
      </p:sp>
      <p:sp>
        <p:nvSpPr>
          <p:cNvPr id="3" name="Content Placeholder 2"/>
          <p:cNvSpPr>
            <a:spLocks noGrp="1"/>
          </p:cNvSpPr>
          <p:nvPr>
            <p:ph idx="1"/>
          </p:nvPr>
        </p:nvSpPr>
        <p:spPr/>
        <p:txBody>
          <a:bodyPr/>
          <a:lstStyle/>
          <a:p>
            <a:r>
              <a:rPr lang="en-US" dirty="0" smtClean="0"/>
              <a:t>Drug development is slow and outdated</a:t>
            </a:r>
          </a:p>
          <a:p>
            <a:r>
              <a:rPr lang="en-US" dirty="0" smtClean="0"/>
              <a:t>Medications are available to treat many of the more prevalent NTD’s, although they do not always reach the populations who need them most</a:t>
            </a:r>
          </a:p>
          <a:p>
            <a:r>
              <a:rPr lang="en-US" dirty="0" smtClean="0"/>
              <a:t>Medications are often extremely affordable ($0.25-$0.50 per person, per year) due to donations of drug treatments </a:t>
            </a:r>
          </a:p>
          <a:p>
            <a:r>
              <a:rPr lang="en-US" dirty="0" smtClean="0"/>
              <a:t>Efforts to promote clean water, sanitation and hygiene (WASH programs) also address underlying causes</a:t>
            </a:r>
          </a:p>
        </p:txBody>
      </p:sp>
    </p:spTree>
    <p:extLst>
      <p:ext uri="{BB962C8B-B14F-4D97-AF65-F5344CB8AC3E}">
        <p14:creationId xmlns:p14="http://schemas.microsoft.com/office/powerpoint/2010/main" val="2878131546"/>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TM04033923[[fn=Depth]]</Template>
  <TotalTime>1884</TotalTime>
  <Words>520</Words>
  <Application>Microsoft Office PowerPoint</Application>
  <PresentationFormat>Widescreen</PresentationFormat>
  <Paragraphs>50</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Corbel</vt:lpstr>
      <vt:lpstr>Depth</vt:lpstr>
      <vt:lpstr>Neglected Tropical Disease</vt:lpstr>
      <vt:lpstr>What is a Neglected Tropical Disease?</vt:lpstr>
      <vt:lpstr>What are classified as NTD’s? </vt:lpstr>
      <vt:lpstr>Who? </vt:lpstr>
      <vt:lpstr>PowerPoint Presentation</vt:lpstr>
      <vt:lpstr>The Medical Effects of NTD’s </vt:lpstr>
      <vt:lpstr>Social &amp; Economic Effects</vt:lpstr>
      <vt:lpstr>What Causes NTD’s? </vt:lpstr>
      <vt:lpstr>Treating NTD’s</vt:lpstr>
      <vt:lpstr>Ways to Help:  </vt:lpstr>
    </vt:vector>
  </TitlesOfParts>
  <Company>Harvard Business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Neglected Tropical Disease</dc:title>
  <dc:creator>McCoy, Mallory</dc:creator>
  <cp:lastModifiedBy>McCoy, Mallory</cp:lastModifiedBy>
  <cp:revision>10</cp:revision>
  <dcterms:created xsi:type="dcterms:W3CDTF">2016-08-31T13:02:32Z</dcterms:created>
  <dcterms:modified xsi:type="dcterms:W3CDTF">2016-09-01T20:27:23Z</dcterms:modified>
</cp:coreProperties>
</file>