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21" r:id="rId2"/>
    <p:sldId id="319" r:id="rId3"/>
    <p:sldId id="323" r:id="rId4"/>
    <p:sldId id="328" r:id="rId5"/>
    <p:sldId id="257" r:id="rId6"/>
    <p:sldId id="325" r:id="rId7"/>
    <p:sldId id="326" r:id="rId8"/>
    <p:sldId id="327" r:id="rId9"/>
    <p:sldId id="259" r:id="rId10"/>
    <p:sldId id="260" r:id="rId11"/>
    <p:sldId id="304" r:id="rId12"/>
    <p:sldId id="322" r:id="rId13"/>
    <p:sldId id="307" r:id="rId14"/>
    <p:sldId id="309" r:id="rId15"/>
    <p:sldId id="311" r:id="rId16"/>
    <p:sldId id="320" r:id="rId17"/>
    <p:sldId id="32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C7D34A-9B12-4957-96A5-27AECF9D4648}" v="40" dt="2026-10-01T05:19:31.4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aig R. Sause" userId="8a500fd3-14c5-4d74-8a88-0d7d96049e4e" providerId="ADAL" clId="{E72288FD-C613-4E1C-8C18-A70ECA4CC175}"/>
    <pc:docChg chg="undo custSel addSld delSld modSld sldOrd">
      <pc:chgData name="Craig R. Sause" userId="8a500fd3-14c5-4d74-8a88-0d7d96049e4e" providerId="ADAL" clId="{E72288FD-C613-4E1C-8C18-A70ECA4CC175}" dt="2026-10-01T06:12:39.351" v="672" actId="2696"/>
      <pc:docMkLst>
        <pc:docMk/>
      </pc:docMkLst>
      <pc:sldChg chg="addSp modSp del mod">
        <pc:chgData name="Craig R. Sause" userId="8a500fd3-14c5-4d74-8a88-0d7d96049e4e" providerId="ADAL" clId="{E72288FD-C613-4E1C-8C18-A70ECA4CC175}" dt="2026-09-30T23:20:52.745" v="352" actId="2696"/>
        <pc:sldMkLst>
          <pc:docMk/>
          <pc:sldMk cId="3328469523" sldId="256"/>
        </pc:sldMkLst>
        <pc:spChg chg="mod">
          <ac:chgData name="Craig R. Sause" userId="8a500fd3-14c5-4d74-8a88-0d7d96049e4e" providerId="ADAL" clId="{E72288FD-C613-4E1C-8C18-A70ECA4CC175}" dt="2026-09-30T07:36:27.061" v="50" actId="3062"/>
          <ac:spMkLst>
            <pc:docMk/>
            <pc:sldMk cId="3328469523" sldId="256"/>
            <ac:spMk id="2" creationId="{59409760-D54A-DE4E-D1F7-B884481188DB}"/>
          </ac:spMkLst>
        </pc:spChg>
        <pc:spChg chg="mod">
          <ac:chgData name="Craig R. Sause" userId="8a500fd3-14c5-4d74-8a88-0d7d96049e4e" providerId="ADAL" clId="{E72288FD-C613-4E1C-8C18-A70ECA4CC175}" dt="2026-09-30T07:36:33.017" v="51" actId="113"/>
          <ac:spMkLst>
            <pc:docMk/>
            <pc:sldMk cId="3328469523" sldId="256"/>
            <ac:spMk id="3" creationId="{F5526296-BE35-3283-BF30-A812FD5135CB}"/>
          </ac:spMkLst>
        </pc:spChg>
        <pc:spChg chg="add mod">
          <ac:chgData name="Craig R. Sause" userId="8a500fd3-14c5-4d74-8a88-0d7d96049e4e" providerId="ADAL" clId="{E72288FD-C613-4E1C-8C18-A70ECA4CC175}" dt="2026-09-30T07:36:08.703" v="49" actId="33987"/>
          <ac:spMkLst>
            <pc:docMk/>
            <pc:sldMk cId="3328469523" sldId="256"/>
            <ac:spMk id="4" creationId="{FFE75669-D650-540C-0A20-23A38642FF04}"/>
          </ac:spMkLst>
        </pc:spChg>
      </pc:sldChg>
      <pc:sldChg chg="addSp delSp modSp del mod ord modClrScheme chgLayout">
        <pc:chgData name="Craig R. Sause" userId="8a500fd3-14c5-4d74-8a88-0d7d96049e4e" providerId="ADAL" clId="{E72288FD-C613-4E1C-8C18-A70ECA4CC175}" dt="2026-09-30T23:18:32.422" v="309" actId="2696"/>
        <pc:sldMkLst>
          <pc:docMk/>
          <pc:sldMk cId="2656554309" sldId="258"/>
        </pc:sldMkLst>
        <pc:spChg chg="add mod ord">
          <ac:chgData name="Craig R. Sause" userId="8a500fd3-14c5-4d74-8a88-0d7d96049e4e" providerId="ADAL" clId="{E72288FD-C613-4E1C-8C18-A70ECA4CC175}" dt="2026-09-30T23:10:47.650" v="147" actId="700"/>
          <ac:spMkLst>
            <pc:docMk/>
            <pc:sldMk cId="2656554309" sldId="258"/>
            <ac:spMk id="2" creationId="{EED44B3D-AC96-ACAF-41B1-41FBAFAD7444}"/>
          </ac:spMkLst>
        </pc:spChg>
        <pc:spChg chg="add mod ord">
          <ac:chgData name="Craig R. Sause" userId="8a500fd3-14c5-4d74-8a88-0d7d96049e4e" providerId="ADAL" clId="{E72288FD-C613-4E1C-8C18-A70ECA4CC175}" dt="2026-09-30T23:12:37.881" v="212" actId="20577"/>
          <ac:spMkLst>
            <pc:docMk/>
            <pc:sldMk cId="2656554309" sldId="258"/>
            <ac:spMk id="4" creationId="{551B7781-7A1C-165E-A417-388819E95401}"/>
          </ac:spMkLst>
        </pc:spChg>
        <pc:picChg chg="del mod">
          <ac:chgData name="Craig R. Sause" userId="8a500fd3-14c5-4d74-8a88-0d7d96049e4e" providerId="ADAL" clId="{E72288FD-C613-4E1C-8C18-A70ECA4CC175}" dt="2026-09-30T23:12:17.063" v="201" actId="478"/>
          <ac:picMkLst>
            <pc:docMk/>
            <pc:sldMk cId="2656554309" sldId="258"/>
            <ac:picMk id="3" creationId="{168EFE80-3207-7366-44D5-1CD1E7A38E63}"/>
          </ac:picMkLst>
        </pc:picChg>
      </pc:sldChg>
      <pc:sldChg chg="addSp modSp new del mod modAnim">
        <pc:chgData name="Craig R. Sause" userId="8a500fd3-14c5-4d74-8a88-0d7d96049e4e" providerId="ADAL" clId="{E72288FD-C613-4E1C-8C18-A70ECA4CC175}" dt="2026-10-01T06:12:39.351" v="672" actId="2696"/>
        <pc:sldMkLst>
          <pc:docMk/>
          <pc:sldMk cId="2496492272" sldId="261"/>
        </pc:sldMkLst>
        <pc:picChg chg="add mod">
          <ac:chgData name="Craig R. Sause" userId="8a500fd3-14c5-4d74-8a88-0d7d96049e4e" providerId="ADAL" clId="{E72288FD-C613-4E1C-8C18-A70ECA4CC175}" dt="2026-10-01T06:06:52.697" v="671" actId="1076"/>
          <ac:picMkLst>
            <pc:docMk/>
            <pc:sldMk cId="2496492272" sldId="261"/>
            <ac:picMk id="2" creationId="{406075AA-42DA-654B-9EE6-C4A8C9F39015}"/>
          </ac:picMkLst>
        </pc:picChg>
      </pc:sldChg>
      <pc:sldChg chg="addSp delSp modSp new del mod">
        <pc:chgData name="Craig R. Sause" userId="8a500fd3-14c5-4d74-8a88-0d7d96049e4e" providerId="ADAL" clId="{E72288FD-C613-4E1C-8C18-A70ECA4CC175}" dt="2026-09-30T23:44:20.578" v="601" actId="2696"/>
        <pc:sldMkLst>
          <pc:docMk/>
          <pc:sldMk cId="2166106936" sldId="262"/>
        </pc:sldMkLst>
        <pc:spChg chg="add del mod">
          <ac:chgData name="Craig R. Sause" userId="8a500fd3-14c5-4d74-8a88-0d7d96049e4e" providerId="ADAL" clId="{E72288FD-C613-4E1C-8C18-A70ECA4CC175}" dt="2026-09-30T23:19:15.293" v="329" actId="20577"/>
          <ac:spMkLst>
            <pc:docMk/>
            <pc:sldMk cId="2166106936" sldId="262"/>
            <ac:spMk id="2" creationId="{F5045F0A-DB82-A5EB-37D5-D0D1ADC2F11E}"/>
          </ac:spMkLst>
        </pc:spChg>
        <pc:spChg chg="del">
          <ac:chgData name="Craig R. Sause" userId="8a500fd3-14c5-4d74-8a88-0d7d96049e4e" providerId="ADAL" clId="{E72288FD-C613-4E1C-8C18-A70ECA4CC175}" dt="2026-09-30T23:00:15.381" v="61"/>
          <ac:spMkLst>
            <pc:docMk/>
            <pc:sldMk cId="2166106936" sldId="262"/>
            <ac:spMk id="3" creationId="{210D07EC-0947-172C-7433-90003A3C85A2}"/>
          </ac:spMkLst>
        </pc:spChg>
        <pc:spChg chg="add mod">
          <ac:chgData name="Craig R. Sause" userId="8a500fd3-14c5-4d74-8a88-0d7d96049e4e" providerId="ADAL" clId="{E72288FD-C613-4E1C-8C18-A70ECA4CC175}" dt="2026-09-30T23:00:12.435" v="60"/>
          <ac:spMkLst>
            <pc:docMk/>
            <pc:sldMk cId="2166106936" sldId="262"/>
            <ac:spMk id="4" creationId="{92B639AB-F9E5-8E0B-A4C1-725E87E16E3A}"/>
          </ac:spMkLst>
        </pc:spChg>
        <pc:spChg chg="add mod">
          <ac:chgData name="Craig R. Sause" userId="8a500fd3-14c5-4d74-8a88-0d7d96049e4e" providerId="ADAL" clId="{E72288FD-C613-4E1C-8C18-A70ECA4CC175}" dt="2026-09-30T23:32:57.596" v="505" actId="207"/>
          <ac:spMkLst>
            <pc:docMk/>
            <pc:sldMk cId="2166106936" sldId="262"/>
            <ac:spMk id="5" creationId="{A5B8AD6C-FE4C-3838-2840-8608554D77FD}"/>
          </ac:spMkLst>
        </pc:spChg>
      </pc:sldChg>
      <pc:sldChg chg="addSp delSp modSp new del mod ord">
        <pc:chgData name="Craig R. Sause" userId="8a500fd3-14c5-4d74-8a88-0d7d96049e4e" providerId="ADAL" clId="{E72288FD-C613-4E1C-8C18-A70ECA4CC175}" dt="2026-09-30T23:18:19.298" v="308" actId="2696"/>
        <pc:sldMkLst>
          <pc:docMk/>
          <pc:sldMk cId="2218526999" sldId="263"/>
        </pc:sldMkLst>
        <pc:spChg chg="mod">
          <ac:chgData name="Craig R. Sause" userId="8a500fd3-14c5-4d74-8a88-0d7d96049e4e" providerId="ADAL" clId="{E72288FD-C613-4E1C-8C18-A70ECA4CC175}" dt="2026-09-30T23:06:41.158" v="117" actId="27636"/>
          <ac:spMkLst>
            <pc:docMk/>
            <pc:sldMk cId="2218526999" sldId="263"/>
            <ac:spMk id="2" creationId="{AAA23813-EBB8-2669-1243-79F0C19731B2}"/>
          </ac:spMkLst>
        </pc:spChg>
        <pc:spChg chg="add del mod">
          <ac:chgData name="Craig R. Sause" userId="8a500fd3-14c5-4d74-8a88-0d7d96049e4e" providerId="ADAL" clId="{E72288FD-C613-4E1C-8C18-A70ECA4CC175}" dt="2026-09-30T23:06:54.402" v="120"/>
          <ac:spMkLst>
            <pc:docMk/>
            <pc:sldMk cId="2218526999" sldId="263"/>
            <ac:spMk id="3" creationId="{55F2B42C-9C2C-1E55-1555-560D7653EB39}"/>
          </ac:spMkLst>
        </pc:spChg>
        <pc:spChg chg="add mod">
          <ac:chgData name="Craig R. Sause" userId="8a500fd3-14c5-4d74-8a88-0d7d96049e4e" providerId="ADAL" clId="{E72288FD-C613-4E1C-8C18-A70ECA4CC175}" dt="2026-09-30T23:09:12.741" v="143" actId="14100"/>
          <ac:spMkLst>
            <pc:docMk/>
            <pc:sldMk cId="2218526999" sldId="263"/>
            <ac:spMk id="5" creationId="{3D53550A-E5AE-A595-2389-86BDB5E8C912}"/>
          </ac:spMkLst>
        </pc:spChg>
        <pc:spChg chg="add mod">
          <ac:chgData name="Craig R. Sause" userId="8a500fd3-14c5-4d74-8a88-0d7d96049e4e" providerId="ADAL" clId="{E72288FD-C613-4E1C-8C18-A70ECA4CC175}" dt="2026-09-30T23:08:53.041" v="140" actId="113"/>
          <ac:spMkLst>
            <pc:docMk/>
            <pc:sldMk cId="2218526999" sldId="263"/>
            <ac:spMk id="7" creationId="{32B0FE93-1709-42A2-DFCB-BFA293BBDC6F}"/>
          </ac:spMkLst>
        </pc:spChg>
      </pc:sldChg>
      <pc:sldChg chg="modSp add mod">
        <pc:chgData name="Craig R. Sause" userId="8a500fd3-14c5-4d74-8a88-0d7d96049e4e" providerId="ADAL" clId="{E72288FD-C613-4E1C-8C18-A70ECA4CC175}" dt="2026-09-30T23:45:17.902" v="614" actId="20577"/>
        <pc:sldMkLst>
          <pc:docMk/>
          <pc:sldMk cId="3785376462" sldId="304"/>
        </pc:sldMkLst>
        <pc:spChg chg="mod">
          <ac:chgData name="Craig R. Sause" userId="8a500fd3-14c5-4d74-8a88-0d7d96049e4e" providerId="ADAL" clId="{E72288FD-C613-4E1C-8C18-A70ECA4CC175}" dt="2026-09-30T23:25:02.381" v="369" actId="20577"/>
          <ac:spMkLst>
            <pc:docMk/>
            <pc:sldMk cId="3785376462" sldId="304"/>
            <ac:spMk id="5" creationId="{52381ABC-8821-4985-883C-CC7B9BF4084D}"/>
          </ac:spMkLst>
        </pc:spChg>
        <pc:spChg chg="mod">
          <ac:chgData name="Craig R. Sause" userId="8a500fd3-14c5-4d74-8a88-0d7d96049e4e" providerId="ADAL" clId="{E72288FD-C613-4E1C-8C18-A70ECA4CC175}" dt="2026-09-30T23:45:17.902" v="614" actId="20577"/>
          <ac:spMkLst>
            <pc:docMk/>
            <pc:sldMk cId="3785376462" sldId="304"/>
            <ac:spMk id="8" creationId="{080356D1-8491-4D3F-A23B-9317F31E57FF}"/>
          </ac:spMkLst>
        </pc:spChg>
      </pc:sldChg>
      <pc:sldChg chg="modSp add mod">
        <pc:chgData name="Craig R. Sause" userId="8a500fd3-14c5-4d74-8a88-0d7d96049e4e" providerId="ADAL" clId="{E72288FD-C613-4E1C-8C18-A70ECA4CC175}" dt="2026-09-30T23:45:39.573" v="630" actId="6549"/>
        <pc:sldMkLst>
          <pc:docMk/>
          <pc:sldMk cId="4277234762" sldId="307"/>
        </pc:sldMkLst>
        <pc:spChg chg="mod">
          <ac:chgData name="Craig R. Sause" userId="8a500fd3-14c5-4d74-8a88-0d7d96049e4e" providerId="ADAL" clId="{E72288FD-C613-4E1C-8C18-A70ECA4CC175}" dt="2026-09-30T23:25:18.931" v="381" actId="20577"/>
          <ac:spMkLst>
            <pc:docMk/>
            <pc:sldMk cId="4277234762" sldId="307"/>
            <ac:spMk id="5" creationId="{52381ABC-8821-4985-883C-CC7B9BF4084D}"/>
          </ac:spMkLst>
        </pc:spChg>
        <pc:spChg chg="mod">
          <ac:chgData name="Craig R. Sause" userId="8a500fd3-14c5-4d74-8a88-0d7d96049e4e" providerId="ADAL" clId="{E72288FD-C613-4E1C-8C18-A70ECA4CC175}" dt="2026-09-30T23:45:39.573" v="630" actId="6549"/>
          <ac:spMkLst>
            <pc:docMk/>
            <pc:sldMk cId="4277234762" sldId="307"/>
            <ac:spMk id="58" creationId="{00000000-0000-0000-0000-000000000000}"/>
          </ac:spMkLst>
        </pc:spChg>
        <pc:spChg chg="mod">
          <ac:chgData name="Craig R. Sause" userId="8a500fd3-14c5-4d74-8a88-0d7d96049e4e" providerId="ADAL" clId="{E72288FD-C613-4E1C-8C18-A70ECA4CC175}" dt="2026-09-30T23:37:31.179" v="534" actId="790"/>
          <ac:spMkLst>
            <pc:docMk/>
            <pc:sldMk cId="4277234762" sldId="307"/>
            <ac:spMk id="59" creationId="{00000000-0000-0000-0000-000000000000}"/>
          </ac:spMkLst>
        </pc:spChg>
      </pc:sldChg>
      <pc:sldChg chg="modSp add mod">
        <pc:chgData name="Craig R. Sause" userId="8a500fd3-14c5-4d74-8a88-0d7d96049e4e" providerId="ADAL" clId="{E72288FD-C613-4E1C-8C18-A70ECA4CC175}" dt="2026-09-30T23:46:07.698" v="631" actId="790"/>
        <pc:sldMkLst>
          <pc:docMk/>
          <pc:sldMk cId="56377790" sldId="309"/>
        </pc:sldMkLst>
        <pc:spChg chg="mod">
          <ac:chgData name="Craig R. Sause" userId="8a500fd3-14c5-4d74-8a88-0d7d96049e4e" providerId="ADAL" clId="{E72288FD-C613-4E1C-8C18-A70ECA4CC175}" dt="2026-09-30T23:46:07.698" v="631" actId="790"/>
          <ac:spMkLst>
            <pc:docMk/>
            <pc:sldMk cId="56377790" sldId="309"/>
            <ac:spMk id="5" creationId="{52381ABC-8821-4985-883C-CC7B9BF4084D}"/>
          </ac:spMkLst>
        </pc:spChg>
        <pc:spChg chg="mod">
          <ac:chgData name="Craig R. Sause" userId="8a500fd3-14c5-4d74-8a88-0d7d96049e4e" providerId="ADAL" clId="{E72288FD-C613-4E1C-8C18-A70ECA4CC175}" dt="2026-09-30T23:37:42.958" v="535" actId="790"/>
          <ac:spMkLst>
            <pc:docMk/>
            <pc:sldMk cId="56377790" sldId="309"/>
            <ac:spMk id="8" creationId="{080356D1-8491-4D3F-A23B-9317F31E57FF}"/>
          </ac:spMkLst>
        </pc:spChg>
      </pc:sldChg>
      <pc:sldChg chg="modSp add mod">
        <pc:chgData name="Craig R. Sause" userId="8a500fd3-14c5-4d74-8a88-0d7d96049e4e" providerId="ADAL" clId="{E72288FD-C613-4E1C-8C18-A70ECA4CC175}" dt="2026-09-30T23:38:32.236" v="539" actId="313"/>
        <pc:sldMkLst>
          <pc:docMk/>
          <pc:sldMk cId="2716774423" sldId="311"/>
        </pc:sldMkLst>
        <pc:spChg chg="mod">
          <ac:chgData name="Craig R. Sause" userId="8a500fd3-14c5-4d74-8a88-0d7d96049e4e" providerId="ADAL" clId="{E72288FD-C613-4E1C-8C18-A70ECA4CC175}" dt="2026-09-30T23:38:32.236" v="539" actId="313"/>
          <ac:spMkLst>
            <pc:docMk/>
            <pc:sldMk cId="2716774423" sldId="311"/>
            <ac:spMk id="13" creationId="{FD8BDA7B-C6EA-427E-97F1-6FA2E11670E3}"/>
          </ac:spMkLst>
        </pc:spChg>
        <pc:spChg chg="mod">
          <ac:chgData name="Craig R. Sause" userId="8a500fd3-14c5-4d74-8a88-0d7d96049e4e" providerId="ADAL" clId="{E72288FD-C613-4E1C-8C18-A70ECA4CC175}" dt="2026-09-30T23:37:56.868" v="536" actId="790"/>
          <ac:spMkLst>
            <pc:docMk/>
            <pc:sldMk cId="2716774423" sldId="311"/>
            <ac:spMk id="23" creationId="{5E897E4C-1BAC-400D-90F7-356FC65D6391}"/>
          </ac:spMkLst>
        </pc:spChg>
      </pc:sldChg>
      <pc:sldChg chg="modSp add del mod">
        <pc:chgData name="Craig R. Sause" userId="8a500fd3-14c5-4d74-8a88-0d7d96049e4e" providerId="ADAL" clId="{E72288FD-C613-4E1C-8C18-A70ECA4CC175}" dt="2026-09-30T23:42:45.679" v="588" actId="2696"/>
        <pc:sldMkLst>
          <pc:docMk/>
          <pc:sldMk cId="2171031434" sldId="313"/>
        </pc:sldMkLst>
        <pc:spChg chg="mod">
          <ac:chgData name="Craig R. Sause" userId="8a500fd3-14c5-4d74-8a88-0d7d96049e4e" providerId="ADAL" clId="{E72288FD-C613-4E1C-8C18-A70ECA4CC175}" dt="2026-09-30T23:39:31.705" v="543" actId="790"/>
          <ac:spMkLst>
            <pc:docMk/>
            <pc:sldMk cId="2171031434" sldId="313"/>
            <ac:spMk id="3" creationId="{00000000-0000-0000-0000-000000000000}"/>
          </ac:spMkLst>
        </pc:spChg>
        <pc:spChg chg="mod">
          <ac:chgData name="Craig R. Sause" userId="8a500fd3-14c5-4d74-8a88-0d7d96049e4e" providerId="ADAL" clId="{E72288FD-C613-4E1C-8C18-A70ECA4CC175}" dt="2026-09-30T23:39:20.481" v="542" actId="790"/>
          <ac:spMkLst>
            <pc:docMk/>
            <pc:sldMk cId="2171031434" sldId="313"/>
            <ac:spMk id="5" creationId="{52381ABC-8821-4985-883C-CC7B9BF4084D}"/>
          </ac:spMkLst>
        </pc:spChg>
      </pc:sldChg>
      <pc:sldChg chg="addSp delSp modSp add mod ord">
        <pc:chgData name="Craig R. Sause" userId="8a500fd3-14c5-4d74-8a88-0d7d96049e4e" providerId="ADAL" clId="{E72288FD-C613-4E1C-8C18-A70ECA4CC175}" dt="2026-09-30T23:36:49.109" v="531" actId="313"/>
        <pc:sldMkLst>
          <pc:docMk/>
          <pc:sldMk cId="1756741975" sldId="319"/>
        </pc:sldMkLst>
        <pc:spChg chg="add mod">
          <ac:chgData name="Craig R. Sause" userId="8a500fd3-14c5-4d74-8a88-0d7d96049e4e" providerId="ADAL" clId="{E72288FD-C613-4E1C-8C18-A70ECA4CC175}" dt="2026-09-30T23:36:18.794" v="528" actId="790"/>
          <ac:spMkLst>
            <pc:docMk/>
            <pc:sldMk cId="1756741975" sldId="319"/>
            <ac:spMk id="3" creationId="{E188D90D-3A20-EFE9-2EF6-C176BD58312D}"/>
          </ac:spMkLst>
        </pc:spChg>
        <pc:spChg chg="del mod">
          <ac:chgData name="Craig R. Sause" userId="8a500fd3-14c5-4d74-8a88-0d7d96049e4e" providerId="ADAL" clId="{E72288FD-C613-4E1C-8C18-A70ECA4CC175}" dt="2026-09-30T23:14:02.187" v="218" actId="21"/>
          <ac:spMkLst>
            <pc:docMk/>
            <pc:sldMk cId="1756741975" sldId="319"/>
            <ac:spMk id="4" creationId="{00000000-0000-0000-0000-000000000000}"/>
          </ac:spMkLst>
        </pc:spChg>
        <pc:spChg chg="add mod">
          <ac:chgData name="Craig R. Sause" userId="8a500fd3-14c5-4d74-8a88-0d7d96049e4e" providerId="ADAL" clId="{E72288FD-C613-4E1C-8C18-A70ECA4CC175}" dt="2026-09-30T23:36:49.109" v="531" actId="313"/>
          <ac:spMkLst>
            <pc:docMk/>
            <pc:sldMk cId="1756741975" sldId="319"/>
            <ac:spMk id="5" creationId="{550D39FE-EB66-FBEF-B95F-CEC47EDE1E5F}"/>
          </ac:spMkLst>
        </pc:spChg>
        <pc:spChg chg="add del mod">
          <ac:chgData name="Craig R. Sause" userId="8a500fd3-14c5-4d74-8a88-0d7d96049e4e" providerId="ADAL" clId="{E72288FD-C613-4E1C-8C18-A70ECA4CC175}" dt="2026-09-30T23:34:54.924" v="521" actId="21"/>
          <ac:spMkLst>
            <pc:docMk/>
            <pc:sldMk cId="1756741975" sldId="319"/>
            <ac:spMk id="6" creationId="{1C7019DA-0640-7379-BDD1-0DED61F502BE}"/>
          </ac:spMkLst>
        </pc:spChg>
        <pc:spChg chg="add del mod">
          <ac:chgData name="Craig R. Sause" userId="8a500fd3-14c5-4d74-8a88-0d7d96049e4e" providerId="ADAL" clId="{E72288FD-C613-4E1C-8C18-A70ECA4CC175}" dt="2026-09-30T23:30:26.575" v="472" actId="21"/>
          <ac:spMkLst>
            <pc:docMk/>
            <pc:sldMk cId="1756741975" sldId="319"/>
            <ac:spMk id="7" creationId="{0A7F7F61-1025-07CC-8C83-0C99022E8FC9}"/>
          </ac:spMkLst>
        </pc:spChg>
        <pc:spChg chg="add mod">
          <ac:chgData name="Craig R. Sause" userId="8a500fd3-14c5-4d74-8a88-0d7d96049e4e" providerId="ADAL" clId="{E72288FD-C613-4E1C-8C18-A70ECA4CC175}" dt="2026-09-30T23:36:03.801" v="527" actId="790"/>
          <ac:spMkLst>
            <pc:docMk/>
            <pc:sldMk cId="1756741975" sldId="319"/>
            <ac:spMk id="11" creationId="{EA7E0E5E-7725-F098-71C1-5FCCB6FF2E34}"/>
          </ac:spMkLst>
        </pc:spChg>
        <pc:spChg chg="del">
          <ac:chgData name="Craig R. Sause" userId="8a500fd3-14c5-4d74-8a88-0d7d96049e4e" providerId="ADAL" clId="{E72288FD-C613-4E1C-8C18-A70ECA4CC175}" dt="2026-09-30T23:14:13.508" v="219" actId="21"/>
          <ac:spMkLst>
            <pc:docMk/>
            <pc:sldMk cId="1756741975" sldId="319"/>
            <ac:spMk id="13" creationId="{FD8BDA7B-C6EA-427E-97F1-6FA2E11670E3}"/>
          </ac:spMkLst>
        </pc:spChg>
      </pc:sldChg>
      <pc:sldChg chg="addSp modSp add mod">
        <pc:chgData name="Craig R. Sause" userId="8a500fd3-14c5-4d74-8a88-0d7d96049e4e" providerId="ADAL" clId="{E72288FD-C613-4E1C-8C18-A70ECA4CC175}" dt="2026-09-30T23:43:59.261" v="600" actId="313"/>
        <pc:sldMkLst>
          <pc:docMk/>
          <pc:sldMk cId="4129775984" sldId="320"/>
        </pc:sldMkLst>
        <pc:spChg chg="add mod">
          <ac:chgData name="Craig R. Sause" userId="8a500fd3-14c5-4d74-8a88-0d7d96049e4e" providerId="ADAL" clId="{E72288FD-C613-4E1C-8C18-A70ECA4CC175}" dt="2026-09-30T23:43:42.157" v="598" actId="790"/>
          <ac:spMkLst>
            <pc:docMk/>
            <pc:sldMk cId="4129775984" sldId="320"/>
            <ac:spMk id="3" creationId="{9A7DBD00-09D2-0A9D-E43B-B8C17683564D}"/>
          </ac:spMkLst>
        </pc:spChg>
        <pc:spChg chg="mod">
          <ac:chgData name="Craig R. Sause" userId="8a500fd3-14c5-4d74-8a88-0d7d96049e4e" providerId="ADAL" clId="{E72288FD-C613-4E1C-8C18-A70ECA4CC175}" dt="2026-09-30T23:43:59.261" v="600" actId="313"/>
          <ac:spMkLst>
            <pc:docMk/>
            <pc:sldMk cId="4129775984" sldId="320"/>
            <ac:spMk id="4" creationId="{7326FD58-6798-C831-892E-B51CBA9B2044}"/>
          </ac:spMkLst>
        </pc:spChg>
        <pc:spChg chg="mod">
          <ac:chgData name="Craig R. Sause" userId="8a500fd3-14c5-4d74-8a88-0d7d96049e4e" providerId="ADAL" clId="{E72288FD-C613-4E1C-8C18-A70ECA4CC175}" dt="2026-09-30T23:40:34.100" v="567" actId="122"/>
          <ac:spMkLst>
            <pc:docMk/>
            <pc:sldMk cId="4129775984" sldId="320"/>
            <ac:spMk id="13" creationId="{0B9CDF70-0FF1-A092-ED07-7BAB9129F232}"/>
          </ac:spMkLst>
        </pc:spChg>
      </pc:sldChg>
      <pc:sldChg chg="delSp modSp add mod">
        <pc:chgData name="Craig R. Sause" userId="8a500fd3-14c5-4d74-8a88-0d7d96049e4e" providerId="ADAL" clId="{E72288FD-C613-4E1C-8C18-A70ECA4CC175}" dt="2026-09-30T23:27:49.098" v="444" actId="14100"/>
        <pc:sldMkLst>
          <pc:docMk/>
          <pc:sldMk cId="2084988801" sldId="321"/>
        </pc:sldMkLst>
        <pc:spChg chg="del">
          <ac:chgData name="Craig R. Sause" userId="8a500fd3-14c5-4d74-8a88-0d7d96049e4e" providerId="ADAL" clId="{E72288FD-C613-4E1C-8C18-A70ECA4CC175}" dt="2026-09-30T23:20:16.923" v="348" actId="21"/>
          <ac:spMkLst>
            <pc:docMk/>
            <pc:sldMk cId="2084988801" sldId="321"/>
            <ac:spMk id="4" creationId="{00000000-0000-0000-0000-000000000000}"/>
          </ac:spMkLst>
        </pc:spChg>
        <pc:spChg chg="mod">
          <ac:chgData name="Craig R. Sause" userId="8a500fd3-14c5-4d74-8a88-0d7d96049e4e" providerId="ADAL" clId="{E72288FD-C613-4E1C-8C18-A70ECA4CC175}" dt="2026-09-30T23:27:49.098" v="444" actId="14100"/>
          <ac:spMkLst>
            <pc:docMk/>
            <pc:sldMk cId="2084988801" sldId="321"/>
            <ac:spMk id="13" creationId="{FD8BDA7B-C6EA-427E-97F1-6FA2E11670E3}"/>
          </ac:spMkLst>
        </pc:spChg>
      </pc:sldChg>
      <pc:sldChg chg="modSp add mod">
        <pc:chgData name="Craig R. Sause" userId="8a500fd3-14c5-4d74-8a88-0d7d96049e4e" providerId="ADAL" clId="{E72288FD-C613-4E1C-8C18-A70ECA4CC175}" dt="2026-09-30T23:37:10.827" v="532" actId="790"/>
        <pc:sldMkLst>
          <pc:docMk/>
          <pc:sldMk cId="1101713360" sldId="322"/>
        </pc:sldMkLst>
        <pc:spChg chg="mod">
          <ac:chgData name="Craig R. Sause" userId="8a500fd3-14c5-4d74-8a88-0d7d96049e4e" providerId="ADAL" clId="{E72288FD-C613-4E1C-8C18-A70ECA4CC175}" dt="2026-09-30T23:37:10.827" v="532" actId="790"/>
          <ac:spMkLst>
            <pc:docMk/>
            <pc:sldMk cId="1101713360" sldId="322"/>
            <ac:spMk id="5" creationId="{52381ABC-8821-4985-883C-CC7B9BF4084D}"/>
          </ac:spMkLst>
        </pc:spChg>
      </pc:sldChg>
      <pc:sldChg chg="add del">
        <pc:chgData name="Craig R. Sause" userId="8a500fd3-14c5-4d74-8a88-0d7d96049e4e" providerId="ADAL" clId="{E72288FD-C613-4E1C-8C18-A70ECA4CC175}" dt="2026-09-30T23:20:49.196" v="351" actId="2696"/>
        <pc:sldMkLst>
          <pc:docMk/>
          <pc:sldMk cId="2165550037" sldId="322"/>
        </pc:sldMkLst>
      </pc:sldChg>
      <pc:sldChg chg="add">
        <pc:chgData name="Craig R. Sause" userId="8a500fd3-14c5-4d74-8a88-0d7d96049e4e" providerId="ADAL" clId="{E72288FD-C613-4E1C-8C18-A70ECA4CC175}" dt="2026-09-30T23:28:45.280" v="448" actId="2890"/>
        <pc:sldMkLst>
          <pc:docMk/>
          <pc:sldMk cId="2547629667" sldId="323"/>
        </pc:sldMkLst>
      </pc:sldChg>
      <pc:sldChg chg="add">
        <pc:chgData name="Craig R. Sause" userId="8a500fd3-14c5-4d74-8a88-0d7d96049e4e" providerId="ADAL" clId="{E72288FD-C613-4E1C-8C18-A70ECA4CC175}" dt="2026-09-30T23:38:59.135" v="541" actId="2890"/>
        <pc:sldMkLst>
          <pc:docMk/>
          <pc:sldMk cId="3551721596" sldId="324"/>
        </pc:sldMkLst>
      </pc:sldChg>
      <pc:sldChg chg="addSp delSp modSp add mod ord">
        <pc:chgData name="Craig R. Sause" userId="8a500fd3-14c5-4d74-8a88-0d7d96049e4e" providerId="ADAL" clId="{E72288FD-C613-4E1C-8C18-A70ECA4CC175}" dt="2026-10-01T05:15:14.397" v="643" actId="14100"/>
        <pc:sldMkLst>
          <pc:docMk/>
          <pc:sldMk cId="720423526" sldId="325"/>
        </pc:sldMkLst>
        <pc:spChg chg="del">
          <ac:chgData name="Craig R. Sause" userId="8a500fd3-14c5-4d74-8a88-0d7d96049e4e" providerId="ADAL" clId="{E72288FD-C613-4E1C-8C18-A70ECA4CC175}" dt="2026-10-01T05:13:42.557" v="635" actId="478"/>
          <ac:spMkLst>
            <pc:docMk/>
            <pc:sldMk cId="720423526" sldId="325"/>
            <ac:spMk id="3" creationId="{3910E233-4FB0-5462-C512-3A5533E55EF3}"/>
          </ac:spMkLst>
        </pc:spChg>
        <pc:spChg chg="add del mod">
          <ac:chgData name="Craig R. Sause" userId="8a500fd3-14c5-4d74-8a88-0d7d96049e4e" providerId="ADAL" clId="{E72288FD-C613-4E1C-8C18-A70ECA4CC175}" dt="2026-10-01T05:13:48.243" v="636" actId="478"/>
          <ac:spMkLst>
            <pc:docMk/>
            <pc:sldMk cId="720423526" sldId="325"/>
            <ac:spMk id="4" creationId="{EDDCA619-3D97-6851-E933-0E4AA83BF599}"/>
          </ac:spMkLst>
        </pc:spChg>
        <pc:spChg chg="del">
          <ac:chgData name="Craig R. Sause" userId="8a500fd3-14c5-4d74-8a88-0d7d96049e4e" providerId="ADAL" clId="{E72288FD-C613-4E1C-8C18-A70ECA4CC175}" dt="2026-10-01T05:13:58.392" v="637" actId="21"/>
          <ac:spMkLst>
            <pc:docMk/>
            <pc:sldMk cId="720423526" sldId="325"/>
            <ac:spMk id="5" creationId="{315ACF56-D6A7-62B8-AE4D-ADA6177DFFE4}"/>
          </ac:spMkLst>
        </pc:spChg>
        <pc:spChg chg="del">
          <ac:chgData name="Craig R. Sause" userId="8a500fd3-14c5-4d74-8a88-0d7d96049e4e" providerId="ADAL" clId="{E72288FD-C613-4E1C-8C18-A70ECA4CC175}" dt="2026-10-01T05:14:10.397" v="638" actId="21"/>
          <ac:spMkLst>
            <pc:docMk/>
            <pc:sldMk cId="720423526" sldId="325"/>
            <ac:spMk id="6" creationId="{72E8C9E1-47F4-32FE-84A7-67C4DFF52D7E}"/>
          </ac:spMkLst>
        </pc:spChg>
        <pc:picChg chg="del">
          <ac:chgData name="Craig R. Sause" userId="8a500fd3-14c5-4d74-8a88-0d7d96049e4e" providerId="ADAL" clId="{E72288FD-C613-4E1C-8C18-A70ECA4CC175}" dt="2026-10-01T05:14:30.642" v="639" actId="478"/>
          <ac:picMkLst>
            <pc:docMk/>
            <pc:sldMk cId="720423526" sldId="325"/>
            <ac:picMk id="9" creationId="{B774C0DF-51AF-5DD5-E429-3A98E1FFEC4A}"/>
          </ac:picMkLst>
        </pc:picChg>
        <pc:picChg chg="add mod">
          <ac:chgData name="Craig R. Sause" userId="8a500fd3-14c5-4d74-8a88-0d7d96049e4e" providerId="ADAL" clId="{E72288FD-C613-4E1C-8C18-A70ECA4CC175}" dt="2026-10-01T05:15:14.397" v="643" actId="14100"/>
          <ac:picMkLst>
            <pc:docMk/>
            <pc:sldMk cId="720423526" sldId="325"/>
            <ac:picMk id="10" creationId="{BD213A1F-C235-6B71-096A-D6E5DAE76148}"/>
          </ac:picMkLst>
        </pc:picChg>
      </pc:sldChg>
      <pc:sldChg chg="addSp delSp modSp add mod ord">
        <pc:chgData name="Craig R. Sause" userId="8a500fd3-14c5-4d74-8a88-0d7d96049e4e" providerId="ADAL" clId="{E72288FD-C613-4E1C-8C18-A70ECA4CC175}" dt="2026-10-01T05:19:07.367" v="657" actId="1076"/>
        <pc:sldMkLst>
          <pc:docMk/>
          <pc:sldMk cId="1572238940" sldId="326"/>
        </pc:sldMkLst>
        <pc:spChg chg="del">
          <ac:chgData name="Craig R. Sause" userId="8a500fd3-14c5-4d74-8a88-0d7d96049e4e" providerId="ADAL" clId="{E72288FD-C613-4E1C-8C18-A70ECA4CC175}" dt="2026-10-01T05:16:43.726" v="647" actId="21"/>
          <ac:spMkLst>
            <pc:docMk/>
            <pc:sldMk cId="1572238940" sldId="326"/>
            <ac:spMk id="3" creationId="{2370AE53-87E6-341D-F2C7-92C9A40CF03F}"/>
          </ac:spMkLst>
        </pc:spChg>
        <pc:spChg chg="add del mod">
          <ac:chgData name="Craig R. Sause" userId="8a500fd3-14c5-4d74-8a88-0d7d96049e4e" providerId="ADAL" clId="{E72288FD-C613-4E1C-8C18-A70ECA4CC175}" dt="2026-10-01T05:17:10.100" v="650" actId="21"/>
          <ac:spMkLst>
            <pc:docMk/>
            <pc:sldMk cId="1572238940" sldId="326"/>
            <ac:spMk id="4" creationId="{02D96010-4253-8E83-8944-50438BD90BA8}"/>
          </ac:spMkLst>
        </pc:spChg>
        <pc:spChg chg="del">
          <ac:chgData name="Craig R. Sause" userId="8a500fd3-14c5-4d74-8a88-0d7d96049e4e" providerId="ADAL" clId="{E72288FD-C613-4E1C-8C18-A70ECA4CC175}" dt="2026-10-01T05:17:03.269" v="649" actId="21"/>
          <ac:spMkLst>
            <pc:docMk/>
            <pc:sldMk cId="1572238940" sldId="326"/>
            <ac:spMk id="5" creationId="{E74C3D4C-973A-1619-B998-5C3D5B751685}"/>
          </ac:spMkLst>
        </pc:spChg>
        <pc:spChg chg="del">
          <ac:chgData name="Craig R. Sause" userId="8a500fd3-14c5-4d74-8a88-0d7d96049e4e" providerId="ADAL" clId="{E72288FD-C613-4E1C-8C18-A70ECA4CC175}" dt="2026-10-01T05:16:52.803" v="648" actId="21"/>
          <ac:spMkLst>
            <pc:docMk/>
            <pc:sldMk cId="1572238940" sldId="326"/>
            <ac:spMk id="6" creationId="{6482A822-64C7-C4EE-8274-5079FD691D1B}"/>
          </ac:spMkLst>
        </pc:spChg>
        <pc:picChg chg="mod">
          <ac:chgData name="Craig R. Sause" userId="8a500fd3-14c5-4d74-8a88-0d7d96049e4e" providerId="ADAL" clId="{E72288FD-C613-4E1C-8C18-A70ECA4CC175}" dt="2026-10-01T05:19:07.367" v="657" actId="1076"/>
          <ac:picMkLst>
            <pc:docMk/>
            <pc:sldMk cId="1572238940" sldId="326"/>
            <ac:picMk id="9" creationId="{0B0A5863-B82D-2123-A86D-FD87F9CB1F8A}"/>
          </ac:picMkLst>
        </pc:picChg>
        <pc:picChg chg="add mod modCrop">
          <ac:chgData name="Craig R. Sause" userId="8a500fd3-14c5-4d74-8a88-0d7d96049e4e" providerId="ADAL" clId="{E72288FD-C613-4E1C-8C18-A70ECA4CC175}" dt="2026-10-01T05:18:17.784" v="653" actId="732"/>
          <ac:picMkLst>
            <pc:docMk/>
            <pc:sldMk cId="1572238940" sldId="326"/>
            <ac:picMk id="10" creationId="{7B2E9651-D358-EE9F-3797-CE2D8ECC9790}"/>
          </ac:picMkLst>
        </pc:picChg>
        <pc:picChg chg="add del">
          <ac:chgData name="Craig R. Sause" userId="8a500fd3-14c5-4d74-8a88-0d7d96049e4e" providerId="ADAL" clId="{E72288FD-C613-4E1C-8C18-A70ECA4CC175}" dt="2026-10-01T05:19:06.129" v="656" actId="22"/>
          <ac:picMkLst>
            <pc:docMk/>
            <pc:sldMk cId="1572238940" sldId="326"/>
            <ac:picMk id="12" creationId="{61B04B62-D452-A797-8CDE-EB03C6BB09FF}"/>
          </ac:picMkLst>
        </pc:picChg>
      </pc:sldChg>
      <pc:sldChg chg="addSp delSp modSp add mod">
        <pc:chgData name="Craig R. Sause" userId="8a500fd3-14c5-4d74-8a88-0d7d96049e4e" providerId="ADAL" clId="{E72288FD-C613-4E1C-8C18-A70ECA4CC175}" dt="2026-10-01T05:20:14.793" v="663" actId="14100"/>
        <pc:sldMkLst>
          <pc:docMk/>
          <pc:sldMk cId="3073333339" sldId="327"/>
        </pc:sldMkLst>
        <pc:picChg chg="add mod">
          <ac:chgData name="Craig R. Sause" userId="8a500fd3-14c5-4d74-8a88-0d7d96049e4e" providerId="ADAL" clId="{E72288FD-C613-4E1C-8C18-A70ECA4CC175}" dt="2026-10-01T05:20:14.793" v="663" actId="14100"/>
          <ac:picMkLst>
            <pc:docMk/>
            <pc:sldMk cId="3073333339" sldId="327"/>
            <ac:picMk id="3" creationId="{99D03498-2382-212A-4DDD-FE6CC6336574}"/>
          </ac:picMkLst>
        </pc:picChg>
        <pc:picChg chg="del">
          <ac:chgData name="Craig R. Sause" userId="8a500fd3-14c5-4d74-8a88-0d7d96049e4e" providerId="ADAL" clId="{E72288FD-C613-4E1C-8C18-A70ECA4CC175}" dt="2026-10-01T05:19:31.434" v="660" actId="478"/>
          <ac:picMkLst>
            <pc:docMk/>
            <pc:sldMk cId="3073333339" sldId="327"/>
            <ac:picMk id="9" creationId="{2DF5C0B0-37AD-EA23-5EAF-1525D508A885}"/>
          </ac:picMkLst>
        </pc:picChg>
        <pc:picChg chg="del">
          <ac:chgData name="Craig R. Sause" userId="8a500fd3-14c5-4d74-8a88-0d7d96049e4e" providerId="ADAL" clId="{E72288FD-C613-4E1C-8C18-A70ECA4CC175}" dt="2026-10-01T05:19:27.118" v="659" actId="478"/>
          <ac:picMkLst>
            <pc:docMk/>
            <pc:sldMk cId="3073333339" sldId="327"/>
            <ac:picMk id="10" creationId="{72973746-219C-FD96-D6ED-489F2CD3BCB4}"/>
          </ac:picMkLst>
        </pc:picChg>
      </pc:sldChg>
      <pc:sldChg chg="addSp modSp add mod">
        <pc:chgData name="Craig R. Sause" userId="8a500fd3-14c5-4d74-8a88-0d7d96049e4e" providerId="ADAL" clId="{E72288FD-C613-4E1C-8C18-A70ECA4CC175}" dt="2026-10-01T05:23:09.298" v="670" actId="14100"/>
        <pc:sldMkLst>
          <pc:docMk/>
          <pc:sldMk cId="4064507259" sldId="328"/>
        </pc:sldMkLst>
        <pc:picChg chg="add mod">
          <ac:chgData name="Craig R. Sause" userId="8a500fd3-14c5-4d74-8a88-0d7d96049e4e" providerId="ADAL" clId="{E72288FD-C613-4E1C-8C18-A70ECA4CC175}" dt="2026-10-01T05:22:33.808" v="667" actId="1076"/>
          <ac:picMkLst>
            <pc:docMk/>
            <pc:sldMk cId="4064507259" sldId="328"/>
            <ac:picMk id="4" creationId="{39B00AB1-3AFF-41A3-07C8-0D14D95B5B7F}"/>
          </ac:picMkLst>
        </pc:picChg>
        <pc:picChg chg="add mod">
          <ac:chgData name="Craig R. Sause" userId="8a500fd3-14c5-4d74-8a88-0d7d96049e4e" providerId="ADAL" clId="{E72288FD-C613-4E1C-8C18-A70ECA4CC175}" dt="2026-10-01T05:23:09.298" v="670" actId="14100"/>
          <ac:picMkLst>
            <pc:docMk/>
            <pc:sldMk cId="4064507259" sldId="328"/>
            <ac:picMk id="10" creationId="{E8C1FFFC-BDA1-39DD-F4BB-A2610929543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3F02F-0D0B-41DE-ACB1-A845D72B9E9C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5F6DA-F68B-4181-8D2B-5BBFC65F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26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5F6DA-F68B-4181-8D2B-5BBFC65FEB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604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5F6DA-F68B-4181-8D2B-5BBFC65FEB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18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DB91A-9F6A-2BD9-AD1A-9779FFB4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CAC9A9-1CEA-A9C9-AE86-AE56289569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0E58A-7144-6909-85A8-4FE1F47DE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7E5EA-7160-7125-2C77-943EBF2EB8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5F6DA-F68B-4181-8D2B-5BBFC65FEB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3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DDFF7-21B8-03CA-9C28-433469D3C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B7878B-D6A7-463D-69AA-F67D6187FB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130F67-46DE-B8BD-0633-41B1B7E5B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E44D4-E002-FA7E-7BB7-ABEA569E43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5F6DA-F68B-4181-8D2B-5BBFC65FEB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91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B4B11-8977-0345-2536-7940CC744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6E3FCD-9881-4CC5-0873-EBEFA5E7ED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46AA10-C4CE-5197-D67A-AA2C578EC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F3E0C-0EAC-FE8C-BC8E-F0AAA25252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5F6DA-F68B-4181-8D2B-5BBFC65FEB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98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DC956-B5E6-953D-9A28-E0CB4D5B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D65E12-AAC6-2B9A-238C-5E7D711A2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EC10C5-A949-E7E9-83E1-215B3722A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C72D3-345B-87BB-0871-B1A9AA8B5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5F6DA-F68B-4181-8D2B-5BBFC65FEB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33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D914C-3FC5-FFEB-15F4-2AC2B9A0F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65082C-CC93-2FAC-7583-0CE2A46444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52A5AE-12E2-06E8-A14F-8958892B50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E43F50-1864-68EA-F8D6-0171C5CEAD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5F6DA-F68B-4181-8D2B-5BBFC65FEB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032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latin typeface="Arial" charset="0"/>
                <a:ea typeface="SimSun" pitchFamily="2" charset="-122"/>
              </a:rPr>
              <a:t>Molti circoli svolgono le attività di loro interesse per servire gli altri. Per esempio, il Circolo dei canoisti Rotariani ha organizzato attività di pulizia di fiumi inquinati; i soci del Circolo internazionale degli utenti di computer Rotariani ha condotto sedute di addestramento per i soci e altri esponenti delle loro comunità; e i soci del Circolo internazionale dei subacquei Rotariani, in collaborazione con i Rotary club locali, si impegnano in progetti di service in ognuna delle gite organizzate per fare immersioni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786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863" marR="0" indent="-16986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latin typeface="Arial" charset="0"/>
                <a:ea typeface="SimSun" pitchFamily="2" charset="-122"/>
              </a:rPr>
              <a:t>Ecco alcuni esempi di Circolo Rotary:</a:t>
            </a:r>
            <a:br>
              <a:rPr lang="it-IT" sz="1200" dirty="0">
                <a:latin typeface="Arial" charset="0"/>
                <a:ea typeface="SimSun" pitchFamily="2" charset="-122"/>
              </a:rPr>
            </a:br>
            <a:r>
              <a:rPr lang="it-IT" sz="1200" dirty="0">
                <a:latin typeface="Arial" charset="0"/>
                <a:ea typeface="SimSun" pitchFamily="2" charset="-122"/>
              </a:rPr>
              <a:t>Circolo sciatori</a:t>
            </a:r>
          </a:p>
          <a:p>
            <a:pPr marL="169863" marR="0" indent="-16986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latin typeface="Arial" charset="0"/>
                <a:ea typeface="SimSun" pitchFamily="2" charset="-122"/>
              </a:rPr>
              <a:t>	Circolo dello yacht</a:t>
            </a:r>
          </a:p>
          <a:p>
            <a:pPr marL="169863" marR="0" indent="-16986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aseline="0" dirty="0">
                <a:latin typeface="Arial" charset="0"/>
                <a:ea typeface="SimSun" pitchFamily="2" charset="-122"/>
              </a:rPr>
              <a:t>	Circolo internazionale di musicisti Rotariani</a:t>
            </a:r>
            <a:br>
              <a:rPr lang="en-US" baseline="0" dirty="0"/>
            </a:br>
            <a:r>
              <a:rPr lang="it-IT" sz="1200" dirty="0">
                <a:latin typeface="Arial" charset="0"/>
                <a:ea typeface="SimSun" pitchFamily="2" charset="-122"/>
              </a:rPr>
              <a:t>Circolo internazionale di medici e professionisti del settore sanitario</a:t>
            </a:r>
          </a:p>
          <a:p>
            <a:pPr marL="169863" marR="0" indent="-16986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latin typeface="Arial" charset="0"/>
                <a:ea typeface="SimSun" pitchFamily="2" charset="-122"/>
              </a:rPr>
              <a:t>	Circolo delle auto d’epoca</a:t>
            </a:r>
          </a:p>
          <a:p>
            <a:pPr marL="169863" marR="0" indent="-16986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169863" indent="-169863" eaLnBrk="1">
              <a:spcBef>
                <a:spcPct val="0"/>
              </a:spcBef>
            </a:pPr>
            <a:endParaRPr lang="it-IT" sz="1200" dirty="0">
              <a:latin typeface="Arial" charset="0"/>
              <a:ea typeface="SimSun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417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latin typeface="Arial" charset="0"/>
                <a:ea typeface="SimSun" pitchFamily="2" charset="-122"/>
              </a:rPr>
              <a:t>Anche se la maggior parte delle attività quotidiane dei circoli può svolgersi online o per corrispondenza, i circoli che funzionano propongono ai soci regolari opportunità di incontrarsi di persona. Per esempio, i circoli sportivi tengono incontri regionali e tornei mondiali, quelli legati a viaggi o escursioni organizzano visite e gite, e quelli professionali spesso tengono incontri in occasione di conferenze e seminari professionali. Questo genere di attività contribuisce a tenere vivo l’interesse dei soci e anche ad attirarne di nuovi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327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/>
              <a:t>I </a:t>
            </a:r>
            <a:r>
              <a:rPr lang="en-US" dirty="0" err="1"/>
              <a:t>Circoli</a:t>
            </a:r>
            <a:r>
              <a:rPr lang="en-US" baseline="0" dirty="0"/>
              <a:t>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err="1"/>
              <a:t>Arricchiscono</a:t>
            </a:r>
            <a:r>
              <a:rPr lang="en-US" baseline="0" dirty="0"/>
              <a:t> </a:t>
            </a:r>
            <a:r>
              <a:rPr lang="en-US" baseline="0" dirty="0" err="1"/>
              <a:t>l’esperienza</a:t>
            </a:r>
            <a:r>
              <a:rPr lang="en-US" baseline="0" dirty="0"/>
              <a:t> </a:t>
            </a:r>
            <a:r>
              <a:rPr lang="en-US" baseline="0" dirty="0" err="1"/>
              <a:t>rotariana</a:t>
            </a:r>
            <a:r>
              <a:rPr lang="en-US" baseline="0" dirty="0"/>
              <a:t> </a:t>
            </a:r>
            <a:r>
              <a:rPr lang="en-US" baseline="0" dirty="0" err="1"/>
              <a:t>oltre</a:t>
            </a:r>
            <a:r>
              <a:rPr lang="en-US" baseline="0" dirty="0"/>
              <a:t> </a:t>
            </a:r>
            <a:r>
              <a:rPr lang="en-US" baseline="0" dirty="0" err="1"/>
              <a:t>il</a:t>
            </a:r>
            <a:r>
              <a:rPr lang="en-US" baseline="0" dirty="0"/>
              <a:t> club o </a:t>
            </a:r>
            <a:r>
              <a:rPr lang="en-US" baseline="0" dirty="0" err="1"/>
              <a:t>distretto</a:t>
            </a:r>
            <a:r>
              <a:rPr lang="en-US" baseline="0" dirty="0"/>
              <a:t>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err="1"/>
              <a:t>Incoraggiano</a:t>
            </a:r>
            <a:r>
              <a:rPr lang="en-US" baseline="0" dirty="0"/>
              <a:t> a </a:t>
            </a:r>
            <a:r>
              <a:rPr lang="en-US" baseline="0" dirty="0" err="1"/>
              <a:t>collaborare</a:t>
            </a:r>
            <a:r>
              <a:rPr lang="en-US" baseline="0" dirty="0"/>
              <a:t> con </a:t>
            </a:r>
            <a:r>
              <a:rPr lang="en-US" baseline="0" dirty="0" err="1"/>
              <a:t>Rotariani</a:t>
            </a:r>
            <a:r>
              <a:rPr lang="en-US" baseline="0" dirty="0"/>
              <a:t>, </a:t>
            </a:r>
            <a:r>
              <a:rPr lang="en-US" baseline="0" dirty="0" err="1"/>
              <a:t>Rotaractiani</a:t>
            </a:r>
            <a:r>
              <a:rPr lang="en-US" baseline="0" dirty="0"/>
              <a:t>, </a:t>
            </a:r>
            <a:r>
              <a:rPr lang="en-US" baseline="0" dirty="0" err="1"/>
              <a:t>partecipanti</a:t>
            </a:r>
            <a:r>
              <a:rPr lang="en-US" baseline="0" dirty="0"/>
              <a:t> a </a:t>
            </a:r>
            <a:r>
              <a:rPr lang="en-US" baseline="0" dirty="0" err="1"/>
              <a:t>programmi</a:t>
            </a:r>
            <a:r>
              <a:rPr lang="en-US" baseline="0" dirty="0"/>
              <a:t> o alumni da </a:t>
            </a:r>
            <a:r>
              <a:rPr lang="en-US" baseline="0" dirty="0" err="1"/>
              <a:t>una</a:t>
            </a:r>
            <a:r>
              <a:rPr lang="en-US" baseline="0" dirty="0"/>
              <a:t> </a:t>
            </a:r>
            <a:r>
              <a:rPr lang="en-US" baseline="0" dirty="0" err="1"/>
              <a:t>vasta</a:t>
            </a:r>
            <a:r>
              <a:rPr lang="en-US" baseline="0" dirty="0"/>
              <a:t> gamma di culture e </a:t>
            </a:r>
            <a:r>
              <a:rPr lang="en-US" baseline="0" dirty="0" err="1"/>
              <a:t>regioni</a:t>
            </a:r>
            <a:r>
              <a:rPr lang="en-US" baseline="0" dirty="0"/>
              <a:t> diverse;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err="1"/>
              <a:t>Uniscono</a:t>
            </a:r>
            <a:r>
              <a:rPr lang="en-US" baseline="0" dirty="0"/>
              <a:t> le </a:t>
            </a:r>
            <a:r>
              <a:rPr lang="en-US" baseline="0" dirty="0" err="1"/>
              <a:t>persone</a:t>
            </a:r>
            <a:r>
              <a:rPr lang="en-US" baseline="0" dirty="0"/>
              <a:t> </a:t>
            </a:r>
            <a:r>
              <a:rPr lang="en-US" baseline="0" dirty="0" err="1"/>
              <a:t>attorno</a:t>
            </a:r>
            <a:r>
              <a:rPr lang="en-US" baseline="0" dirty="0"/>
              <a:t> a un </a:t>
            </a:r>
            <a:r>
              <a:rPr lang="en-US" baseline="0" dirty="0" err="1"/>
              <a:t>interesse</a:t>
            </a:r>
            <a:r>
              <a:rPr lang="en-US" baseline="0" dirty="0"/>
              <a:t> </a:t>
            </a:r>
            <a:r>
              <a:rPr lang="en-US" baseline="0" dirty="0" err="1"/>
              <a:t>comune</a:t>
            </a:r>
            <a:r>
              <a:rPr lang="en-US" baseline="0" dirty="0"/>
              <a:t>, da </a:t>
            </a:r>
            <a:r>
              <a:rPr lang="en-US" baseline="0" dirty="0" err="1"/>
              <a:t>tutto</a:t>
            </a:r>
            <a:r>
              <a:rPr lang="en-US" baseline="0" dirty="0"/>
              <a:t> </a:t>
            </a:r>
            <a:r>
              <a:rPr lang="en-US" baseline="0" dirty="0" err="1"/>
              <a:t>il</a:t>
            </a:r>
            <a:r>
              <a:rPr lang="en-US" baseline="0" dirty="0"/>
              <a:t> </a:t>
            </a:r>
            <a:r>
              <a:rPr lang="en-US" baseline="0" dirty="0" err="1"/>
              <a:t>mondo</a:t>
            </a:r>
            <a:r>
              <a:rPr lang="en-US" baseline="0" dirty="0"/>
              <a:t>, </a:t>
            </a:r>
            <a:r>
              <a:rPr lang="en-US" baseline="0" dirty="0" err="1"/>
              <a:t>aiutando</a:t>
            </a:r>
            <a:r>
              <a:rPr lang="en-US" baseline="0" dirty="0"/>
              <a:t> ad </a:t>
            </a:r>
            <a:r>
              <a:rPr lang="en-US" baseline="0" dirty="0" err="1"/>
              <a:t>allacciare</a:t>
            </a:r>
            <a:r>
              <a:rPr lang="en-US" baseline="0" dirty="0"/>
              <a:t> </a:t>
            </a:r>
            <a:r>
              <a:rPr lang="en-US" baseline="0" dirty="0" err="1"/>
              <a:t>amicizie</a:t>
            </a:r>
            <a:r>
              <a:rPr lang="en-US" baseline="0" dirty="0"/>
              <a:t> a </a:t>
            </a:r>
            <a:r>
              <a:rPr lang="en-US" baseline="0" dirty="0" err="1"/>
              <a:t>lungo</a:t>
            </a:r>
            <a:r>
              <a:rPr lang="en-US" baseline="0" dirty="0"/>
              <a:t> </a:t>
            </a:r>
            <a:r>
              <a:rPr lang="en-US" baseline="0" dirty="0" err="1"/>
              <a:t>temine</a:t>
            </a:r>
            <a:r>
              <a:rPr lang="en-US" baseline="0" dirty="0"/>
              <a:t> e a </a:t>
            </a:r>
            <a:r>
              <a:rPr lang="en-US" baseline="0" dirty="0" err="1"/>
              <a:t>migliorare</a:t>
            </a:r>
            <a:r>
              <a:rPr lang="en-US" baseline="0" dirty="0"/>
              <a:t> la </a:t>
            </a:r>
            <a:r>
              <a:rPr lang="en-US" baseline="0" dirty="0" err="1"/>
              <a:t>comprensione</a:t>
            </a:r>
            <a:r>
              <a:rPr lang="en-US" baseline="0" dirty="0"/>
              <a:t> </a:t>
            </a:r>
            <a:r>
              <a:rPr lang="en-US" baseline="0" dirty="0" err="1"/>
              <a:t>nel</a:t>
            </a:r>
            <a:r>
              <a:rPr lang="en-US" baseline="0" dirty="0"/>
              <a:t> </a:t>
            </a:r>
            <a:r>
              <a:rPr lang="en-US" baseline="0" dirty="0" err="1"/>
              <a:t>mondo</a:t>
            </a:r>
            <a:r>
              <a:rPr lang="en-US" baseline="0" dirty="0"/>
              <a:t>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Georgia" pitchFamily="18" charset="0"/>
              </a:rPr>
              <a:t>I </a:t>
            </a:r>
            <a:r>
              <a:rPr lang="en-US" dirty="0" err="1">
                <a:solidFill>
                  <a:schemeClr val="accent2"/>
                </a:solidFill>
                <a:latin typeface="Georgia" pitchFamily="18" charset="0"/>
              </a:rPr>
              <a:t>Circol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i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sviluppano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ulteriormente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le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competenze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professionali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attraverso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la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conoscenza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con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altri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nella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stessa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professione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;</a:t>
            </a:r>
            <a:endParaRPr lang="en-US" dirty="0">
              <a:solidFill>
                <a:schemeClr val="accent2"/>
              </a:solidFill>
              <a:latin typeface="Georgia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dirty="0" err="1">
                <a:solidFill>
                  <a:schemeClr val="accent2"/>
                </a:solidFill>
                <a:latin typeface="Georgia" pitchFamily="18" charset="0"/>
              </a:rPr>
              <a:t>Consentono</a:t>
            </a:r>
            <a:r>
              <a:rPr lang="en-US" dirty="0">
                <a:solidFill>
                  <a:schemeClr val="accent2"/>
                </a:solidFill>
                <a:latin typeface="Georgia" pitchFamily="18" charset="0"/>
              </a:rPr>
              <a:t> di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esplorare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nuove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</a:t>
            </a:r>
            <a:r>
              <a:rPr lang="en-US" baseline="0" dirty="0" err="1">
                <a:solidFill>
                  <a:schemeClr val="accent2"/>
                </a:solidFill>
                <a:latin typeface="Georgia" pitchFamily="18" charset="0"/>
              </a:rPr>
              <a:t>opportunità</a:t>
            </a:r>
            <a:r>
              <a:rPr lang="en-US" baseline="0" dirty="0">
                <a:solidFill>
                  <a:schemeClr val="accent2"/>
                </a:solidFill>
                <a:latin typeface="Georgia" pitchFamily="18" charset="0"/>
              </a:rPr>
              <a:t> di service.</a:t>
            </a:r>
            <a:endParaRPr lang="en-US" dirty="0">
              <a:solidFill>
                <a:schemeClr val="accent2"/>
              </a:solidFill>
              <a:latin typeface="Georg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989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605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5F6DA-F68B-4181-8D2B-5BBFC65FEB1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08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E05DE-E007-7AB9-E71E-BF98E94B0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CFBB3D-8D6B-527D-ED78-8C13647B64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45B417-3A41-D903-8339-A850BACBD4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DCFCC7-8A57-0B59-0F98-2822C964B9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5F6DA-F68B-4181-8D2B-5BBFC65FEB1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81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54C51-9695-D7EA-041F-DD361A4ED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B553BC-86C5-310C-3DAD-660A4C614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8916F-A1CB-D7B8-DF52-F90693C4E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5CE6-8B21-4524-8322-AD75D02F268B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CA353-DE34-714E-0B72-C691E7835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EEBB7-9D44-F531-4E31-C5527463C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F88D-BAD8-4791-92DD-70D570394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91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11C0F-6C41-1DBD-F822-E9B543A17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C547F-434B-C5C0-A2EA-33BD9D439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A1364-BFF9-6D71-FD08-FAA78EDE9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5CE6-8B21-4524-8322-AD75D02F268B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076A3-3921-1C0F-3B00-FC72AD871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8D515-8ADC-8905-A0FF-3C4614C7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F88D-BAD8-4791-92DD-70D570394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3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68ED6-A135-A296-F983-D7755140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B65142-84DF-29DD-0E40-EB2303B15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1209A-5145-BA92-3C2D-50AE29772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5CE6-8B21-4524-8322-AD75D02F268B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05B0E-CD19-4025-28F5-B262526CF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819D0-A3B1-F8AC-59B1-C153C10D9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F88D-BAD8-4791-92DD-70D570394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45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9BE3C-7B73-2CA8-AEA7-B396C7C3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65329-143C-D5D8-C9CB-E1A95C8FAE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70D543-76CD-3DE7-035B-B96352100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CD593D-DC23-6156-F61D-F68E573C9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5CE6-8B21-4524-8322-AD75D02F268B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DF7CB0-18EF-6D7D-2D12-156D84783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D581F-2EAE-5155-A78E-51A68E24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F88D-BAD8-4791-92DD-70D570394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0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9F967-F4FB-CE4A-EF1D-2E624505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E1C60-1423-3B90-E8D0-B2BA74F08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088948-F914-B889-63E1-21CFDD2A1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38E49F-6F5A-C382-D1E8-2597AD567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7648A7-3568-AB40-9393-66FDD2C08D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A39423-EB4B-0267-C9A5-3EF1D610B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5CE6-8B21-4524-8322-AD75D02F268B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7B8CC8-0F93-F1D0-5B53-23495DD73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200B5D-111F-8543-EC69-61B301813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F88D-BAD8-4791-92DD-70D570394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33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C1E3A-8C2F-F25F-EEC3-5DBEC0E1F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FCA72D-F9F5-2769-FB61-723BD46E4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5CE6-8B21-4524-8322-AD75D02F268B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331774-9BF1-DBED-2BA1-9F6E0AB6C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852BE-032F-B8D4-C22A-93E663F91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F88D-BAD8-4791-92DD-70D570394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7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B818BB-80AC-00A5-C461-E468BD340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5CE6-8B21-4524-8322-AD75D02F268B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0CE216-BAB7-77C0-1AA1-56143B6AB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6F30F-BEEB-BFDE-019F-A5CC4DB98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F88D-BAD8-4791-92DD-70D570394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23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400BD-AEE5-0E69-C706-9FBB3F6BB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595CF-5879-4D43-F570-75FCA96FF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49C68-F412-EA01-4F03-5E6509C30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CDEE3-C296-40F8-CAE6-AC4D64A5F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5CE6-8B21-4524-8322-AD75D02F268B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952E03-C997-A4F5-987C-C11403BD3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C0630-9B60-8440-9355-C4D22692E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F88D-BAD8-4791-92DD-70D570394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5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2C691-7491-1559-D667-400DB5C38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4EA945-FBB7-5751-8CD9-08E86A63B48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56876-C8E3-3D86-E5FD-9AA118E9F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6A944D-B7B4-86BD-EAD6-7D4FCE1A7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5CE6-8B21-4524-8322-AD75D02F268B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FF4E7-6DB2-08DB-AAC2-02FD2524B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3B5CF3-FB57-5226-888A-7E71C880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F88D-BAD8-4791-92DD-70D570394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2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4502E-3C2A-3300-C59C-52F50B05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F00705-FB5C-ED3F-391B-B2DE30B0E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BA1A0-0020-58AA-47E8-74DC241ED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5CE6-8B21-4524-8322-AD75D02F268B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411B2-5914-2D28-4E7B-6B55B0C21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52050-E9CB-2E8B-0767-7DF5DB92C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F88D-BAD8-4791-92DD-70D570394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27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6287BB-4780-88F3-1347-DCE178C49C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CDD8AB-5DC7-5168-9148-FADF08051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55054-D758-F87A-C214-2CEEA969C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5CE6-8B21-4524-8322-AD75D02F268B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D485D-5DF3-9C9E-8BDC-74247305A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45CDD-8018-8F85-446A-E60575BEE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FF88D-BAD8-4791-92DD-70D570394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48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0000" y="2141538"/>
            <a:ext cx="5537200" cy="31416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228600" indent="-169863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674720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3836989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B1EC5A-E690-43D2-A0E3-D50BD6A53AF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796132"/>
            <a:ext cx="11506199" cy="615279"/>
          </a:xfrm>
        </p:spPr>
        <p:txBody>
          <a:bodyPr>
            <a:normAutofit/>
          </a:bodyPr>
          <a:lstStyle>
            <a:lvl1pPr marL="0" indent="0" algn="l">
              <a:buNone/>
              <a:defRPr sz="2400" b="1" cap="all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429B5C5-40F0-413F-82DE-781C809F82A3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10926E-D815-4592-97B7-8EE7A97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729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8BB666-3371-D60A-27BC-7D7DA1674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33C55-E6AE-9DD7-6B6E-CCC851283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752FD-F0DB-98F6-967E-B4419D7BC5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B15CE6-8B21-4524-8322-AD75D02F268B}" type="datetimeFigureOut">
              <a:rPr lang="en-US" smtClean="0"/>
              <a:t>01-Oct-26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6EEE2-DCB4-DB61-18AF-85D4DBFE3F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22DB9-047C-51B0-DE5E-769B749CB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FF88D-BAD8-4791-92DD-70D570394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2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facebook.com/people/Fellowship-of-%D0%92owling-Rotarians-FBR/61583486185020/" TargetMode="External"/><Relationship Id="rId18" Type="http://schemas.openxmlformats.org/officeDocument/2006/relationships/hyperlink" Target="https://www.rfcsl.org/" TargetMode="External"/><Relationship Id="rId26" Type="http://schemas.openxmlformats.org/officeDocument/2006/relationships/hyperlink" Target="https://www.cyclingtoserve.org/" TargetMode="External"/><Relationship Id="rId39" Type="http://schemas.openxmlformats.org/officeDocument/2006/relationships/hyperlink" Target="https://amicalerotaryfrancophonie.org/" TargetMode="External"/><Relationship Id="rId21" Type="http://schemas.openxmlformats.org/officeDocument/2006/relationships/hyperlink" Target="https://www.facebook.com/people/CSR-Rotarian-Fellowship/61581932811394/?sk=about" TargetMode="External"/><Relationship Id="rId34" Type="http://schemas.openxmlformats.org/officeDocument/2006/relationships/hyperlink" Target="https://www.facebook.com/rotaryfellowshipofentreprenuers" TargetMode="External"/><Relationship Id="rId42" Type="http://schemas.openxmlformats.org/officeDocument/2006/relationships/hyperlink" Target="https://rotariangenealogists.org/" TargetMode="External"/><Relationship Id="rId47" Type="http://schemas.openxmlformats.org/officeDocument/2006/relationships/hyperlink" Target="https://gourmetcooking.org/" TargetMode="External"/><Relationship Id="rId7" Type="http://schemas.openxmlformats.org/officeDocument/2006/relationships/hyperlink" Target="https://www.facebook.com/groups/611348417787134" TargetMode="External"/><Relationship Id="rId2" Type="http://schemas.openxmlformats.org/officeDocument/2006/relationships/hyperlink" Target="https://www.facebook.com/people/Rotary-Rfaf/61579658450335/" TargetMode="External"/><Relationship Id="rId16" Type="http://schemas.openxmlformats.org/officeDocument/2006/relationships/hyperlink" Target="https://www.facebook.com/groups/200569273959220/" TargetMode="External"/><Relationship Id="rId29" Type="http://schemas.openxmlformats.org/officeDocument/2006/relationships/hyperlink" Target="https://rotarianeclubfellowship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rotaryfellowship.astrology/" TargetMode="External"/><Relationship Id="rId11" Type="http://schemas.openxmlformats.org/officeDocument/2006/relationships/hyperlink" Target="https://www.rotarybrew.org/" TargetMode="External"/><Relationship Id="rId24" Type="http://schemas.openxmlformats.org/officeDocument/2006/relationships/hyperlink" Target="https://www.curlingrotaryfellowship.com/" TargetMode="External"/><Relationship Id="rId32" Type="http://schemas.openxmlformats.org/officeDocument/2006/relationships/hyperlink" Target="https://www.facebook.com/groups/307895075586959/?ref=share&amp;mibextid=K35XfP" TargetMode="External"/><Relationship Id="rId37" Type="http://schemas.openxmlformats.org/officeDocument/2006/relationships/hyperlink" Target="https://x.com/Rotaryfitness" TargetMode="External"/><Relationship Id="rId40" Type="http://schemas.openxmlformats.org/officeDocument/2006/relationships/hyperlink" Target="https://www.argg.org/" TargetMode="External"/><Relationship Id="rId45" Type="http://schemas.openxmlformats.org/officeDocument/2006/relationships/hyperlink" Target="https://www.rotaryfellowshipforglobaldevelopment.org/" TargetMode="External"/><Relationship Id="rId5" Type="http://schemas.openxmlformats.org/officeDocument/2006/relationships/hyperlink" Target="https://www.facebook.com/AIRF.world" TargetMode="External"/><Relationship Id="rId15" Type="http://schemas.openxmlformats.org/officeDocument/2006/relationships/hyperlink" Target="https://icfrrotarianscaravanning.com/" TargetMode="External"/><Relationship Id="rId23" Type="http://schemas.openxmlformats.org/officeDocument/2006/relationships/hyperlink" Target="https://frach.org/en/" TargetMode="External"/><Relationship Id="rId28" Type="http://schemas.openxmlformats.org/officeDocument/2006/relationships/hyperlink" Target="https://www.facebook.com/people/Ifdpr-Rotary/pfbid02bfDXUuCVRbTcGkuiMe2tpvXyQrSoQhSRbugJPPGYcUYGV2AeQsUiAsPu5LJfieozl/?mibextid=ZbWKwL" TargetMode="External"/><Relationship Id="rId36" Type="http://schemas.openxmlformats.org/officeDocument/2006/relationships/hyperlink" Target="https://www.facebook.com/people/Agrupacion-Rotaria-de-Bellas-Artes/100084975374806/" TargetMode="External"/><Relationship Id="rId10" Type="http://schemas.openxmlformats.org/officeDocument/2006/relationships/hyperlink" Target="https://bee.rotaryslovenija.org/" TargetMode="External"/><Relationship Id="rId19" Type="http://schemas.openxmlformats.org/officeDocument/2006/relationships/hyperlink" Target="https://www.facebook.com/IFC.Rotary" TargetMode="External"/><Relationship Id="rId31" Type="http://schemas.openxmlformats.org/officeDocument/2006/relationships/hyperlink" Target="https://www.facebook.com/people/Rotary-Fellowship-of-Educators/61552207319582/" TargetMode="External"/><Relationship Id="rId44" Type="http://schemas.openxmlformats.org/officeDocument/2006/relationships/hyperlink" Target="https://www.ginfellowship.org/" TargetMode="External"/><Relationship Id="rId4" Type="http://schemas.openxmlformats.org/officeDocument/2006/relationships/hyperlink" Target="https://www.facebook.com/agrupacionrotaryculturaargentina" TargetMode="External"/><Relationship Id="rId9" Type="http://schemas.openxmlformats.org/officeDocument/2006/relationships/hyperlink" Target="https://www.facebook.com/groups/257317251755086/" TargetMode="External"/><Relationship Id="rId14" Type="http://schemas.openxmlformats.org/officeDocument/2006/relationships/hyperlink" Target="https://www.rotaryfellowshipofcamping.com/" TargetMode="External"/><Relationship Id="rId22" Type="http://schemas.openxmlformats.org/officeDocument/2006/relationships/hyperlink" Target="https://www.rotaryifcrworldcricket.org/" TargetMode="External"/><Relationship Id="rId27" Type="http://schemas.openxmlformats.org/officeDocument/2006/relationships/hyperlink" Target="http://dollloversfellowship.org/" TargetMode="External"/><Relationship Id="rId30" Type="http://schemas.openxmlformats.org/officeDocument/2006/relationships/hyperlink" Target="https://www.facebook.com/groups/IFREP/" TargetMode="External"/><Relationship Id="rId35" Type="http://schemas.openxmlformats.org/officeDocument/2006/relationships/hyperlink" Target="https://ethicsfellowship.org/" TargetMode="External"/><Relationship Id="rId43" Type="http://schemas.openxmlformats.org/officeDocument/2006/relationships/hyperlink" Target="https://www.facebook.com/groups/1406423803513746" TargetMode="External"/><Relationship Id="rId8" Type="http://schemas.openxmlformats.org/officeDocument/2006/relationships/hyperlink" Target="https://www.facebook.com/people/Rotary-Fellowship-Of-Badminton/100064846032362/" TargetMode="External"/><Relationship Id="rId3" Type="http://schemas.openxmlformats.org/officeDocument/2006/relationships/hyperlink" Target="https://www.achafr.eu/" TargetMode="External"/><Relationship Id="rId12" Type="http://schemas.openxmlformats.org/officeDocument/2006/relationships/hyperlink" Target="https://www.ifbr.org/" TargetMode="External"/><Relationship Id="rId17" Type="http://schemas.openxmlformats.org/officeDocument/2006/relationships/hyperlink" Target="https://www.facebook.com/login/?next=https%3A%2F%2Fwww.facebook.com%2Fgroups%2F1436637223471130" TargetMode="External"/><Relationship Id="rId25" Type="http://schemas.openxmlformats.org/officeDocument/2006/relationships/hyperlink" Target="https://www.cybersecurity-rotary-fellowship.org/" TargetMode="External"/><Relationship Id="rId33" Type="http://schemas.openxmlformats.org/officeDocument/2006/relationships/hyperlink" Target="http://rotaryfellowshipforempoweringwomen.org/" TargetMode="External"/><Relationship Id="rId38" Type="http://schemas.openxmlformats.org/officeDocument/2006/relationships/hyperlink" Target="https://www.iffr.org/" TargetMode="External"/><Relationship Id="rId46" Type="http://schemas.openxmlformats.org/officeDocument/2006/relationships/hyperlink" Target="https://www.igfr-international.com/" TargetMode="External"/><Relationship Id="rId20" Type="http://schemas.openxmlformats.org/officeDocument/2006/relationships/hyperlink" Target="https://icufr.com/" TargetMode="External"/><Relationship Id="rId41" Type="http://schemas.openxmlformats.org/officeDocument/2006/relationships/hyperlink" Target="https://www.facebook.com/login/?next=https%3A%2F%2Fwww.facebook.com%2Fgroups%2F2582846230345391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rotaryfellowshipofkannadaculture.org/home" TargetMode="External"/><Relationship Id="rId18" Type="http://schemas.openxmlformats.org/officeDocument/2006/relationships/hyperlink" Target="https://rotarylgbt.org/" TargetMode="External"/><Relationship Id="rId26" Type="http://schemas.openxmlformats.org/officeDocument/2006/relationships/hyperlink" Target="https://www.mountainsrotaryfellowship.org/" TargetMode="External"/><Relationship Id="rId39" Type="http://schemas.openxmlformats.org/officeDocument/2006/relationships/hyperlink" Target="http://www.rvfrna.org/rvfr-int" TargetMode="External"/><Relationship Id="rId21" Type="http://schemas.openxmlformats.org/officeDocument/2006/relationships/hyperlink" Target="https://www.facebook.com/RFofMWC/" TargetMode="External"/><Relationship Id="rId34" Type="http://schemas.openxmlformats.org/officeDocument/2006/relationships/hyperlink" Target="https://www.facebook.com/groups/IFRP1/" TargetMode="External"/><Relationship Id="rId42" Type="http://schemas.openxmlformats.org/officeDocument/2006/relationships/hyperlink" Target="http://www.rotaryonpinsfellowship.com/" TargetMode="External"/><Relationship Id="rId47" Type="http://schemas.openxmlformats.org/officeDocument/2006/relationships/hyperlink" Target="https://rotarianrun.org/" TargetMode="External"/><Relationship Id="rId7" Type="http://schemas.openxmlformats.org/officeDocument/2006/relationships/hyperlink" Target="https://www.irfh.eu/en/" TargetMode="External"/><Relationship Id="rId2" Type="http://schemas.openxmlformats.org/officeDocument/2006/relationships/hyperlink" Target="http://www.rotaryhealthprofessionals.org/" TargetMode="External"/><Relationship Id="rId16" Type="http://schemas.openxmlformats.org/officeDocument/2006/relationships/hyperlink" Target="https://www.facebook.com/groups/195387233019" TargetMode="External"/><Relationship Id="rId29" Type="http://schemas.openxmlformats.org/officeDocument/2006/relationships/hyperlink" Target="https://www.facebook.com/groups/544361539082153/?mibextid=rS40aB7S9Ucbxw6v" TargetMode="External"/><Relationship Id="rId11" Type="http://schemas.openxmlformats.org/officeDocument/2006/relationships/hyperlink" Target="https://www.rotaryitfellowship.org/" TargetMode="External"/><Relationship Id="rId24" Type="http://schemas.openxmlformats.org/officeDocument/2006/relationships/hyperlink" Target="https://rotaryfellowshipofmetaverse.com/" TargetMode="External"/><Relationship Id="rId32" Type="http://schemas.openxmlformats.org/officeDocument/2006/relationships/hyperlink" Target="https://rpfaa.org/" TargetMode="External"/><Relationship Id="rId37" Type="http://schemas.openxmlformats.org/officeDocument/2006/relationships/hyperlink" Target="https://rotariansquilt.com/" TargetMode="External"/><Relationship Id="rId40" Type="http://schemas.openxmlformats.org/officeDocument/2006/relationships/hyperlink" Target="https://rghf.org/" TargetMode="External"/><Relationship Id="rId45" Type="http://schemas.openxmlformats.org/officeDocument/2006/relationships/hyperlink" Target="https://www.facebook.com/profile.php?id=100084938731829" TargetMode="External"/><Relationship Id="rId5" Type="http://schemas.openxmlformats.org/officeDocument/2006/relationships/hyperlink" Target="https://www.facebook.com/RotaryFellowshipOfHorseRacing/about" TargetMode="External"/><Relationship Id="rId15" Type="http://schemas.openxmlformats.org/officeDocument/2006/relationships/hyperlink" Target="https://www.facebook.com/RotariosLatinos/" TargetMode="External"/><Relationship Id="rId23" Type="http://schemas.openxmlformats.org/officeDocument/2006/relationships/hyperlink" Target="https://metalheadfellowship.org/" TargetMode="External"/><Relationship Id="rId28" Type="http://schemas.openxmlformats.org/officeDocument/2006/relationships/hyperlink" Target="http://www.rotary-old-books.org/" TargetMode="External"/><Relationship Id="rId36" Type="http://schemas.openxmlformats.org/officeDocument/2006/relationships/hyperlink" Target="https://www.facebook.com/Rotary-Fellowship-of-Public-Speakers-Proposed-107512872051213/?_rdc=2&amp;_rdr" TargetMode="External"/><Relationship Id="rId49" Type="http://schemas.openxmlformats.org/officeDocument/2006/relationships/hyperlink" Target="http://scoutingrotarians.org/" TargetMode="External"/><Relationship Id="rId10" Type="http://schemas.openxmlformats.org/officeDocument/2006/relationships/hyperlink" Target="https://www.icwrf.org/" TargetMode="External"/><Relationship Id="rId19" Type="http://schemas.openxmlformats.org/officeDocument/2006/relationships/hyperlink" Target="https://rotarymagic.com/" TargetMode="External"/><Relationship Id="rId31" Type="http://schemas.openxmlformats.org/officeDocument/2006/relationships/hyperlink" Target="https://www.pdgsfellowship.org/" TargetMode="External"/><Relationship Id="rId44" Type="http://schemas.openxmlformats.org/officeDocument/2006/relationships/hyperlink" Target="http://www.iforr.org/" TargetMode="External"/><Relationship Id="rId4" Type="http://schemas.openxmlformats.org/officeDocument/2006/relationships/hyperlink" Target="https://peoplelikeus.world/en/lp/rotary" TargetMode="External"/><Relationship Id="rId9" Type="http://schemas.openxmlformats.org/officeDocument/2006/relationships/hyperlink" Target="https://rotifellowship.org/2025/web/" TargetMode="External"/><Relationship Id="rId14" Type="http://schemas.openxmlformats.org/officeDocument/2006/relationships/hyperlink" Target="https://rotarykites.org/" TargetMode="External"/><Relationship Id="rId22" Type="http://schemas.openxmlformats.org/officeDocument/2006/relationships/hyperlink" Target="https://www.facebook.com/RotaryFellowshipForMentoring" TargetMode="External"/><Relationship Id="rId27" Type="http://schemas.openxmlformats.org/officeDocument/2006/relationships/hyperlink" Target="http://www.ifmr.org/" TargetMode="External"/><Relationship Id="rId30" Type="http://schemas.openxmlformats.org/officeDocument/2006/relationships/hyperlink" Target="https://www.facebook.com/profile.php?id=61585814627699&amp;sfnsn=wa" TargetMode="External"/><Relationship Id="rId35" Type="http://schemas.openxmlformats.org/officeDocument/2006/relationships/hyperlink" Target="https://www.facebook.com/Rotarian-Public-Health-Fellowship-in-formation-102518487785964/?__tn__=%2Cd%2CP-R&amp;eid=ARDj3RPVdW2QVNyMILrptUtNEK8fnUk-C19T0NVEjGYo8IeP2wYRs5MygluQ5ux_YRfi4D6X3RmAfQdF" TargetMode="External"/><Relationship Id="rId43" Type="http://schemas.openxmlformats.org/officeDocument/2006/relationships/hyperlink" Target="http://www.rotaryonstamps.org/" TargetMode="External"/><Relationship Id="rId48" Type="http://schemas.openxmlformats.org/officeDocument/2006/relationships/hyperlink" Target="https://www.facebook.com/profile.php?id=61579759731576&amp;mibextid=wwXIfr&amp;rdid=2MMkgTCMYxnDzXaS&amp;share_url=https%3A%2F%2F" TargetMode="External"/><Relationship Id="rId8" Type="http://schemas.openxmlformats.org/officeDocument/2006/relationships/hyperlink" Target="https://www.facebook.com/people/Rotary-Fellowship-of-Hypnosis-and-Healing/61578185602590/" TargetMode="External"/><Relationship Id="rId3" Type="http://schemas.openxmlformats.org/officeDocument/2006/relationships/hyperlink" Target="https://senderismorotario.eu/" TargetMode="External"/><Relationship Id="rId12" Type="http://schemas.openxmlformats.org/officeDocument/2006/relationships/hyperlink" Target="https://www.rotaryjazz.com/" TargetMode="External"/><Relationship Id="rId17" Type="http://schemas.openxmlformats.org/officeDocument/2006/relationships/hyperlink" Target="https://rflead.org/" TargetMode="External"/><Relationship Id="rId25" Type="http://schemas.openxmlformats.org/officeDocument/2006/relationships/hyperlink" Target="https://www.facebook.com/groups/rotarianveteranfellowship" TargetMode="External"/><Relationship Id="rId33" Type="http://schemas.openxmlformats.org/officeDocument/2006/relationships/hyperlink" Target="https://www.facebook.com/profile.php?id=100087980043445&amp;mibextid=wwXIfr&amp;rdid=gHeWanFn45nSCTky&amp;share_url=https%3A%2F%2Fwww.facebook.com%2Fshare%2F1J1T6JHmDd%2F%3Fmibextid%3DwwXIfr" TargetMode="External"/><Relationship Id="rId38" Type="http://schemas.openxmlformats.org/officeDocument/2006/relationships/hyperlink" Target="https://rotaryfellowshiprealestate.com/" TargetMode="External"/><Relationship Id="rId46" Type="http://schemas.openxmlformats.org/officeDocument/2006/relationships/hyperlink" Target="https://www.facebook.com/share/g/15V6bJs4VQ/" TargetMode="External"/><Relationship Id="rId20" Type="http://schemas.openxmlformats.org/officeDocument/2006/relationships/hyperlink" Target="http://www.fellowshipmagnagraecia.org/" TargetMode="External"/><Relationship Id="rId41" Type="http://schemas.openxmlformats.org/officeDocument/2006/relationships/hyperlink" Target="http://www.rotarymeansbusiness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avalierirotariani.it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urfersunite.org/" TargetMode="External"/><Relationship Id="rId13" Type="http://schemas.openxmlformats.org/officeDocument/2006/relationships/hyperlink" Target="https://www.ithf.org/" TargetMode="External"/><Relationship Id="rId18" Type="http://schemas.openxmlformats.org/officeDocument/2006/relationships/hyperlink" Target="https://www.facebook.com/groups/1100763094237553/?ref=share_group_link" TargetMode="External"/><Relationship Id="rId3" Type="http://schemas.openxmlformats.org/officeDocument/2006/relationships/hyperlink" Target="http://www.shootingsportrotarians.org/" TargetMode="External"/><Relationship Id="rId21" Type="http://schemas.openxmlformats.org/officeDocument/2006/relationships/hyperlink" Target="https://www.rotarywine.org/" TargetMode="External"/><Relationship Id="rId7" Type="http://schemas.openxmlformats.org/officeDocument/2006/relationships/hyperlink" Target="http://www.subsaharanculture.org/" TargetMode="External"/><Relationship Id="rId12" Type="http://schemas.openxmlformats.org/officeDocument/2006/relationships/hyperlink" Target="http://www.rotarytqm.it/" TargetMode="External"/><Relationship Id="rId17" Type="http://schemas.openxmlformats.org/officeDocument/2006/relationships/hyperlink" Target="https://www.facebook.com/VintageCollectablesFellowship" TargetMode="External"/><Relationship Id="rId2" Type="http://schemas.openxmlformats.org/officeDocument/2006/relationships/hyperlink" Target="https://www.facebook.com/groups/150959392719" TargetMode="External"/><Relationship Id="rId16" Type="http://schemas.openxmlformats.org/officeDocument/2006/relationships/hyperlink" Target="https://www.rotaryfellowshipofvegans.org/home" TargetMode="External"/><Relationship Id="rId20" Type="http://schemas.openxmlformats.org/officeDocument/2006/relationships/hyperlink" Target="https://www.rotaryfellowshipforwildlife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prof.net/" TargetMode="External"/><Relationship Id="rId11" Type="http://schemas.openxmlformats.org/officeDocument/2006/relationships/hyperlink" Target="http://www.itfr.org/" TargetMode="External"/><Relationship Id="rId24" Type="http://schemas.openxmlformats.org/officeDocument/2006/relationships/hyperlink" Target="https://sites.google.com/view/youngrotariansfellowship/home" TargetMode="External"/><Relationship Id="rId5" Type="http://schemas.openxmlformats.org/officeDocument/2006/relationships/hyperlink" Target="https://ringfellowship.org/" TargetMode="External"/><Relationship Id="rId15" Type="http://schemas.openxmlformats.org/officeDocument/2006/relationships/hyperlink" Target="https://www.facebook.com/Rotary-Fellowship-Of-Urban-Gardening-106632221532172/" TargetMode="External"/><Relationship Id="rId23" Type="http://schemas.openxmlformats.org/officeDocument/2006/relationships/hyperlink" Target="http://www.rotarianyoga.org/" TargetMode="External"/><Relationship Id="rId10" Type="http://schemas.openxmlformats.org/officeDocument/2006/relationships/hyperlink" Target="https://www.facebook.com/groups/534352681846566" TargetMode="External"/><Relationship Id="rId19" Type="http://schemas.openxmlformats.org/officeDocument/2006/relationships/hyperlink" Target="http://www.whiskeydram.org/" TargetMode="External"/><Relationship Id="rId4" Type="http://schemas.openxmlformats.org/officeDocument/2006/relationships/hyperlink" Target="http://www.isfrski.org/" TargetMode="External"/><Relationship Id="rId9" Type="http://schemas.openxmlformats.org/officeDocument/2006/relationships/hyperlink" Target="https://www.facebook.com/Rotary-Fellowship-of-Table-Tennis-1130180430367736/" TargetMode="External"/><Relationship Id="rId14" Type="http://schemas.openxmlformats.org/officeDocument/2006/relationships/hyperlink" Target="https://www.rotarytriathlon.org/" TargetMode="External"/><Relationship Id="rId22" Type="http://schemas.openxmlformats.org/officeDocument/2006/relationships/hyperlink" Target="http://www.iyfr.net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hyperlink" Target="http://www.igfr-international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5" Type="http://schemas.openxmlformats.org/officeDocument/2006/relationships/image" Target="../media/image15.jpeg"/><Relationship Id="rId4" Type="http://schemas.openxmlformats.org/officeDocument/2006/relationships/hyperlink" Target="http://www.rotary.org/it/fellowship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6" Type="http://schemas.openxmlformats.org/officeDocument/2006/relationships/hyperlink" Target="http://www.rotary.org/it/fellowships" TargetMode="External"/><Relationship Id="rId5" Type="http://schemas.openxmlformats.org/officeDocument/2006/relationships/hyperlink" Target="mailto:rotaryfellowships@rotary.org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8BDA7B-C6EA-427E-97F1-6FA2E1167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0225" y="1905000"/>
            <a:ext cx="4978400" cy="2552700"/>
          </a:xfrm>
        </p:spPr>
        <p:txBody>
          <a:bodyPr/>
          <a:lstStyle/>
          <a:p>
            <a:pPr lvl="0"/>
            <a:r>
              <a:rPr lang="en-US" sz="6000" dirty="0"/>
              <a:t>Rotary</a:t>
            </a:r>
          </a:p>
          <a:p>
            <a:pPr lvl="0"/>
            <a:r>
              <a:rPr lang="en-US" sz="6000" dirty="0"/>
              <a:t>fellowship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29F6AB-B132-4AF4-B061-8437F837C2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9" name="Picture 2" descr="C:\Users\davisj\Desktop\RotarySignature_RGB-DRAF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724" y="2372481"/>
            <a:ext cx="4809409" cy="18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498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29F6AB-B132-4AF4-B061-8437F837C2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9" name="Picture 2" descr="C:\Users\davisj\Desktop\RotarySignature_RGB-DRAF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724" y="2372481"/>
            <a:ext cx="4809409" cy="18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8D90D-3A20-EFE9-2EF6-C176BD5831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2600" y="200025"/>
            <a:ext cx="4978400" cy="1428750"/>
          </a:xfrm>
        </p:spPr>
        <p:txBody>
          <a:bodyPr/>
          <a:lstStyle/>
          <a:p>
            <a:pPr algn="ctr"/>
            <a:r>
              <a:rPr lang="it-IT" noProof="0" dirty="0"/>
              <a:t>Cosa sono le </a:t>
            </a:r>
            <a:r>
              <a:rPr lang="it-IT" dirty="0"/>
              <a:t>FELLOWSHIP?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50D39FE-EB66-FBEF-B95F-CEC47EDE1E5F}"/>
              </a:ext>
            </a:extLst>
          </p:cNvPr>
          <p:cNvSpPr txBox="1">
            <a:spLocks/>
          </p:cNvSpPr>
          <p:nvPr/>
        </p:nvSpPr>
        <p:spPr>
          <a:xfrm>
            <a:off x="352425" y="1760538"/>
            <a:ext cx="5495925" cy="1382712"/>
          </a:xfrm>
          <a:prstGeom prst="rect">
            <a:avLst/>
          </a:prstGeo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spcBef>
                <a:spcPct val="20000"/>
              </a:spcBef>
            </a:pPr>
            <a:r>
              <a:rPr lang="it-IT" sz="2200" noProof="0" dirty="0">
                <a:latin typeface="Georgia"/>
              </a:rPr>
              <a:t>Sono dei gruppi di individui che si connettono per esplorare interessi comuni quali: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7E0E5E-7725-F098-71C1-5FCCB6FF2E34}"/>
              </a:ext>
            </a:extLst>
          </p:cNvPr>
          <p:cNvSpPr txBox="1"/>
          <p:nvPr/>
        </p:nvSpPr>
        <p:spPr>
          <a:xfrm>
            <a:off x="-180975" y="3581594"/>
            <a:ext cx="6096000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55713" lvl="3" indent="-231775" defTabSz="457200">
              <a:spcBef>
                <a:spcPct val="20000"/>
              </a:spcBef>
              <a:buFont typeface="Arial"/>
              <a:buChar char="•"/>
            </a:pPr>
            <a:r>
              <a:rPr lang="it-IT" sz="2500" noProof="0" dirty="0">
                <a:solidFill>
                  <a:schemeClr val="bg1"/>
                </a:solidFill>
                <a:latin typeface="Georgia"/>
              </a:rPr>
              <a:t>Attività ricreative</a:t>
            </a:r>
          </a:p>
          <a:p>
            <a:pPr marL="1255713" lvl="3" indent="-231775" defTabSz="457200">
              <a:spcBef>
                <a:spcPct val="20000"/>
              </a:spcBef>
              <a:buFont typeface="Arial"/>
              <a:buChar char="•"/>
            </a:pPr>
            <a:r>
              <a:rPr lang="en-US" sz="2500" dirty="0">
                <a:solidFill>
                  <a:schemeClr val="bg1"/>
                </a:solidFill>
                <a:latin typeface="Georgia"/>
              </a:rPr>
              <a:t>Hobby</a:t>
            </a:r>
          </a:p>
          <a:p>
            <a:pPr marL="1255713" lvl="3" indent="-231775" defTabSz="457200">
              <a:spcBef>
                <a:spcPct val="20000"/>
              </a:spcBef>
              <a:buFont typeface="Arial"/>
              <a:buChar char="•"/>
            </a:pPr>
            <a:r>
              <a:rPr lang="en-US" sz="2500" dirty="0">
                <a:solidFill>
                  <a:schemeClr val="bg1"/>
                </a:solidFill>
                <a:latin typeface="Georgia"/>
              </a:rPr>
              <a:t>Sport</a:t>
            </a:r>
          </a:p>
          <a:p>
            <a:pPr marL="1255713" lvl="3" indent="-231775" defTabSz="457200">
              <a:spcBef>
                <a:spcPct val="20000"/>
              </a:spcBef>
              <a:buFont typeface="Arial"/>
              <a:buChar char="•"/>
            </a:pPr>
            <a:r>
              <a:rPr lang="it-IT" sz="2500" noProof="0" dirty="0">
                <a:solidFill>
                  <a:schemeClr val="bg1"/>
                </a:solidFill>
                <a:latin typeface="Georgia"/>
              </a:rPr>
              <a:t>Professioni</a:t>
            </a:r>
          </a:p>
          <a:p>
            <a:pPr marL="1255713" lvl="3" indent="-231775" defTabSz="457200">
              <a:spcBef>
                <a:spcPct val="20000"/>
              </a:spcBef>
              <a:buFont typeface="Arial"/>
              <a:buChar char="•"/>
            </a:pPr>
            <a:r>
              <a:rPr lang="it-IT" sz="2500" noProof="0" dirty="0">
                <a:solidFill>
                  <a:schemeClr val="bg1"/>
                </a:solidFill>
                <a:latin typeface="Georgia"/>
              </a:rPr>
              <a:t>Storia e cultura Rotary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674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8B808-DC23-CE64-888D-70141C9F4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595F04A-B59A-0350-EA5B-EA53D171143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9" name="Picture 2" descr="C:\Users\davisj\Desktop\RotarySignature_RGB-DRAFT.png">
            <a:extLst>
              <a:ext uri="{FF2B5EF4-FFF2-40B4-BE49-F238E27FC236}">
                <a16:creationId xmlns:a16="http://schemas.microsoft.com/office/drawing/2014/main" id="{33588F13-0E1C-67A1-DFE8-FCE5AED8A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724" y="2372481"/>
            <a:ext cx="4809409" cy="18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AB277-00A0-138A-D8FC-F913A2F4D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075" y="931863"/>
            <a:ext cx="4978400" cy="1135062"/>
          </a:xfrm>
        </p:spPr>
        <p:txBody>
          <a:bodyPr/>
          <a:lstStyle/>
          <a:p>
            <a:r>
              <a:rPr lang="it-IT" dirty="0"/>
              <a:t>100 + FELLOWSHIP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08B307-E641-5F78-B13B-A16E9B51781E}"/>
              </a:ext>
            </a:extLst>
          </p:cNvPr>
          <p:cNvSpPr txBox="1">
            <a:spLocks/>
          </p:cNvSpPr>
          <p:nvPr/>
        </p:nvSpPr>
        <p:spPr>
          <a:xfrm>
            <a:off x="482600" y="2732088"/>
            <a:ext cx="4978400" cy="1135062"/>
          </a:xfrm>
          <a:prstGeom prst="rect">
            <a:avLst/>
          </a:prstGeo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150 + PAESI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65C6803-7553-DF01-5295-8C9BC8BF574B}"/>
              </a:ext>
            </a:extLst>
          </p:cNvPr>
          <p:cNvSpPr txBox="1">
            <a:spLocks/>
          </p:cNvSpPr>
          <p:nvPr/>
        </p:nvSpPr>
        <p:spPr>
          <a:xfrm>
            <a:off x="454025" y="4799013"/>
            <a:ext cx="4978400" cy="1135062"/>
          </a:xfrm>
          <a:prstGeom prst="rect">
            <a:avLst/>
          </a:prstGeo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57,000 + PARTECIPANTI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762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DADE4-C005-91D8-6254-403F69981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3C2DF4F-6634-22A1-05C2-A7E432EB04C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Picture 2" descr="C:\Users\davisj\Desktop\RotarySignature_RGB-DRAFT.png">
            <a:extLst>
              <a:ext uri="{FF2B5EF4-FFF2-40B4-BE49-F238E27FC236}">
                <a16:creationId xmlns:a16="http://schemas.microsoft.com/office/drawing/2014/main" id="{7E069A16-EF12-F9FE-B2E5-5E488F551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724" y="2372481"/>
            <a:ext cx="4809409" cy="18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7EA64-EA56-0481-A60D-293CD1C70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075" y="931863"/>
            <a:ext cx="4978400" cy="1135062"/>
          </a:xfrm>
        </p:spPr>
        <p:txBody>
          <a:bodyPr/>
          <a:lstStyle/>
          <a:p>
            <a:r>
              <a:rPr lang="it-IT" dirty="0"/>
              <a:t>100 + FELLOWSHIP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66EA1BE-2715-E2EB-F511-E0A6A3AC1931}"/>
              </a:ext>
            </a:extLst>
          </p:cNvPr>
          <p:cNvSpPr txBox="1">
            <a:spLocks/>
          </p:cNvSpPr>
          <p:nvPr/>
        </p:nvSpPr>
        <p:spPr>
          <a:xfrm>
            <a:off x="482600" y="2732088"/>
            <a:ext cx="4978400" cy="1135062"/>
          </a:xfrm>
          <a:prstGeom prst="rect">
            <a:avLst/>
          </a:prstGeo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150 + PAESI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A0A741C-00AA-37A4-F0D2-8C4FBFB57B24}"/>
              </a:ext>
            </a:extLst>
          </p:cNvPr>
          <p:cNvSpPr txBox="1">
            <a:spLocks/>
          </p:cNvSpPr>
          <p:nvPr/>
        </p:nvSpPr>
        <p:spPr>
          <a:xfrm>
            <a:off x="454025" y="4799013"/>
            <a:ext cx="4978400" cy="1135062"/>
          </a:xfrm>
          <a:prstGeom prst="rect">
            <a:avLst/>
          </a:prstGeo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57,000 + PARTECIPANTI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B00AB1-3AFF-41A3-07C8-0D14D95B5B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540707" cy="47077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C1FFFC-BDA1-39DD-F4BB-A261092954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6200" y="4486739"/>
            <a:ext cx="12592050" cy="34661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450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02126-56FA-6877-784F-C6B48C0CE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132" y="238515"/>
            <a:ext cx="10515600" cy="830629"/>
          </a:xfrm>
        </p:spPr>
        <p:txBody>
          <a:bodyPr/>
          <a:lstStyle/>
          <a:p>
            <a:pPr algn="ctr"/>
            <a:r>
              <a:rPr lang="it-IT" dirty="0"/>
              <a:t>ELENCO DELLE FELLOWSHIP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E185324-5240-F329-D533-CDAFE10470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8469514"/>
              </p:ext>
            </p:extLst>
          </p:nvPr>
        </p:nvGraphicFramePr>
        <p:xfrm>
          <a:off x="824132" y="1295400"/>
          <a:ext cx="10515597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688396611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52115386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630703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67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 tooltip="Agriculture &amp; Farming"/>
                        </a:rPr>
                        <a:t>Agriculture &amp; Farming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Antique Automobiles"/>
                        </a:rPr>
                        <a:t>Antique Automobiles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 tooltip="Argentine Culture"/>
                        </a:rPr>
                        <a:t>Argentine Culture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 tooltip="Artificial Intelligence"/>
                        </a:rPr>
                        <a:t>Artificial Intelligence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 tooltip="Astrology"/>
                        </a:rPr>
                        <a:t>Astrology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 tooltip="Authors"/>
                        </a:rPr>
                        <a:t>Authors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 tooltip="Badminton"/>
                        </a:rPr>
                        <a:t>Badminton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9" tooltip="Beard and Moustache"/>
                        </a:rPr>
                        <a:t>Beard and Moustache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 tooltip="Bee"/>
                        </a:rPr>
                        <a:t>Bee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 tooltip="Beer"/>
                        </a:rPr>
                        <a:t>Beer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2" tooltip="Bird Watching"/>
                        </a:rPr>
                        <a:t>Bird Watching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3" tooltip="Bowling"/>
                        </a:rPr>
                        <a:t>Bowling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4" tooltip="Camping"/>
                        </a:rPr>
                        <a:t>Camping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5" tooltip="Caravanning"/>
                        </a:rPr>
                        <a:t>Caravanning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6" tooltip="Chess"/>
                        </a:rPr>
                        <a:t>Chess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7" tooltip="Coffee Lovers"/>
                        </a:rPr>
                        <a:t>Coffee Lovers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8" tooltip="Community Sports &amp; Leadership"/>
                        </a:rPr>
                        <a:t>Community Sports &amp; Leadership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9" tooltip="Composting"/>
                        </a:rPr>
                        <a:t>Composting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0" tooltip="Computer Users"/>
                        </a:rPr>
                        <a:t>Computer Users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1" tooltip="Corporate Social Responsibility"/>
                        </a:rPr>
                        <a:t>Corporate Social Responsibility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2" tooltip="Cricket"/>
                        </a:rPr>
                        <a:t>Cricket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3" tooltip="Cultural Heritage"/>
                        </a:rPr>
                        <a:t>Cultural Heritage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4" tooltip="Curling"/>
                        </a:rPr>
                        <a:t>Curling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5" tooltip="Cybersecurity"/>
                        </a:rPr>
                        <a:t>Cybersecurity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6" tooltip="Cycling"/>
                        </a:rPr>
                        <a:t>Cycling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7" tooltip="Doll Lovers"/>
                        </a:rPr>
                        <a:t>Doll Lovers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8" tooltip="Draughts (Checkers)"/>
                        </a:rPr>
                        <a:t>Draughts (Checkers)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9" tooltip="E-Clubs"/>
                        </a:rPr>
                        <a:t>E-Clubs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0" tooltip="Editors and Publishers"/>
                        </a:rPr>
                        <a:t>Editors and Publishers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1" tooltip="Educators"/>
                        </a:rPr>
                        <a:t>Educators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2" tooltip="Egyptology"/>
                        </a:rPr>
                        <a:t>Egyptology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3" tooltip="Empowering Women"/>
                        </a:rPr>
                        <a:t>Empowering Women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4" tooltip="Entrepreneurs"/>
                        </a:rPr>
                        <a:t>Entrepreneurs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3" tooltip="Esperanto"/>
                        </a:rPr>
                        <a:t>Esperanto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5" tooltip="Ethics"/>
                        </a:rPr>
                        <a:t>Ethics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6" tooltip="Fine Arts"/>
                        </a:rPr>
                        <a:t>Fine Arts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7" tooltip="Fitness and Wellness"/>
                        </a:rPr>
                        <a:t>Fitness and Wellness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8" tooltip="Flying"/>
                        </a:rPr>
                        <a:t>Flying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9" tooltip="Francophonie"/>
                        </a:rPr>
                        <a:t>Francophonie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0" tooltip="Gaming Globetrotters"/>
                        </a:rPr>
                        <a:t>Gaming Globetrotters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1" tooltip="German Culture"/>
                        </a:rPr>
                        <a:t>German Culture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2" tooltip="Genealogists"/>
                        </a:rPr>
                        <a:t>Genealogists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3" tooltip="Gift and Estate planning"/>
                        </a:rPr>
                        <a:t>Gift and Estate planning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4" tooltip="Gin"/>
                        </a:rPr>
                        <a:t>Gin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5" tooltip="Global Development"/>
                        </a:rPr>
                        <a:t>Global Development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6" tooltip="Golf"/>
                        </a:rPr>
                        <a:t>Golf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7" tooltip="Gourmet Cooking"/>
                        </a:rPr>
                        <a:t>Gourmet Cooking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282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4578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150DD-BC58-A838-5149-3B7E99B35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56B042-6002-181D-8B83-68E84A6E43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213A1F-C235-6B71-096A-D6E5DAE76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75508" y="-773723"/>
            <a:ext cx="13567508" cy="76317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042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4E703-007A-443A-1697-B44F43998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F140C40-2391-EA99-EA86-2CA7DE1578E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2" descr="C:\Users\davisj\Desktop\RotarySignature_RGB-DRAFT.png">
            <a:extLst>
              <a:ext uri="{FF2B5EF4-FFF2-40B4-BE49-F238E27FC236}">
                <a16:creationId xmlns:a16="http://schemas.microsoft.com/office/drawing/2014/main" id="{0B0A5863-B82D-2123-A86D-FD87F9CB1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724" y="2372481"/>
            <a:ext cx="4809409" cy="18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2E9651-D358-EE9F-3797-CE2D8ECC97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" r="763"/>
          <a:stretch>
            <a:fillRect/>
          </a:stretch>
        </p:blipFill>
        <p:spPr>
          <a:xfrm>
            <a:off x="1218411" y="412350"/>
            <a:ext cx="3761552" cy="57238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223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CF38B-B33F-9F36-0BD5-FA03F04CD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330E25-2CB3-9B47-BE3A-DF7E4DE67FE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D03498-2382-212A-4DDD-FE6CC63365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408214"/>
            <a:ext cx="12039600" cy="60415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333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35C8D-5C9D-C76E-BC06-F93F07A63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9EC770D-AC2F-04D2-1E8C-2288C3CC32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6245458"/>
              </p:ext>
            </p:extLst>
          </p:nvPr>
        </p:nvGraphicFramePr>
        <p:xfrm>
          <a:off x="842420" y="545592"/>
          <a:ext cx="10515597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688396611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52115386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630703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67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 tooltip="Healthcare Professionals"/>
                        </a:rPr>
                        <a:t>Healthcare Professionals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Hiking"/>
                        </a:rPr>
                        <a:t>Hiking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 tooltip="Home Exchange"/>
                        </a:rPr>
                        <a:t>Home Exchange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 tooltip="Horse Racing"/>
                        </a:rPr>
                        <a:t>Horse Racing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 tooltip="Horseback Riding"/>
                        </a:rPr>
                        <a:t>Horseback Riding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 tooltip="Hunting"/>
                        </a:rPr>
                        <a:t>Hunting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 tooltip="Hypnosis &amp; Healing"/>
                        </a:rPr>
                        <a:t>Hypnosis &amp; Healing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9" tooltip="Internet"/>
                        </a:rPr>
                        <a:t>Internet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 tooltip="Italian Culture"/>
                        </a:rPr>
                        <a:t>Italian Culture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 tooltip="IT Professionals"/>
                        </a:rPr>
                        <a:t>IT Professionals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2" tooltip="Jazz"/>
                        </a:rPr>
                        <a:t>Jazz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3" tooltip="Kannada Culture"/>
                        </a:rPr>
                        <a:t>Kannada Culture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4" tooltip="Kites"/>
                        </a:rPr>
                        <a:t>Kites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5" tooltip="Latin Culture"/>
                        </a:rPr>
                        <a:t>Latin Culture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6" tooltip="Lawyers"/>
                        </a:rPr>
                        <a:t>Lawyers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7" tooltip="Leadership"/>
                        </a:rPr>
                        <a:t>Leadership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8" tooltip="LGBT+"/>
                        </a:rPr>
                        <a:t>LGBT+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9" tooltip="Magicians"/>
                        </a:rPr>
                        <a:t>Magicians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0" tooltip="Magna Graecia"/>
                        </a:rPr>
                        <a:t>Magna Graecia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1" tooltip="Mental Wellness Counsellors"/>
                        </a:rPr>
                        <a:t>Mental Wellness Counsellors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2" tooltip="Mentoring"/>
                        </a:rPr>
                        <a:t>Mentoring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3" tooltip="Metalhead"/>
                        </a:rPr>
                        <a:t>Metalhead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4" tooltip="Metaverse"/>
                        </a:rPr>
                        <a:t>Metaverse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5" tooltip="Military Veterans"/>
                        </a:rPr>
                        <a:t>Military Veterans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6" tooltip="Mountains"/>
                        </a:rPr>
                        <a:t>Mountains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7" tooltip="Music"/>
                        </a:rPr>
                        <a:t>Music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8" tooltip="Old and Rare Books"/>
                        </a:rPr>
                        <a:t>Old and Rare Books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9" tooltip="Palmwine"/>
                        </a:rPr>
                        <a:t>Palmwine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0" tooltip="Padel"/>
                        </a:rPr>
                        <a:t>Padel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1" tooltip="Past District Governors"/>
                        </a:rPr>
                        <a:t>Past District Governors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2" tooltip="Peace Fellows"/>
                        </a:rPr>
                        <a:t>Peace Fellows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3" tooltip="Performing Arts"/>
                        </a:rPr>
                        <a:t>Performing Arts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4" tooltip="Photographers"/>
                        </a:rPr>
                        <a:t>Photographers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5" tooltip="Public Health"/>
                        </a:rPr>
                        <a:t>Public Health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6" tooltip="Public Speakers"/>
                        </a:rPr>
                        <a:t>Public Speakers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7" tooltip="Quilters and Fiber Artists"/>
                        </a:rPr>
                        <a:t>Quilters and Fiber Artists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8" tooltip="Real Estate"/>
                        </a:rPr>
                        <a:t>Real Estate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9" tooltip="Recreational Vehicles"/>
                        </a:rPr>
                        <a:t>Recreational Vehicles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0" tooltip="Rotary Global History"/>
                        </a:rPr>
                        <a:t>Rotary Global History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1" tooltip="Rotary Means Business"/>
                        </a:rPr>
                        <a:t>Rotary Means Business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2" tooltip="Rotary on Pins"/>
                        </a:rPr>
                        <a:t>Rotary on Pins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3" tooltip="Rotary on Stamps"/>
                        </a:rPr>
                        <a:t>Rotary on Stamps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4" tooltip="Rowing"/>
                        </a:rPr>
                        <a:t>Rowing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5" tooltip="Rugby Fans"/>
                        </a:rPr>
                        <a:t>Rugby Fans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6" tooltip="Rum"/>
                        </a:rPr>
                        <a:t>Rum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7" tooltip="Running"/>
                        </a:rPr>
                        <a:t>Running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8" tooltip="Sea Lovers"/>
                        </a:rPr>
                        <a:t>Sea Lovers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9" tooltip="Scouting"/>
                        </a:rPr>
                        <a:t>Scouting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282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1873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302B1-C75E-C2D6-58D2-5BFD402F2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86080D8-C47F-EF37-A268-E42F9C1FD9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279435"/>
              </p:ext>
            </p:extLst>
          </p:nvPr>
        </p:nvGraphicFramePr>
        <p:xfrm>
          <a:off x="842420" y="545592"/>
          <a:ext cx="10088177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5838">
                  <a:extLst>
                    <a:ext uri="{9D8B030D-6E8A-4147-A177-3AD203B41FA5}">
                      <a16:colId xmlns:a16="http://schemas.microsoft.com/office/drawing/2014/main" val="1688396611"/>
                    </a:ext>
                  </a:extLst>
                </a:gridCol>
                <a:gridCol w="4642339">
                  <a:extLst>
                    <a:ext uri="{9D8B030D-6E8A-4147-A177-3AD203B41FA5}">
                      <a16:colId xmlns:a16="http://schemas.microsoft.com/office/drawing/2014/main" val="1521153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67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 tooltip="Scuba"/>
                        </a:rPr>
                        <a:t>Scuba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Shooting Sport"/>
                        </a:rPr>
                        <a:t>Shooting Sport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 tooltip="Skiing"/>
                        </a:rPr>
                        <a:t>Skiing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 tooltip="Startup Investors- RING"/>
                        </a:rPr>
                        <a:t>Startup Investors- RING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 tooltip="Strategic Planning (S-Prof)"/>
                        </a:rPr>
                        <a:t>Strategic Planning (S-Prof)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 tooltip="Sub-Saharan Culture"/>
                        </a:rPr>
                        <a:t>Sub-Saharan Culture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 tooltip="Surfing"/>
                        </a:rPr>
                        <a:t>Surfing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9" tooltip="Table Tennis"/>
                        </a:rPr>
                        <a:t>Table Tennis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 tooltip="Tea Lovers"/>
                        </a:rPr>
                        <a:t>Tea Lovers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 tooltip="Tennis"/>
                        </a:rPr>
                        <a:t>Tennis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2" tooltip="Total Quality Management"/>
                        </a:rPr>
                        <a:t>Total Quality Management</a:t>
                      </a:r>
                      <a:endParaRPr lang="en-US" sz="1800" b="1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3" tooltip="Travel and Hosting"/>
                        </a:rPr>
                        <a:t>Travel and Hosting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4" tooltip="Triathlon"/>
                        </a:rPr>
                        <a:t>Triathlon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5" tooltip="Urban Gardening"/>
                        </a:rPr>
                        <a:t>Urban Gardening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6" tooltip="Vegans"/>
                        </a:rPr>
                        <a:t>Vegans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7" tooltip="Vintage Collectibles"/>
                        </a:rPr>
                        <a:t>Vintage Collectibles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8" tooltip="Weather Enthusiasts"/>
                        </a:rPr>
                        <a:t>Weather Enthusiasts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9" tooltip="Whisk(e)y"/>
                        </a:rPr>
                        <a:t>Whisk(e)y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0" tooltip="Wildlife Conservation"/>
                        </a:rPr>
                        <a:t>Wildlife Conservation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1" tooltip="Wine"/>
                        </a:rPr>
                        <a:t>Wine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2" tooltip="Yachting"/>
                        </a:rPr>
                        <a:t>Yachting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3" tooltip="Yoga"/>
                        </a:rPr>
                        <a:t>Yoga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4" tooltip="Young Rotarians"/>
                        </a:rPr>
                        <a:t>Young Rotarians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282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336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381ABC-8821-4985-883C-CC7B9BF40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cap="none" dirty="0"/>
              <a:t>Fellowship: </a:t>
            </a:r>
            <a:r>
              <a:rPr lang="en-US" cap="none" dirty="0" err="1"/>
              <a:t>qualche</a:t>
            </a:r>
            <a:r>
              <a:rPr lang="en-US" cap="none" dirty="0"/>
              <a:t> </a:t>
            </a:r>
            <a:r>
              <a:rPr lang="en-US" cap="none" dirty="0" err="1"/>
              <a:t>esempio</a:t>
            </a:r>
            <a:endParaRPr lang="en-US" cap="non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0356D1-8491-4D3F-A23B-9317F31E5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505" y="1713877"/>
            <a:ext cx="9564928" cy="38369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noProof="0" dirty="0">
                <a:latin typeface="Georgia" pitchFamily="18" charset="0"/>
              </a:rPr>
              <a:t>Ad oggi si contano oltre </a:t>
            </a:r>
            <a:r>
              <a:rPr lang="it-IT" b="1" noProof="0" dirty="0">
                <a:solidFill>
                  <a:srgbClr val="01B4E7"/>
                </a:solidFill>
                <a:latin typeface="Georgia" pitchFamily="18" charset="0"/>
              </a:rPr>
              <a:t>100</a:t>
            </a:r>
            <a:r>
              <a:rPr lang="it-IT" noProof="0" dirty="0">
                <a:solidFill>
                  <a:srgbClr val="01B4E7"/>
                </a:solidFill>
                <a:latin typeface="Georgia" pitchFamily="18" charset="0"/>
              </a:rPr>
              <a:t> Rotary Fellowship </a:t>
            </a:r>
            <a:r>
              <a:rPr lang="it-IT" noProof="0" dirty="0">
                <a:solidFill>
                  <a:schemeClr val="tx1"/>
                </a:solidFill>
                <a:latin typeface="Georgia" pitchFamily="18" charset="0"/>
              </a:rPr>
              <a:t>ufficialmente registrati con il </a:t>
            </a:r>
            <a:r>
              <a:rPr lang="it-IT" noProof="0" dirty="0">
                <a:latin typeface="Georgia" pitchFamily="18" charset="0"/>
              </a:rPr>
              <a:t>Rotary International.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F1E8A0-6E78-4E03-8B26-96161AB15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939622" y="3011153"/>
            <a:ext cx="10627985" cy="3357450"/>
            <a:chOff x="939622" y="3011153"/>
            <a:chExt cx="10627985" cy="335745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622" y="3011153"/>
              <a:ext cx="5036175" cy="335745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1431" y="3011153"/>
              <a:ext cx="5036176" cy="335745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78537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381ABC-8821-4985-883C-CC7B9BF40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cap="none" dirty="0"/>
              <a:t>Fellowship: </a:t>
            </a:r>
            <a:r>
              <a:rPr lang="it-IT" cap="none" noProof="0" dirty="0"/>
              <a:t>qualche esempio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F1E8A0-6E78-4E03-8B26-96161AB15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553253" y="2375436"/>
            <a:ext cx="11214280" cy="3629339"/>
            <a:chOff x="553253" y="2375436"/>
            <a:chExt cx="11214280" cy="362933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3526" y="2375436"/>
              <a:ext cx="5444007" cy="362933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253" y="2375437"/>
              <a:ext cx="5444008" cy="362933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10171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381ABC-8821-4985-883C-CC7B9BF40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cap="none" dirty="0"/>
              <a:t>Fellowship: </a:t>
            </a:r>
            <a:r>
              <a:rPr lang="en-US" cap="none" dirty="0" err="1"/>
              <a:t>qualche</a:t>
            </a:r>
            <a:r>
              <a:rPr lang="en-US" cap="none" dirty="0"/>
              <a:t> </a:t>
            </a:r>
            <a:r>
              <a:rPr lang="en-US" cap="none" dirty="0" err="1"/>
              <a:t>esempio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F1E8A0-6E78-4E03-8B26-96161AB15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55" name="Group 54"/>
          <p:cNvGrpSpPr/>
          <p:nvPr/>
        </p:nvGrpSpPr>
        <p:grpSpPr>
          <a:xfrm>
            <a:off x="7192370" y="3559480"/>
            <a:ext cx="3866814" cy="2836111"/>
            <a:chOff x="5382008" y="3725657"/>
            <a:chExt cx="3193284" cy="2342111"/>
          </a:xfrm>
        </p:grpSpPr>
        <p:sp>
          <p:nvSpPr>
            <p:cNvPr id="56" name="Rectangle 55"/>
            <p:cNvSpPr/>
            <p:nvPr/>
          </p:nvSpPr>
          <p:spPr>
            <a:xfrm>
              <a:off x="5382008" y="5839017"/>
              <a:ext cx="385487" cy="2287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Golf</a:t>
              </a:r>
            </a:p>
          </p:txBody>
        </p:sp>
        <p:pic>
          <p:nvPicPr>
            <p:cNvPr id="57" name="Picture 7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382008" y="3725657"/>
              <a:ext cx="3193284" cy="2126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8" name="Rectangle 57"/>
          <p:cNvSpPr/>
          <p:nvPr/>
        </p:nvSpPr>
        <p:spPr>
          <a:xfrm>
            <a:off x="5041659" y="1826150"/>
            <a:ext cx="6017525" cy="1200329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it-IT" sz="2400" dirty="0">
                <a:latin typeface="Georgia" pitchFamily="18" charset="0"/>
              </a:rPr>
              <a:t>La Fellowship</a:t>
            </a:r>
            <a:r>
              <a:rPr lang="it-IT" sz="2400" noProof="0" dirty="0">
                <a:latin typeface="Georgia" pitchFamily="18" charset="0"/>
              </a:rPr>
              <a:t> internazionale dei golfisti Rotariani (IGFR) organizza tornei in tutto il mondo.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97854" y="5286126"/>
            <a:ext cx="6033145" cy="830997"/>
          </a:xfrm>
          <a:prstGeom prst="rect">
            <a:avLst/>
          </a:prstGeom>
          <a:ln w="28575"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it-IT" sz="2400" noProof="0" dirty="0">
                <a:latin typeface="Georgia" pitchFamily="18" charset="0"/>
              </a:rPr>
              <a:t>L’IGFR mantiene i collegamenti tra 13 sedi, dalla Lituania agli Stati Uniti.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64316" y="1826150"/>
            <a:ext cx="3332822" cy="3250423"/>
            <a:chOff x="1416160" y="2513679"/>
            <a:chExt cx="3637888" cy="3547947"/>
          </a:xfrm>
        </p:grpSpPr>
        <p:sp>
          <p:nvSpPr>
            <p:cNvPr id="13" name="Rectangle 12"/>
            <p:cNvSpPr/>
            <p:nvPr/>
          </p:nvSpPr>
          <p:spPr>
            <a:xfrm>
              <a:off x="1416160" y="5759272"/>
              <a:ext cx="509521" cy="3023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Golf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20" b="31856"/>
            <a:stretch/>
          </p:blipFill>
          <p:spPr>
            <a:xfrm>
              <a:off x="1476527" y="2513679"/>
              <a:ext cx="3577521" cy="3215623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27723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381ABC-8821-4985-883C-CC7B9BF40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cap="none" noProof="0" dirty="0"/>
              <a:t>Benefici dell’adesione </a:t>
            </a:r>
            <a:r>
              <a:rPr lang="en-US" cap="none" dirty="0"/>
              <a:t>alle Fellowship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0356D1-8491-4D3F-A23B-9317F31E5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926" y="1681078"/>
            <a:ext cx="6207617" cy="62842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3600" noProof="0" dirty="0">
                <a:latin typeface="Georgia" panose="02040502050405020303" pitchFamily="18" charset="0"/>
              </a:rPr>
              <a:t>Le Fellowship coinvolgono la famiglia del Rotary grazie a interessi comuni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2AAC32-E238-451F-B233-87299E499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531" y="3499532"/>
            <a:ext cx="4607417" cy="3071611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8E9B861D-2B4C-41F7-88A6-6A06DA9AF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213" y="3429000"/>
            <a:ext cx="4184587" cy="313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37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8BDA7B-C6EA-427E-97F1-6FA2E1167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it-IT" noProof="0" dirty="0"/>
              <a:t>Come aderire a una FELLOWSHIP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E897E4C-1BAC-400D-90F7-356FC65D6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5465233" cy="1975764"/>
          </a:xfrm>
        </p:spPr>
        <p:txBody>
          <a:bodyPr/>
          <a:lstStyle/>
          <a:p>
            <a:r>
              <a:rPr lang="it-IT" noProof="0" dirty="0">
                <a:cs typeface="Times New Roman" pitchFamily="18" charset="0"/>
              </a:rPr>
              <a:t>Contattare direttamente un Circolo che interessa. L’intero elenco dei Circoli è online al sito: </a:t>
            </a:r>
            <a:r>
              <a:rPr lang="en-US" dirty="0">
                <a:cs typeface="Times New Roman" pitchFamily="18" charset="0"/>
                <a:hlinkClick r:id="rId4"/>
              </a:rPr>
              <a:t>www.rotary.org/it/fellowships</a:t>
            </a:r>
            <a:endParaRPr lang="en-US" dirty="0"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29F6AB-B132-4AF4-B061-8437F837C2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45" b="2703"/>
          <a:stretch/>
        </p:blipFill>
        <p:spPr>
          <a:xfrm>
            <a:off x="6109953" y="-25758"/>
            <a:ext cx="6172200" cy="68837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677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4188B-4E0E-535E-20BA-C70C90647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B9CDF70-0FF1-A092-ED07-7BAB9129F2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0500" y="323850"/>
            <a:ext cx="5346700" cy="1352550"/>
          </a:xfrm>
        </p:spPr>
        <p:txBody>
          <a:bodyPr/>
          <a:lstStyle/>
          <a:p>
            <a:pPr lvl="0" algn="ctr"/>
            <a:r>
              <a:rPr lang="it-IT" cap="none" dirty="0"/>
              <a:t>Come organizzare una nuova Fellowship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4AABC82-EF0C-5F17-05D1-04307B78701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9" name="Picture 2" descr="C:\Users\davisj\Desktop\RotarySignature_RGB-DRAFT.png">
            <a:extLst>
              <a:ext uri="{FF2B5EF4-FFF2-40B4-BE49-F238E27FC236}">
                <a16:creationId xmlns:a16="http://schemas.microsoft.com/office/drawing/2014/main" id="{544F993A-2F55-2BF3-32D9-EC4BD6792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724" y="2372481"/>
            <a:ext cx="4809409" cy="18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26FD58-6798-C831-892E-B51CBA9B2044}"/>
              </a:ext>
            </a:extLst>
          </p:cNvPr>
          <p:cNvSpPr/>
          <p:nvPr/>
        </p:nvSpPr>
        <p:spPr>
          <a:xfrm>
            <a:off x="339724" y="1890391"/>
            <a:ext cx="2155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noProof="0" dirty="0">
                <a:solidFill>
                  <a:schemeClr val="bg1"/>
                </a:solidFill>
                <a:latin typeface="Arial "/>
              </a:rPr>
              <a:t>Occorre</a:t>
            </a:r>
            <a:r>
              <a:rPr lang="it-IT" sz="3200" dirty="0">
                <a:solidFill>
                  <a:schemeClr val="bg1"/>
                </a:solidFill>
                <a:latin typeface="Arial "/>
              </a:rPr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7DBD00-09D2-0A9D-E43B-B8C17683564D}"/>
              </a:ext>
            </a:extLst>
          </p:cNvPr>
          <p:cNvSpPr txBox="1"/>
          <p:nvPr/>
        </p:nvSpPr>
        <p:spPr>
          <a:xfrm>
            <a:off x="247651" y="2613482"/>
            <a:ext cx="541972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sz="2000" noProof="0" dirty="0">
                <a:solidFill>
                  <a:schemeClr val="bg1"/>
                </a:solidFill>
                <a:latin typeface="Georgia" pitchFamily="18" charset="0"/>
              </a:rPr>
              <a:t>Minimo 25 potenziali soci che rappresentano almeno 5 Paesi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it-IT" sz="2000" noProof="0" dirty="0">
              <a:solidFill>
                <a:schemeClr val="bg1"/>
              </a:solidFill>
              <a:latin typeface="Georgia" pitchFamily="18" charset="0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sz="2000" noProof="0" dirty="0">
                <a:solidFill>
                  <a:schemeClr val="bg1"/>
                </a:solidFill>
                <a:latin typeface="Georgia" pitchFamily="18" charset="0"/>
              </a:rPr>
              <a:t>Modulo di richiesta compilato con una chiara spiegazione del fine del gruppo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it-IT" sz="2000" noProof="0" dirty="0">
              <a:solidFill>
                <a:schemeClr val="bg1"/>
              </a:solidFill>
              <a:latin typeface="Georgia" pitchFamily="18" charset="0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sz="2000" noProof="0" dirty="0">
                <a:solidFill>
                  <a:schemeClr val="bg1"/>
                </a:solidFill>
                <a:latin typeface="Georgia" pitchFamily="18" charset="0"/>
              </a:rPr>
              <a:t>Copia del regolamento o statuto proposto per il gruppo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it-IT" sz="2000" noProof="0" dirty="0">
              <a:solidFill>
                <a:schemeClr val="bg1"/>
              </a:solidFill>
              <a:latin typeface="Georgia" pitchFamily="18" charset="0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sz="2000" noProof="0" dirty="0">
                <a:solidFill>
                  <a:schemeClr val="bg1"/>
                </a:solidFill>
                <a:latin typeface="Georgia" pitchFamily="18" charset="0"/>
              </a:rPr>
              <a:t>Elenco dei dirigenti proposti e relative responsabilità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977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676FD-C95A-3924-7318-374FA6C80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A12A9F5-D63D-541E-A8E9-A457538C7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it-IT" noProof="0" dirty="0"/>
              <a:t>Contattare</a:t>
            </a:r>
            <a:r>
              <a:rPr lang="en-US" dirty="0"/>
              <a:t> Rotary International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203562A-B7E1-B64E-EDDC-F2A7CD10596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" name="Picture 2" descr="C:\Users\davisj\Desktop\RotarySignature_RGB-DRAFT.png">
            <a:extLst>
              <a:ext uri="{FF2B5EF4-FFF2-40B4-BE49-F238E27FC236}">
                <a16:creationId xmlns:a16="http://schemas.microsoft.com/office/drawing/2014/main" id="{9322540A-F0CF-8C86-B140-AA6BFD4B4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724" y="2372481"/>
            <a:ext cx="4809409" cy="18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D23D47-47E1-27C2-3CCA-3641EE63AA4A}"/>
              </a:ext>
            </a:extLst>
          </p:cNvPr>
          <p:cNvSpPr/>
          <p:nvPr/>
        </p:nvSpPr>
        <p:spPr>
          <a:xfrm>
            <a:off x="273050" y="3823966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 "/>
              </a:rPr>
              <a:t>Rotary Service and Engagement </a:t>
            </a:r>
            <a:r>
              <a:rPr lang="en-US" sz="2800" dirty="0">
                <a:solidFill>
                  <a:schemeClr val="bg1"/>
                </a:solidFill>
                <a:latin typeface="Arial "/>
                <a:hlinkClick r:id="rId5"/>
              </a:rPr>
              <a:t>rotaryfellowships@rotary.org</a:t>
            </a:r>
            <a:r>
              <a:rPr lang="en-US" sz="2800" dirty="0">
                <a:solidFill>
                  <a:schemeClr val="bg1"/>
                </a:solidFill>
                <a:latin typeface="Arial 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CB32D1-5BEF-4E08-746C-3D95A6494BC2}"/>
              </a:ext>
            </a:extLst>
          </p:cNvPr>
          <p:cNvSpPr txBox="1"/>
          <p:nvPr/>
        </p:nvSpPr>
        <p:spPr>
          <a:xfrm>
            <a:off x="266700" y="5280482"/>
            <a:ext cx="79438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"/>
              </a:rPr>
              <a:t>Fellowship Info </a:t>
            </a:r>
            <a:r>
              <a:rPr lang="en-US" sz="3200" dirty="0">
                <a:cs typeface="Times New Roman" pitchFamily="18" charset="0"/>
                <a:hlinkClick r:id="rId6"/>
              </a:rPr>
              <a:t>www.rotary.org/it/fellowships</a:t>
            </a:r>
            <a:endParaRPr lang="en-US" sz="1600" dirty="0"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172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</TotalTime>
  <Words>763</Words>
  <Application>Microsoft Office PowerPoint</Application>
  <PresentationFormat>Widescreen</PresentationFormat>
  <Paragraphs>198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Aptos Display</vt:lpstr>
      <vt:lpstr>Arial</vt:lpstr>
      <vt:lpstr>Arial </vt:lpstr>
      <vt:lpstr>Georgia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ELENCO DELLE FELLOWSHIP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Fellowship: qualche esempio</vt:lpstr>
      <vt:lpstr>Fellowship: qualche esempio</vt:lpstr>
      <vt:lpstr>Fellowship: qualche esempio</vt:lpstr>
      <vt:lpstr>Benefici dell’adesione alle Fellowship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R. Sause</dc:creator>
  <cp:lastModifiedBy>Craig R. Sause</cp:lastModifiedBy>
  <cp:revision>1</cp:revision>
  <dcterms:created xsi:type="dcterms:W3CDTF">2026-09-24T14:43:41Z</dcterms:created>
  <dcterms:modified xsi:type="dcterms:W3CDTF">2026-10-01T06:12:44Z</dcterms:modified>
</cp:coreProperties>
</file>