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tags/tag21.xml" ContentType="application/vnd.openxmlformats-officedocument.presentationml.tags+xml"/>
  <Override PartName="/ppt/notesSlides/notesSlide15.xml" ContentType="application/vnd.openxmlformats-officedocument.presentationml.notesSlide+xml"/>
  <Override PartName="/ppt/tags/tag22.xml" ContentType="application/vnd.openxmlformats-officedocument.presentationml.tags+xml"/>
  <Override PartName="/ppt/notesSlides/notesSlide16.xml" ContentType="application/vnd.openxmlformats-officedocument.presentationml.notesSlide+xml"/>
  <Override PartName="/ppt/tags/tag23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  <p:sldMasterId id="2147483696" r:id="rId2"/>
    <p:sldMasterId id="2147483717" r:id="rId3"/>
    <p:sldMasterId id="214748370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9" r:id="rId6"/>
    <p:sldId id="260" r:id="rId7"/>
    <p:sldId id="263" r:id="rId8"/>
    <p:sldId id="262" r:id="rId9"/>
    <p:sldId id="265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80" r:id="rId20"/>
    <p:sldId id="279" r:id="rId21"/>
  </p:sldIdLst>
  <p:sldSz cx="9144000" cy="6858000" type="screen4x3"/>
  <p:notesSz cx="7010400" cy="9296400"/>
  <p:custDataLst>
    <p:tags r:id="rId24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an Marumoto" initials="AM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8"/>
    <a:srgbClr val="005DAA"/>
    <a:srgbClr val="17458F"/>
    <a:srgbClr val="01B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68009" autoAdjust="0"/>
  </p:normalViewPr>
  <p:slideViewPr>
    <p:cSldViewPr snapToGrid="0" snapToObjects="1">
      <p:cViewPr varScale="1">
        <p:scale>
          <a:sx n="73" d="100"/>
          <a:sy n="73" d="100"/>
        </p:scale>
        <p:origin x="105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0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4AD0B-A949-444F-A34F-09453FE23CFC}" type="datetimeFigureOut">
              <a:rPr lang="it-IT" smtClean="0"/>
              <a:pPr/>
              <a:t>07/08/2018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FA6E8-763F-42B0-8FBF-31CFFE85B60D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4694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B39E701-9BF8-4C04-B6D7-D67DB7104E0F}" type="datetimeFigureOut">
              <a:rPr lang="en-US" smtClean="0"/>
              <a:pPr/>
              <a:t>07-Aug-2018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390F79-BB99-44DC-97DB-FE7DF16A1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855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90F79-BB99-44DC-97DB-FE7DF16A110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828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it-IT" b="1" dirty="0"/>
              <a:t>Nota per il relatore: fare clic più volte per richiamare gli ulteriori contenuti della diapositiva</a:t>
            </a:r>
            <a:r>
              <a:rPr lang="it-IT" b="1" baseline="0" dirty="0"/>
              <a:t>.</a:t>
            </a:r>
            <a:endParaRPr lang="it-IT" b="1" dirty="0"/>
          </a:p>
          <a:p>
            <a:pPr>
              <a:defRPr/>
            </a:pPr>
            <a:endParaRPr lang="it-IT" dirty="0"/>
          </a:p>
          <a:p>
            <a:pPr>
              <a:defRPr/>
            </a:pPr>
            <a:r>
              <a:rPr lang="it-IT" dirty="0"/>
              <a:t>Vi erano tre ceppi del polio</a:t>
            </a:r>
            <a:r>
              <a:rPr lang="it-IT" baseline="0" dirty="0"/>
              <a:t>virus selvatico.</a:t>
            </a:r>
          </a:p>
          <a:p>
            <a:pPr>
              <a:defRPr/>
            </a:pPr>
            <a:r>
              <a:rPr lang="it-IT" baseline="0" dirty="0"/>
              <a:t>Il Tipo 2 è stato eradicato — l’ultimo caso osservato risale al 1999.</a:t>
            </a:r>
          </a:p>
          <a:p>
            <a:pPr>
              <a:defRPr/>
            </a:pPr>
            <a:r>
              <a:rPr lang="it-IT" baseline="0" dirty="0"/>
              <a:t>L’ultimo caso osservato del Tipo 3 risale al novembre 2012 — il che vuol dire che  probabilmente è stato eradicato anch’esso.</a:t>
            </a:r>
          </a:p>
          <a:p>
            <a:pPr>
              <a:defRPr/>
            </a:pPr>
            <a:r>
              <a:rPr lang="it-IT" baseline="0" dirty="0"/>
              <a:t>Questo ci lascia con un solo ceppo del virus ancora da sconfiggere.</a:t>
            </a:r>
            <a:endParaRPr lang="it-IT" dirty="0"/>
          </a:p>
        </p:txBody>
      </p:sp>
      <p:sp>
        <p:nvSpPr>
          <p:cNvPr id="277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33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defTabSz="94633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defTabSz="94633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defTabSz="94633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defTabSz="94633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defTabSz="9463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defTabSz="9463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defTabSz="9463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defTabSz="9463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25F8A15-B079-4D8C-8280-24E91B85A77E}" type="slidenum">
              <a:rPr lang="en-US">
                <a:solidFill>
                  <a:srgbClr val="000000"/>
                </a:solidFill>
              </a:rPr>
              <a:pPr eaLnBrk="1" hangingPunct="1"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526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719138"/>
            <a:ext cx="4611687" cy="3459162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852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719138"/>
            <a:ext cx="4613275" cy="3459162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455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Noi spingiamo i nostri governi a fare una priorità dell’eradicazione della </a:t>
            </a:r>
            <a:r>
              <a:rPr lang="it-IT" baseline="0" dirty="0"/>
              <a:t>polio.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4223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719138"/>
            <a:ext cx="4613275" cy="3459162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Nota per il relatore: fare clic più volte per richiamare gli ulteriori contenuti della diapositiva.</a:t>
            </a:r>
          </a:p>
        </p:txBody>
      </p:sp>
    </p:spTree>
    <p:extLst>
      <p:ext uri="{BB962C8B-B14F-4D97-AF65-F5344CB8AC3E}">
        <p14:creationId xmlns:p14="http://schemas.microsoft.com/office/powerpoint/2010/main" val="2991456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9787" cy="348615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E siamo più vicini che mai a vedere gli ultimi casi anche in </a:t>
            </a:r>
            <a:r>
              <a:rPr lang="it-IT" baseline="0" dirty="0"/>
              <a:t>Pakistan, Afghanistan e Nigeria.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05570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160" y="8830086"/>
            <a:ext cx="3038604" cy="464820"/>
          </a:xfrm>
          <a:prstGeom prst="rect">
            <a:avLst/>
          </a:prstGeom>
          <a:noFill/>
        </p:spPr>
        <p:txBody>
          <a:bodyPr lIns="91873" tIns="45937" rIns="91873" bIns="45937"/>
          <a:lstStyle>
            <a:lvl1pPr defTabSz="91234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6467" indent="-287103" defTabSz="91234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8411" indent="-229683" defTabSz="91234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7775" indent="-229683" defTabSz="91234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67139" indent="-229683" defTabSz="91234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26505" indent="-229683" defTabSz="912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85869" indent="-229683" defTabSz="912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45233" indent="-229683" defTabSz="912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04597" indent="-229683" defTabSz="912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401017F-6290-48F8-97CC-D63AD36A8D7E}" type="slidenum">
              <a:rPr lang="en-GB">
                <a:solidFill>
                  <a:prstClr val="black"/>
                </a:solidFill>
              </a:rPr>
              <a:pPr eaLnBrk="1" hangingPunct="1"/>
              <a:t>16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5440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719138"/>
            <a:ext cx="4613275" cy="3459162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Chiedere ai </a:t>
            </a:r>
            <a:r>
              <a:rPr lang="it-IT" baseline="0" dirty="0"/>
              <a:t>partecipanti se ci sono</a:t>
            </a:r>
            <a:r>
              <a:rPr lang="it-IT" dirty="0"/>
              <a:t> domande</a:t>
            </a:r>
            <a:r>
              <a:rPr lang="it-IT" baseline="0" dirty="0"/>
              <a:t>. Verificare le informazioni di contatto.</a:t>
            </a:r>
            <a:endParaRPr lang="it-I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617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it-IT" dirty="0">
                <a:solidFill>
                  <a:prstClr val="black"/>
                </a:solidFill>
                <a:cs typeface="Arial" pitchFamily="34" charset="0"/>
              </a:rPr>
              <a:t>La polio</a:t>
            </a:r>
          </a:p>
          <a:p>
            <a:pPr marL="174708" indent="-174708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  <a:cs typeface="Arial" pitchFamily="34" charset="0"/>
              </a:rPr>
              <a:t>È provocata dal poliovirus</a:t>
            </a:r>
          </a:p>
          <a:p>
            <a:pPr marL="174708" indent="-174708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  <a:cs typeface="Arial" pitchFamily="34" charset="0"/>
              </a:rPr>
              <a:t>Può provocare una paralisi che dura tutta la vita</a:t>
            </a:r>
          </a:p>
          <a:p>
            <a:pPr marL="174708" indent="-174708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  <a:cs typeface="Arial" pitchFamily="34" charset="0"/>
              </a:rPr>
              <a:t>Colpisce soprattutto  i bambini sotto i 5 anni</a:t>
            </a:r>
          </a:p>
          <a:p>
            <a:pPr marL="174708" indent="-174708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  <a:cs typeface="Arial" pitchFamily="34" charset="0"/>
              </a:rPr>
              <a:t>È incurabile</a:t>
            </a:r>
          </a:p>
          <a:p>
            <a:pPr marL="174708" indent="-174708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  <a:cs typeface="Arial" pitchFamily="34" charset="0"/>
              </a:rPr>
              <a:t>Si può prevenire con un vaccino sicuro ed efficace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90F79-BB99-44DC-97DB-FE7DF16A110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023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Come si diffonde la polio.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it-IT" baseline="0" dirty="0"/>
              <a:t>Infetta l’intestino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it-IT" baseline="0" dirty="0"/>
              <a:t>Sovraffollamento, mancanza di strutture fognarie, diarrea, malnutrizione.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it-IT" baseline="0" dirty="0"/>
              <a:t>Insufficienza dei sistemi sanitari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90F79-BB99-44DC-97DB-FE7DF16A110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247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polio provocava epidemie di massa nei paesi industrializzati appena una generazione fa</a:t>
            </a:r>
            <a:r>
              <a:rPr lang="it-IT" baseline="0" dirty="0"/>
              <a:t>.</a:t>
            </a:r>
          </a:p>
          <a:p>
            <a:r>
              <a:rPr lang="it-IT" baseline="0" dirty="0"/>
              <a:t>Questa foto mostra la «corsia poliomielitici» di un ospedale di Los Angeles negli anni cinquanta: a causa della paralisi polmonare molti pazienti avevano bisogno de</a:t>
            </a:r>
            <a:r>
              <a:rPr lang="it-IT" dirty="0"/>
              <a:t>l polmone d’acciaio per respirare.</a:t>
            </a:r>
            <a:endParaRPr lang="it-IT" baseline="0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90F79-BB99-44DC-97DB-FE7DF16A110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10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scoperta del vaccino fu accolta con giubilo.</a:t>
            </a:r>
            <a:endParaRPr lang="it-IT" baseline="0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it-IT" baseline="0" dirty="0"/>
              <a:t>Il vaccino  indicava</a:t>
            </a:r>
            <a:r>
              <a:rPr lang="it-IT" dirty="0"/>
              <a:t> ch</a:t>
            </a:r>
            <a:r>
              <a:rPr lang="it-IT" baseline="0" dirty="0"/>
              <a:t>e la polio poteva essere eradicata.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it-IT" baseline="0" dirty="0"/>
              <a:t>Altri tentativi di eradicare malattie come la malaria e la filariasi linfatica sono finora falliti.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it-IT" baseline="0" dirty="0"/>
              <a:t>L’unica malattia umana che è stata effettivamente eradicata è il vaiolo.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it-IT" baseline="0" dirty="0"/>
              <a:t>Noi speriamo che la seconda malattia umana a essere eradicata sarà la polio.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90F79-BB99-44DC-97DB-FE7DF16A110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126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94846"/>
            <a:ext cx="5608320" cy="3660458"/>
          </a:xfrm>
        </p:spPr>
        <p:txBody>
          <a:bodyPr/>
          <a:lstStyle/>
          <a:p>
            <a:pPr defTabSz="931774">
              <a:defRPr/>
            </a:pPr>
            <a:r>
              <a:rPr lang="it-IT" dirty="0"/>
              <a:t>Nel 1988, quando è stata lanciata l’Iniziativa globale di eradicazione della polio (</a:t>
            </a:r>
            <a:r>
              <a:rPr lang="it-IT" baseline="0" dirty="0"/>
              <a:t>GPEI)</a:t>
            </a:r>
            <a:r>
              <a:rPr lang="it-IT" dirty="0"/>
              <a:t>, si contavano 350.000</a:t>
            </a:r>
            <a:r>
              <a:rPr lang="it-IT" baseline="0" dirty="0"/>
              <a:t> casi di polio all’anno — circa 1.000 casi al giorno</a:t>
            </a:r>
            <a:r>
              <a:rPr lang="it-IT" dirty="0"/>
              <a:t> </a:t>
            </a:r>
            <a:r>
              <a:rPr lang="it-IT" baseline="0" dirty="0"/>
              <a:t>— in 125 paesi.</a:t>
            </a:r>
            <a:endParaRPr lang="it-IT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90F79-BB99-44DC-97DB-FE7DF16A110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81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Nel 2017 sono stati rilevati solo 22 casi di polio</a:t>
            </a:r>
            <a:r>
              <a:rPr lang="it-IT" baseline="0" dirty="0"/>
              <a:t> in tutto il mondo. Oggi solo tre Paesi hanno riportato casi di polio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FF61-5A82-4CE5-992D-CC3D2272184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85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1697" indent="-28526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1073" indent="-228214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97503" indent="-228214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3932" indent="-228214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0362" indent="-2282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66790" indent="-2282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3219" indent="-2282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79649" indent="-2282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FB939F12-8440-46CF-B306-8DB4D3D11F18}" type="slidenum">
              <a:rPr lang="en-US">
                <a:solidFill>
                  <a:prstClr val="black"/>
                </a:solidFill>
              </a:rPr>
              <a:pPr eaLnBrk="1" hangingPunct="1"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040" y="4414493"/>
            <a:ext cx="5608320" cy="41859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dirty="0"/>
              <a:t>Nel 1979, il R</a:t>
            </a:r>
            <a:r>
              <a:rPr lang="it-IT" baseline="0" dirty="0"/>
              <a:t>otary ha</a:t>
            </a:r>
            <a:r>
              <a:rPr lang="it-IT" dirty="0"/>
              <a:t> </a:t>
            </a:r>
            <a:r>
              <a:rPr lang="it-IT" baseline="0" dirty="0"/>
              <a:t>lanciato un’iniziativa per vaccinare 6 milioni di bambini nelle Filippine contro la polio.</a:t>
            </a:r>
          </a:p>
          <a:p>
            <a:endParaRPr lang="it-IT" baseline="0" dirty="0"/>
          </a:p>
          <a:p>
            <a:r>
              <a:rPr lang="it-IT" baseline="0" dirty="0"/>
              <a:t>Nel 1985, il Rotary ha lanciato la prima iniziativa della storia per vaccinare contro la polio tutti i bambini del mondo: il programma</a:t>
            </a:r>
            <a:r>
              <a:rPr lang="it-IT" dirty="0"/>
              <a:t> </a:t>
            </a:r>
            <a:r>
              <a:rPr lang="it-IT" baseline="0" dirty="0"/>
              <a:t>PolioPlus.</a:t>
            </a:r>
          </a:p>
          <a:p>
            <a:endParaRPr lang="it-IT" baseline="0" dirty="0"/>
          </a:p>
          <a:p>
            <a:r>
              <a:rPr lang="it-IT" baseline="0" dirty="0"/>
              <a:t>Nel 1988, abbiamo dato vita con i nostri partner all’Iniziativa</a:t>
            </a:r>
            <a:r>
              <a:rPr lang="it-IT" dirty="0"/>
              <a:t> </a:t>
            </a:r>
            <a:r>
              <a:rPr lang="it-IT" baseline="0" dirty="0"/>
              <a:t>globale per l’eradicazione della polio (GPEI). </a:t>
            </a:r>
          </a:p>
          <a:p>
            <a:endParaRPr lang="it-IT" baseline="0" dirty="0"/>
          </a:p>
          <a:p>
            <a:r>
              <a:rPr lang="it-IT" dirty="0"/>
              <a:t>Nell’Iniziativa globale per l’eradicazione della polio, il </a:t>
            </a:r>
            <a:r>
              <a:rPr lang="it-IT" baseline="0" dirty="0"/>
              <a:t>Rotary è unito a un gruppo di partner che hanno </a:t>
            </a:r>
            <a:r>
              <a:rPr lang="it-IT" dirty="0"/>
              <a:t>specifici punti di forza e danno specifici contributi </a:t>
            </a:r>
            <a:r>
              <a:rPr lang="it-IT" baseline="0" dirty="0"/>
              <a:t>:</a:t>
            </a:r>
          </a:p>
          <a:p>
            <a:endParaRPr lang="it-IT" baseline="0" dirty="0"/>
          </a:p>
          <a:p>
            <a:r>
              <a:rPr lang="it-IT" baseline="0" dirty="0"/>
              <a:t>• </a:t>
            </a:r>
            <a:r>
              <a:rPr lang="it-IT" dirty="0"/>
              <a:t>Organizzazione Mondiale della Sanità</a:t>
            </a:r>
            <a:r>
              <a:rPr lang="it-IT" baseline="0" dirty="0"/>
              <a:t> (OMS) — guida tecnica e sostegno</a:t>
            </a:r>
          </a:p>
          <a:p>
            <a:endParaRPr lang="it-IT" baseline="0" dirty="0"/>
          </a:p>
          <a:p>
            <a:r>
              <a:rPr lang="it-IT" baseline="0" dirty="0"/>
              <a:t>• UNICEF — forniture di vaccino ed educazione delle comunità</a:t>
            </a:r>
          </a:p>
          <a:p>
            <a:endParaRPr lang="it-IT" baseline="0" dirty="0"/>
          </a:p>
          <a:p>
            <a:r>
              <a:rPr lang="it-IT" baseline="0" dirty="0"/>
              <a:t>• Centri per il controllo e la prevenzione delle malattie degli USA (CDC) — test sui campioni prelevati per accertare</a:t>
            </a:r>
            <a:r>
              <a:rPr lang="it-IT" dirty="0"/>
              <a:t> se un bambino malato ha o meno la </a:t>
            </a:r>
            <a:r>
              <a:rPr lang="it-IT" baseline="0" dirty="0"/>
              <a:t>polio</a:t>
            </a:r>
          </a:p>
          <a:p>
            <a:endParaRPr lang="it-IT" baseline="0" dirty="0"/>
          </a:p>
          <a:p>
            <a:r>
              <a:rPr lang="it-IT" baseline="0" dirty="0"/>
              <a:t>• Fondazione Bill e Melinda Gates</a:t>
            </a:r>
            <a:r>
              <a:rPr lang="it-IT" dirty="0"/>
              <a:t> </a:t>
            </a:r>
            <a:r>
              <a:rPr lang="it-IT" baseline="0" dirty="0"/>
              <a:t>— sostegno finanziario, insieme a innovazione e influenza. Nel 2007, il Rotary e la Fondazione Gates hanno lanciato un partenariato per la raccolta</a:t>
            </a:r>
            <a:r>
              <a:rPr lang="it-IT" dirty="0"/>
              <a:t> di fondi</a:t>
            </a:r>
            <a:r>
              <a:rPr lang="it-IT" baseline="0" dirty="0"/>
              <a:t>. Attualmente la Fondazione Gates integra le somme spese dal Rotary </a:t>
            </a:r>
            <a:r>
              <a:rPr lang="it-IT" dirty="0"/>
              <a:t> per l’eradicazione della polio in rapporto </a:t>
            </a:r>
            <a:r>
              <a:rPr lang="it-IT" baseline="0" dirty="0"/>
              <a:t>2</a:t>
            </a:r>
            <a:r>
              <a:rPr lang="it-IT" dirty="0"/>
              <a:t> a </a:t>
            </a:r>
            <a:r>
              <a:rPr lang="it-IT" baseline="0" dirty="0"/>
              <a:t>1 fino a un massimo</a:t>
            </a:r>
            <a:r>
              <a:rPr lang="it-IT" dirty="0"/>
              <a:t> di </a:t>
            </a:r>
            <a:r>
              <a:rPr lang="it-IT" baseline="0" dirty="0"/>
              <a:t>50 milioni di dollari all’anno.</a:t>
            </a:r>
          </a:p>
        </p:txBody>
      </p:sp>
    </p:spTree>
    <p:extLst>
      <p:ext uri="{BB962C8B-B14F-4D97-AF65-F5344CB8AC3E}">
        <p14:creationId xmlns:p14="http://schemas.microsoft.com/office/powerpoint/2010/main" val="2903185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</a:t>
            </a:r>
            <a:r>
              <a:rPr lang="it-IT" baseline="0" dirty="0"/>
              <a:t>scala del lavoro che fanno il Rotary e i suoi partner per mettere fine alla polio è immensa. </a:t>
            </a:r>
          </a:p>
          <a:p>
            <a:endParaRPr lang="it-IT" baseline="0" dirty="0"/>
          </a:p>
          <a:p>
            <a:r>
              <a:rPr lang="it-IT" baseline="0" dirty="0"/>
              <a:t>Applichiamo il modello delle Giornate nazionali di immunizzazione nei paesi affetti dalla polio e in quelli</a:t>
            </a:r>
            <a:r>
              <a:rPr lang="it-IT" dirty="0"/>
              <a:t> che presentano un </a:t>
            </a:r>
            <a:r>
              <a:rPr lang="it-IT" baseline="0" dirty="0"/>
              <a:t>alto rischio di esserne colpiti. In questo modello, cerchiamo di portare il vaccino a tutti i bambini sotto i cinque anni, uno per uno, nel giro di pochiss</a:t>
            </a:r>
            <a:r>
              <a:rPr lang="it-IT" dirty="0"/>
              <a:t>imi giorni</a:t>
            </a:r>
            <a:r>
              <a:rPr lang="it-IT" baseline="0" dirty="0"/>
              <a:t>.</a:t>
            </a:r>
          </a:p>
          <a:p>
            <a:endParaRPr lang="it-IT" baseline="0" dirty="0"/>
          </a:p>
          <a:p>
            <a:r>
              <a:rPr lang="it-IT" baseline="0" dirty="0"/>
              <a:t>In India, questo vuol dire raggiungere</a:t>
            </a:r>
            <a:r>
              <a:rPr lang="it-IT" dirty="0"/>
              <a:t> </a:t>
            </a:r>
            <a:r>
              <a:rPr lang="it-IT" baseline="0" dirty="0"/>
              <a:t>172 milioni di bambini.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A1994-F1D1-4F3B-AFBC-248A9C71B69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977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07480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694" y="2130426"/>
            <a:ext cx="7772612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389" y="3886200"/>
            <a:ext cx="6401223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1844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358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095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067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11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6421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275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226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7577138" y="6073775"/>
            <a:ext cx="1317625" cy="33813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rial Narrow Bold"/>
                <a:cs typeface="Arial Narrow Bold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325368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tags" Target="../tags/tag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tags" Target="../tags/tag6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D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77138" y="6073775"/>
            <a:ext cx="1317625" cy="33813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latin typeface="Arial Narrow Bold"/>
                <a:cs typeface="Arial Narrow Bold"/>
              </a:rPr>
              <a:t>2018</a:t>
            </a:r>
          </a:p>
        </p:txBody>
      </p:sp>
      <p:pic>
        <p:nvPicPr>
          <p:cNvPr id="1028" name="Picture 6" descr="RotaryMoE_RGB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596900"/>
            <a:ext cx="3679825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otaryMBS_RGB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77138" y="6073775"/>
            <a:ext cx="1317625" cy="33813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585858"/>
                </a:solidFill>
                <a:latin typeface="Arial Narrow Bold"/>
                <a:cs typeface="Arial Narrow Bold"/>
              </a:rPr>
              <a:t>2018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287463"/>
          </a:xfrm>
          <a:prstGeom prst="rect">
            <a:avLst/>
          </a:prstGeom>
          <a:solidFill>
            <a:srgbClr val="005DAA"/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custDataLst>
      <p:tags r:id="rId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6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otaryMBS_RGB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77138" y="6073775"/>
            <a:ext cx="1317625" cy="33813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585858"/>
                </a:solidFill>
                <a:latin typeface="Arial Narrow Bold"/>
                <a:cs typeface="Arial Narrow Bold"/>
              </a:rPr>
              <a:t>2018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287463"/>
          </a:xfrm>
          <a:prstGeom prst="rect">
            <a:avLst/>
          </a:prstGeom>
          <a:solidFill>
            <a:srgbClr val="005DAA"/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custDataLst>
      <p:tags r:id="rId4"/>
    </p:custDataLst>
    <p:extLst>
      <p:ext uri="{BB962C8B-B14F-4D97-AF65-F5344CB8AC3E}">
        <p14:creationId xmlns:p14="http://schemas.microsoft.com/office/powerpoint/2010/main" val="262049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7138" y="6073775"/>
            <a:ext cx="1317625" cy="33813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585858"/>
                </a:solidFill>
                <a:latin typeface="Arial Narrow Bold"/>
                <a:cs typeface="Arial Narrow Bold"/>
              </a:rPr>
              <a:t>2018</a:t>
            </a:r>
          </a:p>
        </p:txBody>
      </p:sp>
      <p:pic>
        <p:nvPicPr>
          <p:cNvPr id="3075" name="Picture 2" descr="RotaryMBS_RGB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32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8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2pPr>
      <a:lvl3pPr marL="9144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3pPr>
      <a:lvl4pPr marL="1371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4pPr>
      <a:lvl5pPr marL="18288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0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1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2.xml"/><Relationship Id="rId5" Type="http://schemas.openxmlformats.org/officeDocument/2006/relationships/image" Target="../media/image38.jpeg"/><Relationship Id="rId4" Type="http://schemas.openxmlformats.org/officeDocument/2006/relationships/image" Target="../media/image3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jpe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80798" y="2394932"/>
            <a:ext cx="4973637" cy="139578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5400" b="1" spc="-150" dirty="0">
                <a:solidFill>
                  <a:srgbClr val="FFFFFF"/>
                </a:solidFill>
                <a:latin typeface="Arial Narrow Bold"/>
                <a:cs typeface="Arial Narrow Bold"/>
              </a:rPr>
              <a:t>POLIOPLUS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6" descr="C:\Users\Valued Customer\Documents\Dropbox\TED Polio 2011\Slide Comps\30-polio_types_02-02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577" y="0"/>
            <a:ext cx="31417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Valued Customer\Documents\Dropbox\TED Polio 2011\Slide Comps\30-polio_types_02-022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2822" y="1382724"/>
            <a:ext cx="2718289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980" name="Picture 2" descr="C:\Users\Valued Customer\Documents\Dropbox\TED Polio 2011\Slide Comps\30-polio_types_02-022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4455" y="1384311"/>
            <a:ext cx="2716823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C:\Users\Valued Customer\Documents\Dropbox\TED Polio 2011\Slide Comps\29-polio_types_01-022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29029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981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2902" y="2276488"/>
            <a:ext cx="2784231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4983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8512" y="2276488"/>
            <a:ext cx="2923442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Valued Customer\Documents\Dropbox\TED Polio 2011\Slide Comps\30-polio_types_02-0223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7133" y="13"/>
            <a:ext cx="31168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612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BigBe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167" y="-26987"/>
            <a:ext cx="4060581" cy="689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 descr="Bill Gates at RI Convention Jan0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0582" y="2997204"/>
            <a:ext cx="5098073" cy="3819525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TextBox 1"/>
          <p:cNvSpPr txBox="1">
            <a:spLocks noChangeArrowheads="1"/>
          </p:cNvSpPr>
          <p:nvPr/>
        </p:nvSpPr>
        <p:spPr bwMode="auto">
          <a:xfrm>
            <a:off x="4219576" y="765175"/>
            <a:ext cx="4640142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2400" b="1" dirty="0">
                <a:solidFill>
                  <a:srgbClr val="17458F"/>
                </a:solidFill>
              </a:rPr>
              <a:t>«Il Rotary è il cuore e l’anima dell’eradicazione della polio!»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de-CH" altLang="en-US" sz="1400" dirty="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altLang="en-US" sz="2400" b="1" dirty="0">
                <a:solidFill>
                  <a:srgbClr val="585858"/>
                </a:solidFill>
              </a:rPr>
              <a:t>— Bill Gates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027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-1" y="9253"/>
            <a:ext cx="9144001" cy="84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49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en-US" sz="3600" b="1" dirty="0">
                <a:solidFill>
                  <a:srgbClr val="005DAA"/>
                </a:solidFill>
                <a:latin typeface="Arial Narrow Bold" panose="020B0706020202030204" pitchFamily="34" charset="0"/>
              </a:rPr>
              <a:t>La promessa del Rotary: un mondo senza polio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940300" y="1392238"/>
            <a:ext cx="4203700" cy="5465762"/>
          </a:xfrm>
        </p:spPr>
        <p:txBody>
          <a:bodyPr/>
          <a:lstStyle/>
          <a:p>
            <a:pPr eaLnBrk="1" hangingPunct="1"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en-US" sz="2400" b="1" dirty="0"/>
              <a:t>I primi a proporre la visione di un mondo libero dalla polio</a:t>
            </a:r>
          </a:p>
          <a:p>
            <a:pPr eaLnBrk="1" hangingPunct="1">
              <a:spcBef>
                <a:spcPts val="1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en-US" sz="2400" dirty="0"/>
          </a:p>
          <a:p>
            <a:pPr eaLnBrk="1" hangingPunct="1"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en-US" sz="2400" b="1" dirty="0"/>
              <a:t>Oltre 1,7 miliardi di dollari impegnati</a:t>
            </a:r>
          </a:p>
          <a:p>
            <a:pPr marL="0" indent="0" eaLnBrk="1" hangingPunct="1">
              <a:spcBef>
                <a:spcPts val="18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en-US" sz="2400" dirty="0"/>
          </a:p>
          <a:p>
            <a:pPr eaLnBrk="1" hangingPunct="1"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en-US" sz="2400" b="1" dirty="0"/>
              <a:t>Oltre 8 miliardi di dollari mobilitati dal settore pubblico</a:t>
            </a:r>
          </a:p>
        </p:txBody>
      </p:sp>
      <p:pic>
        <p:nvPicPr>
          <p:cNvPr id="5" name="Picture 5" descr="SOH EndPolio 07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43" y="1484313"/>
            <a:ext cx="48196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5130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438152" y="188913"/>
            <a:ext cx="8254511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4000" b="1" dirty="0">
                <a:solidFill>
                  <a:srgbClr val="005DAA"/>
                </a:solidFill>
                <a:latin typeface="Arial Narrow Bold" panose="020B0706020202030204" pitchFamily="34" charset="0"/>
              </a:rPr>
              <a:t>Il Rotary impegna i leader politici</a:t>
            </a:r>
          </a:p>
        </p:txBody>
      </p:sp>
      <p:pic>
        <p:nvPicPr>
          <p:cNvPr id="31747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600" y="3776666"/>
            <a:ext cx="4091354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267" y="1033463"/>
            <a:ext cx="381228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0445" y="1033463"/>
            <a:ext cx="357840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8839" y="1033463"/>
            <a:ext cx="2281604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5592" y="3776666"/>
            <a:ext cx="412652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745299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1594" y="228602"/>
            <a:ext cx="5320812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00616" y="990600"/>
            <a:ext cx="5778730" cy="5246713"/>
            <a:chOff x="434" y="767"/>
            <a:chExt cx="4242" cy="2113"/>
          </a:xfrm>
        </p:grpSpPr>
        <p:sp>
          <p:nvSpPr>
            <p:cNvPr id="36868" name="Freeform 4"/>
            <p:cNvSpPr>
              <a:spLocks noChangeArrowheads="1"/>
            </p:cNvSpPr>
            <p:nvPr/>
          </p:nvSpPr>
          <p:spPr bwMode="auto">
            <a:xfrm>
              <a:off x="434" y="767"/>
              <a:ext cx="4242" cy="2113"/>
            </a:xfrm>
            <a:custGeom>
              <a:avLst/>
              <a:gdLst>
                <a:gd name="T0" fmla="*/ 0 w 18707"/>
                <a:gd name="T1" fmla="*/ 0 h 9319"/>
                <a:gd name="T2" fmla="*/ 0 w 18707"/>
                <a:gd name="T3" fmla="*/ 0 h 9319"/>
                <a:gd name="T4" fmla="*/ 0 w 18707"/>
                <a:gd name="T5" fmla="*/ 0 h 9319"/>
                <a:gd name="T6" fmla="*/ 0 w 18707"/>
                <a:gd name="T7" fmla="*/ 0 h 9319"/>
                <a:gd name="T8" fmla="*/ 0 w 18707"/>
                <a:gd name="T9" fmla="*/ 0 h 9319"/>
                <a:gd name="T10" fmla="*/ 0 w 18707"/>
                <a:gd name="T11" fmla="*/ 0 h 9319"/>
                <a:gd name="T12" fmla="*/ 0 w 18707"/>
                <a:gd name="T13" fmla="*/ 0 h 9319"/>
                <a:gd name="T14" fmla="*/ 0 w 18707"/>
                <a:gd name="T15" fmla="*/ 0 h 9319"/>
                <a:gd name="T16" fmla="*/ 0 w 18707"/>
                <a:gd name="T17" fmla="*/ 0 h 9319"/>
                <a:gd name="T18" fmla="*/ 0 w 18707"/>
                <a:gd name="T19" fmla="*/ 0 h 9319"/>
                <a:gd name="T20" fmla="*/ 0 w 18707"/>
                <a:gd name="T21" fmla="*/ 0 h 93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707"/>
                <a:gd name="T34" fmla="*/ 0 h 9319"/>
                <a:gd name="T35" fmla="*/ 18707 w 18707"/>
                <a:gd name="T36" fmla="*/ 9319 h 93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707" h="9319">
                  <a:moveTo>
                    <a:pt x="18706" y="1113"/>
                  </a:moveTo>
                  <a:cubicBezTo>
                    <a:pt x="18706" y="557"/>
                    <a:pt x="17364" y="0"/>
                    <a:pt x="16022" y="0"/>
                  </a:cubicBezTo>
                  <a:lnTo>
                    <a:pt x="2685" y="0"/>
                  </a:lnTo>
                  <a:cubicBezTo>
                    <a:pt x="1343" y="0"/>
                    <a:pt x="0" y="557"/>
                    <a:pt x="0" y="1113"/>
                  </a:cubicBezTo>
                  <a:lnTo>
                    <a:pt x="0" y="6648"/>
                  </a:lnTo>
                  <a:cubicBezTo>
                    <a:pt x="0" y="7205"/>
                    <a:pt x="1343" y="7762"/>
                    <a:pt x="2685" y="7762"/>
                  </a:cubicBezTo>
                  <a:lnTo>
                    <a:pt x="10825" y="7762"/>
                  </a:lnTo>
                  <a:lnTo>
                    <a:pt x="17581" y="9318"/>
                  </a:lnTo>
                  <a:lnTo>
                    <a:pt x="15675" y="7762"/>
                  </a:lnTo>
                  <a:cubicBezTo>
                    <a:pt x="17191" y="7762"/>
                    <a:pt x="18706" y="7223"/>
                    <a:pt x="18706" y="6684"/>
                  </a:cubicBezTo>
                  <a:lnTo>
                    <a:pt x="18706" y="1113"/>
                  </a:lnTo>
                </a:path>
              </a:pathLst>
            </a:custGeom>
            <a:solidFill>
              <a:srgbClr val="FFFFFF"/>
            </a:solidFill>
            <a:ln w="5724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6869" name="Text Box 5"/>
            <p:cNvSpPr txBox="1">
              <a:spLocks noChangeArrowheads="1"/>
            </p:cNvSpPr>
            <p:nvPr/>
          </p:nvSpPr>
          <p:spPr bwMode="auto">
            <a:xfrm>
              <a:off x="791" y="1057"/>
              <a:ext cx="3732" cy="1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Times New Roman" pitchFamily="18" charset="0"/>
                <a:buNone/>
              </a:pPr>
              <a:r>
                <a:rPr lang="it-IT" altLang="en-US" sz="4400" b="1" dirty="0">
                  <a:solidFill>
                    <a:srgbClr val="FF0000"/>
                  </a:solidFill>
                  <a:latin typeface="Times New Roman" pitchFamily="18" charset="0"/>
                  <a:cs typeface="Lucida Sans Unicode" pitchFamily="34" charset="0"/>
                </a:rPr>
                <a:t>L’impegno contro la polio del Rotary merita il premio Nobel per la Pace</a:t>
              </a:r>
              <a:r>
                <a:rPr lang="en-GB" altLang="en-US" sz="4400" b="1" dirty="0">
                  <a:solidFill>
                    <a:srgbClr val="FF0000"/>
                  </a:solidFill>
                  <a:latin typeface="Times New Roman" pitchFamily="18" charset="0"/>
                  <a:cs typeface="Lucida Sans Unicode" pitchFamily="34" charset="0"/>
                </a:rPr>
                <a:t>.</a:t>
              </a:r>
            </a:p>
          </p:txBody>
        </p:sp>
      </p:grpSp>
      <p:cxnSp>
        <p:nvCxnSpPr>
          <p:cNvPr id="4" name="Straight Connector 3"/>
          <p:cNvCxnSpPr/>
          <p:nvPr/>
        </p:nvCxnSpPr>
        <p:spPr bwMode="auto">
          <a:xfrm>
            <a:off x="6033105" y="6381328"/>
            <a:ext cx="90679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4572000" y="6525344"/>
            <a:ext cx="2175906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59088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peru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84225"/>
            <a:ext cx="2844312" cy="31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4" descr="eurolastcas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5391" y="728666"/>
            <a:ext cx="2958611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5" descr="cambodia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589" b="7677"/>
          <a:stretch>
            <a:fillRect/>
          </a:stretch>
        </p:blipFill>
        <p:spPr bwMode="auto">
          <a:xfrm>
            <a:off x="-11721" y="3624267"/>
            <a:ext cx="2858966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3" name="Group 6"/>
          <p:cNvGrpSpPr>
            <a:grpSpLocks/>
          </p:cNvGrpSpPr>
          <p:nvPr/>
        </p:nvGrpSpPr>
        <p:grpSpPr bwMode="auto">
          <a:xfrm>
            <a:off x="2954603" y="1068390"/>
            <a:ext cx="2404475" cy="708025"/>
            <a:chOff x="1774" y="673"/>
            <a:chExt cx="1110" cy="446"/>
          </a:xfrm>
        </p:grpSpPr>
        <p:sp>
          <p:nvSpPr>
            <p:cNvPr id="37904" name="Text Box 7"/>
            <p:cNvSpPr txBox="1">
              <a:spLocks noChangeArrowheads="1"/>
            </p:cNvSpPr>
            <p:nvPr/>
          </p:nvSpPr>
          <p:spPr bwMode="auto">
            <a:xfrm>
              <a:off x="1774" y="673"/>
              <a:ext cx="111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it-IT" altLang="en-US" sz="2000" dirty="0">
                  <a:solidFill>
                    <a:srgbClr val="585858"/>
                  </a:solidFill>
                </a:rPr>
                <a:t>America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it-IT" altLang="en-US" sz="2000" dirty="0">
                  <a:solidFill>
                    <a:srgbClr val="585858"/>
                  </a:solidFill>
                </a:rPr>
                <a:t>Perù 1991</a:t>
              </a:r>
            </a:p>
          </p:txBody>
        </p:sp>
        <p:sp>
          <p:nvSpPr>
            <p:cNvPr id="37905" name="Text Box 8"/>
            <p:cNvSpPr txBox="1">
              <a:spLocks noChangeArrowheads="1"/>
            </p:cNvSpPr>
            <p:nvPr/>
          </p:nvSpPr>
          <p:spPr bwMode="auto">
            <a:xfrm>
              <a:off x="1774" y="816"/>
              <a:ext cx="13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400" dirty="0">
                <a:solidFill>
                  <a:srgbClr val="000000"/>
                </a:solidFill>
                <a:latin typeface="Arial (W1)" charset="0"/>
              </a:endParaRPr>
            </a:p>
          </p:txBody>
        </p:sp>
      </p:grpSp>
      <p:grpSp>
        <p:nvGrpSpPr>
          <p:cNvPr id="37894" name="Group 9"/>
          <p:cNvGrpSpPr>
            <a:grpSpLocks/>
          </p:cNvGrpSpPr>
          <p:nvPr/>
        </p:nvGrpSpPr>
        <p:grpSpPr bwMode="auto">
          <a:xfrm>
            <a:off x="2986669" y="4066401"/>
            <a:ext cx="3068069" cy="1003300"/>
            <a:chOff x="1689" y="2504"/>
            <a:chExt cx="1518" cy="632"/>
          </a:xfrm>
        </p:grpSpPr>
        <p:sp>
          <p:nvSpPr>
            <p:cNvPr id="37902" name="Text Box 10"/>
            <p:cNvSpPr txBox="1">
              <a:spLocks noChangeArrowheads="1"/>
            </p:cNvSpPr>
            <p:nvPr/>
          </p:nvSpPr>
          <p:spPr bwMode="auto">
            <a:xfrm>
              <a:off x="1758" y="2504"/>
              <a:ext cx="13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400" dirty="0">
                <a:solidFill>
                  <a:srgbClr val="000000"/>
                </a:solidFill>
                <a:latin typeface="Arial (W1)" charset="0"/>
              </a:endParaRPr>
            </a:p>
          </p:txBody>
        </p:sp>
        <p:sp>
          <p:nvSpPr>
            <p:cNvPr id="37903" name="Text Box 11"/>
            <p:cNvSpPr txBox="1">
              <a:spLocks noChangeArrowheads="1"/>
            </p:cNvSpPr>
            <p:nvPr/>
          </p:nvSpPr>
          <p:spPr bwMode="auto">
            <a:xfrm>
              <a:off x="1689" y="2690"/>
              <a:ext cx="1518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it-IT" altLang="en-US" sz="2000" dirty="0">
                  <a:solidFill>
                    <a:srgbClr val="585858"/>
                  </a:solidFill>
                </a:rPr>
                <a:t>Pacifico occidentale 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it-IT" altLang="en-US" sz="2000" dirty="0">
                  <a:solidFill>
                    <a:srgbClr val="585858"/>
                  </a:solidFill>
                </a:rPr>
                <a:t>Cambogia 1997</a:t>
              </a:r>
            </a:p>
          </p:txBody>
        </p:sp>
      </p:grpSp>
      <p:sp>
        <p:nvSpPr>
          <p:cNvPr id="37895" name="Text Box 12"/>
          <p:cNvSpPr txBox="1">
            <a:spLocks noChangeArrowheads="1"/>
          </p:cNvSpPr>
          <p:nvPr/>
        </p:nvSpPr>
        <p:spPr bwMode="auto">
          <a:xfrm>
            <a:off x="3986518" y="2514600"/>
            <a:ext cx="214239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2000" dirty="0">
                <a:solidFill>
                  <a:srgbClr val="585858"/>
                </a:solidFill>
              </a:rPr>
              <a:t>Regione europea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2000" dirty="0">
                <a:solidFill>
                  <a:srgbClr val="585858"/>
                </a:solidFill>
              </a:rPr>
              <a:t>Turchia 1998</a:t>
            </a:r>
          </a:p>
        </p:txBody>
      </p:sp>
      <p:pic>
        <p:nvPicPr>
          <p:cNvPr id="37896" name="Picture 2" descr="Rukshar_photo"/>
          <p:cNvPicPr>
            <a:picLocks noChangeAspect="1" noChangeArrowheads="1"/>
          </p:cNvPicPr>
          <p:nvPr/>
        </p:nvPicPr>
        <p:blipFill>
          <a:blip r:embed="rId7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5390" y="3716338"/>
            <a:ext cx="2964473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Text Box 12"/>
          <p:cNvSpPr txBox="1">
            <a:spLocks noChangeArrowheads="1"/>
          </p:cNvSpPr>
          <p:nvPr/>
        </p:nvSpPr>
        <p:spPr bwMode="auto">
          <a:xfrm>
            <a:off x="3238374" y="5537206"/>
            <a:ext cx="28163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2000" dirty="0">
                <a:solidFill>
                  <a:srgbClr val="585858"/>
                </a:solidFill>
              </a:rPr>
              <a:t>Sudest asiatico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2000" dirty="0">
                <a:solidFill>
                  <a:srgbClr val="585858"/>
                </a:solidFill>
              </a:rPr>
              <a:t> India 2011</a:t>
            </a:r>
          </a:p>
        </p:txBody>
      </p:sp>
      <p:sp>
        <p:nvSpPr>
          <p:cNvPr id="37899" name="Rectangle 2"/>
          <p:cNvSpPr>
            <a:spLocks noGrp="1" noChangeArrowheads="1"/>
          </p:cNvSpPr>
          <p:nvPr>
            <p:ph type="title"/>
          </p:nvPr>
        </p:nvSpPr>
        <p:spPr>
          <a:xfrm>
            <a:off x="-198173" y="60080"/>
            <a:ext cx="9438543" cy="901700"/>
          </a:xfrm>
        </p:spPr>
        <p:txBody>
          <a:bodyPr/>
          <a:lstStyle/>
          <a:p>
            <a:r>
              <a:rPr lang="it-IT" altLang="en-US" sz="3000" b="1" dirty="0">
                <a:solidFill>
                  <a:srgbClr val="005DAA"/>
                </a:solidFill>
                <a:latin typeface="Arial (W1)" charset="0"/>
              </a:rPr>
              <a:t>Gli ultimi casi...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18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4862202" y="188640"/>
            <a:ext cx="4362624" cy="6729145"/>
          </a:xfrm>
          <a:prstGeom prst="rect">
            <a:avLst/>
          </a:prstGeom>
          <a:gradFill rotWithShape="1">
            <a:gsLst>
              <a:gs pos="0">
                <a:srgbClr val="CCCCCC">
                  <a:alpha val="51999"/>
                </a:srgbClr>
              </a:gs>
              <a:gs pos="100000">
                <a:srgbClr val="C0C0C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202" y="0"/>
            <a:ext cx="4362624" cy="497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7829553" y="5157792"/>
            <a:ext cx="1197219" cy="1584325"/>
            <a:chOff x="5251" y="2931"/>
            <a:chExt cx="817" cy="998"/>
          </a:xfrm>
        </p:grpSpPr>
        <p:sp>
          <p:nvSpPr>
            <p:cNvPr id="38917" name="Rectangle 5"/>
            <p:cNvSpPr>
              <a:spLocks noChangeArrowheads="1"/>
            </p:cNvSpPr>
            <p:nvPr/>
          </p:nvSpPr>
          <p:spPr bwMode="auto">
            <a:xfrm>
              <a:off x="5251" y="2932"/>
              <a:ext cx="814" cy="997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pic>
          <p:nvPicPr>
            <p:cNvPr id="38918" name="Picture 6" descr="endpolionow (2)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EC1B30"/>
                </a:clrFrom>
                <a:clrTo>
                  <a:srgbClr val="EC1B3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1" y="2931"/>
              <a:ext cx="817" cy="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85051" y="188640"/>
            <a:ext cx="444714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3200" b="1" dirty="0" err="1">
                <a:solidFill>
                  <a:srgbClr val="005DAA"/>
                </a:solidFill>
                <a:latin typeface="Arial Narrow Bold" panose="020B0706020202030204" pitchFamily="34" charset="0"/>
              </a:rPr>
              <a:t>Eradicazione</a:t>
            </a:r>
            <a:r>
              <a:rPr lang="en-GB" sz="3200" b="1" dirty="0">
                <a:solidFill>
                  <a:srgbClr val="005DAA"/>
                </a:solidFill>
                <a:latin typeface="Arial Narrow Bold" panose="020B0706020202030204" pitchFamily="34" charset="0"/>
              </a:rPr>
              <a:t> </a:t>
            </a:r>
            <a:r>
              <a:rPr lang="en-GB" sz="3200" b="1" dirty="0" err="1">
                <a:solidFill>
                  <a:srgbClr val="005DAA"/>
                </a:solidFill>
                <a:latin typeface="Arial Narrow Bold" panose="020B0706020202030204" pitchFamily="34" charset="0"/>
              </a:rPr>
              <a:t>della</a:t>
            </a:r>
            <a:r>
              <a:rPr lang="en-GB" sz="3200" b="1" dirty="0">
                <a:solidFill>
                  <a:srgbClr val="005DAA"/>
                </a:solidFill>
                <a:latin typeface="Arial Narrow Bold" panose="020B0706020202030204" pitchFamily="34" charset="0"/>
              </a:rPr>
              <a:t> polio</a:t>
            </a:r>
            <a:endParaRPr lang="en-US" sz="3200" b="1" i="1" dirty="0">
              <a:solidFill>
                <a:srgbClr val="005DAA"/>
              </a:solidFill>
              <a:latin typeface="Arial Narrow Bold" panose="020B07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051" y="1788840"/>
            <a:ext cx="47611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85858"/>
                </a:solidFill>
                <a:latin typeface="+mn-lt"/>
              </a:rPr>
              <a:t>17,4 </a:t>
            </a:r>
            <a:r>
              <a:rPr lang="en-US" sz="2800" dirty="0" err="1">
                <a:solidFill>
                  <a:srgbClr val="585858"/>
                </a:solidFill>
                <a:latin typeface="+mn-lt"/>
              </a:rPr>
              <a:t>milioni</a:t>
            </a:r>
            <a:r>
              <a:rPr lang="en-US" sz="2800" dirty="0">
                <a:solidFill>
                  <a:srgbClr val="585858"/>
                </a:solidFill>
                <a:latin typeface="+mn-lt"/>
              </a:rPr>
              <a:t> di </a:t>
            </a:r>
            <a:r>
              <a:rPr lang="en-US" sz="2800" dirty="0" err="1">
                <a:solidFill>
                  <a:srgbClr val="585858"/>
                </a:solidFill>
                <a:latin typeface="+mn-lt"/>
              </a:rPr>
              <a:t>casi</a:t>
            </a:r>
            <a:r>
              <a:rPr lang="en-US" sz="2800" dirty="0">
                <a:solidFill>
                  <a:srgbClr val="585858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585858"/>
                </a:solidFill>
                <a:latin typeface="+mn-lt"/>
              </a:rPr>
              <a:t>prevenuti</a:t>
            </a:r>
            <a:endParaRPr lang="en-US" sz="2800" dirty="0">
              <a:solidFill>
                <a:srgbClr val="585858"/>
              </a:solidFill>
              <a:latin typeface="+mn-lt"/>
            </a:endParaRPr>
          </a:p>
          <a:p>
            <a:endParaRPr lang="en-US" sz="2800" dirty="0">
              <a:solidFill>
                <a:srgbClr val="585858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85858"/>
                </a:solidFill>
                <a:latin typeface="+mn-lt"/>
              </a:rPr>
              <a:t>1,5 </a:t>
            </a:r>
            <a:r>
              <a:rPr lang="en-US" sz="2800" dirty="0" err="1">
                <a:solidFill>
                  <a:srgbClr val="585858"/>
                </a:solidFill>
                <a:latin typeface="+mn-lt"/>
              </a:rPr>
              <a:t>milioni</a:t>
            </a:r>
            <a:r>
              <a:rPr lang="en-US" sz="2800" dirty="0">
                <a:solidFill>
                  <a:srgbClr val="585858"/>
                </a:solidFill>
                <a:latin typeface="+mn-lt"/>
              </a:rPr>
              <a:t> di </a:t>
            </a:r>
            <a:r>
              <a:rPr lang="en-US" sz="2800" dirty="0" err="1">
                <a:solidFill>
                  <a:srgbClr val="585858"/>
                </a:solidFill>
                <a:latin typeface="+mn-lt"/>
              </a:rPr>
              <a:t>vite</a:t>
            </a:r>
            <a:r>
              <a:rPr lang="en-US" sz="2800" dirty="0">
                <a:solidFill>
                  <a:srgbClr val="585858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585858"/>
                </a:solidFill>
                <a:latin typeface="+mn-lt"/>
              </a:rPr>
              <a:t>salvate</a:t>
            </a:r>
            <a:endParaRPr lang="en-US" sz="2800" dirty="0">
              <a:solidFill>
                <a:srgbClr val="585858"/>
              </a:solidFill>
              <a:latin typeface="+mn-lt"/>
            </a:endParaRPr>
          </a:p>
          <a:p>
            <a:endParaRPr lang="en-US" sz="2800" dirty="0">
              <a:solidFill>
                <a:srgbClr val="585858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85858"/>
                </a:solidFill>
                <a:latin typeface="+mn-lt"/>
              </a:rPr>
              <a:t>20 </a:t>
            </a:r>
            <a:r>
              <a:rPr lang="en-US" sz="2800" dirty="0" err="1">
                <a:solidFill>
                  <a:srgbClr val="585858"/>
                </a:solidFill>
                <a:latin typeface="+mn-lt"/>
              </a:rPr>
              <a:t>milioni</a:t>
            </a:r>
            <a:r>
              <a:rPr lang="en-US" sz="2800" dirty="0">
                <a:solidFill>
                  <a:srgbClr val="585858"/>
                </a:solidFill>
                <a:latin typeface="+mn-lt"/>
              </a:rPr>
              <a:t> di </a:t>
            </a:r>
            <a:r>
              <a:rPr lang="en-US" sz="2800" dirty="0" err="1">
                <a:solidFill>
                  <a:srgbClr val="585858"/>
                </a:solidFill>
                <a:latin typeface="+mn-lt"/>
              </a:rPr>
              <a:t>volontari</a:t>
            </a:r>
            <a:r>
              <a:rPr lang="en-US" sz="2800" dirty="0">
                <a:solidFill>
                  <a:srgbClr val="585858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585858"/>
                </a:solidFill>
                <a:latin typeface="+mn-lt"/>
              </a:rPr>
              <a:t>mobilitati</a:t>
            </a:r>
            <a:endParaRPr lang="en-US" sz="2800" dirty="0">
              <a:solidFill>
                <a:srgbClr val="585858"/>
              </a:solidFill>
              <a:latin typeface="+mn-lt"/>
            </a:endParaRPr>
          </a:p>
          <a:p>
            <a:endParaRPr lang="en-US" sz="2800" dirty="0">
              <a:solidFill>
                <a:srgbClr val="585858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85858"/>
                </a:solidFill>
                <a:latin typeface="+mn-lt"/>
              </a:rPr>
              <a:t>2,5 </a:t>
            </a:r>
            <a:r>
              <a:rPr lang="en-US" sz="2800" dirty="0" err="1">
                <a:solidFill>
                  <a:srgbClr val="585858"/>
                </a:solidFill>
                <a:latin typeface="+mn-lt"/>
              </a:rPr>
              <a:t>miliardi</a:t>
            </a:r>
            <a:r>
              <a:rPr lang="en-US" sz="2800" dirty="0">
                <a:solidFill>
                  <a:srgbClr val="585858"/>
                </a:solidFill>
                <a:latin typeface="+mn-lt"/>
              </a:rPr>
              <a:t> di bambini </a:t>
            </a:r>
            <a:r>
              <a:rPr lang="en-US" sz="2800" dirty="0" err="1">
                <a:solidFill>
                  <a:srgbClr val="585858"/>
                </a:solidFill>
                <a:latin typeface="+mn-lt"/>
              </a:rPr>
              <a:t>immunizzati</a:t>
            </a:r>
            <a:endParaRPr lang="en-US" sz="2800" dirty="0">
              <a:solidFill>
                <a:srgbClr val="585858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975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ChangeArrowheads="1"/>
          </p:cNvSpPr>
          <p:nvPr/>
        </p:nvSpPr>
        <p:spPr bwMode="auto">
          <a:xfrm>
            <a:off x="1768038" y="263525"/>
            <a:ext cx="5607922" cy="724238"/>
          </a:xfrm>
          <a:prstGeom prst="roundRect">
            <a:avLst>
              <a:gd name="adj" fmla="val 20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Arial (W1)" charset="0"/>
              <a:buNone/>
            </a:pPr>
            <a:r>
              <a:rPr lang="de-CH" altLang="en-US" sz="4400" b="1" dirty="0">
                <a:solidFill>
                  <a:srgbClr val="17458F"/>
                </a:solidFill>
                <a:latin typeface="Arial (W1)" charset="0"/>
              </a:rPr>
              <a:t>polioeradication.org</a:t>
            </a:r>
          </a:p>
        </p:txBody>
      </p:sp>
      <p:pic>
        <p:nvPicPr>
          <p:cNvPr id="38915" name="Picture 3" descr="polio_booth_2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3324" y="1251812"/>
            <a:ext cx="6617353" cy="496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91861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310343" y="1125027"/>
            <a:ext cx="2192215" cy="1143000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5400" b="1" dirty="0">
                <a:solidFill>
                  <a:srgbClr val="005DAA"/>
                </a:solidFill>
                <a:latin typeface="Arial Narrow Bold" panose="020B0706020202030204" pitchFamily="34" charset="0"/>
              </a:rPr>
              <a:t>Polio</a:t>
            </a:r>
            <a:endParaRPr lang="en-US" altLang="en-US" sz="5400" b="1" dirty="0">
              <a:solidFill>
                <a:srgbClr val="005DAA"/>
              </a:solidFill>
              <a:latin typeface="Arial Narrow Bold" panose="020B0706020202030204" pitchFamily="34" charset="0"/>
            </a:endParaRPr>
          </a:p>
        </p:txBody>
      </p:sp>
      <p:pic>
        <p:nvPicPr>
          <p:cNvPr id="3" name="Picture 5" descr="ISA PHOTOS 04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366" y="35715"/>
            <a:ext cx="2860430" cy="2860675"/>
          </a:xfrm>
          <a:prstGeom prst="rect">
            <a:avLst/>
          </a:prstGeom>
          <a:noFill/>
          <a:ln w="38100">
            <a:solidFill>
              <a:srgbClr val="17458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15808" y="2999018"/>
            <a:ext cx="2860429" cy="400110"/>
          </a:xfrm>
          <a:prstGeom prst="rect">
            <a:avLst/>
          </a:prstGeom>
          <a:noFill/>
          <a:ln w="38100">
            <a:solidFill>
              <a:srgbClr val="17458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en-US" sz="2000" b="1" dirty="0">
                <a:solidFill>
                  <a:srgbClr val="585858"/>
                </a:solidFill>
              </a:rPr>
              <a:t>Paralisi a vita</a:t>
            </a:r>
          </a:p>
        </p:txBody>
      </p:sp>
      <p:pic>
        <p:nvPicPr>
          <p:cNvPr id="5" name="Picture 11" descr="5Mohcrawli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7106" y="35715"/>
            <a:ext cx="3190142" cy="2967038"/>
          </a:xfrm>
          <a:prstGeom prst="rect">
            <a:avLst/>
          </a:prstGeom>
          <a:noFill/>
          <a:ln w="38100">
            <a:solidFill>
              <a:srgbClr val="17458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5719074" y="3092390"/>
            <a:ext cx="3424925" cy="707886"/>
          </a:xfrm>
          <a:prstGeom prst="rect">
            <a:avLst/>
          </a:prstGeom>
          <a:noFill/>
          <a:ln w="38100">
            <a:solidFill>
              <a:srgbClr val="17458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en-US" sz="2000" b="1" dirty="0">
                <a:solidFill>
                  <a:srgbClr val="585858"/>
                </a:solidFill>
              </a:rPr>
              <a:t>Colpisce soprattutto i bambini</a:t>
            </a:r>
          </a:p>
        </p:txBody>
      </p:sp>
      <p:pic>
        <p:nvPicPr>
          <p:cNvPr id="7" name="Picture 10" descr="DSCN270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5796" y="3617924"/>
            <a:ext cx="3313894" cy="2373694"/>
          </a:xfrm>
          <a:prstGeom prst="rect">
            <a:avLst/>
          </a:prstGeom>
          <a:noFill/>
          <a:ln w="38100">
            <a:solidFill>
              <a:srgbClr val="17458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900235" y="6098923"/>
            <a:ext cx="3485015" cy="400110"/>
          </a:xfrm>
          <a:prstGeom prst="rect">
            <a:avLst/>
          </a:prstGeom>
          <a:noFill/>
          <a:ln w="38100">
            <a:solidFill>
              <a:srgbClr val="17458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en-US" sz="2000" b="1" dirty="0">
                <a:solidFill>
                  <a:srgbClr val="585858"/>
                </a:solidFill>
              </a:rPr>
              <a:t>Prevenibile con vaccini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07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 BA Iron lungs"/>
          <p:cNvPicPr>
            <a:picLocks noChangeAspect="1" noChangeArrowheads="1"/>
          </p:cNvPicPr>
          <p:nvPr/>
        </p:nvPicPr>
        <p:blipFill rotWithShape="1"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74" y="8627"/>
            <a:ext cx="9206909" cy="6905181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304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PI1-6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8619"/>
            <a:ext cx="9206909" cy="688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530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9978" y="1593189"/>
            <a:ext cx="8241323" cy="4278313"/>
            <a:chOff x="0" y="1076"/>
            <a:chExt cx="2454" cy="1291"/>
          </a:xfrm>
        </p:grpSpPr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0" y="1233"/>
              <a:ext cx="8" cy="6"/>
            </a:xfrm>
            <a:custGeom>
              <a:avLst/>
              <a:gdLst>
                <a:gd name="T0" fmla="*/ 0 w 18"/>
                <a:gd name="T1" fmla="*/ 0 h 17"/>
                <a:gd name="T2" fmla="*/ 0 w 18"/>
                <a:gd name="T3" fmla="*/ 0 h 17"/>
                <a:gd name="T4" fmla="*/ 0 w 18"/>
                <a:gd name="T5" fmla="*/ 0 h 17"/>
                <a:gd name="T6" fmla="*/ 0 w 18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17" y="0"/>
                  </a:moveTo>
                  <a:lnTo>
                    <a:pt x="17" y="16"/>
                  </a:lnTo>
                  <a:lnTo>
                    <a:pt x="0" y="16"/>
                  </a:lnTo>
                  <a:lnTo>
                    <a:pt x="17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192" y="1285"/>
              <a:ext cx="13" cy="18"/>
            </a:xfrm>
            <a:custGeom>
              <a:avLst/>
              <a:gdLst>
                <a:gd name="T0" fmla="*/ 0 w 31"/>
                <a:gd name="T1" fmla="*/ 0 h 47"/>
                <a:gd name="T2" fmla="*/ 0 w 31"/>
                <a:gd name="T3" fmla="*/ 0 h 47"/>
                <a:gd name="T4" fmla="*/ 0 w 31"/>
                <a:gd name="T5" fmla="*/ 0 h 47"/>
                <a:gd name="T6" fmla="*/ 0 w 31"/>
                <a:gd name="T7" fmla="*/ 0 h 47"/>
                <a:gd name="T8" fmla="*/ 0 w 31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47"/>
                <a:gd name="T17" fmla="*/ 31 w 31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47">
                  <a:moveTo>
                    <a:pt x="0" y="15"/>
                  </a:moveTo>
                  <a:lnTo>
                    <a:pt x="15" y="46"/>
                  </a:lnTo>
                  <a:lnTo>
                    <a:pt x="30" y="46"/>
                  </a:lnTo>
                  <a:lnTo>
                    <a:pt x="30" y="0"/>
                  </a:lnTo>
                  <a:lnTo>
                    <a:pt x="0" y="15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192" y="1315"/>
              <a:ext cx="8" cy="12"/>
            </a:xfrm>
            <a:custGeom>
              <a:avLst/>
              <a:gdLst>
                <a:gd name="T0" fmla="*/ 0 w 17"/>
                <a:gd name="T1" fmla="*/ 0 h 32"/>
                <a:gd name="T2" fmla="*/ 0 w 17"/>
                <a:gd name="T3" fmla="*/ 0 h 32"/>
                <a:gd name="T4" fmla="*/ 0 w 17"/>
                <a:gd name="T5" fmla="*/ 0 h 32"/>
                <a:gd name="T6" fmla="*/ 0 w 17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2"/>
                <a:gd name="T14" fmla="*/ 17 w 17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2">
                  <a:moveTo>
                    <a:pt x="16" y="0"/>
                  </a:moveTo>
                  <a:lnTo>
                    <a:pt x="0" y="16"/>
                  </a:lnTo>
                  <a:lnTo>
                    <a:pt x="16" y="31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192" y="1331"/>
              <a:ext cx="8" cy="13"/>
            </a:xfrm>
            <a:custGeom>
              <a:avLst/>
              <a:gdLst>
                <a:gd name="T0" fmla="*/ 0 w 17"/>
                <a:gd name="T1" fmla="*/ 0 h 32"/>
                <a:gd name="T2" fmla="*/ 0 w 17"/>
                <a:gd name="T3" fmla="*/ 0 h 32"/>
                <a:gd name="T4" fmla="*/ 0 w 17"/>
                <a:gd name="T5" fmla="*/ 0 h 32"/>
                <a:gd name="T6" fmla="*/ 0 w 17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2"/>
                <a:gd name="T14" fmla="*/ 17 w 17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2">
                  <a:moveTo>
                    <a:pt x="0" y="0"/>
                  </a:moveTo>
                  <a:lnTo>
                    <a:pt x="16" y="0"/>
                  </a:lnTo>
                  <a:lnTo>
                    <a:pt x="16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571" y="1947"/>
              <a:ext cx="95" cy="107"/>
            </a:xfrm>
            <a:custGeom>
              <a:avLst/>
              <a:gdLst>
                <a:gd name="T0" fmla="*/ 0 w 224"/>
                <a:gd name="T1" fmla="*/ 0 h 279"/>
                <a:gd name="T2" fmla="*/ 0 w 224"/>
                <a:gd name="T3" fmla="*/ 0 h 279"/>
                <a:gd name="T4" fmla="*/ 0 w 224"/>
                <a:gd name="T5" fmla="*/ 0 h 279"/>
                <a:gd name="T6" fmla="*/ 0 w 224"/>
                <a:gd name="T7" fmla="*/ 0 h 279"/>
                <a:gd name="T8" fmla="*/ 0 w 224"/>
                <a:gd name="T9" fmla="*/ 0 h 279"/>
                <a:gd name="T10" fmla="*/ 0 w 224"/>
                <a:gd name="T11" fmla="*/ 0 h 279"/>
                <a:gd name="T12" fmla="*/ 0 w 224"/>
                <a:gd name="T13" fmla="*/ 0 h 279"/>
                <a:gd name="T14" fmla="*/ 0 w 224"/>
                <a:gd name="T15" fmla="*/ 0 h 279"/>
                <a:gd name="T16" fmla="*/ 0 w 224"/>
                <a:gd name="T17" fmla="*/ 0 h 279"/>
                <a:gd name="T18" fmla="*/ 0 w 224"/>
                <a:gd name="T19" fmla="*/ 0 h 279"/>
                <a:gd name="T20" fmla="*/ 0 w 224"/>
                <a:gd name="T21" fmla="*/ 0 h 279"/>
                <a:gd name="T22" fmla="*/ 0 w 224"/>
                <a:gd name="T23" fmla="*/ 0 h 279"/>
                <a:gd name="T24" fmla="*/ 0 w 224"/>
                <a:gd name="T25" fmla="*/ 0 h 279"/>
                <a:gd name="T26" fmla="*/ 0 w 224"/>
                <a:gd name="T27" fmla="*/ 0 h 279"/>
                <a:gd name="T28" fmla="*/ 0 w 224"/>
                <a:gd name="T29" fmla="*/ 0 h 279"/>
                <a:gd name="T30" fmla="*/ 0 w 224"/>
                <a:gd name="T31" fmla="*/ 0 h 279"/>
                <a:gd name="T32" fmla="*/ 0 w 224"/>
                <a:gd name="T33" fmla="*/ 0 h 279"/>
                <a:gd name="T34" fmla="*/ 0 w 224"/>
                <a:gd name="T35" fmla="*/ 0 h 279"/>
                <a:gd name="T36" fmla="*/ 0 w 224"/>
                <a:gd name="T37" fmla="*/ 0 h 279"/>
                <a:gd name="T38" fmla="*/ 0 w 224"/>
                <a:gd name="T39" fmla="*/ 0 h 279"/>
                <a:gd name="T40" fmla="*/ 0 w 224"/>
                <a:gd name="T41" fmla="*/ 0 h 279"/>
                <a:gd name="T42" fmla="*/ 0 w 224"/>
                <a:gd name="T43" fmla="*/ 0 h 279"/>
                <a:gd name="T44" fmla="*/ 0 w 224"/>
                <a:gd name="T45" fmla="*/ 0 h 279"/>
                <a:gd name="T46" fmla="*/ 0 w 224"/>
                <a:gd name="T47" fmla="*/ 0 h 279"/>
                <a:gd name="T48" fmla="*/ 0 w 224"/>
                <a:gd name="T49" fmla="*/ 0 h 279"/>
                <a:gd name="T50" fmla="*/ 0 w 224"/>
                <a:gd name="T51" fmla="*/ 0 h 279"/>
                <a:gd name="T52" fmla="*/ 0 w 224"/>
                <a:gd name="T53" fmla="*/ 0 h 279"/>
                <a:gd name="T54" fmla="*/ 0 w 224"/>
                <a:gd name="T55" fmla="*/ 0 h 279"/>
                <a:gd name="T56" fmla="*/ 0 w 224"/>
                <a:gd name="T57" fmla="*/ 0 h 279"/>
                <a:gd name="T58" fmla="*/ 0 w 224"/>
                <a:gd name="T59" fmla="*/ 0 h 279"/>
                <a:gd name="T60" fmla="*/ 0 w 224"/>
                <a:gd name="T61" fmla="*/ 0 h 279"/>
                <a:gd name="T62" fmla="*/ 0 w 224"/>
                <a:gd name="T63" fmla="*/ 0 h 279"/>
                <a:gd name="T64" fmla="*/ 0 w 224"/>
                <a:gd name="T65" fmla="*/ 0 h 27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4"/>
                <a:gd name="T100" fmla="*/ 0 h 279"/>
                <a:gd name="T101" fmla="*/ 224 w 224"/>
                <a:gd name="T102" fmla="*/ 279 h 27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4" h="279">
                  <a:moveTo>
                    <a:pt x="74" y="0"/>
                  </a:moveTo>
                  <a:lnTo>
                    <a:pt x="59" y="0"/>
                  </a:lnTo>
                  <a:lnTo>
                    <a:pt x="45" y="15"/>
                  </a:lnTo>
                  <a:lnTo>
                    <a:pt x="30" y="31"/>
                  </a:lnTo>
                  <a:lnTo>
                    <a:pt x="15" y="15"/>
                  </a:lnTo>
                  <a:lnTo>
                    <a:pt x="0" y="15"/>
                  </a:lnTo>
                  <a:lnTo>
                    <a:pt x="15" y="46"/>
                  </a:lnTo>
                  <a:lnTo>
                    <a:pt x="15" y="77"/>
                  </a:lnTo>
                  <a:lnTo>
                    <a:pt x="15" y="93"/>
                  </a:lnTo>
                  <a:lnTo>
                    <a:pt x="15" y="108"/>
                  </a:lnTo>
                  <a:lnTo>
                    <a:pt x="15" y="124"/>
                  </a:lnTo>
                  <a:lnTo>
                    <a:pt x="30" y="124"/>
                  </a:lnTo>
                  <a:lnTo>
                    <a:pt x="30" y="139"/>
                  </a:lnTo>
                  <a:lnTo>
                    <a:pt x="15" y="154"/>
                  </a:lnTo>
                  <a:lnTo>
                    <a:pt x="30" y="201"/>
                  </a:lnTo>
                  <a:lnTo>
                    <a:pt x="59" y="263"/>
                  </a:lnTo>
                  <a:lnTo>
                    <a:pt x="59" y="278"/>
                  </a:lnTo>
                  <a:lnTo>
                    <a:pt x="74" y="232"/>
                  </a:lnTo>
                  <a:lnTo>
                    <a:pt x="89" y="247"/>
                  </a:lnTo>
                  <a:lnTo>
                    <a:pt x="104" y="247"/>
                  </a:lnTo>
                  <a:lnTo>
                    <a:pt x="104" y="263"/>
                  </a:lnTo>
                  <a:lnTo>
                    <a:pt x="134" y="247"/>
                  </a:lnTo>
                  <a:lnTo>
                    <a:pt x="149" y="201"/>
                  </a:lnTo>
                  <a:lnTo>
                    <a:pt x="208" y="185"/>
                  </a:lnTo>
                  <a:lnTo>
                    <a:pt x="223" y="201"/>
                  </a:lnTo>
                  <a:lnTo>
                    <a:pt x="223" y="154"/>
                  </a:lnTo>
                  <a:lnTo>
                    <a:pt x="193" y="124"/>
                  </a:lnTo>
                  <a:lnTo>
                    <a:pt x="178" y="124"/>
                  </a:lnTo>
                  <a:lnTo>
                    <a:pt x="149" y="77"/>
                  </a:lnTo>
                  <a:lnTo>
                    <a:pt x="119" y="46"/>
                  </a:lnTo>
                  <a:lnTo>
                    <a:pt x="104" y="46"/>
                  </a:lnTo>
                  <a:lnTo>
                    <a:pt x="74" y="31"/>
                  </a:lnTo>
                  <a:lnTo>
                    <a:pt x="74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475" y="1872"/>
              <a:ext cx="108" cy="140"/>
            </a:xfrm>
            <a:custGeom>
              <a:avLst/>
              <a:gdLst>
                <a:gd name="T0" fmla="*/ 0 w 253"/>
                <a:gd name="T1" fmla="*/ 0 h 370"/>
                <a:gd name="T2" fmla="*/ 0 w 253"/>
                <a:gd name="T3" fmla="*/ 0 h 370"/>
                <a:gd name="T4" fmla="*/ 0 w 253"/>
                <a:gd name="T5" fmla="*/ 0 h 370"/>
                <a:gd name="T6" fmla="*/ 0 w 253"/>
                <a:gd name="T7" fmla="*/ 0 h 370"/>
                <a:gd name="T8" fmla="*/ 0 w 253"/>
                <a:gd name="T9" fmla="*/ 0 h 370"/>
                <a:gd name="T10" fmla="*/ 0 w 253"/>
                <a:gd name="T11" fmla="*/ 0 h 370"/>
                <a:gd name="T12" fmla="*/ 0 w 253"/>
                <a:gd name="T13" fmla="*/ 0 h 370"/>
                <a:gd name="T14" fmla="*/ 0 w 253"/>
                <a:gd name="T15" fmla="*/ 0 h 370"/>
                <a:gd name="T16" fmla="*/ 0 w 253"/>
                <a:gd name="T17" fmla="*/ 0 h 370"/>
                <a:gd name="T18" fmla="*/ 0 w 253"/>
                <a:gd name="T19" fmla="*/ 0 h 370"/>
                <a:gd name="T20" fmla="*/ 0 w 253"/>
                <a:gd name="T21" fmla="*/ 0 h 370"/>
                <a:gd name="T22" fmla="*/ 0 w 253"/>
                <a:gd name="T23" fmla="*/ 0 h 370"/>
                <a:gd name="T24" fmla="*/ 0 w 253"/>
                <a:gd name="T25" fmla="*/ 0 h 370"/>
                <a:gd name="T26" fmla="*/ 0 w 253"/>
                <a:gd name="T27" fmla="*/ 0 h 370"/>
                <a:gd name="T28" fmla="*/ 0 w 253"/>
                <a:gd name="T29" fmla="*/ 0 h 370"/>
                <a:gd name="T30" fmla="*/ 0 w 253"/>
                <a:gd name="T31" fmla="*/ 0 h 370"/>
                <a:gd name="T32" fmla="*/ 0 w 253"/>
                <a:gd name="T33" fmla="*/ 0 h 370"/>
                <a:gd name="T34" fmla="*/ 0 w 253"/>
                <a:gd name="T35" fmla="*/ 0 h 370"/>
                <a:gd name="T36" fmla="*/ 0 w 253"/>
                <a:gd name="T37" fmla="*/ 0 h 370"/>
                <a:gd name="T38" fmla="*/ 0 w 253"/>
                <a:gd name="T39" fmla="*/ 0 h 370"/>
                <a:gd name="T40" fmla="*/ 0 w 253"/>
                <a:gd name="T41" fmla="*/ 0 h 370"/>
                <a:gd name="T42" fmla="*/ 0 w 253"/>
                <a:gd name="T43" fmla="*/ 0 h 370"/>
                <a:gd name="T44" fmla="*/ 0 w 253"/>
                <a:gd name="T45" fmla="*/ 0 h 370"/>
                <a:gd name="T46" fmla="*/ 0 w 253"/>
                <a:gd name="T47" fmla="*/ 0 h 370"/>
                <a:gd name="T48" fmla="*/ 0 w 253"/>
                <a:gd name="T49" fmla="*/ 0 h 370"/>
                <a:gd name="T50" fmla="*/ 0 w 253"/>
                <a:gd name="T51" fmla="*/ 0 h 370"/>
                <a:gd name="T52" fmla="*/ 0 w 253"/>
                <a:gd name="T53" fmla="*/ 0 h 370"/>
                <a:gd name="T54" fmla="*/ 0 w 253"/>
                <a:gd name="T55" fmla="*/ 0 h 370"/>
                <a:gd name="T56" fmla="*/ 0 w 253"/>
                <a:gd name="T57" fmla="*/ 0 h 370"/>
                <a:gd name="T58" fmla="*/ 0 w 253"/>
                <a:gd name="T59" fmla="*/ 0 h 370"/>
                <a:gd name="T60" fmla="*/ 0 w 253"/>
                <a:gd name="T61" fmla="*/ 0 h 370"/>
                <a:gd name="T62" fmla="*/ 0 w 253"/>
                <a:gd name="T63" fmla="*/ 0 h 370"/>
                <a:gd name="T64" fmla="*/ 0 w 253"/>
                <a:gd name="T65" fmla="*/ 0 h 370"/>
                <a:gd name="T66" fmla="*/ 0 w 253"/>
                <a:gd name="T67" fmla="*/ 0 h 370"/>
                <a:gd name="T68" fmla="*/ 0 w 253"/>
                <a:gd name="T69" fmla="*/ 0 h 370"/>
                <a:gd name="T70" fmla="*/ 0 w 253"/>
                <a:gd name="T71" fmla="*/ 0 h 370"/>
                <a:gd name="T72" fmla="*/ 0 w 253"/>
                <a:gd name="T73" fmla="*/ 0 h 370"/>
                <a:gd name="T74" fmla="*/ 0 w 253"/>
                <a:gd name="T75" fmla="*/ 0 h 370"/>
                <a:gd name="T76" fmla="*/ 0 w 253"/>
                <a:gd name="T77" fmla="*/ 0 h 370"/>
                <a:gd name="T78" fmla="*/ 0 w 253"/>
                <a:gd name="T79" fmla="*/ 0 h 370"/>
                <a:gd name="T80" fmla="*/ 0 w 253"/>
                <a:gd name="T81" fmla="*/ 0 h 370"/>
                <a:gd name="T82" fmla="*/ 0 w 253"/>
                <a:gd name="T83" fmla="*/ 0 h 370"/>
                <a:gd name="T84" fmla="*/ 0 w 253"/>
                <a:gd name="T85" fmla="*/ 0 h 3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3"/>
                <a:gd name="T130" fmla="*/ 0 h 370"/>
                <a:gd name="T131" fmla="*/ 253 w 253"/>
                <a:gd name="T132" fmla="*/ 370 h 3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3" h="370">
                  <a:moveTo>
                    <a:pt x="119" y="0"/>
                  </a:moveTo>
                  <a:lnTo>
                    <a:pt x="133" y="15"/>
                  </a:lnTo>
                  <a:lnTo>
                    <a:pt x="119" y="31"/>
                  </a:lnTo>
                  <a:lnTo>
                    <a:pt x="59" y="77"/>
                  </a:lnTo>
                  <a:lnTo>
                    <a:pt x="44" y="92"/>
                  </a:lnTo>
                  <a:lnTo>
                    <a:pt x="30" y="77"/>
                  </a:lnTo>
                  <a:lnTo>
                    <a:pt x="15" y="92"/>
                  </a:lnTo>
                  <a:lnTo>
                    <a:pt x="15" y="62"/>
                  </a:lnTo>
                  <a:lnTo>
                    <a:pt x="0" y="77"/>
                  </a:lnTo>
                  <a:lnTo>
                    <a:pt x="15" y="123"/>
                  </a:lnTo>
                  <a:lnTo>
                    <a:pt x="30" y="138"/>
                  </a:lnTo>
                  <a:lnTo>
                    <a:pt x="59" y="200"/>
                  </a:lnTo>
                  <a:lnTo>
                    <a:pt x="104" y="277"/>
                  </a:lnTo>
                  <a:lnTo>
                    <a:pt x="148" y="338"/>
                  </a:lnTo>
                  <a:lnTo>
                    <a:pt x="178" y="338"/>
                  </a:lnTo>
                  <a:lnTo>
                    <a:pt x="193" y="354"/>
                  </a:lnTo>
                  <a:lnTo>
                    <a:pt x="193" y="369"/>
                  </a:lnTo>
                  <a:lnTo>
                    <a:pt x="208" y="369"/>
                  </a:lnTo>
                  <a:lnTo>
                    <a:pt x="222" y="354"/>
                  </a:lnTo>
                  <a:lnTo>
                    <a:pt x="237" y="354"/>
                  </a:lnTo>
                  <a:lnTo>
                    <a:pt x="237" y="338"/>
                  </a:lnTo>
                  <a:lnTo>
                    <a:pt x="252" y="338"/>
                  </a:lnTo>
                  <a:lnTo>
                    <a:pt x="237" y="338"/>
                  </a:lnTo>
                  <a:lnTo>
                    <a:pt x="237" y="323"/>
                  </a:lnTo>
                  <a:lnTo>
                    <a:pt x="237" y="308"/>
                  </a:lnTo>
                  <a:lnTo>
                    <a:pt x="237" y="292"/>
                  </a:lnTo>
                  <a:lnTo>
                    <a:pt x="237" y="277"/>
                  </a:lnTo>
                  <a:lnTo>
                    <a:pt x="237" y="246"/>
                  </a:lnTo>
                  <a:lnTo>
                    <a:pt x="222" y="215"/>
                  </a:lnTo>
                  <a:lnTo>
                    <a:pt x="193" y="215"/>
                  </a:lnTo>
                  <a:lnTo>
                    <a:pt x="193" y="200"/>
                  </a:lnTo>
                  <a:lnTo>
                    <a:pt x="178" y="200"/>
                  </a:lnTo>
                  <a:lnTo>
                    <a:pt x="148" y="169"/>
                  </a:lnTo>
                  <a:lnTo>
                    <a:pt x="148" y="138"/>
                  </a:lnTo>
                  <a:lnTo>
                    <a:pt x="163" y="108"/>
                  </a:lnTo>
                  <a:lnTo>
                    <a:pt x="193" y="77"/>
                  </a:lnTo>
                  <a:lnTo>
                    <a:pt x="222" y="77"/>
                  </a:lnTo>
                  <a:lnTo>
                    <a:pt x="208" y="46"/>
                  </a:lnTo>
                  <a:lnTo>
                    <a:pt x="178" y="31"/>
                  </a:lnTo>
                  <a:lnTo>
                    <a:pt x="163" y="31"/>
                  </a:lnTo>
                  <a:lnTo>
                    <a:pt x="148" y="31"/>
                  </a:lnTo>
                  <a:lnTo>
                    <a:pt x="133" y="0"/>
                  </a:lnTo>
                  <a:lnTo>
                    <a:pt x="119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480" y="1861"/>
              <a:ext cx="52" cy="46"/>
            </a:xfrm>
            <a:custGeom>
              <a:avLst/>
              <a:gdLst>
                <a:gd name="T0" fmla="*/ 0 w 120"/>
                <a:gd name="T1" fmla="*/ 0 h 124"/>
                <a:gd name="T2" fmla="*/ 0 w 120"/>
                <a:gd name="T3" fmla="*/ 0 h 124"/>
                <a:gd name="T4" fmla="*/ 0 w 120"/>
                <a:gd name="T5" fmla="*/ 0 h 124"/>
                <a:gd name="T6" fmla="*/ 0 w 120"/>
                <a:gd name="T7" fmla="*/ 0 h 124"/>
                <a:gd name="T8" fmla="*/ 0 w 120"/>
                <a:gd name="T9" fmla="*/ 0 h 124"/>
                <a:gd name="T10" fmla="*/ 0 w 120"/>
                <a:gd name="T11" fmla="*/ 0 h 124"/>
                <a:gd name="T12" fmla="*/ 0 w 120"/>
                <a:gd name="T13" fmla="*/ 0 h 124"/>
                <a:gd name="T14" fmla="*/ 0 w 120"/>
                <a:gd name="T15" fmla="*/ 0 h 124"/>
                <a:gd name="T16" fmla="*/ 0 w 120"/>
                <a:gd name="T17" fmla="*/ 0 h 124"/>
                <a:gd name="T18" fmla="*/ 0 w 120"/>
                <a:gd name="T19" fmla="*/ 0 h 124"/>
                <a:gd name="T20" fmla="*/ 0 w 120"/>
                <a:gd name="T21" fmla="*/ 0 h 124"/>
                <a:gd name="T22" fmla="*/ 0 w 120"/>
                <a:gd name="T23" fmla="*/ 0 h 124"/>
                <a:gd name="T24" fmla="*/ 0 w 120"/>
                <a:gd name="T25" fmla="*/ 0 h 124"/>
                <a:gd name="T26" fmla="*/ 0 w 120"/>
                <a:gd name="T27" fmla="*/ 0 h 124"/>
                <a:gd name="T28" fmla="*/ 0 w 120"/>
                <a:gd name="T29" fmla="*/ 0 h 124"/>
                <a:gd name="T30" fmla="*/ 0 w 120"/>
                <a:gd name="T31" fmla="*/ 0 h 124"/>
                <a:gd name="T32" fmla="*/ 0 w 120"/>
                <a:gd name="T33" fmla="*/ 0 h 1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0"/>
                <a:gd name="T52" fmla="*/ 0 h 124"/>
                <a:gd name="T53" fmla="*/ 120 w 120"/>
                <a:gd name="T54" fmla="*/ 124 h 1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0" h="124">
                  <a:moveTo>
                    <a:pt x="0" y="15"/>
                  </a:moveTo>
                  <a:lnTo>
                    <a:pt x="0" y="46"/>
                  </a:lnTo>
                  <a:lnTo>
                    <a:pt x="0" y="77"/>
                  </a:lnTo>
                  <a:lnTo>
                    <a:pt x="15" y="77"/>
                  </a:lnTo>
                  <a:lnTo>
                    <a:pt x="15" y="92"/>
                  </a:lnTo>
                  <a:lnTo>
                    <a:pt x="0" y="92"/>
                  </a:lnTo>
                  <a:lnTo>
                    <a:pt x="0" y="123"/>
                  </a:lnTo>
                  <a:lnTo>
                    <a:pt x="15" y="108"/>
                  </a:lnTo>
                  <a:lnTo>
                    <a:pt x="30" y="123"/>
                  </a:lnTo>
                  <a:lnTo>
                    <a:pt x="45" y="108"/>
                  </a:lnTo>
                  <a:lnTo>
                    <a:pt x="104" y="62"/>
                  </a:lnTo>
                  <a:lnTo>
                    <a:pt x="119" y="46"/>
                  </a:lnTo>
                  <a:lnTo>
                    <a:pt x="104" y="31"/>
                  </a:lnTo>
                  <a:lnTo>
                    <a:pt x="89" y="15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0" y="15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205" y="1419"/>
              <a:ext cx="423" cy="245"/>
            </a:xfrm>
            <a:custGeom>
              <a:avLst/>
              <a:gdLst>
                <a:gd name="T0" fmla="*/ 0 w 985"/>
                <a:gd name="T1" fmla="*/ 0 h 647"/>
                <a:gd name="T2" fmla="*/ 0 w 985"/>
                <a:gd name="T3" fmla="*/ 0 h 647"/>
                <a:gd name="T4" fmla="*/ 0 w 985"/>
                <a:gd name="T5" fmla="*/ 0 h 647"/>
                <a:gd name="T6" fmla="*/ 0 w 985"/>
                <a:gd name="T7" fmla="*/ 0 h 647"/>
                <a:gd name="T8" fmla="*/ 0 w 985"/>
                <a:gd name="T9" fmla="*/ 0 h 647"/>
                <a:gd name="T10" fmla="*/ 0 w 985"/>
                <a:gd name="T11" fmla="*/ 0 h 647"/>
                <a:gd name="T12" fmla="*/ 0 w 985"/>
                <a:gd name="T13" fmla="*/ 0 h 647"/>
                <a:gd name="T14" fmla="*/ 0 w 985"/>
                <a:gd name="T15" fmla="*/ 0 h 647"/>
                <a:gd name="T16" fmla="*/ 0 w 985"/>
                <a:gd name="T17" fmla="*/ 0 h 647"/>
                <a:gd name="T18" fmla="*/ 0 w 985"/>
                <a:gd name="T19" fmla="*/ 0 h 647"/>
                <a:gd name="T20" fmla="*/ 0 w 985"/>
                <a:gd name="T21" fmla="*/ 0 h 647"/>
                <a:gd name="T22" fmla="*/ 0 w 985"/>
                <a:gd name="T23" fmla="*/ 0 h 647"/>
                <a:gd name="T24" fmla="*/ 0 w 985"/>
                <a:gd name="T25" fmla="*/ 0 h 647"/>
                <a:gd name="T26" fmla="*/ 0 w 985"/>
                <a:gd name="T27" fmla="*/ 0 h 647"/>
                <a:gd name="T28" fmla="*/ 0 w 985"/>
                <a:gd name="T29" fmla="*/ 0 h 647"/>
                <a:gd name="T30" fmla="*/ 0 w 985"/>
                <a:gd name="T31" fmla="*/ 0 h 647"/>
                <a:gd name="T32" fmla="*/ 0 w 985"/>
                <a:gd name="T33" fmla="*/ 0 h 647"/>
                <a:gd name="T34" fmla="*/ 0 w 985"/>
                <a:gd name="T35" fmla="*/ 0 h 647"/>
                <a:gd name="T36" fmla="*/ 0 w 985"/>
                <a:gd name="T37" fmla="*/ 0 h 647"/>
                <a:gd name="T38" fmla="*/ 0 w 985"/>
                <a:gd name="T39" fmla="*/ 0 h 647"/>
                <a:gd name="T40" fmla="*/ 0 w 985"/>
                <a:gd name="T41" fmla="*/ 0 h 647"/>
                <a:gd name="T42" fmla="*/ 0 w 985"/>
                <a:gd name="T43" fmla="*/ 0 h 647"/>
                <a:gd name="T44" fmla="*/ 0 w 985"/>
                <a:gd name="T45" fmla="*/ 0 h 647"/>
                <a:gd name="T46" fmla="*/ 0 w 985"/>
                <a:gd name="T47" fmla="*/ 0 h 647"/>
                <a:gd name="T48" fmla="*/ 0 w 985"/>
                <a:gd name="T49" fmla="*/ 0 h 647"/>
                <a:gd name="T50" fmla="*/ 0 w 985"/>
                <a:gd name="T51" fmla="*/ 0 h 647"/>
                <a:gd name="T52" fmla="*/ 0 w 985"/>
                <a:gd name="T53" fmla="*/ 0 h 647"/>
                <a:gd name="T54" fmla="*/ 0 w 985"/>
                <a:gd name="T55" fmla="*/ 0 h 647"/>
                <a:gd name="T56" fmla="*/ 0 w 985"/>
                <a:gd name="T57" fmla="*/ 0 h 647"/>
                <a:gd name="T58" fmla="*/ 0 w 985"/>
                <a:gd name="T59" fmla="*/ 0 h 647"/>
                <a:gd name="T60" fmla="*/ 0 w 985"/>
                <a:gd name="T61" fmla="*/ 0 h 647"/>
                <a:gd name="T62" fmla="*/ 0 w 985"/>
                <a:gd name="T63" fmla="*/ 0 h 647"/>
                <a:gd name="T64" fmla="*/ 0 w 985"/>
                <a:gd name="T65" fmla="*/ 0 h 647"/>
                <a:gd name="T66" fmla="*/ 0 w 985"/>
                <a:gd name="T67" fmla="*/ 0 h 647"/>
                <a:gd name="T68" fmla="*/ 0 w 985"/>
                <a:gd name="T69" fmla="*/ 0 h 647"/>
                <a:gd name="T70" fmla="*/ 0 w 985"/>
                <a:gd name="T71" fmla="*/ 0 h 647"/>
                <a:gd name="T72" fmla="*/ 0 w 985"/>
                <a:gd name="T73" fmla="*/ 0 h 647"/>
                <a:gd name="T74" fmla="*/ 0 w 985"/>
                <a:gd name="T75" fmla="*/ 0 h 647"/>
                <a:gd name="T76" fmla="*/ 0 w 985"/>
                <a:gd name="T77" fmla="*/ 0 h 647"/>
                <a:gd name="T78" fmla="*/ 0 w 985"/>
                <a:gd name="T79" fmla="*/ 0 h 647"/>
                <a:gd name="T80" fmla="*/ 0 w 985"/>
                <a:gd name="T81" fmla="*/ 0 h 647"/>
                <a:gd name="T82" fmla="*/ 0 w 985"/>
                <a:gd name="T83" fmla="*/ 0 h 647"/>
                <a:gd name="T84" fmla="*/ 0 w 985"/>
                <a:gd name="T85" fmla="*/ 0 h 647"/>
                <a:gd name="T86" fmla="*/ 0 w 985"/>
                <a:gd name="T87" fmla="*/ 0 h 647"/>
                <a:gd name="T88" fmla="*/ 0 w 985"/>
                <a:gd name="T89" fmla="*/ 0 h 647"/>
                <a:gd name="T90" fmla="*/ 0 w 985"/>
                <a:gd name="T91" fmla="*/ 0 h 647"/>
                <a:gd name="T92" fmla="*/ 0 w 985"/>
                <a:gd name="T93" fmla="*/ 0 h 647"/>
                <a:gd name="T94" fmla="*/ 0 w 985"/>
                <a:gd name="T95" fmla="*/ 0 h 647"/>
                <a:gd name="T96" fmla="*/ 0 w 985"/>
                <a:gd name="T97" fmla="*/ 0 h 647"/>
                <a:gd name="T98" fmla="*/ 0 w 985"/>
                <a:gd name="T99" fmla="*/ 0 h 647"/>
                <a:gd name="T100" fmla="*/ 0 w 985"/>
                <a:gd name="T101" fmla="*/ 0 h 647"/>
                <a:gd name="T102" fmla="*/ 0 w 985"/>
                <a:gd name="T103" fmla="*/ 0 h 647"/>
                <a:gd name="T104" fmla="*/ 0 w 985"/>
                <a:gd name="T105" fmla="*/ 0 h 647"/>
                <a:gd name="T106" fmla="*/ 0 w 985"/>
                <a:gd name="T107" fmla="*/ 0 h 647"/>
                <a:gd name="T108" fmla="*/ 0 w 985"/>
                <a:gd name="T109" fmla="*/ 0 h 647"/>
                <a:gd name="T110" fmla="*/ 0 w 985"/>
                <a:gd name="T111" fmla="*/ 0 h 647"/>
                <a:gd name="T112" fmla="*/ 0 w 985"/>
                <a:gd name="T113" fmla="*/ 0 h 6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85"/>
                <a:gd name="T172" fmla="*/ 0 h 647"/>
                <a:gd name="T173" fmla="*/ 985 w 985"/>
                <a:gd name="T174" fmla="*/ 647 h 64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85" h="647">
                  <a:moveTo>
                    <a:pt x="60" y="431"/>
                  </a:moveTo>
                  <a:lnTo>
                    <a:pt x="104" y="446"/>
                  </a:lnTo>
                  <a:lnTo>
                    <a:pt x="179" y="461"/>
                  </a:lnTo>
                  <a:lnTo>
                    <a:pt x="224" y="477"/>
                  </a:lnTo>
                  <a:lnTo>
                    <a:pt x="224" y="461"/>
                  </a:lnTo>
                  <a:lnTo>
                    <a:pt x="253" y="461"/>
                  </a:lnTo>
                  <a:lnTo>
                    <a:pt x="283" y="538"/>
                  </a:lnTo>
                  <a:lnTo>
                    <a:pt x="298" y="523"/>
                  </a:lnTo>
                  <a:lnTo>
                    <a:pt x="328" y="523"/>
                  </a:lnTo>
                  <a:lnTo>
                    <a:pt x="343" y="554"/>
                  </a:lnTo>
                  <a:lnTo>
                    <a:pt x="358" y="584"/>
                  </a:lnTo>
                  <a:lnTo>
                    <a:pt x="358" y="615"/>
                  </a:lnTo>
                  <a:lnTo>
                    <a:pt x="388" y="615"/>
                  </a:lnTo>
                  <a:lnTo>
                    <a:pt x="388" y="584"/>
                  </a:lnTo>
                  <a:lnTo>
                    <a:pt x="432" y="569"/>
                  </a:lnTo>
                  <a:lnTo>
                    <a:pt x="432" y="554"/>
                  </a:lnTo>
                  <a:lnTo>
                    <a:pt x="462" y="538"/>
                  </a:lnTo>
                  <a:lnTo>
                    <a:pt x="492" y="554"/>
                  </a:lnTo>
                  <a:lnTo>
                    <a:pt x="507" y="569"/>
                  </a:lnTo>
                  <a:lnTo>
                    <a:pt x="537" y="554"/>
                  </a:lnTo>
                  <a:lnTo>
                    <a:pt x="537" y="569"/>
                  </a:lnTo>
                  <a:lnTo>
                    <a:pt x="537" y="538"/>
                  </a:lnTo>
                  <a:lnTo>
                    <a:pt x="552" y="538"/>
                  </a:lnTo>
                  <a:lnTo>
                    <a:pt x="567" y="538"/>
                  </a:lnTo>
                  <a:lnTo>
                    <a:pt x="611" y="538"/>
                  </a:lnTo>
                  <a:lnTo>
                    <a:pt x="611" y="554"/>
                  </a:lnTo>
                  <a:lnTo>
                    <a:pt x="626" y="538"/>
                  </a:lnTo>
                  <a:lnTo>
                    <a:pt x="656" y="569"/>
                  </a:lnTo>
                  <a:lnTo>
                    <a:pt x="641" y="600"/>
                  </a:lnTo>
                  <a:lnTo>
                    <a:pt x="671" y="646"/>
                  </a:lnTo>
                  <a:lnTo>
                    <a:pt x="686" y="646"/>
                  </a:lnTo>
                  <a:lnTo>
                    <a:pt x="686" y="631"/>
                  </a:lnTo>
                  <a:lnTo>
                    <a:pt x="686" y="600"/>
                  </a:lnTo>
                  <a:lnTo>
                    <a:pt x="671" y="569"/>
                  </a:lnTo>
                  <a:lnTo>
                    <a:pt x="686" y="523"/>
                  </a:lnTo>
                  <a:lnTo>
                    <a:pt x="701" y="508"/>
                  </a:lnTo>
                  <a:lnTo>
                    <a:pt x="716" y="492"/>
                  </a:lnTo>
                  <a:lnTo>
                    <a:pt x="745" y="477"/>
                  </a:lnTo>
                  <a:lnTo>
                    <a:pt x="760" y="461"/>
                  </a:lnTo>
                  <a:lnTo>
                    <a:pt x="775" y="446"/>
                  </a:lnTo>
                  <a:lnTo>
                    <a:pt x="790" y="446"/>
                  </a:lnTo>
                  <a:lnTo>
                    <a:pt x="790" y="415"/>
                  </a:lnTo>
                  <a:lnTo>
                    <a:pt x="790" y="400"/>
                  </a:lnTo>
                  <a:lnTo>
                    <a:pt x="790" y="385"/>
                  </a:lnTo>
                  <a:lnTo>
                    <a:pt x="790" y="354"/>
                  </a:lnTo>
                  <a:lnTo>
                    <a:pt x="790" y="400"/>
                  </a:lnTo>
                  <a:lnTo>
                    <a:pt x="820" y="369"/>
                  </a:lnTo>
                  <a:lnTo>
                    <a:pt x="820" y="354"/>
                  </a:lnTo>
                  <a:lnTo>
                    <a:pt x="820" y="369"/>
                  </a:lnTo>
                  <a:lnTo>
                    <a:pt x="835" y="338"/>
                  </a:lnTo>
                  <a:lnTo>
                    <a:pt x="835" y="323"/>
                  </a:lnTo>
                  <a:lnTo>
                    <a:pt x="850" y="308"/>
                  </a:lnTo>
                  <a:lnTo>
                    <a:pt x="865" y="308"/>
                  </a:lnTo>
                  <a:lnTo>
                    <a:pt x="895" y="292"/>
                  </a:lnTo>
                  <a:lnTo>
                    <a:pt x="909" y="308"/>
                  </a:lnTo>
                  <a:lnTo>
                    <a:pt x="909" y="292"/>
                  </a:lnTo>
                  <a:lnTo>
                    <a:pt x="909" y="261"/>
                  </a:lnTo>
                  <a:lnTo>
                    <a:pt x="939" y="246"/>
                  </a:lnTo>
                  <a:lnTo>
                    <a:pt x="984" y="231"/>
                  </a:lnTo>
                  <a:lnTo>
                    <a:pt x="969" y="200"/>
                  </a:lnTo>
                  <a:lnTo>
                    <a:pt x="969" y="185"/>
                  </a:lnTo>
                  <a:lnTo>
                    <a:pt x="954" y="169"/>
                  </a:lnTo>
                  <a:lnTo>
                    <a:pt x="954" y="185"/>
                  </a:lnTo>
                  <a:lnTo>
                    <a:pt x="939" y="200"/>
                  </a:lnTo>
                  <a:lnTo>
                    <a:pt x="909" y="231"/>
                  </a:lnTo>
                  <a:lnTo>
                    <a:pt x="895" y="215"/>
                  </a:lnTo>
                  <a:lnTo>
                    <a:pt x="880" y="231"/>
                  </a:lnTo>
                  <a:lnTo>
                    <a:pt x="865" y="215"/>
                  </a:lnTo>
                  <a:lnTo>
                    <a:pt x="835" y="231"/>
                  </a:lnTo>
                  <a:lnTo>
                    <a:pt x="805" y="261"/>
                  </a:lnTo>
                  <a:lnTo>
                    <a:pt x="805" y="246"/>
                  </a:lnTo>
                  <a:lnTo>
                    <a:pt x="775" y="246"/>
                  </a:lnTo>
                  <a:lnTo>
                    <a:pt x="775" y="261"/>
                  </a:lnTo>
                  <a:lnTo>
                    <a:pt x="760" y="277"/>
                  </a:lnTo>
                  <a:lnTo>
                    <a:pt x="731" y="292"/>
                  </a:lnTo>
                  <a:lnTo>
                    <a:pt x="701" y="292"/>
                  </a:lnTo>
                  <a:lnTo>
                    <a:pt x="701" y="277"/>
                  </a:lnTo>
                  <a:lnTo>
                    <a:pt x="716" y="246"/>
                  </a:lnTo>
                  <a:lnTo>
                    <a:pt x="716" y="231"/>
                  </a:lnTo>
                  <a:lnTo>
                    <a:pt x="701" y="231"/>
                  </a:lnTo>
                  <a:lnTo>
                    <a:pt x="716" y="200"/>
                  </a:lnTo>
                  <a:lnTo>
                    <a:pt x="716" y="185"/>
                  </a:lnTo>
                  <a:lnTo>
                    <a:pt x="701" y="185"/>
                  </a:lnTo>
                  <a:lnTo>
                    <a:pt x="671" y="200"/>
                  </a:lnTo>
                  <a:lnTo>
                    <a:pt x="656" y="215"/>
                  </a:lnTo>
                  <a:lnTo>
                    <a:pt x="656" y="231"/>
                  </a:lnTo>
                  <a:lnTo>
                    <a:pt x="626" y="277"/>
                  </a:lnTo>
                  <a:lnTo>
                    <a:pt x="626" y="261"/>
                  </a:lnTo>
                  <a:lnTo>
                    <a:pt x="626" y="231"/>
                  </a:lnTo>
                  <a:lnTo>
                    <a:pt x="656" y="200"/>
                  </a:lnTo>
                  <a:lnTo>
                    <a:pt x="641" y="200"/>
                  </a:lnTo>
                  <a:lnTo>
                    <a:pt x="671" y="169"/>
                  </a:lnTo>
                  <a:lnTo>
                    <a:pt x="716" y="169"/>
                  </a:lnTo>
                  <a:lnTo>
                    <a:pt x="716" y="154"/>
                  </a:lnTo>
                  <a:lnTo>
                    <a:pt x="656" y="138"/>
                  </a:lnTo>
                  <a:lnTo>
                    <a:pt x="626" y="138"/>
                  </a:lnTo>
                  <a:lnTo>
                    <a:pt x="581" y="138"/>
                  </a:lnTo>
                  <a:lnTo>
                    <a:pt x="626" y="108"/>
                  </a:lnTo>
                  <a:lnTo>
                    <a:pt x="537" y="77"/>
                  </a:lnTo>
                  <a:lnTo>
                    <a:pt x="507" y="77"/>
                  </a:lnTo>
                  <a:lnTo>
                    <a:pt x="373" y="46"/>
                  </a:lnTo>
                  <a:lnTo>
                    <a:pt x="224" y="31"/>
                  </a:lnTo>
                  <a:lnTo>
                    <a:pt x="119" y="0"/>
                  </a:lnTo>
                  <a:lnTo>
                    <a:pt x="104" y="31"/>
                  </a:lnTo>
                  <a:lnTo>
                    <a:pt x="104" y="46"/>
                  </a:lnTo>
                  <a:lnTo>
                    <a:pt x="104" y="31"/>
                  </a:lnTo>
                  <a:lnTo>
                    <a:pt x="75" y="15"/>
                  </a:lnTo>
                  <a:lnTo>
                    <a:pt x="60" y="77"/>
                  </a:lnTo>
                  <a:lnTo>
                    <a:pt x="30" y="154"/>
                  </a:lnTo>
                  <a:lnTo>
                    <a:pt x="15" y="215"/>
                  </a:lnTo>
                  <a:lnTo>
                    <a:pt x="0" y="231"/>
                  </a:lnTo>
                  <a:lnTo>
                    <a:pt x="15" y="338"/>
                  </a:lnTo>
                  <a:lnTo>
                    <a:pt x="30" y="385"/>
                  </a:lnTo>
                  <a:lnTo>
                    <a:pt x="60" y="400"/>
                  </a:lnTo>
                  <a:lnTo>
                    <a:pt x="60" y="431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25" y="1111"/>
              <a:ext cx="270" cy="227"/>
            </a:xfrm>
            <a:custGeom>
              <a:avLst/>
              <a:gdLst>
                <a:gd name="T0" fmla="*/ 0 w 627"/>
                <a:gd name="T1" fmla="*/ 0 h 600"/>
                <a:gd name="T2" fmla="*/ 0 w 627"/>
                <a:gd name="T3" fmla="*/ 0 h 600"/>
                <a:gd name="T4" fmla="*/ 0 w 627"/>
                <a:gd name="T5" fmla="*/ 0 h 600"/>
                <a:gd name="T6" fmla="*/ 0 w 627"/>
                <a:gd name="T7" fmla="*/ 0 h 600"/>
                <a:gd name="T8" fmla="*/ 0 w 627"/>
                <a:gd name="T9" fmla="*/ 0 h 600"/>
                <a:gd name="T10" fmla="*/ 0 w 627"/>
                <a:gd name="T11" fmla="*/ 0 h 600"/>
                <a:gd name="T12" fmla="*/ 0 w 627"/>
                <a:gd name="T13" fmla="*/ 0 h 600"/>
                <a:gd name="T14" fmla="*/ 0 w 627"/>
                <a:gd name="T15" fmla="*/ 0 h 600"/>
                <a:gd name="T16" fmla="*/ 0 w 627"/>
                <a:gd name="T17" fmla="*/ 0 h 600"/>
                <a:gd name="T18" fmla="*/ 0 w 627"/>
                <a:gd name="T19" fmla="*/ 0 h 600"/>
                <a:gd name="T20" fmla="*/ 0 w 627"/>
                <a:gd name="T21" fmla="*/ 0 h 600"/>
                <a:gd name="T22" fmla="*/ 0 w 627"/>
                <a:gd name="T23" fmla="*/ 0 h 600"/>
                <a:gd name="T24" fmla="*/ 0 w 627"/>
                <a:gd name="T25" fmla="*/ 0 h 600"/>
                <a:gd name="T26" fmla="*/ 0 w 627"/>
                <a:gd name="T27" fmla="*/ 0 h 600"/>
                <a:gd name="T28" fmla="*/ 0 w 627"/>
                <a:gd name="T29" fmla="*/ 0 h 600"/>
                <a:gd name="T30" fmla="*/ 0 w 627"/>
                <a:gd name="T31" fmla="*/ 0 h 600"/>
                <a:gd name="T32" fmla="*/ 0 w 627"/>
                <a:gd name="T33" fmla="*/ 0 h 600"/>
                <a:gd name="T34" fmla="*/ 0 w 627"/>
                <a:gd name="T35" fmla="*/ 0 h 600"/>
                <a:gd name="T36" fmla="*/ 0 w 627"/>
                <a:gd name="T37" fmla="*/ 0 h 600"/>
                <a:gd name="T38" fmla="*/ 0 w 627"/>
                <a:gd name="T39" fmla="*/ 0 h 600"/>
                <a:gd name="T40" fmla="*/ 0 w 627"/>
                <a:gd name="T41" fmla="*/ 0 h 600"/>
                <a:gd name="T42" fmla="*/ 0 w 627"/>
                <a:gd name="T43" fmla="*/ 0 h 600"/>
                <a:gd name="T44" fmla="*/ 0 w 627"/>
                <a:gd name="T45" fmla="*/ 0 h 600"/>
                <a:gd name="T46" fmla="*/ 0 w 627"/>
                <a:gd name="T47" fmla="*/ 0 h 600"/>
                <a:gd name="T48" fmla="*/ 0 w 627"/>
                <a:gd name="T49" fmla="*/ 0 h 600"/>
                <a:gd name="T50" fmla="*/ 0 w 627"/>
                <a:gd name="T51" fmla="*/ 0 h 600"/>
                <a:gd name="T52" fmla="*/ 0 w 627"/>
                <a:gd name="T53" fmla="*/ 0 h 600"/>
                <a:gd name="T54" fmla="*/ 0 w 627"/>
                <a:gd name="T55" fmla="*/ 0 h 600"/>
                <a:gd name="T56" fmla="*/ 0 w 627"/>
                <a:gd name="T57" fmla="*/ 0 h 600"/>
                <a:gd name="T58" fmla="*/ 0 w 627"/>
                <a:gd name="T59" fmla="*/ 0 h 600"/>
                <a:gd name="T60" fmla="*/ 0 w 627"/>
                <a:gd name="T61" fmla="*/ 0 h 600"/>
                <a:gd name="T62" fmla="*/ 0 w 627"/>
                <a:gd name="T63" fmla="*/ 0 h 600"/>
                <a:gd name="T64" fmla="*/ 0 w 627"/>
                <a:gd name="T65" fmla="*/ 0 h 600"/>
                <a:gd name="T66" fmla="*/ 0 w 627"/>
                <a:gd name="T67" fmla="*/ 0 h 600"/>
                <a:gd name="T68" fmla="*/ 0 w 627"/>
                <a:gd name="T69" fmla="*/ 0 h 600"/>
                <a:gd name="T70" fmla="*/ 0 w 627"/>
                <a:gd name="T71" fmla="*/ 0 h 600"/>
                <a:gd name="T72" fmla="*/ 0 w 627"/>
                <a:gd name="T73" fmla="*/ 0 h 600"/>
                <a:gd name="T74" fmla="*/ 0 w 627"/>
                <a:gd name="T75" fmla="*/ 0 h 600"/>
                <a:gd name="T76" fmla="*/ 0 w 627"/>
                <a:gd name="T77" fmla="*/ 0 h 600"/>
                <a:gd name="T78" fmla="*/ 0 w 627"/>
                <a:gd name="T79" fmla="*/ 0 h 600"/>
                <a:gd name="T80" fmla="*/ 0 w 627"/>
                <a:gd name="T81" fmla="*/ 0 h 600"/>
                <a:gd name="T82" fmla="*/ 0 w 627"/>
                <a:gd name="T83" fmla="*/ 0 h 600"/>
                <a:gd name="T84" fmla="*/ 0 w 627"/>
                <a:gd name="T85" fmla="*/ 0 h 600"/>
                <a:gd name="T86" fmla="*/ 0 w 627"/>
                <a:gd name="T87" fmla="*/ 0 h 600"/>
                <a:gd name="T88" fmla="*/ 0 w 627"/>
                <a:gd name="T89" fmla="*/ 0 h 600"/>
                <a:gd name="T90" fmla="*/ 0 w 627"/>
                <a:gd name="T91" fmla="*/ 0 h 600"/>
                <a:gd name="T92" fmla="*/ 0 w 627"/>
                <a:gd name="T93" fmla="*/ 0 h 6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27"/>
                <a:gd name="T142" fmla="*/ 0 h 600"/>
                <a:gd name="T143" fmla="*/ 627 w 627"/>
                <a:gd name="T144" fmla="*/ 600 h 60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27" h="600">
                  <a:moveTo>
                    <a:pt x="507" y="599"/>
                  </a:moveTo>
                  <a:lnTo>
                    <a:pt x="507" y="584"/>
                  </a:lnTo>
                  <a:lnTo>
                    <a:pt x="492" y="553"/>
                  </a:lnTo>
                  <a:lnTo>
                    <a:pt x="492" y="491"/>
                  </a:lnTo>
                  <a:lnTo>
                    <a:pt x="477" y="461"/>
                  </a:lnTo>
                  <a:lnTo>
                    <a:pt x="447" y="461"/>
                  </a:lnTo>
                  <a:lnTo>
                    <a:pt x="432" y="415"/>
                  </a:lnTo>
                  <a:lnTo>
                    <a:pt x="417" y="415"/>
                  </a:lnTo>
                  <a:lnTo>
                    <a:pt x="417" y="399"/>
                  </a:lnTo>
                  <a:lnTo>
                    <a:pt x="626" y="92"/>
                  </a:lnTo>
                  <a:lnTo>
                    <a:pt x="581" y="61"/>
                  </a:lnTo>
                  <a:lnTo>
                    <a:pt x="537" y="31"/>
                  </a:lnTo>
                  <a:lnTo>
                    <a:pt x="507" y="46"/>
                  </a:lnTo>
                  <a:lnTo>
                    <a:pt x="477" y="46"/>
                  </a:lnTo>
                  <a:lnTo>
                    <a:pt x="447" y="46"/>
                  </a:lnTo>
                  <a:lnTo>
                    <a:pt x="402" y="0"/>
                  </a:lnTo>
                  <a:lnTo>
                    <a:pt x="388" y="0"/>
                  </a:lnTo>
                  <a:lnTo>
                    <a:pt x="388" y="92"/>
                  </a:lnTo>
                  <a:lnTo>
                    <a:pt x="358" y="108"/>
                  </a:lnTo>
                  <a:lnTo>
                    <a:pt x="343" y="108"/>
                  </a:lnTo>
                  <a:lnTo>
                    <a:pt x="313" y="61"/>
                  </a:lnTo>
                  <a:lnTo>
                    <a:pt x="253" y="77"/>
                  </a:lnTo>
                  <a:lnTo>
                    <a:pt x="283" y="108"/>
                  </a:lnTo>
                  <a:lnTo>
                    <a:pt x="313" y="138"/>
                  </a:lnTo>
                  <a:lnTo>
                    <a:pt x="268" y="169"/>
                  </a:lnTo>
                  <a:lnTo>
                    <a:pt x="209" y="138"/>
                  </a:lnTo>
                  <a:lnTo>
                    <a:pt x="134" y="154"/>
                  </a:lnTo>
                  <a:lnTo>
                    <a:pt x="134" y="215"/>
                  </a:lnTo>
                  <a:lnTo>
                    <a:pt x="164" y="246"/>
                  </a:lnTo>
                  <a:lnTo>
                    <a:pt x="119" y="261"/>
                  </a:lnTo>
                  <a:lnTo>
                    <a:pt x="75" y="276"/>
                  </a:lnTo>
                  <a:lnTo>
                    <a:pt x="0" y="323"/>
                  </a:lnTo>
                  <a:lnTo>
                    <a:pt x="45" y="323"/>
                  </a:lnTo>
                  <a:lnTo>
                    <a:pt x="119" y="323"/>
                  </a:lnTo>
                  <a:lnTo>
                    <a:pt x="224" y="292"/>
                  </a:lnTo>
                  <a:lnTo>
                    <a:pt x="224" y="261"/>
                  </a:lnTo>
                  <a:lnTo>
                    <a:pt x="328" y="261"/>
                  </a:lnTo>
                  <a:lnTo>
                    <a:pt x="328" y="292"/>
                  </a:lnTo>
                  <a:lnTo>
                    <a:pt x="253" y="292"/>
                  </a:lnTo>
                  <a:lnTo>
                    <a:pt x="253" y="307"/>
                  </a:lnTo>
                  <a:lnTo>
                    <a:pt x="313" y="323"/>
                  </a:lnTo>
                  <a:lnTo>
                    <a:pt x="343" y="323"/>
                  </a:lnTo>
                  <a:lnTo>
                    <a:pt x="388" y="369"/>
                  </a:lnTo>
                  <a:lnTo>
                    <a:pt x="402" y="415"/>
                  </a:lnTo>
                  <a:lnTo>
                    <a:pt x="432" y="461"/>
                  </a:lnTo>
                  <a:lnTo>
                    <a:pt x="462" y="599"/>
                  </a:lnTo>
                  <a:lnTo>
                    <a:pt x="507" y="599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327" y="1221"/>
              <a:ext cx="39" cy="24"/>
            </a:xfrm>
            <a:custGeom>
              <a:avLst/>
              <a:gdLst>
                <a:gd name="T0" fmla="*/ 0 w 90"/>
                <a:gd name="T1" fmla="*/ 0 h 62"/>
                <a:gd name="T2" fmla="*/ 0 w 90"/>
                <a:gd name="T3" fmla="*/ 0 h 62"/>
                <a:gd name="T4" fmla="*/ 0 w 90"/>
                <a:gd name="T5" fmla="*/ 0 h 62"/>
                <a:gd name="T6" fmla="*/ 0 w 90"/>
                <a:gd name="T7" fmla="*/ 0 h 62"/>
                <a:gd name="T8" fmla="*/ 0 w 90"/>
                <a:gd name="T9" fmla="*/ 0 h 62"/>
                <a:gd name="T10" fmla="*/ 0 w 90"/>
                <a:gd name="T11" fmla="*/ 0 h 62"/>
                <a:gd name="T12" fmla="*/ 0 w 90"/>
                <a:gd name="T13" fmla="*/ 0 h 62"/>
                <a:gd name="T14" fmla="*/ 0 w 90"/>
                <a:gd name="T15" fmla="*/ 0 h 62"/>
                <a:gd name="T16" fmla="*/ 0 w 90"/>
                <a:gd name="T17" fmla="*/ 0 h 62"/>
                <a:gd name="T18" fmla="*/ 0 w 90"/>
                <a:gd name="T19" fmla="*/ 0 h 62"/>
                <a:gd name="T20" fmla="*/ 0 w 90"/>
                <a:gd name="T21" fmla="*/ 0 h 62"/>
                <a:gd name="T22" fmla="*/ 0 w 90"/>
                <a:gd name="T23" fmla="*/ 0 h 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0"/>
                <a:gd name="T37" fmla="*/ 0 h 62"/>
                <a:gd name="T38" fmla="*/ 90 w 90"/>
                <a:gd name="T39" fmla="*/ 62 h 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0" h="62">
                  <a:moveTo>
                    <a:pt x="15" y="0"/>
                  </a:moveTo>
                  <a:lnTo>
                    <a:pt x="89" y="0"/>
                  </a:lnTo>
                  <a:lnTo>
                    <a:pt x="74" y="15"/>
                  </a:lnTo>
                  <a:lnTo>
                    <a:pt x="89" y="46"/>
                  </a:lnTo>
                  <a:lnTo>
                    <a:pt x="74" y="61"/>
                  </a:lnTo>
                  <a:lnTo>
                    <a:pt x="59" y="46"/>
                  </a:lnTo>
                  <a:lnTo>
                    <a:pt x="45" y="61"/>
                  </a:lnTo>
                  <a:lnTo>
                    <a:pt x="30" y="46"/>
                  </a:lnTo>
                  <a:lnTo>
                    <a:pt x="15" y="61"/>
                  </a:lnTo>
                  <a:lnTo>
                    <a:pt x="0" y="46"/>
                  </a:lnTo>
                  <a:lnTo>
                    <a:pt x="30" y="31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339" y="1268"/>
              <a:ext cx="33" cy="24"/>
            </a:xfrm>
            <a:custGeom>
              <a:avLst/>
              <a:gdLst>
                <a:gd name="T0" fmla="*/ 0 w 77"/>
                <a:gd name="T1" fmla="*/ 0 h 63"/>
                <a:gd name="T2" fmla="*/ 0 w 77"/>
                <a:gd name="T3" fmla="*/ 0 h 63"/>
                <a:gd name="T4" fmla="*/ 0 w 77"/>
                <a:gd name="T5" fmla="*/ 0 h 63"/>
                <a:gd name="T6" fmla="*/ 0 w 77"/>
                <a:gd name="T7" fmla="*/ 0 h 63"/>
                <a:gd name="T8" fmla="*/ 0 w 77"/>
                <a:gd name="T9" fmla="*/ 0 h 63"/>
                <a:gd name="T10" fmla="*/ 0 w 77"/>
                <a:gd name="T11" fmla="*/ 0 h 63"/>
                <a:gd name="T12" fmla="*/ 0 w 77"/>
                <a:gd name="T13" fmla="*/ 0 h 63"/>
                <a:gd name="T14" fmla="*/ 0 w 77"/>
                <a:gd name="T15" fmla="*/ 0 h 63"/>
                <a:gd name="T16" fmla="*/ 0 w 77"/>
                <a:gd name="T17" fmla="*/ 0 h 63"/>
                <a:gd name="T18" fmla="*/ 0 w 77"/>
                <a:gd name="T19" fmla="*/ 0 h 63"/>
                <a:gd name="T20" fmla="*/ 0 w 77"/>
                <a:gd name="T21" fmla="*/ 0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7"/>
                <a:gd name="T34" fmla="*/ 0 h 63"/>
                <a:gd name="T35" fmla="*/ 77 w 77"/>
                <a:gd name="T36" fmla="*/ 63 h 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7" h="63">
                  <a:moveTo>
                    <a:pt x="30" y="0"/>
                  </a:moveTo>
                  <a:lnTo>
                    <a:pt x="46" y="16"/>
                  </a:lnTo>
                  <a:lnTo>
                    <a:pt x="46" y="31"/>
                  </a:lnTo>
                  <a:lnTo>
                    <a:pt x="61" y="16"/>
                  </a:lnTo>
                  <a:lnTo>
                    <a:pt x="76" y="47"/>
                  </a:lnTo>
                  <a:lnTo>
                    <a:pt x="46" y="47"/>
                  </a:lnTo>
                  <a:lnTo>
                    <a:pt x="30" y="62"/>
                  </a:lnTo>
                  <a:lnTo>
                    <a:pt x="0" y="47"/>
                  </a:lnTo>
                  <a:lnTo>
                    <a:pt x="15" y="31"/>
                  </a:lnTo>
                  <a:lnTo>
                    <a:pt x="30" y="31"/>
                  </a:lnTo>
                  <a:lnTo>
                    <a:pt x="30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384" y="1395"/>
              <a:ext cx="7" cy="19"/>
            </a:xfrm>
            <a:custGeom>
              <a:avLst/>
              <a:gdLst>
                <a:gd name="T0" fmla="*/ 0 w 17"/>
                <a:gd name="T1" fmla="*/ 0 h 47"/>
                <a:gd name="T2" fmla="*/ 0 w 17"/>
                <a:gd name="T3" fmla="*/ 0 h 47"/>
                <a:gd name="T4" fmla="*/ 0 w 17"/>
                <a:gd name="T5" fmla="*/ 0 h 47"/>
                <a:gd name="T6" fmla="*/ 0 w 17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47"/>
                <a:gd name="T14" fmla="*/ 17 w 17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47">
                  <a:moveTo>
                    <a:pt x="0" y="0"/>
                  </a:moveTo>
                  <a:lnTo>
                    <a:pt x="16" y="0"/>
                  </a:lnTo>
                  <a:lnTo>
                    <a:pt x="16" y="4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441" y="1785"/>
              <a:ext cx="27" cy="24"/>
            </a:xfrm>
            <a:custGeom>
              <a:avLst/>
              <a:gdLst>
                <a:gd name="T0" fmla="*/ 0 w 61"/>
                <a:gd name="T1" fmla="*/ 0 h 62"/>
                <a:gd name="T2" fmla="*/ 0 w 61"/>
                <a:gd name="T3" fmla="*/ 0 h 62"/>
                <a:gd name="T4" fmla="*/ 0 w 61"/>
                <a:gd name="T5" fmla="*/ 0 h 62"/>
                <a:gd name="T6" fmla="*/ 0 w 61"/>
                <a:gd name="T7" fmla="*/ 0 h 62"/>
                <a:gd name="T8" fmla="*/ 0 w 61"/>
                <a:gd name="T9" fmla="*/ 0 h 62"/>
                <a:gd name="T10" fmla="*/ 0 w 61"/>
                <a:gd name="T11" fmla="*/ 0 h 62"/>
                <a:gd name="T12" fmla="*/ 0 w 61"/>
                <a:gd name="T13" fmla="*/ 0 h 62"/>
                <a:gd name="T14" fmla="*/ 0 w 61"/>
                <a:gd name="T15" fmla="*/ 0 h 62"/>
                <a:gd name="T16" fmla="*/ 0 w 61"/>
                <a:gd name="T17" fmla="*/ 0 h 62"/>
                <a:gd name="T18" fmla="*/ 0 w 61"/>
                <a:gd name="T19" fmla="*/ 0 h 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62"/>
                <a:gd name="T32" fmla="*/ 61 w 61"/>
                <a:gd name="T33" fmla="*/ 62 h 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62">
                  <a:moveTo>
                    <a:pt x="60" y="31"/>
                  </a:moveTo>
                  <a:lnTo>
                    <a:pt x="45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5" y="31"/>
                  </a:lnTo>
                  <a:lnTo>
                    <a:pt x="30" y="31"/>
                  </a:lnTo>
                  <a:lnTo>
                    <a:pt x="30" y="46"/>
                  </a:lnTo>
                  <a:lnTo>
                    <a:pt x="45" y="61"/>
                  </a:lnTo>
                  <a:lnTo>
                    <a:pt x="60" y="31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429" y="1756"/>
              <a:ext cx="33" cy="30"/>
            </a:xfrm>
            <a:custGeom>
              <a:avLst/>
              <a:gdLst>
                <a:gd name="T0" fmla="*/ 0 w 76"/>
                <a:gd name="T1" fmla="*/ 0 h 78"/>
                <a:gd name="T2" fmla="*/ 0 w 76"/>
                <a:gd name="T3" fmla="*/ 0 h 78"/>
                <a:gd name="T4" fmla="*/ 0 w 76"/>
                <a:gd name="T5" fmla="*/ 0 h 78"/>
                <a:gd name="T6" fmla="*/ 0 w 76"/>
                <a:gd name="T7" fmla="*/ 0 h 78"/>
                <a:gd name="T8" fmla="*/ 0 w 76"/>
                <a:gd name="T9" fmla="*/ 0 h 78"/>
                <a:gd name="T10" fmla="*/ 0 w 76"/>
                <a:gd name="T11" fmla="*/ 0 h 78"/>
                <a:gd name="T12" fmla="*/ 0 w 76"/>
                <a:gd name="T13" fmla="*/ 0 h 78"/>
                <a:gd name="T14" fmla="*/ 0 w 76"/>
                <a:gd name="T15" fmla="*/ 0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6"/>
                <a:gd name="T25" fmla="*/ 0 h 78"/>
                <a:gd name="T26" fmla="*/ 76 w 76"/>
                <a:gd name="T27" fmla="*/ 78 h 7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6" h="78">
                  <a:moveTo>
                    <a:pt x="30" y="77"/>
                  </a:moveTo>
                  <a:lnTo>
                    <a:pt x="45" y="77"/>
                  </a:lnTo>
                  <a:lnTo>
                    <a:pt x="75" y="77"/>
                  </a:lnTo>
                  <a:lnTo>
                    <a:pt x="75" y="0"/>
                  </a:lnTo>
                  <a:lnTo>
                    <a:pt x="30" y="15"/>
                  </a:lnTo>
                  <a:lnTo>
                    <a:pt x="15" y="31"/>
                  </a:lnTo>
                  <a:lnTo>
                    <a:pt x="0" y="31"/>
                  </a:lnTo>
                  <a:lnTo>
                    <a:pt x="30" y="77"/>
                  </a:lnTo>
                </a:path>
              </a:pathLst>
            </a:cu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416" y="1744"/>
              <a:ext cx="46" cy="24"/>
            </a:xfrm>
            <a:custGeom>
              <a:avLst/>
              <a:gdLst>
                <a:gd name="T0" fmla="*/ 0 w 106"/>
                <a:gd name="T1" fmla="*/ 0 h 63"/>
                <a:gd name="T2" fmla="*/ 0 w 106"/>
                <a:gd name="T3" fmla="*/ 0 h 63"/>
                <a:gd name="T4" fmla="*/ 0 w 106"/>
                <a:gd name="T5" fmla="*/ 0 h 63"/>
                <a:gd name="T6" fmla="*/ 0 w 106"/>
                <a:gd name="T7" fmla="*/ 0 h 63"/>
                <a:gd name="T8" fmla="*/ 0 w 106"/>
                <a:gd name="T9" fmla="*/ 0 h 63"/>
                <a:gd name="T10" fmla="*/ 0 w 106"/>
                <a:gd name="T11" fmla="*/ 0 h 63"/>
                <a:gd name="T12" fmla="*/ 0 w 106"/>
                <a:gd name="T13" fmla="*/ 0 h 63"/>
                <a:gd name="T14" fmla="*/ 0 w 106"/>
                <a:gd name="T15" fmla="*/ 0 h 63"/>
                <a:gd name="T16" fmla="*/ 0 w 10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6"/>
                <a:gd name="T28" fmla="*/ 0 h 63"/>
                <a:gd name="T29" fmla="*/ 106 w 106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6" h="63">
                  <a:moveTo>
                    <a:pt x="105" y="31"/>
                  </a:moveTo>
                  <a:lnTo>
                    <a:pt x="90" y="16"/>
                  </a:lnTo>
                  <a:lnTo>
                    <a:pt x="30" y="0"/>
                  </a:lnTo>
                  <a:lnTo>
                    <a:pt x="0" y="31"/>
                  </a:lnTo>
                  <a:lnTo>
                    <a:pt x="30" y="47"/>
                  </a:lnTo>
                  <a:lnTo>
                    <a:pt x="30" y="62"/>
                  </a:lnTo>
                  <a:lnTo>
                    <a:pt x="45" y="62"/>
                  </a:lnTo>
                  <a:lnTo>
                    <a:pt x="60" y="47"/>
                  </a:lnTo>
                  <a:lnTo>
                    <a:pt x="105" y="31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410" y="1756"/>
              <a:ext cx="19" cy="12"/>
            </a:xfrm>
            <a:custGeom>
              <a:avLst/>
              <a:gdLst>
                <a:gd name="T0" fmla="*/ 0 w 46"/>
                <a:gd name="T1" fmla="*/ 0 h 32"/>
                <a:gd name="T2" fmla="*/ 0 w 46"/>
                <a:gd name="T3" fmla="*/ 0 h 32"/>
                <a:gd name="T4" fmla="*/ 0 w 46"/>
                <a:gd name="T5" fmla="*/ 0 h 32"/>
                <a:gd name="T6" fmla="*/ 0 w 46"/>
                <a:gd name="T7" fmla="*/ 0 h 32"/>
                <a:gd name="T8" fmla="*/ 0 w 46"/>
                <a:gd name="T9" fmla="*/ 0 h 32"/>
                <a:gd name="T10" fmla="*/ 0 w 46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32"/>
                <a:gd name="T20" fmla="*/ 46 w 46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32">
                  <a:moveTo>
                    <a:pt x="45" y="31"/>
                  </a:moveTo>
                  <a:lnTo>
                    <a:pt x="45" y="16"/>
                  </a:lnTo>
                  <a:lnTo>
                    <a:pt x="15" y="0"/>
                  </a:lnTo>
                  <a:lnTo>
                    <a:pt x="0" y="16"/>
                  </a:lnTo>
                  <a:lnTo>
                    <a:pt x="30" y="31"/>
                  </a:lnTo>
                  <a:lnTo>
                    <a:pt x="45" y="31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397" y="1727"/>
              <a:ext cx="32" cy="35"/>
            </a:xfrm>
            <a:custGeom>
              <a:avLst/>
              <a:gdLst>
                <a:gd name="T0" fmla="*/ 0 w 75"/>
                <a:gd name="T1" fmla="*/ 0 h 93"/>
                <a:gd name="T2" fmla="*/ 0 w 75"/>
                <a:gd name="T3" fmla="*/ 0 h 93"/>
                <a:gd name="T4" fmla="*/ 0 w 75"/>
                <a:gd name="T5" fmla="*/ 0 h 93"/>
                <a:gd name="T6" fmla="*/ 0 w 75"/>
                <a:gd name="T7" fmla="*/ 0 h 93"/>
                <a:gd name="T8" fmla="*/ 0 w 75"/>
                <a:gd name="T9" fmla="*/ 0 h 93"/>
                <a:gd name="T10" fmla="*/ 0 w 75"/>
                <a:gd name="T11" fmla="*/ 0 h 93"/>
                <a:gd name="T12" fmla="*/ 0 w 75"/>
                <a:gd name="T13" fmla="*/ 0 h 93"/>
                <a:gd name="T14" fmla="*/ 0 w 75"/>
                <a:gd name="T15" fmla="*/ 0 h 93"/>
                <a:gd name="T16" fmla="*/ 0 w 75"/>
                <a:gd name="T17" fmla="*/ 0 h 93"/>
                <a:gd name="T18" fmla="*/ 0 w 75"/>
                <a:gd name="T19" fmla="*/ 0 h 93"/>
                <a:gd name="T20" fmla="*/ 0 w 75"/>
                <a:gd name="T21" fmla="*/ 0 h 93"/>
                <a:gd name="T22" fmla="*/ 0 w 75"/>
                <a:gd name="T23" fmla="*/ 0 h 93"/>
                <a:gd name="T24" fmla="*/ 0 w 75"/>
                <a:gd name="T25" fmla="*/ 0 h 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"/>
                <a:gd name="T40" fmla="*/ 0 h 93"/>
                <a:gd name="T41" fmla="*/ 75 w 75"/>
                <a:gd name="T42" fmla="*/ 93 h 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" h="93">
                  <a:moveTo>
                    <a:pt x="30" y="92"/>
                  </a:moveTo>
                  <a:lnTo>
                    <a:pt x="44" y="77"/>
                  </a:lnTo>
                  <a:lnTo>
                    <a:pt x="74" y="46"/>
                  </a:lnTo>
                  <a:lnTo>
                    <a:pt x="74" y="31"/>
                  </a:lnTo>
                  <a:lnTo>
                    <a:pt x="59" y="31"/>
                  </a:lnTo>
                  <a:lnTo>
                    <a:pt x="59" y="0"/>
                  </a:lnTo>
                  <a:lnTo>
                    <a:pt x="30" y="0"/>
                  </a:lnTo>
                  <a:lnTo>
                    <a:pt x="15" y="15"/>
                  </a:lnTo>
                  <a:lnTo>
                    <a:pt x="30" y="31"/>
                  </a:lnTo>
                  <a:lnTo>
                    <a:pt x="15" y="31"/>
                  </a:lnTo>
                  <a:lnTo>
                    <a:pt x="0" y="61"/>
                  </a:lnTo>
                  <a:lnTo>
                    <a:pt x="0" y="77"/>
                  </a:lnTo>
                  <a:lnTo>
                    <a:pt x="30" y="92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423" y="1727"/>
              <a:ext cx="7" cy="12"/>
            </a:xfrm>
            <a:custGeom>
              <a:avLst/>
              <a:gdLst>
                <a:gd name="T0" fmla="*/ 0 w 17"/>
                <a:gd name="T1" fmla="*/ 0 h 32"/>
                <a:gd name="T2" fmla="*/ 0 w 17"/>
                <a:gd name="T3" fmla="*/ 0 h 32"/>
                <a:gd name="T4" fmla="*/ 0 w 17"/>
                <a:gd name="T5" fmla="*/ 0 h 32"/>
                <a:gd name="T6" fmla="*/ 0 w 17"/>
                <a:gd name="T7" fmla="*/ 0 h 32"/>
                <a:gd name="T8" fmla="*/ 0 w 17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2"/>
                <a:gd name="T17" fmla="*/ 17 w 1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2">
                  <a:moveTo>
                    <a:pt x="0" y="0"/>
                  </a:moveTo>
                  <a:lnTo>
                    <a:pt x="0" y="31"/>
                  </a:lnTo>
                  <a:lnTo>
                    <a:pt x="16" y="31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" name="Freeform 24"/>
            <p:cNvSpPr>
              <a:spLocks/>
            </p:cNvSpPr>
            <p:nvPr/>
          </p:nvSpPr>
          <p:spPr bwMode="auto">
            <a:xfrm>
              <a:off x="230" y="1582"/>
              <a:ext cx="212" cy="175"/>
            </a:xfrm>
            <a:custGeom>
              <a:avLst/>
              <a:gdLst>
                <a:gd name="T0" fmla="*/ 0 w 492"/>
                <a:gd name="T1" fmla="*/ 0 h 462"/>
                <a:gd name="T2" fmla="*/ 0 w 492"/>
                <a:gd name="T3" fmla="*/ 0 h 462"/>
                <a:gd name="T4" fmla="*/ 0 w 492"/>
                <a:gd name="T5" fmla="*/ 0 h 462"/>
                <a:gd name="T6" fmla="*/ 0 w 492"/>
                <a:gd name="T7" fmla="*/ 0 h 462"/>
                <a:gd name="T8" fmla="*/ 0 w 492"/>
                <a:gd name="T9" fmla="*/ 0 h 462"/>
                <a:gd name="T10" fmla="*/ 0 w 492"/>
                <a:gd name="T11" fmla="*/ 0 h 462"/>
                <a:gd name="T12" fmla="*/ 0 w 492"/>
                <a:gd name="T13" fmla="*/ 0 h 462"/>
                <a:gd name="T14" fmla="*/ 0 w 492"/>
                <a:gd name="T15" fmla="*/ 0 h 462"/>
                <a:gd name="T16" fmla="*/ 0 w 492"/>
                <a:gd name="T17" fmla="*/ 0 h 462"/>
                <a:gd name="T18" fmla="*/ 0 w 492"/>
                <a:gd name="T19" fmla="*/ 0 h 462"/>
                <a:gd name="T20" fmla="*/ 0 w 492"/>
                <a:gd name="T21" fmla="*/ 0 h 462"/>
                <a:gd name="T22" fmla="*/ 0 w 492"/>
                <a:gd name="T23" fmla="*/ 0 h 462"/>
                <a:gd name="T24" fmla="*/ 0 w 492"/>
                <a:gd name="T25" fmla="*/ 0 h 462"/>
                <a:gd name="T26" fmla="*/ 0 w 492"/>
                <a:gd name="T27" fmla="*/ 0 h 462"/>
                <a:gd name="T28" fmla="*/ 0 w 492"/>
                <a:gd name="T29" fmla="*/ 0 h 462"/>
                <a:gd name="T30" fmla="*/ 0 w 492"/>
                <a:gd name="T31" fmla="*/ 0 h 462"/>
                <a:gd name="T32" fmla="*/ 0 w 492"/>
                <a:gd name="T33" fmla="*/ 0 h 462"/>
                <a:gd name="T34" fmla="*/ 0 w 492"/>
                <a:gd name="T35" fmla="*/ 0 h 462"/>
                <a:gd name="T36" fmla="*/ 0 w 492"/>
                <a:gd name="T37" fmla="*/ 0 h 462"/>
                <a:gd name="T38" fmla="*/ 0 w 492"/>
                <a:gd name="T39" fmla="*/ 0 h 462"/>
                <a:gd name="T40" fmla="*/ 0 w 492"/>
                <a:gd name="T41" fmla="*/ 0 h 462"/>
                <a:gd name="T42" fmla="*/ 0 w 492"/>
                <a:gd name="T43" fmla="*/ 0 h 462"/>
                <a:gd name="T44" fmla="*/ 0 w 492"/>
                <a:gd name="T45" fmla="*/ 0 h 462"/>
                <a:gd name="T46" fmla="*/ 0 w 492"/>
                <a:gd name="T47" fmla="*/ 0 h 462"/>
                <a:gd name="T48" fmla="*/ 0 w 492"/>
                <a:gd name="T49" fmla="*/ 0 h 462"/>
                <a:gd name="T50" fmla="*/ 0 w 492"/>
                <a:gd name="T51" fmla="*/ 0 h 462"/>
                <a:gd name="T52" fmla="*/ 0 w 492"/>
                <a:gd name="T53" fmla="*/ 0 h 462"/>
                <a:gd name="T54" fmla="*/ 0 w 492"/>
                <a:gd name="T55" fmla="*/ 0 h 462"/>
                <a:gd name="T56" fmla="*/ 0 w 492"/>
                <a:gd name="T57" fmla="*/ 0 h 462"/>
                <a:gd name="T58" fmla="*/ 0 w 492"/>
                <a:gd name="T59" fmla="*/ 0 h 462"/>
                <a:gd name="T60" fmla="*/ 0 w 492"/>
                <a:gd name="T61" fmla="*/ 0 h 462"/>
                <a:gd name="T62" fmla="*/ 0 w 492"/>
                <a:gd name="T63" fmla="*/ 0 h 462"/>
                <a:gd name="T64" fmla="*/ 0 w 492"/>
                <a:gd name="T65" fmla="*/ 0 h 462"/>
                <a:gd name="T66" fmla="*/ 0 w 492"/>
                <a:gd name="T67" fmla="*/ 0 h 462"/>
                <a:gd name="T68" fmla="*/ 0 w 492"/>
                <a:gd name="T69" fmla="*/ 0 h 462"/>
                <a:gd name="T70" fmla="*/ 0 w 492"/>
                <a:gd name="T71" fmla="*/ 0 h 462"/>
                <a:gd name="T72" fmla="*/ 0 w 492"/>
                <a:gd name="T73" fmla="*/ 0 h 462"/>
                <a:gd name="T74" fmla="*/ 0 w 492"/>
                <a:gd name="T75" fmla="*/ 0 h 462"/>
                <a:gd name="T76" fmla="*/ 0 w 492"/>
                <a:gd name="T77" fmla="*/ 0 h 462"/>
                <a:gd name="T78" fmla="*/ 0 w 492"/>
                <a:gd name="T79" fmla="*/ 0 h 462"/>
                <a:gd name="T80" fmla="*/ 0 w 492"/>
                <a:gd name="T81" fmla="*/ 0 h 462"/>
                <a:gd name="T82" fmla="*/ 0 w 492"/>
                <a:gd name="T83" fmla="*/ 0 h 462"/>
                <a:gd name="T84" fmla="*/ 0 w 492"/>
                <a:gd name="T85" fmla="*/ 0 h 462"/>
                <a:gd name="T86" fmla="*/ 0 w 492"/>
                <a:gd name="T87" fmla="*/ 0 h 462"/>
                <a:gd name="T88" fmla="*/ 0 w 492"/>
                <a:gd name="T89" fmla="*/ 0 h 462"/>
                <a:gd name="T90" fmla="*/ 0 w 492"/>
                <a:gd name="T91" fmla="*/ 0 h 462"/>
                <a:gd name="T92" fmla="*/ 0 w 492"/>
                <a:gd name="T93" fmla="*/ 0 h 462"/>
                <a:gd name="T94" fmla="*/ 0 w 492"/>
                <a:gd name="T95" fmla="*/ 0 h 462"/>
                <a:gd name="T96" fmla="*/ 0 w 492"/>
                <a:gd name="T97" fmla="*/ 0 h 462"/>
                <a:gd name="T98" fmla="*/ 0 w 492"/>
                <a:gd name="T99" fmla="*/ 0 h 462"/>
                <a:gd name="T100" fmla="*/ 0 w 492"/>
                <a:gd name="T101" fmla="*/ 0 h 462"/>
                <a:gd name="T102" fmla="*/ 0 w 492"/>
                <a:gd name="T103" fmla="*/ 0 h 462"/>
                <a:gd name="T104" fmla="*/ 0 w 492"/>
                <a:gd name="T105" fmla="*/ 0 h 462"/>
                <a:gd name="T106" fmla="*/ 0 w 492"/>
                <a:gd name="T107" fmla="*/ 0 h 462"/>
                <a:gd name="T108" fmla="*/ 0 w 492"/>
                <a:gd name="T109" fmla="*/ 0 h 462"/>
                <a:gd name="T110" fmla="*/ 0 w 492"/>
                <a:gd name="T111" fmla="*/ 0 h 462"/>
                <a:gd name="T112" fmla="*/ 0 w 492"/>
                <a:gd name="T113" fmla="*/ 0 h 462"/>
                <a:gd name="T114" fmla="*/ 0 w 492"/>
                <a:gd name="T115" fmla="*/ 0 h 462"/>
                <a:gd name="T116" fmla="*/ 0 w 492"/>
                <a:gd name="T117" fmla="*/ 0 h 46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92"/>
                <a:gd name="T178" fmla="*/ 0 h 462"/>
                <a:gd name="T179" fmla="*/ 492 w 492"/>
                <a:gd name="T180" fmla="*/ 462 h 46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92" h="462">
                  <a:moveTo>
                    <a:pt x="387" y="461"/>
                  </a:moveTo>
                  <a:lnTo>
                    <a:pt x="387" y="446"/>
                  </a:lnTo>
                  <a:lnTo>
                    <a:pt x="402" y="415"/>
                  </a:lnTo>
                  <a:lnTo>
                    <a:pt x="417" y="415"/>
                  </a:lnTo>
                  <a:lnTo>
                    <a:pt x="402" y="400"/>
                  </a:lnTo>
                  <a:lnTo>
                    <a:pt x="417" y="384"/>
                  </a:lnTo>
                  <a:lnTo>
                    <a:pt x="446" y="384"/>
                  </a:lnTo>
                  <a:lnTo>
                    <a:pt x="461" y="384"/>
                  </a:lnTo>
                  <a:lnTo>
                    <a:pt x="476" y="338"/>
                  </a:lnTo>
                  <a:lnTo>
                    <a:pt x="491" y="307"/>
                  </a:lnTo>
                  <a:lnTo>
                    <a:pt x="431" y="307"/>
                  </a:lnTo>
                  <a:lnTo>
                    <a:pt x="402" y="369"/>
                  </a:lnTo>
                  <a:lnTo>
                    <a:pt x="372" y="369"/>
                  </a:lnTo>
                  <a:lnTo>
                    <a:pt x="357" y="384"/>
                  </a:lnTo>
                  <a:lnTo>
                    <a:pt x="327" y="353"/>
                  </a:lnTo>
                  <a:lnTo>
                    <a:pt x="312" y="292"/>
                  </a:lnTo>
                  <a:lnTo>
                    <a:pt x="298" y="277"/>
                  </a:lnTo>
                  <a:lnTo>
                    <a:pt x="298" y="215"/>
                  </a:lnTo>
                  <a:lnTo>
                    <a:pt x="327" y="200"/>
                  </a:lnTo>
                  <a:lnTo>
                    <a:pt x="327" y="184"/>
                  </a:lnTo>
                  <a:lnTo>
                    <a:pt x="298" y="184"/>
                  </a:lnTo>
                  <a:lnTo>
                    <a:pt x="298" y="154"/>
                  </a:lnTo>
                  <a:lnTo>
                    <a:pt x="283" y="123"/>
                  </a:lnTo>
                  <a:lnTo>
                    <a:pt x="268" y="92"/>
                  </a:lnTo>
                  <a:lnTo>
                    <a:pt x="238" y="92"/>
                  </a:lnTo>
                  <a:lnTo>
                    <a:pt x="223" y="108"/>
                  </a:lnTo>
                  <a:lnTo>
                    <a:pt x="193" y="31"/>
                  </a:lnTo>
                  <a:lnTo>
                    <a:pt x="164" y="31"/>
                  </a:lnTo>
                  <a:lnTo>
                    <a:pt x="164" y="46"/>
                  </a:lnTo>
                  <a:lnTo>
                    <a:pt x="119" y="31"/>
                  </a:lnTo>
                  <a:lnTo>
                    <a:pt x="45" y="15"/>
                  </a:lnTo>
                  <a:lnTo>
                    <a:pt x="0" y="0"/>
                  </a:lnTo>
                  <a:lnTo>
                    <a:pt x="15" y="77"/>
                  </a:lnTo>
                  <a:lnTo>
                    <a:pt x="30" y="92"/>
                  </a:lnTo>
                  <a:lnTo>
                    <a:pt x="45" y="123"/>
                  </a:lnTo>
                  <a:lnTo>
                    <a:pt x="30" y="123"/>
                  </a:lnTo>
                  <a:lnTo>
                    <a:pt x="45" y="154"/>
                  </a:lnTo>
                  <a:lnTo>
                    <a:pt x="60" y="169"/>
                  </a:lnTo>
                  <a:lnTo>
                    <a:pt x="60" y="200"/>
                  </a:lnTo>
                  <a:lnTo>
                    <a:pt x="89" y="246"/>
                  </a:lnTo>
                  <a:lnTo>
                    <a:pt x="104" y="246"/>
                  </a:lnTo>
                  <a:lnTo>
                    <a:pt x="89" y="215"/>
                  </a:lnTo>
                  <a:lnTo>
                    <a:pt x="74" y="108"/>
                  </a:lnTo>
                  <a:lnTo>
                    <a:pt x="45" y="77"/>
                  </a:lnTo>
                  <a:lnTo>
                    <a:pt x="45" y="31"/>
                  </a:lnTo>
                  <a:lnTo>
                    <a:pt x="74" y="61"/>
                  </a:lnTo>
                  <a:lnTo>
                    <a:pt x="89" y="123"/>
                  </a:lnTo>
                  <a:lnTo>
                    <a:pt x="89" y="154"/>
                  </a:lnTo>
                  <a:lnTo>
                    <a:pt x="104" y="169"/>
                  </a:lnTo>
                  <a:lnTo>
                    <a:pt x="134" y="215"/>
                  </a:lnTo>
                  <a:lnTo>
                    <a:pt x="149" y="215"/>
                  </a:lnTo>
                  <a:lnTo>
                    <a:pt x="164" y="292"/>
                  </a:lnTo>
                  <a:lnTo>
                    <a:pt x="164" y="323"/>
                  </a:lnTo>
                  <a:lnTo>
                    <a:pt x="193" y="353"/>
                  </a:lnTo>
                  <a:lnTo>
                    <a:pt x="238" y="400"/>
                  </a:lnTo>
                  <a:lnTo>
                    <a:pt x="312" y="430"/>
                  </a:lnTo>
                  <a:lnTo>
                    <a:pt x="342" y="430"/>
                  </a:lnTo>
                  <a:lnTo>
                    <a:pt x="357" y="430"/>
                  </a:lnTo>
                  <a:lnTo>
                    <a:pt x="387" y="461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2" name="Freeform 25"/>
            <p:cNvSpPr>
              <a:spLocks/>
            </p:cNvSpPr>
            <p:nvPr/>
          </p:nvSpPr>
          <p:spPr bwMode="auto">
            <a:xfrm>
              <a:off x="460" y="1686"/>
              <a:ext cx="78" cy="29"/>
            </a:xfrm>
            <a:custGeom>
              <a:avLst/>
              <a:gdLst>
                <a:gd name="T0" fmla="*/ 0 w 180"/>
                <a:gd name="T1" fmla="*/ 0 h 78"/>
                <a:gd name="T2" fmla="*/ 0 w 180"/>
                <a:gd name="T3" fmla="*/ 0 h 78"/>
                <a:gd name="T4" fmla="*/ 0 w 180"/>
                <a:gd name="T5" fmla="*/ 0 h 78"/>
                <a:gd name="T6" fmla="*/ 0 w 180"/>
                <a:gd name="T7" fmla="*/ 0 h 78"/>
                <a:gd name="T8" fmla="*/ 0 w 180"/>
                <a:gd name="T9" fmla="*/ 0 h 78"/>
                <a:gd name="T10" fmla="*/ 0 w 180"/>
                <a:gd name="T11" fmla="*/ 0 h 78"/>
                <a:gd name="T12" fmla="*/ 0 w 180"/>
                <a:gd name="T13" fmla="*/ 0 h 78"/>
                <a:gd name="T14" fmla="*/ 0 w 180"/>
                <a:gd name="T15" fmla="*/ 0 h 78"/>
                <a:gd name="T16" fmla="*/ 0 w 180"/>
                <a:gd name="T17" fmla="*/ 0 h 78"/>
                <a:gd name="T18" fmla="*/ 0 w 180"/>
                <a:gd name="T19" fmla="*/ 0 h 78"/>
                <a:gd name="T20" fmla="*/ 0 w 180"/>
                <a:gd name="T21" fmla="*/ 0 h 78"/>
                <a:gd name="T22" fmla="*/ 0 w 180"/>
                <a:gd name="T23" fmla="*/ 0 h 78"/>
                <a:gd name="T24" fmla="*/ 0 w 180"/>
                <a:gd name="T25" fmla="*/ 0 h 78"/>
                <a:gd name="T26" fmla="*/ 0 w 180"/>
                <a:gd name="T27" fmla="*/ 0 h 78"/>
                <a:gd name="T28" fmla="*/ 0 w 180"/>
                <a:gd name="T29" fmla="*/ 0 h 78"/>
                <a:gd name="T30" fmla="*/ 0 w 180"/>
                <a:gd name="T31" fmla="*/ 0 h 78"/>
                <a:gd name="T32" fmla="*/ 0 w 180"/>
                <a:gd name="T33" fmla="*/ 0 h 78"/>
                <a:gd name="T34" fmla="*/ 0 w 180"/>
                <a:gd name="T35" fmla="*/ 0 h 78"/>
                <a:gd name="T36" fmla="*/ 0 w 180"/>
                <a:gd name="T37" fmla="*/ 0 h 78"/>
                <a:gd name="T38" fmla="*/ 0 w 180"/>
                <a:gd name="T39" fmla="*/ 0 h 7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0"/>
                <a:gd name="T61" fmla="*/ 0 h 78"/>
                <a:gd name="T62" fmla="*/ 180 w 180"/>
                <a:gd name="T63" fmla="*/ 78 h 7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0" h="78">
                  <a:moveTo>
                    <a:pt x="0" y="31"/>
                  </a:moveTo>
                  <a:lnTo>
                    <a:pt x="15" y="31"/>
                  </a:lnTo>
                  <a:lnTo>
                    <a:pt x="15" y="15"/>
                  </a:lnTo>
                  <a:lnTo>
                    <a:pt x="45" y="15"/>
                  </a:lnTo>
                  <a:lnTo>
                    <a:pt x="75" y="31"/>
                  </a:lnTo>
                  <a:lnTo>
                    <a:pt x="90" y="31"/>
                  </a:lnTo>
                  <a:lnTo>
                    <a:pt x="104" y="46"/>
                  </a:lnTo>
                  <a:lnTo>
                    <a:pt x="119" y="62"/>
                  </a:lnTo>
                  <a:lnTo>
                    <a:pt x="119" y="77"/>
                  </a:lnTo>
                  <a:lnTo>
                    <a:pt x="179" y="77"/>
                  </a:lnTo>
                  <a:lnTo>
                    <a:pt x="179" y="62"/>
                  </a:lnTo>
                  <a:lnTo>
                    <a:pt x="164" y="62"/>
                  </a:lnTo>
                  <a:lnTo>
                    <a:pt x="149" y="62"/>
                  </a:lnTo>
                  <a:lnTo>
                    <a:pt x="149" y="46"/>
                  </a:lnTo>
                  <a:lnTo>
                    <a:pt x="134" y="46"/>
                  </a:lnTo>
                  <a:lnTo>
                    <a:pt x="104" y="15"/>
                  </a:lnTo>
                  <a:lnTo>
                    <a:pt x="90" y="15"/>
                  </a:lnTo>
                  <a:lnTo>
                    <a:pt x="45" y="0"/>
                  </a:lnTo>
                  <a:lnTo>
                    <a:pt x="15" y="0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26"/>
            <p:cNvSpPr>
              <a:spLocks/>
            </p:cNvSpPr>
            <p:nvPr/>
          </p:nvSpPr>
          <p:spPr bwMode="auto">
            <a:xfrm>
              <a:off x="468" y="1698"/>
              <a:ext cx="7" cy="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4" name="Freeform 27"/>
            <p:cNvSpPr>
              <a:spLocks/>
            </p:cNvSpPr>
            <p:nvPr/>
          </p:nvSpPr>
          <p:spPr bwMode="auto">
            <a:xfrm>
              <a:off x="506" y="1727"/>
              <a:ext cx="13" cy="6"/>
            </a:xfrm>
            <a:custGeom>
              <a:avLst/>
              <a:gdLst>
                <a:gd name="T0" fmla="*/ 0 w 30"/>
                <a:gd name="T1" fmla="*/ 0 h 17"/>
                <a:gd name="T2" fmla="*/ 0 w 30"/>
                <a:gd name="T3" fmla="*/ 0 h 17"/>
                <a:gd name="T4" fmla="*/ 0 w 30"/>
                <a:gd name="T5" fmla="*/ 0 h 17"/>
                <a:gd name="T6" fmla="*/ 0 w 30"/>
                <a:gd name="T7" fmla="*/ 0 h 17"/>
                <a:gd name="T8" fmla="*/ 0 w 30"/>
                <a:gd name="T9" fmla="*/ 0 h 17"/>
                <a:gd name="T10" fmla="*/ 0 w 30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7"/>
                <a:gd name="T20" fmla="*/ 30 w 30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7">
                  <a:moveTo>
                    <a:pt x="0" y="16"/>
                  </a:moveTo>
                  <a:lnTo>
                    <a:pt x="15" y="16"/>
                  </a:lnTo>
                  <a:lnTo>
                    <a:pt x="29" y="16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5" name="Freeform 28"/>
            <p:cNvSpPr>
              <a:spLocks/>
            </p:cNvSpPr>
            <p:nvPr/>
          </p:nvSpPr>
          <p:spPr bwMode="auto">
            <a:xfrm>
              <a:off x="532" y="1715"/>
              <a:ext cx="26" cy="24"/>
            </a:xfrm>
            <a:custGeom>
              <a:avLst/>
              <a:gdLst>
                <a:gd name="T0" fmla="*/ 0 w 61"/>
                <a:gd name="T1" fmla="*/ 0 h 63"/>
                <a:gd name="T2" fmla="*/ 0 w 61"/>
                <a:gd name="T3" fmla="*/ 0 h 63"/>
                <a:gd name="T4" fmla="*/ 0 w 61"/>
                <a:gd name="T5" fmla="*/ 0 h 63"/>
                <a:gd name="T6" fmla="*/ 0 w 61"/>
                <a:gd name="T7" fmla="*/ 0 h 63"/>
                <a:gd name="T8" fmla="*/ 0 w 61"/>
                <a:gd name="T9" fmla="*/ 0 h 63"/>
                <a:gd name="T10" fmla="*/ 0 w 61"/>
                <a:gd name="T11" fmla="*/ 0 h 63"/>
                <a:gd name="T12" fmla="*/ 0 w 61"/>
                <a:gd name="T13" fmla="*/ 0 h 63"/>
                <a:gd name="T14" fmla="*/ 0 w 61"/>
                <a:gd name="T15" fmla="*/ 0 h 63"/>
                <a:gd name="T16" fmla="*/ 0 w 61"/>
                <a:gd name="T17" fmla="*/ 0 h 63"/>
                <a:gd name="T18" fmla="*/ 0 w 61"/>
                <a:gd name="T19" fmla="*/ 0 h 63"/>
                <a:gd name="T20" fmla="*/ 0 w 61"/>
                <a:gd name="T21" fmla="*/ 0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"/>
                <a:gd name="T34" fmla="*/ 0 h 63"/>
                <a:gd name="T35" fmla="*/ 61 w 61"/>
                <a:gd name="T36" fmla="*/ 63 h 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" h="63">
                  <a:moveTo>
                    <a:pt x="60" y="62"/>
                  </a:moveTo>
                  <a:lnTo>
                    <a:pt x="60" y="31"/>
                  </a:lnTo>
                  <a:lnTo>
                    <a:pt x="60" y="16"/>
                  </a:lnTo>
                  <a:lnTo>
                    <a:pt x="45" y="16"/>
                  </a:lnTo>
                  <a:lnTo>
                    <a:pt x="30" y="0"/>
                  </a:lnTo>
                  <a:lnTo>
                    <a:pt x="30" y="16"/>
                  </a:lnTo>
                  <a:lnTo>
                    <a:pt x="45" y="31"/>
                  </a:lnTo>
                  <a:lnTo>
                    <a:pt x="0" y="31"/>
                  </a:lnTo>
                  <a:lnTo>
                    <a:pt x="15" y="47"/>
                  </a:lnTo>
                  <a:lnTo>
                    <a:pt x="45" y="47"/>
                  </a:lnTo>
                  <a:lnTo>
                    <a:pt x="60" y="62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6" name="Freeform 29"/>
            <p:cNvSpPr>
              <a:spLocks/>
            </p:cNvSpPr>
            <p:nvPr/>
          </p:nvSpPr>
          <p:spPr bwMode="auto">
            <a:xfrm>
              <a:off x="506" y="1674"/>
              <a:ext cx="8" cy="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7" name="Line 30"/>
            <p:cNvSpPr>
              <a:spLocks noChangeShapeType="1"/>
            </p:cNvSpPr>
            <p:nvPr/>
          </p:nvSpPr>
          <p:spPr bwMode="auto">
            <a:xfrm>
              <a:off x="545" y="1704"/>
              <a:ext cx="0" cy="6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205" y="1146"/>
              <a:ext cx="513" cy="372"/>
            </a:xfrm>
            <a:custGeom>
              <a:avLst/>
              <a:gdLst>
                <a:gd name="T0" fmla="*/ 0 w 1193"/>
                <a:gd name="T1" fmla="*/ 0 h 985"/>
                <a:gd name="T2" fmla="*/ 0 w 1193"/>
                <a:gd name="T3" fmla="*/ 0 h 985"/>
                <a:gd name="T4" fmla="*/ 0 w 1193"/>
                <a:gd name="T5" fmla="*/ 0 h 985"/>
                <a:gd name="T6" fmla="*/ 0 w 1193"/>
                <a:gd name="T7" fmla="*/ 0 h 985"/>
                <a:gd name="T8" fmla="*/ 0 w 1193"/>
                <a:gd name="T9" fmla="*/ 0 h 985"/>
                <a:gd name="T10" fmla="*/ 0 w 1193"/>
                <a:gd name="T11" fmla="*/ 0 h 985"/>
                <a:gd name="T12" fmla="*/ 0 w 1193"/>
                <a:gd name="T13" fmla="*/ 0 h 985"/>
                <a:gd name="T14" fmla="*/ 0 w 1193"/>
                <a:gd name="T15" fmla="*/ 0 h 985"/>
                <a:gd name="T16" fmla="*/ 0 w 1193"/>
                <a:gd name="T17" fmla="*/ 0 h 985"/>
                <a:gd name="T18" fmla="*/ 0 w 1193"/>
                <a:gd name="T19" fmla="*/ 0 h 985"/>
                <a:gd name="T20" fmla="*/ 0 w 1193"/>
                <a:gd name="T21" fmla="*/ 0 h 985"/>
                <a:gd name="T22" fmla="*/ 0 w 1193"/>
                <a:gd name="T23" fmla="*/ 0 h 985"/>
                <a:gd name="T24" fmla="*/ 0 w 1193"/>
                <a:gd name="T25" fmla="*/ 0 h 985"/>
                <a:gd name="T26" fmla="*/ 0 w 1193"/>
                <a:gd name="T27" fmla="*/ 0 h 985"/>
                <a:gd name="T28" fmla="*/ 0 w 1193"/>
                <a:gd name="T29" fmla="*/ 0 h 985"/>
                <a:gd name="T30" fmla="*/ 0 w 1193"/>
                <a:gd name="T31" fmla="*/ 0 h 985"/>
                <a:gd name="T32" fmla="*/ 0 w 1193"/>
                <a:gd name="T33" fmla="*/ 0 h 985"/>
                <a:gd name="T34" fmla="*/ 0 w 1193"/>
                <a:gd name="T35" fmla="*/ 0 h 985"/>
                <a:gd name="T36" fmla="*/ 0 w 1193"/>
                <a:gd name="T37" fmla="*/ 0 h 985"/>
                <a:gd name="T38" fmla="*/ 0 w 1193"/>
                <a:gd name="T39" fmla="*/ 0 h 985"/>
                <a:gd name="T40" fmla="*/ 0 w 1193"/>
                <a:gd name="T41" fmla="*/ 0 h 985"/>
                <a:gd name="T42" fmla="*/ 0 w 1193"/>
                <a:gd name="T43" fmla="*/ 0 h 985"/>
                <a:gd name="T44" fmla="*/ 0 w 1193"/>
                <a:gd name="T45" fmla="*/ 0 h 985"/>
                <a:gd name="T46" fmla="*/ 0 w 1193"/>
                <a:gd name="T47" fmla="*/ 0 h 985"/>
                <a:gd name="T48" fmla="*/ 0 w 1193"/>
                <a:gd name="T49" fmla="*/ 0 h 985"/>
                <a:gd name="T50" fmla="*/ 0 w 1193"/>
                <a:gd name="T51" fmla="*/ 0 h 985"/>
                <a:gd name="T52" fmla="*/ 0 w 1193"/>
                <a:gd name="T53" fmla="*/ 0 h 985"/>
                <a:gd name="T54" fmla="*/ 0 w 1193"/>
                <a:gd name="T55" fmla="*/ 0 h 985"/>
                <a:gd name="T56" fmla="*/ 0 w 1193"/>
                <a:gd name="T57" fmla="*/ 0 h 985"/>
                <a:gd name="T58" fmla="*/ 0 w 1193"/>
                <a:gd name="T59" fmla="*/ 0 h 985"/>
                <a:gd name="T60" fmla="*/ 0 w 1193"/>
                <a:gd name="T61" fmla="*/ 0 h 985"/>
                <a:gd name="T62" fmla="*/ 0 w 1193"/>
                <a:gd name="T63" fmla="*/ 0 h 985"/>
                <a:gd name="T64" fmla="*/ 0 w 1193"/>
                <a:gd name="T65" fmla="*/ 0 h 985"/>
                <a:gd name="T66" fmla="*/ 0 w 1193"/>
                <a:gd name="T67" fmla="*/ 0 h 985"/>
                <a:gd name="T68" fmla="*/ 0 w 1193"/>
                <a:gd name="T69" fmla="*/ 0 h 985"/>
                <a:gd name="T70" fmla="*/ 0 w 1193"/>
                <a:gd name="T71" fmla="*/ 0 h 985"/>
                <a:gd name="T72" fmla="*/ 0 w 1193"/>
                <a:gd name="T73" fmla="*/ 0 h 985"/>
                <a:gd name="T74" fmla="*/ 0 w 1193"/>
                <a:gd name="T75" fmla="*/ 0 h 985"/>
                <a:gd name="T76" fmla="*/ 0 w 1193"/>
                <a:gd name="T77" fmla="*/ 0 h 985"/>
                <a:gd name="T78" fmla="*/ 0 w 1193"/>
                <a:gd name="T79" fmla="*/ 0 h 985"/>
                <a:gd name="T80" fmla="*/ 0 w 1193"/>
                <a:gd name="T81" fmla="*/ 0 h 985"/>
                <a:gd name="T82" fmla="*/ 0 w 1193"/>
                <a:gd name="T83" fmla="*/ 0 h 985"/>
                <a:gd name="T84" fmla="*/ 0 w 1193"/>
                <a:gd name="T85" fmla="*/ 0 h 985"/>
                <a:gd name="T86" fmla="*/ 0 w 1193"/>
                <a:gd name="T87" fmla="*/ 0 h 985"/>
                <a:gd name="T88" fmla="*/ 0 w 1193"/>
                <a:gd name="T89" fmla="*/ 0 h 985"/>
                <a:gd name="T90" fmla="*/ 0 w 1193"/>
                <a:gd name="T91" fmla="*/ 0 h 985"/>
                <a:gd name="T92" fmla="*/ 0 w 1193"/>
                <a:gd name="T93" fmla="*/ 0 h 985"/>
                <a:gd name="T94" fmla="*/ 0 w 1193"/>
                <a:gd name="T95" fmla="*/ 0 h 985"/>
                <a:gd name="T96" fmla="*/ 0 w 1193"/>
                <a:gd name="T97" fmla="*/ 0 h 985"/>
                <a:gd name="T98" fmla="*/ 0 w 1193"/>
                <a:gd name="T99" fmla="*/ 0 h 985"/>
                <a:gd name="T100" fmla="*/ 0 w 1193"/>
                <a:gd name="T101" fmla="*/ 0 h 985"/>
                <a:gd name="T102" fmla="*/ 0 w 1193"/>
                <a:gd name="T103" fmla="*/ 0 h 985"/>
                <a:gd name="T104" fmla="*/ 0 w 1193"/>
                <a:gd name="T105" fmla="*/ 0 h 985"/>
                <a:gd name="T106" fmla="*/ 0 w 1193"/>
                <a:gd name="T107" fmla="*/ 0 h 985"/>
                <a:gd name="T108" fmla="*/ 0 w 1193"/>
                <a:gd name="T109" fmla="*/ 0 h 985"/>
                <a:gd name="T110" fmla="*/ 0 w 1193"/>
                <a:gd name="T111" fmla="*/ 0 h 985"/>
                <a:gd name="T112" fmla="*/ 0 w 1193"/>
                <a:gd name="T113" fmla="*/ 0 h 9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93"/>
                <a:gd name="T172" fmla="*/ 0 h 985"/>
                <a:gd name="T173" fmla="*/ 1193 w 1193"/>
                <a:gd name="T174" fmla="*/ 985 h 98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93" h="985">
                  <a:moveTo>
                    <a:pt x="765" y="939"/>
                  </a:moveTo>
                  <a:lnTo>
                    <a:pt x="765" y="954"/>
                  </a:lnTo>
                  <a:lnTo>
                    <a:pt x="765" y="969"/>
                  </a:lnTo>
                  <a:lnTo>
                    <a:pt x="751" y="969"/>
                  </a:lnTo>
                  <a:lnTo>
                    <a:pt x="736" y="969"/>
                  </a:lnTo>
                  <a:lnTo>
                    <a:pt x="692" y="984"/>
                  </a:lnTo>
                  <a:lnTo>
                    <a:pt x="706" y="954"/>
                  </a:lnTo>
                  <a:lnTo>
                    <a:pt x="721" y="954"/>
                  </a:lnTo>
                  <a:lnTo>
                    <a:pt x="736" y="939"/>
                  </a:lnTo>
                  <a:lnTo>
                    <a:pt x="736" y="908"/>
                  </a:lnTo>
                  <a:lnTo>
                    <a:pt x="736" y="923"/>
                  </a:lnTo>
                  <a:lnTo>
                    <a:pt x="765" y="923"/>
                  </a:lnTo>
                  <a:lnTo>
                    <a:pt x="751" y="893"/>
                  </a:lnTo>
                  <a:lnTo>
                    <a:pt x="736" y="878"/>
                  </a:lnTo>
                  <a:lnTo>
                    <a:pt x="706" y="878"/>
                  </a:lnTo>
                  <a:lnTo>
                    <a:pt x="706" y="833"/>
                  </a:lnTo>
                  <a:lnTo>
                    <a:pt x="692" y="833"/>
                  </a:lnTo>
                  <a:lnTo>
                    <a:pt x="692" y="802"/>
                  </a:lnTo>
                  <a:lnTo>
                    <a:pt x="648" y="802"/>
                  </a:lnTo>
                  <a:lnTo>
                    <a:pt x="633" y="802"/>
                  </a:lnTo>
                  <a:lnTo>
                    <a:pt x="618" y="817"/>
                  </a:lnTo>
                  <a:lnTo>
                    <a:pt x="530" y="787"/>
                  </a:lnTo>
                  <a:lnTo>
                    <a:pt x="500" y="787"/>
                  </a:lnTo>
                  <a:lnTo>
                    <a:pt x="368" y="757"/>
                  </a:lnTo>
                  <a:lnTo>
                    <a:pt x="221" y="742"/>
                  </a:lnTo>
                  <a:lnTo>
                    <a:pt x="118" y="712"/>
                  </a:lnTo>
                  <a:lnTo>
                    <a:pt x="103" y="696"/>
                  </a:lnTo>
                  <a:lnTo>
                    <a:pt x="59" y="651"/>
                  </a:lnTo>
                  <a:lnTo>
                    <a:pt x="74" y="606"/>
                  </a:lnTo>
                  <a:lnTo>
                    <a:pt x="59" y="545"/>
                  </a:lnTo>
                  <a:lnTo>
                    <a:pt x="88" y="500"/>
                  </a:lnTo>
                  <a:lnTo>
                    <a:pt x="88" y="484"/>
                  </a:lnTo>
                  <a:lnTo>
                    <a:pt x="74" y="454"/>
                  </a:lnTo>
                  <a:lnTo>
                    <a:pt x="74" y="394"/>
                  </a:lnTo>
                  <a:lnTo>
                    <a:pt x="59" y="363"/>
                  </a:lnTo>
                  <a:lnTo>
                    <a:pt x="29" y="363"/>
                  </a:lnTo>
                  <a:lnTo>
                    <a:pt x="15" y="318"/>
                  </a:lnTo>
                  <a:lnTo>
                    <a:pt x="0" y="318"/>
                  </a:lnTo>
                  <a:lnTo>
                    <a:pt x="0" y="303"/>
                  </a:lnTo>
                  <a:lnTo>
                    <a:pt x="206" y="0"/>
                  </a:lnTo>
                  <a:lnTo>
                    <a:pt x="280" y="45"/>
                  </a:lnTo>
                  <a:lnTo>
                    <a:pt x="338" y="45"/>
                  </a:lnTo>
                  <a:lnTo>
                    <a:pt x="353" y="45"/>
                  </a:lnTo>
                  <a:lnTo>
                    <a:pt x="368" y="61"/>
                  </a:lnTo>
                  <a:lnTo>
                    <a:pt x="397" y="45"/>
                  </a:lnTo>
                  <a:lnTo>
                    <a:pt x="412" y="76"/>
                  </a:lnTo>
                  <a:lnTo>
                    <a:pt x="427" y="91"/>
                  </a:lnTo>
                  <a:lnTo>
                    <a:pt x="456" y="91"/>
                  </a:lnTo>
                  <a:lnTo>
                    <a:pt x="530" y="167"/>
                  </a:lnTo>
                  <a:lnTo>
                    <a:pt x="515" y="167"/>
                  </a:lnTo>
                  <a:lnTo>
                    <a:pt x="559" y="197"/>
                  </a:lnTo>
                  <a:lnTo>
                    <a:pt x="574" y="242"/>
                  </a:lnTo>
                  <a:lnTo>
                    <a:pt x="589" y="212"/>
                  </a:lnTo>
                  <a:lnTo>
                    <a:pt x="633" y="197"/>
                  </a:lnTo>
                  <a:lnTo>
                    <a:pt x="603" y="182"/>
                  </a:lnTo>
                  <a:lnTo>
                    <a:pt x="648" y="182"/>
                  </a:lnTo>
                  <a:lnTo>
                    <a:pt x="648" y="197"/>
                  </a:lnTo>
                  <a:lnTo>
                    <a:pt x="692" y="242"/>
                  </a:lnTo>
                  <a:lnTo>
                    <a:pt x="692" y="227"/>
                  </a:lnTo>
                  <a:lnTo>
                    <a:pt x="706" y="242"/>
                  </a:lnTo>
                  <a:lnTo>
                    <a:pt x="736" y="227"/>
                  </a:lnTo>
                  <a:lnTo>
                    <a:pt x="736" y="288"/>
                  </a:lnTo>
                  <a:lnTo>
                    <a:pt x="751" y="288"/>
                  </a:lnTo>
                  <a:lnTo>
                    <a:pt x="751" y="257"/>
                  </a:lnTo>
                  <a:lnTo>
                    <a:pt x="795" y="242"/>
                  </a:lnTo>
                  <a:lnTo>
                    <a:pt x="795" y="167"/>
                  </a:lnTo>
                  <a:lnTo>
                    <a:pt x="839" y="121"/>
                  </a:lnTo>
                  <a:lnTo>
                    <a:pt x="854" y="151"/>
                  </a:lnTo>
                  <a:lnTo>
                    <a:pt x="854" y="167"/>
                  </a:lnTo>
                  <a:lnTo>
                    <a:pt x="854" y="197"/>
                  </a:lnTo>
                  <a:lnTo>
                    <a:pt x="839" y="197"/>
                  </a:lnTo>
                  <a:lnTo>
                    <a:pt x="854" y="227"/>
                  </a:lnTo>
                  <a:lnTo>
                    <a:pt x="868" y="227"/>
                  </a:lnTo>
                  <a:lnTo>
                    <a:pt x="868" y="242"/>
                  </a:lnTo>
                  <a:lnTo>
                    <a:pt x="854" y="272"/>
                  </a:lnTo>
                  <a:lnTo>
                    <a:pt x="868" y="288"/>
                  </a:lnTo>
                  <a:lnTo>
                    <a:pt x="912" y="257"/>
                  </a:lnTo>
                  <a:lnTo>
                    <a:pt x="927" y="227"/>
                  </a:lnTo>
                  <a:lnTo>
                    <a:pt x="957" y="257"/>
                  </a:lnTo>
                  <a:lnTo>
                    <a:pt x="927" y="318"/>
                  </a:lnTo>
                  <a:lnTo>
                    <a:pt x="898" y="318"/>
                  </a:lnTo>
                  <a:lnTo>
                    <a:pt x="854" y="318"/>
                  </a:lnTo>
                  <a:lnTo>
                    <a:pt x="868" y="333"/>
                  </a:lnTo>
                  <a:lnTo>
                    <a:pt x="824" y="348"/>
                  </a:lnTo>
                  <a:lnTo>
                    <a:pt x="809" y="378"/>
                  </a:lnTo>
                  <a:lnTo>
                    <a:pt x="765" y="378"/>
                  </a:lnTo>
                  <a:lnTo>
                    <a:pt x="751" y="409"/>
                  </a:lnTo>
                  <a:lnTo>
                    <a:pt x="736" y="409"/>
                  </a:lnTo>
                  <a:lnTo>
                    <a:pt x="706" y="424"/>
                  </a:lnTo>
                  <a:lnTo>
                    <a:pt x="662" y="469"/>
                  </a:lnTo>
                  <a:lnTo>
                    <a:pt x="648" y="515"/>
                  </a:lnTo>
                  <a:lnTo>
                    <a:pt x="662" y="530"/>
                  </a:lnTo>
                  <a:lnTo>
                    <a:pt x="662" y="575"/>
                  </a:lnTo>
                  <a:lnTo>
                    <a:pt x="692" y="575"/>
                  </a:lnTo>
                  <a:lnTo>
                    <a:pt x="751" y="636"/>
                  </a:lnTo>
                  <a:lnTo>
                    <a:pt x="765" y="636"/>
                  </a:lnTo>
                  <a:lnTo>
                    <a:pt x="795" y="666"/>
                  </a:lnTo>
                  <a:lnTo>
                    <a:pt x="780" y="681"/>
                  </a:lnTo>
                  <a:lnTo>
                    <a:pt x="795" y="696"/>
                  </a:lnTo>
                  <a:lnTo>
                    <a:pt x="765" y="712"/>
                  </a:lnTo>
                  <a:lnTo>
                    <a:pt x="795" y="757"/>
                  </a:lnTo>
                  <a:lnTo>
                    <a:pt x="809" y="757"/>
                  </a:lnTo>
                  <a:lnTo>
                    <a:pt x="824" y="757"/>
                  </a:lnTo>
                  <a:lnTo>
                    <a:pt x="839" y="727"/>
                  </a:lnTo>
                  <a:lnTo>
                    <a:pt x="854" y="696"/>
                  </a:lnTo>
                  <a:lnTo>
                    <a:pt x="839" y="681"/>
                  </a:lnTo>
                  <a:lnTo>
                    <a:pt x="883" y="651"/>
                  </a:lnTo>
                  <a:lnTo>
                    <a:pt x="898" y="590"/>
                  </a:lnTo>
                  <a:lnTo>
                    <a:pt x="868" y="575"/>
                  </a:lnTo>
                  <a:lnTo>
                    <a:pt x="883" y="560"/>
                  </a:lnTo>
                  <a:lnTo>
                    <a:pt x="898" y="560"/>
                  </a:lnTo>
                  <a:lnTo>
                    <a:pt x="927" y="454"/>
                  </a:lnTo>
                  <a:lnTo>
                    <a:pt x="957" y="454"/>
                  </a:lnTo>
                  <a:lnTo>
                    <a:pt x="1001" y="484"/>
                  </a:lnTo>
                  <a:lnTo>
                    <a:pt x="1015" y="530"/>
                  </a:lnTo>
                  <a:lnTo>
                    <a:pt x="1030" y="530"/>
                  </a:lnTo>
                  <a:lnTo>
                    <a:pt x="1015" y="590"/>
                  </a:lnTo>
                  <a:lnTo>
                    <a:pt x="1060" y="606"/>
                  </a:lnTo>
                  <a:lnTo>
                    <a:pt x="1104" y="575"/>
                  </a:lnTo>
                  <a:lnTo>
                    <a:pt x="1118" y="651"/>
                  </a:lnTo>
                  <a:lnTo>
                    <a:pt x="1118" y="666"/>
                  </a:lnTo>
                  <a:lnTo>
                    <a:pt x="1118" y="681"/>
                  </a:lnTo>
                  <a:lnTo>
                    <a:pt x="1163" y="712"/>
                  </a:lnTo>
                  <a:lnTo>
                    <a:pt x="1163" y="727"/>
                  </a:lnTo>
                  <a:lnTo>
                    <a:pt x="1192" y="742"/>
                  </a:lnTo>
                  <a:lnTo>
                    <a:pt x="1177" y="787"/>
                  </a:lnTo>
                  <a:lnTo>
                    <a:pt x="1163" y="802"/>
                  </a:lnTo>
                  <a:lnTo>
                    <a:pt x="1133" y="802"/>
                  </a:lnTo>
                  <a:lnTo>
                    <a:pt x="1118" y="833"/>
                  </a:lnTo>
                  <a:lnTo>
                    <a:pt x="1089" y="833"/>
                  </a:lnTo>
                  <a:lnTo>
                    <a:pt x="1074" y="833"/>
                  </a:lnTo>
                  <a:lnTo>
                    <a:pt x="1089" y="833"/>
                  </a:lnTo>
                  <a:lnTo>
                    <a:pt x="1074" y="833"/>
                  </a:lnTo>
                  <a:lnTo>
                    <a:pt x="1030" y="817"/>
                  </a:lnTo>
                  <a:lnTo>
                    <a:pt x="986" y="833"/>
                  </a:lnTo>
                  <a:lnTo>
                    <a:pt x="971" y="833"/>
                  </a:lnTo>
                  <a:lnTo>
                    <a:pt x="927" y="878"/>
                  </a:lnTo>
                  <a:lnTo>
                    <a:pt x="898" y="893"/>
                  </a:lnTo>
                  <a:lnTo>
                    <a:pt x="927" y="878"/>
                  </a:lnTo>
                  <a:lnTo>
                    <a:pt x="971" y="848"/>
                  </a:lnTo>
                  <a:lnTo>
                    <a:pt x="986" y="848"/>
                  </a:lnTo>
                  <a:lnTo>
                    <a:pt x="1015" y="833"/>
                  </a:lnTo>
                  <a:lnTo>
                    <a:pt x="1030" y="848"/>
                  </a:lnTo>
                  <a:lnTo>
                    <a:pt x="1015" y="863"/>
                  </a:lnTo>
                  <a:lnTo>
                    <a:pt x="1001" y="863"/>
                  </a:lnTo>
                  <a:lnTo>
                    <a:pt x="1001" y="878"/>
                  </a:lnTo>
                  <a:lnTo>
                    <a:pt x="1015" y="878"/>
                  </a:lnTo>
                  <a:lnTo>
                    <a:pt x="1001" y="893"/>
                  </a:lnTo>
                  <a:lnTo>
                    <a:pt x="1015" y="908"/>
                  </a:lnTo>
                  <a:lnTo>
                    <a:pt x="1015" y="923"/>
                  </a:lnTo>
                  <a:lnTo>
                    <a:pt x="1060" y="923"/>
                  </a:lnTo>
                  <a:lnTo>
                    <a:pt x="1060" y="939"/>
                  </a:lnTo>
                  <a:lnTo>
                    <a:pt x="1015" y="954"/>
                  </a:lnTo>
                  <a:lnTo>
                    <a:pt x="986" y="984"/>
                  </a:lnTo>
                  <a:lnTo>
                    <a:pt x="986" y="969"/>
                  </a:lnTo>
                  <a:lnTo>
                    <a:pt x="1015" y="939"/>
                  </a:lnTo>
                  <a:lnTo>
                    <a:pt x="1001" y="923"/>
                  </a:lnTo>
                  <a:lnTo>
                    <a:pt x="971" y="939"/>
                  </a:lnTo>
                  <a:lnTo>
                    <a:pt x="957" y="908"/>
                  </a:lnTo>
                  <a:lnTo>
                    <a:pt x="957" y="893"/>
                  </a:lnTo>
                  <a:lnTo>
                    <a:pt x="942" y="878"/>
                  </a:lnTo>
                  <a:lnTo>
                    <a:pt x="942" y="893"/>
                  </a:lnTo>
                  <a:lnTo>
                    <a:pt x="927" y="908"/>
                  </a:lnTo>
                  <a:lnTo>
                    <a:pt x="898" y="939"/>
                  </a:lnTo>
                  <a:lnTo>
                    <a:pt x="883" y="923"/>
                  </a:lnTo>
                  <a:lnTo>
                    <a:pt x="868" y="939"/>
                  </a:lnTo>
                  <a:lnTo>
                    <a:pt x="854" y="923"/>
                  </a:lnTo>
                  <a:lnTo>
                    <a:pt x="824" y="939"/>
                  </a:lnTo>
                  <a:lnTo>
                    <a:pt x="809" y="939"/>
                  </a:lnTo>
                  <a:lnTo>
                    <a:pt x="780" y="939"/>
                  </a:lnTo>
                  <a:lnTo>
                    <a:pt x="765" y="939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205" y="1146"/>
              <a:ext cx="519" cy="378"/>
            </a:xfrm>
            <a:custGeom>
              <a:avLst/>
              <a:gdLst>
                <a:gd name="T0" fmla="*/ 0 w 1208"/>
                <a:gd name="T1" fmla="*/ 0 h 1000"/>
                <a:gd name="T2" fmla="*/ 0 w 1208"/>
                <a:gd name="T3" fmla="*/ 0 h 1000"/>
                <a:gd name="T4" fmla="*/ 0 w 1208"/>
                <a:gd name="T5" fmla="*/ 0 h 1000"/>
                <a:gd name="T6" fmla="*/ 0 w 1208"/>
                <a:gd name="T7" fmla="*/ 0 h 1000"/>
                <a:gd name="T8" fmla="*/ 0 w 1208"/>
                <a:gd name="T9" fmla="*/ 0 h 1000"/>
                <a:gd name="T10" fmla="*/ 0 w 1208"/>
                <a:gd name="T11" fmla="*/ 0 h 1000"/>
                <a:gd name="T12" fmla="*/ 0 w 1208"/>
                <a:gd name="T13" fmla="*/ 0 h 1000"/>
                <a:gd name="T14" fmla="*/ 0 w 1208"/>
                <a:gd name="T15" fmla="*/ 0 h 1000"/>
                <a:gd name="T16" fmla="*/ 0 w 1208"/>
                <a:gd name="T17" fmla="*/ 0 h 1000"/>
                <a:gd name="T18" fmla="*/ 0 w 1208"/>
                <a:gd name="T19" fmla="*/ 0 h 1000"/>
                <a:gd name="T20" fmla="*/ 0 w 1208"/>
                <a:gd name="T21" fmla="*/ 0 h 1000"/>
                <a:gd name="T22" fmla="*/ 0 w 1208"/>
                <a:gd name="T23" fmla="*/ 0 h 1000"/>
                <a:gd name="T24" fmla="*/ 0 w 1208"/>
                <a:gd name="T25" fmla="*/ 0 h 1000"/>
                <a:gd name="T26" fmla="*/ 0 w 1208"/>
                <a:gd name="T27" fmla="*/ 0 h 1000"/>
                <a:gd name="T28" fmla="*/ 0 w 1208"/>
                <a:gd name="T29" fmla="*/ 0 h 1000"/>
                <a:gd name="T30" fmla="*/ 0 w 1208"/>
                <a:gd name="T31" fmla="*/ 0 h 1000"/>
                <a:gd name="T32" fmla="*/ 0 w 1208"/>
                <a:gd name="T33" fmla="*/ 0 h 1000"/>
                <a:gd name="T34" fmla="*/ 0 w 1208"/>
                <a:gd name="T35" fmla="*/ 0 h 1000"/>
                <a:gd name="T36" fmla="*/ 0 w 1208"/>
                <a:gd name="T37" fmla="*/ 0 h 1000"/>
                <a:gd name="T38" fmla="*/ 0 w 1208"/>
                <a:gd name="T39" fmla="*/ 0 h 1000"/>
                <a:gd name="T40" fmla="*/ 0 w 1208"/>
                <a:gd name="T41" fmla="*/ 0 h 1000"/>
                <a:gd name="T42" fmla="*/ 0 w 1208"/>
                <a:gd name="T43" fmla="*/ 0 h 1000"/>
                <a:gd name="T44" fmla="*/ 0 w 1208"/>
                <a:gd name="T45" fmla="*/ 0 h 1000"/>
                <a:gd name="T46" fmla="*/ 0 w 1208"/>
                <a:gd name="T47" fmla="*/ 0 h 1000"/>
                <a:gd name="T48" fmla="*/ 0 w 1208"/>
                <a:gd name="T49" fmla="*/ 0 h 1000"/>
                <a:gd name="T50" fmla="*/ 0 w 1208"/>
                <a:gd name="T51" fmla="*/ 0 h 1000"/>
                <a:gd name="T52" fmla="*/ 0 w 1208"/>
                <a:gd name="T53" fmla="*/ 0 h 1000"/>
                <a:gd name="T54" fmla="*/ 0 w 1208"/>
                <a:gd name="T55" fmla="*/ 0 h 1000"/>
                <a:gd name="T56" fmla="*/ 0 w 1208"/>
                <a:gd name="T57" fmla="*/ 0 h 1000"/>
                <a:gd name="T58" fmla="*/ 0 w 1208"/>
                <a:gd name="T59" fmla="*/ 0 h 1000"/>
                <a:gd name="T60" fmla="*/ 0 w 1208"/>
                <a:gd name="T61" fmla="*/ 0 h 1000"/>
                <a:gd name="T62" fmla="*/ 0 w 1208"/>
                <a:gd name="T63" fmla="*/ 0 h 1000"/>
                <a:gd name="T64" fmla="*/ 0 w 1208"/>
                <a:gd name="T65" fmla="*/ 0 h 1000"/>
                <a:gd name="T66" fmla="*/ 0 w 1208"/>
                <a:gd name="T67" fmla="*/ 0 h 1000"/>
                <a:gd name="T68" fmla="*/ 0 w 1208"/>
                <a:gd name="T69" fmla="*/ 0 h 1000"/>
                <a:gd name="T70" fmla="*/ 0 w 1208"/>
                <a:gd name="T71" fmla="*/ 0 h 1000"/>
                <a:gd name="T72" fmla="*/ 0 w 1208"/>
                <a:gd name="T73" fmla="*/ 0 h 1000"/>
                <a:gd name="T74" fmla="*/ 0 w 1208"/>
                <a:gd name="T75" fmla="*/ 0 h 1000"/>
                <a:gd name="T76" fmla="*/ 0 w 1208"/>
                <a:gd name="T77" fmla="*/ 0 h 1000"/>
                <a:gd name="T78" fmla="*/ 0 w 1208"/>
                <a:gd name="T79" fmla="*/ 0 h 1000"/>
                <a:gd name="T80" fmla="*/ 0 w 1208"/>
                <a:gd name="T81" fmla="*/ 0 h 1000"/>
                <a:gd name="T82" fmla="*/ 0 w 1208"/>
                <a:gd name="T83" fmla="*/ 0 h 1000"/>
                <a:gd name="T84" fmla="*/ 0 w 1208"/>
                <a:gd name="T85" fmla="*/ 0 h 1000"/>
                <a:gd name="T86" fmla="*/ 0 w 1208"/>
                <a:gd name="T87" fmla="*/ 0 h 1000"/>
                <a:gd name="T88" fmla="*/ 0 w 1208"/>
                <a:gd name="T89" fmla="*/ 0 h 1000"/>
                <a:gd name="T90" fmla="*/ 0 w 1208"/>
                <a:gd name="T91" fmla="*/ 0 h 1000"/>
                <a:gd name="T92" fmla="*/ 0 w 1208"/>
                <a:gd name="T93" fmla="*/ 0 h 1000"/>
                <a:gd name="T94" fmla="*/ 0 w 1208"/>
                <a:gd name="T95" fmla="*/ 0 h 1000"/>
                <a:gd name="T96" fmla="*/ 0 w 1208"/>
                <a:gd name="T97" fmla="*/ 0 h 1000"/>
                <a:gd name="T98" fmla="*/ 0 w 1208"/>
                <a:gd name="T99" fmla="*/ 0 h 1000"/>
                <a:gd name="T100" fmla="*/ 0 w 1208"/>
                <a:gd name="T101" fmla="*/ 0 h 1000"/>
                <a:gd name="T102" fmla="*/ 0 w 1208"/>
                <a:gd name="T103" fmla="*/ 0 h 1000"/>
                <a:gd name="T104" fmla="*/ 0 w 1208"/>
                <a:gd name="T105" fmla="*/ 0 h 1000"/>
                <a:gd name="T106" fmla="*/ 0 w 1208"/>
                <a:gd name="T107" fmla="*/ 0 h 1000"/>
                <a:gd name="T108" fmla="*/ 0 w 1208"/>
                <a:gd name="T109" fmla="*/ 0 h 1000"/>
                <a:gd name="T110" fmla="*/ 0 w 1208"/>
                <a:gd name="T111" fmla="*/ 0 h 10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08"/>
                <a:gd name="T169" fmla="*/ 0 h 1000"/>
                <a:gd name="T170" fmla="*/ 1208 w 1208"/>
                <a:gd name="T171" fmla="*/ 1000 h 10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08" h="1000">
                  <a:moveTo>
                    <a:pt x="775" y="953"/>
                  </a:moveTo>
                  <a:lnTo>
                    <a:pt x="775" y="968"/>
                  </a:lnTo>
                  <a:lnTo>
                    <a:pt x="775" y="984"/>
                  </a:lnTo>
                  <a:lnTo>
                    <a:pt x="760" y="984"/>
                  </a:lnTo>
                  <a:lnTo>
                    <a:pt x="745" y="984"/>
                  </a:lnTo>
                  <a:lnTo>
                    <a:pt x="700" y="999"/>
                  </a:lnTo>
                  <a:lnTo>
                    <a:pt x="715" y="968"/>
                  </a:lnTo>
                  <a:lnTo>
                    <a:pt x="730" y="968"/>
                  </a:lnTo>
                  <a:lnTo>
                    <a:pt x="745" y="953"/>
                  </a:lnTo>
                  <a:lnTo>
                    <a:pt x="745" y="922"/>
                  </a:lnTo>
                  <a:lnTo>
                    <a:pt x="745" y="938"/>
                  </a:lnTo>
                  <a:lnTo>
                    <a:pt x="775" y="938"/>
                  </a:lnTo>
                  <a:lnTo>
                    <a:pt x="760" y="907"/>
                  </a:lnTo>
                  <a:lnTo>
                    <a:pt x="745" y="891"/>
                  </a:lnTo>
                  <a:lnTo>
                    <a:pt x="715" y="891"/>
                  </a:lnTo>
                  <a:lnTo>
                    <a:pt x="715" y="845"/>
                  </a:lnTo>
                  <a:lnTo>
                    <a:pt x="700" y="845"/>
                  </a:lnTo>
                  <a:lnTo>
                    <a:pt x="700" y="815"/>
                  </a:lnTo>
                  <a:lnTo>
                    <a:pt x="656" y="815"/>
                  </a:lnTo>
                  <a:lnTo>
                    <a:pt x="641" y="815"/>
                  </a:lnTo>
                  <a:lnTo>
                    <a:pt x="626" y="830"/>
                  </a:lnTo>
                  <a:lnTo>
                    <a:pt x="536" y="799"/>
                  </a:lnTo>
                  <a:lnTo>
                    <a:pt x="507" y="799"/>
                  </a:lnTo>
                  <a:lnTo>
                    <a:pt x="373" y="768"/>
                  </a:lnTo>
                  <a:lnTo>
                    <a:pt x="224" y="753"/>
                  </a:lnTo>
                  <a:lnTo>
                    <a:pt x="119" y="722"/>
                  </a:lnTo>
                  <a:lnTo>
                    <a:pt x="104" y="707"/>
                  </a:lnTo>
                  <a:lnTo>
                    <a:pt x="60" y="661"/>
                  </a:lnTo>
                  <a:lnTo>
                    <a:pt x="75" y="615"/>
                  </a:lnTo>
                  <a:lnTo>
                    <a:pt x="60" y="553"/>
                  </a:lnTo>
                  <a:lnTo>
                    <a:pt x="89" y="507"/>
                  </a:lnTo>
                  <a:lnTo>
                    <a:pt x="89" y="492"/>
                  </a:lnTo>
                  <a:lnTo>
                    <a:pt x="75" y="461"/>
                  </a:lnTo>
                  <a:lnTo>
                    <a:pt x="75" y="400"/>
                  </a:lnTo>
                  <a:lnTo>
                    <a:pt x="60" y="369"/>
                  </a:lnTo>
                  <a:lnTo>
                    <a:pt x="30" y="369"/>
                  </a:lnTo>
                  <a:lnTo>
                    <a:pt x="15" y="323"/>
                  </a:lnTo>
                  <a:lnTo>
                    <a:pt x="0" y="323"/>
                  </a:lnTo>
                  <a:lnTo>
                    <a:pt x="0" y="307"/>
                  </a:lnTo>
                  <a:lnTo>
                    <a:pt x="209" y="0"/>
                  </a:lnTo>
                  <a:lnTo>
                    <a:pt x="283" y="46"/>
                  </a:lnTo>
                  <a:lnTo>
                    <a:pt x="343" y="46"/>
                  </a:lnTo>
                  <a:lnTo>
                    <a:pt x="358" y="46"/>
                  </a:lnTo>
                  <a:lnTo>
                    <a:pt x="373" y="61"/>
                  </a:lnTo>
                  <a:lnTo>
                    <a:pt x="402" y="46"/>
                  </a:lnTo>
                  <a:lnTo>
                    <a:pt x="417" y="77"/>
                  </a:lnTo>
                  <a:lnTo>
                    <a:pt x="432" y="92"/>
                  </a:lnTo>
                  <a:lnTo>
                    <a:pt x="462" y="92"/>
                  </a:lnTo>
                  <a:lnTo>
                    <a:pt x="536" y="169"/>
                  </a:lnTo>
                  <a:lnTo>
                    <a:pt x="522" y="169"/>
                  </a:lnTo>
                  <a:lnTo>
                    <a:pt x="566" y="200"/>
                  </a:lnTo>
                  <a:lnTo>
                    <a:pt x="581" y="246"/>
                  </a:lnTo>
                  <a:lnTo>
                    <a:pt x="596" y="215"/>
                  </a:lnTo>
                  <a:lnTo>
                    <a:pt x="641" y="200"/>
                  </a:lnTo>
                  <a:lnTo>
                    <a:pt x="611" y="184"/>
                  </a:lnTo>
                  <a:lnTo>
                    <a:pt x="656" y="184"/>
                  </a:lnTo>
                  <a:lnTo>
                    <a:pt x="656" y="200"/>
                  </a:lnTo>
                  <a:lnTo>
                    <a:pt x="700" y="246"/>
                  </a:lnTo>
                  <a:lnTo>
                    <a:pt x="700" y="231"/>
                  </a:lnTo>
                  <a:lnTo>
                    <a:pt x="715" y="246"/>
                  </a:lnTo>
                  <a:lnTo>
                    <a:pt x="745" y="231"/>
                  </a:lnTo>
                  <a:lnTo>
                    <a:pt x="745" y="292"/>
                  </a:lnTo>
                  <a:lnTo>
                    <a:pt x="760" y="292"/>
                  </a:lnTo>
                  <a:lnTo>
                    <a:pt x="760" y="261"/>
                  </a:lnTo>
                  <a:lnTo>
                    <a:pt x="805" y="246"/>
                  </a:lnTo>
                  <a:lnTo>
                    <a:pt x="805" y="169"/>
                  </a:lnTo>
                  <a:lnTo>
                    <a:pt x="849" y="123"/>
                  </a:lnTo>
                  <a:lnTo>
                    <a:pt x="864" y="154"/>
                  </a:lnTo>
                  <a:lnTo>
                    <a:pt x="864" y="169"/>
                  </a:lnTo>
                  <a:lnTo>
                    <a:pt x="864" y="200"/>
                  </a:lnTo>
                  <a:lnTo>
                    <a:pt x="849" y="200"/>
                  </a:lnTo>
                  <a:lnTo>
                    <a:pt x="864" y="231"/>
                  </a:lnTo>
                  <a:lnTo>
                    <a:pt x="879" y="231"/>
                  </a:lnTo>
                  <a:lnTo>
                    <a:pt x="879" y="246"/>
                  </a:lnTo>
                  <a:lnTo>
                    <a:pt x="864" y="277"/>
                  </a:lnTo>
                  <a:lnTo>
                    <a:pt x="879" y="292"/>
                  </a:lnTo>
                  <a:lnTo>
                    <a:pt x="924" y="261"/>
                  </a:lnTo>
                  <a:lnTo>
                    <a:pt x="939" y="231"/>
                  </a:lnTo>
                  <a:lnTo>
                    <a:pt x="969" y="261"/>
                  </a:lnTo>
                  <a:lnTo>
                    <a:pt x="939" y="323"/>
                  </a:lnTo>
                  <a:lnTo>
                    <a:pt x="909" y="323"/>
                  </a:lnTo>
                  <a:lnTo>
                    <a:pt x="864" y="323"/>
                  </a:lnTo>
                  <a:lnTo>
                    <a:pt x="879" y="338"/>
                  </a:lnTo>
                  <a:lnTo>
                    <a:pt x="834" y="353"/>
                  </a:lnTo>
                  <a:lnTo>
                    <a:pt x="820" y="384"/>
                  </a:lnTo>
                  <a:lnTo>
                    <a:pt x="775" y="384"/>
                  </a:lnTo>
                  <a:lnTo>
                    <a:pt x="760" y="415"/>
                  </a:lnTo>
                  <a:lnTo>
                    <a:pt x="745" y="415"/>
                  </a:lnTo>
                  <a:lnTo>
                    <a:pt x="715" y="430"/>
                  </a:lnTo>
                  <a:lnTo>
                    <a:pt x="671" y="476"/>
                  </a:lnTo>
                  <a:lnTo>
                    <a:pt x="656" y="523"/>
                  </a:lnTo>
                  <a:lnTo>
                    <a:pt x="671" y="538"/>
                  </a:lnTo>
                  <a:lnTo>
                    <a:pt x="671" y="584"/>
                  </a:lnTo>
                  <a:lnTo>
                    <a:pt x="700" y="584"/>
                  </a:lnTo>
                  <a:lnTo>
                    <a:pt x="760" y="646"/>
                  </a:lnTo>
                  <a:lnTo>
                    <a:pt x="775" y="646"/>
                  </a:lnTo>
                  <a:lnTo>
                    <a:pt x="805" y="676"/>
                  </a:lnTo>
                  <a:lnTo>
                    <a:pt x="790" y="692"/>
                  </a:lnTo>
                  <a:lnTo>
                    <a:pt x="805" y="707"/>
                  </a:lnTo>
                  <a:lnTo>
                    <a:pt x="775" y="722"/>
                  </a:lnTo>
                  <a:lnTo>
                    <a:pt x="805" y="768"/>
                  </a:lnTo>
                  <a:lnTo>
                    <a:pt x="820" y="768"/>
                  </a:lnTo>
                  <a:lnTo>
                    <a:pt x="834" y="768"/>
                  </a:lnTo>
                  <a:lnTo>
                    <a:pt x="849" y="738"/>
                  </a:lnTo>
                  <a:lnTo>
                    <a:pt x="864" y="707"/>
                  </a:lnTo>
                  <a:lnTo>
                    <a:pt x="849" y="692"/>
                  </a:lnTo>
                  <a:lnTo>
                    <a:pt x="894" y="661"/>
                  </a:lnTo>
                  <a:lnTo>
                    <a:pt x="909" y="599"/>
                  </a:lnTo>
                  <a:lnTo>
                    <a:pt x="879" y="584"/>
                  </a:lnTo>
                  <a:lnTo>
                    <a:pt x="894" y="569"/>
                  </a:lnTo>
                  <a:lnTo>
                    <a:pt x="909" y="569"/>
                  </a:lnTo>
                  <a:lnTo>
                    <a:pt x="939" y="461"/>
                  </a:lnTo>
                  <a:lnTo>
                    <a:pt x="969" y="461"/>
                  </a:lnTo>
                  <a:lnTo>
                    <a:pt x="1013" y="492"/>
                  </a:lnTo>
                  <a:lnTo>
                    <a:pt x="1028" y="538"/>
                  </a:lnTo>
                  <a:lnTo>
                    <a:pt x="1043" y="538"/>
                  </a:lnTo>
                  <a:lnTo>
                    <a:pt x="1028" y="599"/>
                  </a:lnTo>
                  <a:lnTo>
                    <a:pt x="1073" y="615"/>
                  </a:lnTo>
                  <a:lnTo>
                    <a:pt x="1118" y="584"/>
                  </a:lnTo>
                  <a:lnTo>
                    <a:pt x="1132" y="661"/>
                  </a:lnTo>
                  <a:lnTo>
                    <a:pt x="1132" y="676"/>
                  </a:lnTo>
                  <a:lnTo>
                    <a:pt x="1132" y="692"/>
                  </a:lnTo>
                  <a:lnTo>
                    <a:pt x="1177" y="722"/>
                  </a:lnTo>
                  <a:lnTo>
                    <a:pt x="1177" y="738"/>
                  </a:lnTo>
                  <a:lnTo>
                    <a:pt x="1207" y="753"/>
                  </a:lnTo>
                  <a:lnTo>
                    <a:pt x="1192" y="799"/>
                  </a:lnTo>
                  <a:lnTo>
                    <a:pt x="1177" y="815"/>
                  </a:lnTo>
                  <a:lnTo>
                    <a:pt x="1147" y="815"/>
                  </a:lnTo>
                  <a:lnTo>
                    <a:pt x="1132" y="845"/>
                  </a:lnTo>
                  <a:lnTo>
                    <a:pt x="1088" y="845"/>
                  </a:lnTo>
                  <a:lnTo>
                    <a:pt x="1043" y="830"/>
                  </a:lnTo>
                  <a:lnTo>
                    <a:pt x="998" y="845"/>
                  </a:lnTo>
                  <a:lnTo>
                    <a:pt x="983" y="845"/>
                  </a:lnTo>
                  <a:lnTo>
                    <a:pt x="939" y="891"/>
                  </a:lnTo>
                  <a:lnTo>
                    <a:pt x="909" y="907"/>
                  </a:lnTo>
                  <a:lnTo>
                    <a:pt x="939" y="891"/>
                  </a:lnTo>
                  <a:lnTo>
                    <a:pt x="983" y="861"/>
                  </a:lnTo>
                  <a:lnTo>
                    <a:pt x="998" y="861"/>
                  </a:lnTo>
                  <a:lnTo>
                    <a:pt x="1028" y="845"/>
                  </a:lnTo>
                  <a:lnTo>
                    <a:pt x="1043" y="861"/>
                  </a:lnTo>
                  <a:lnTo>
                    <a:pt x="1028" y="876"/>
                  </a:lnTo>
                  <a:lnTo>
                    <a:pt x="1013" y="876"/>
                  </a:lnTo>
                  <a:lnTo>
                    <a:pt x="1013" y="891"/>
                  </a:lnTo>
                  <a:lnTo>
                    <a:pt x="1028" y="891"/>
                  </a:lnTo>
                  <a:lnTo>
                    <a:pt x="1013" y="907"/>
                  </a:lnTo>
                  <a:lnTo>
                    <a:pt x="1028" y="922"/>
                  </a:lnTo>
                  <a:lnTo>
                    <a:pt x="1028" y="938"/>
                  </a:lnTo>
                  <a:lnTo>
                    <a:pt x="1073" y="938"/>
                  </a:lnTo>
                  <a:lnTo>
                    <a:pt x="1073" y="953"/>
                  </a:lnTo>
                  <a:lnTo>
                    <a:pt x="1028" y="968"/>
                  </a:lnTo>
                  <a:lnTo>
                    <a:pt x="998" y="999"/>
                  </a:lnTo>
                  <a:lnTo>
                    <a:pt x="998" y="984"/>
                  </a:lnTo>
                  <a:lnTo>
                    <a:pt x="1028" y="953"/>
                  </a:lnTo>
                  <a:lnTo>
                    <a:pt x="1013" y="938"/>
                  </a:lnTo>
                  <a:lnTo>
                    <a:pt x="983" y="953"/>
                  </a:lnTo>
                  <a:lnTo>
                    <a:pt x="969" y="922"/>
                  </a:lnTo>
                  <a:lnTo>
                    <a:pt x="969" y="907"/>
                  </a:lnTo>
                  <a:lnTo>
                    <a:pt x="954" y="891"/>
                  </a:lnTo>
                  <a:lnTo>
                    <a:pt x="954" y="907"/>
                  </a:lnTo>
                  <a:lnTo>
                    <a:pt x="939" y="922"/>
                  </a:lnTo>
                  <a:lnTo>
                    <a:pt x="909" y="953"/>
                  </a:lnTo>
                  <a:lnTo>
                    <a:pt x="894" y="938"/>
                  </a:lnTo>
                  <a:lnTo>
                    <a:pt x="879" y="953"/>
                  </a:lnTo>
                  <a:lnTo>
                    <a:pt x="864" y="938"/>
                  </a:lnTo>
                  <a:lnTo>
                    <a:pt x="834" y="953"/>
                  </a:lnTo>
                  <a:lnTo>
                    <a:pt x="820" y="953"/>
                  </a:lnTo>
                  <a:lnTo>
                    <a:pt x="790" y="953"/>
                  </a:lnTo>
                  <a:lnTo>
                    <a:pt x="775" y="953"/>
                  </a:lnTo>
                </a:path>
              </a:pathLst>
            </a:cu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0" name="Line 33"/>
            <p:cNvSpPr>
              <a:spLocks noChangeShapeType="1"/>
            </p:cNvSpPr>
            <p:nvPr/>
          </p:nvSpPr>
          <p:spPr bwMode="auto">
            <a:xfrm flipH="1">
              <a:off x="672" y="1466"/>
              <a:ext cx="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597" y="1192"/>
              <a:ext cx="140" cy="152"/>
            </a:xfrm>
            <a:custGeom>
              <a:avLst/>
              <a:gdLst>
                <a:gd name="T0" fmla="*/ 0 w 328"/>
                <a:gd name="T1" fmla="*/ 0 h 401"/>
                <a:gd name="T2" fmla="*/ 0 w 328"/>
                <a:gd name="T3" fmla="*/ 0 h 401"/>
                <a:gd name="T4" fmla="*/ 0 w 328"/>
                <a:gd name="T5" fmla="*/ 0 h 401"/>
                <a:gd name="T6" fmla="*/ 0 w 328"/>
                <a:gd name="T7" fmla="*/ 0 h 401"/>
                <a:gd name="T8" fmla="*/ 0 w 328"/>
                <a:gd name="T9" fmla="*/ 0 h 401"/>
                <a:gd name="T10" fmla="*/ 0 w 328"/>
                <a:gd name="T11" fmla="*/ 0 h 401"/>
                <a:gd name="T12" fmla="*/ 0 w 328"/>
                <a:gd name="T13" fmla="*/ 0 h 401"/>
                <a:gd name="T14" fmla="*/ 0 w 328"/>
                <a:gd name="T15" fmla="*/ 0 h 401"/>
                <a:gd name="T16" fmla="*/ 0 w 328"/>
                <a:gd name="T17" fmla="*/ 0 h 401"/>
                <a:gd name="T18" fmla="*/ 0 w 328"/>
                <a:gd name="T19" fmla="*/ 0 h 401"/>
                <a:gd name="T20" fmla="*/ 0 w 328"/>
                <a:gd name="T21" fmla="*/ 0 h 401"/>
                <a:gd name="T22" fmla="*/ 0 w 328"/>
                <a:gd name="T23" fmla="*/ 0 h 401"/>
                <a:gd name="T24" fmla="*/ 0 w 328"/>
                <a:gd name="T25" fmla="*/ 0 h 401"/>
                <a:gd name="T26" fmla="*/ 0 w 328"/>
                <a:gd name="T27" fmla="*/ 0 h 401"/>
                <a:gd name="T28" fmla="*/ 0 w 328"/>
                <a:gd name="T29" fmla="*/ 0 h 401"/>
                <a:gd name="T30" fmla="*/ 0 w 328"/>
                <a:gd name="T31" fmla="*/ 0 h 401"/>
                <a:gd name="T32" fmla="*/ 0 w 328"/>
                <a:gd name="T33" fmla="*/ 0 h 401"/>
                <a:gd name="T34" fmla="*/ 0 w 328"/>
                <a:gd name="T35" fmla="*/ 0 h 401"/>
                <a:gd name="T36" fmla="*/ 0 w 328"/>
                <a:gd name="T37" fmla="*/ 0 h 401"/>
                <a:gd name="T38" fmla="*/ 0 w 328"/>
                <a:gd name="T39" fmla="*/ 0 h 401"/>
                <a:gd name="T40" fmla="*/ 0 w 328"/>
                <a:gd name="T41" fmla="*/ 0 h 401"/>
                <a:gd name="T42" fmla="*/ 0 w 328"/>
                <a:gd name="T43" fmla="*/ 0 h 401"/>
                <a:gd name="T44" fmla="*/ 0 w 328"/>
                <a:gd name="T45" fmla="*/ 0 h 401"/>
                <a:gd name="T46" fmla="*/ 0 w 328"/>
                <a:gd name="T47" fmla="*/ 0 h 401"/>
                <a:gd name="T48" fmla="*/ 0 w 328"/>
                <a:gd name="T49" fmla="*/ 0 h 401"/>
                <a:gd name="T50" fmla="*/ 0 w 328"/>
                <a:gd name="T51" fmla="*/ 0 h 401"/>
                <a:gd name="T52" fmla="*/ 0 w 328"/>
                <a:gd name="T53" fmla="*/ 0 h 401"/>
                <a:gd name="T54" fmla="*/ 0 w 328"/>
                <a:gd name="T55" fmla="*/ 0 h 401"/>
                <a:gd name="T56" fmla="*/ 0 w 328"/>
                <a:gd name="T57" fmla="*/ 0 h 401"/>
                <a:gd name="T58" fmla="*/ 0 w 328"/>
                <a:gd name="T59" fmla="*/ 0 h 401"/>
                <a:gd name="T60" fmla="*/ 0 w 328"/>
                <a:gd name="T61" fmla="*/ 0 h 401"/>
                <a:gd name="T62" fmla="*/ 0 w 328"/>
                <a:gd name="T63" fmla="*/ 0 h 401"/>
                <a:gd name="T64" fmla="*/ 0 w 328"/>
                <a:gd name="T65" fmla="*/ 0 h 401"/>
                <a:gd name="T66" fmla="*/ 0 w 328"/>
                <a:gd name="T67" fmla="*/ 0 h 401"/>
                <a:gd name="T68" fmla="*/ 0 w 328"/>
                <a:gd name="T69" fmla="*/ 0 h 401"/>
                <a:gd name="T70" fmla="*/ 0 w 328"/>
                <a:gd name="T71" fmla="*/ 0 h 401"/>
                <a:gd name="T72" fmla="*/ 0 w 328"/>
                <a:gd name="T73" fmla="*/ 0 h 401"/>
                <a:gd name="T74" fmla="*/ 0 w 328"/>
                <a:gd name="T75" fmla="*/ 0 h 4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8"/>
                <a:gd name="T115" fmla="*/ 0 h 401"/>
                <a:gd name="T116" fmla="*/ 328 w 328"/>
                <a:gd name="T117" fmla="*/ 401 h 4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8" h="401">
                  <a:moveTo>
                    <a:pt x="208" y="46"/>
                  </a:moveTo>
                  <a:lnTo>
                    <a:pt x="208" y="77"/>
                  </a:lnTo>
                  <a:lnTo>
                    <a:pt x="282" y="138"/>
                  </a:lnTo>
                  <a:lnTo>
                    <a:pt x="253" y="154"/>
                  </a:lnTo>
                  <a:lnTo>
                    <a:pt x="253" y="200"/>
                  </a:lnTo>
                  <a:lnTo>
                    <a:pt x="297" y="231"/>
                  </a:lnTo>
                  <a:lnTo>
                    <a:pt x="327" y="277"/>
                  </a:lnTo>
                  <a:lnTo>
                    <a:pt x="268" y="308"/>
                  </a:lnTo>
                  <a:lnTo>
                    <a:pt x="253" y="277"/>
                  </a:lnTo>
                  <a:lnTo>
                    <a:pt x="223" y="246"/>
                  </a:lnTo>
                  <a:lnTo>
                    <a:pt x="223" y="292"/>
                  </a:lnTo>
                  <a:lnTo>
                    <a:pt x="238" y="338"/>
                  </a:lnTo>
                  <a:lnTo>
                    <a:pt x="223" y="369"/>
                  </a:lnTo>
                  <a:lnTo>
                    <a:pt x="178" y="338"/>
                  </a:lnTo>
                  <a:lnTo>
                    <a:pt x="208" y="400"/>
                  </a:lnTo>
                  <a:lnTo>
                    <a:pt x="164" y="369"/>
                  </a:lnTo>
                  <a:lnTo>
                    <a:pt x="134" y="338"/>
                  </a:lnTo>
                  <a:lnTo>
                    <a:pt x="134" y="308"/>
                  </a:lnTo>
                  <a:lnTo>
                    <a:pt x="104" y="292"/>
                  </a:lnTo>
                  <a:lnTo>
                    <a:pt x="89" y="308"/>
                  </a:lnTo>
                  <a:lnTo>
                    <a:pt x="59" y="292"/>
                  </a:lnTo>
                  <a:lnTo>
                    <a:pt x="59" y="277"/>
                  </a:lnTo>
                  <a:lnTo>
                    <a:pt x="74" y="246"/>
                  </a:lnTo>
                  <a:lnTo>
                    <a:pt x="104" y="262"/>
                  </a:lnTo>
                  <a:lnTo>
                    <a:pt x="119" y="262"/>
                  </a:lnTo>
                  <a:lnTo>
                    <a:pt x="164" y="200"/>
                  </a:lnTo>
                  <a:lnTo>
                    <a:pt x="164" y="185"/>
                  </a:lnTo>
                  <a:lnTo>
                    <a:pt x="104" y="108"/>
                  </a:lnTo>
                  <a:lnTo>
                    <a:pt x="104" y="123"/>
                  </a:lnTo>
                  <a:lnTo>
                    <a:pt x="89" y="108"/>
                  </a:lnTo>
                  <a:lnTo>
                    <a:pt x="30" y="92"/>
                  </a:lnTo>
                  <a:lnTo>
                    <a:pt x="15" y="77"/>
                  </a:lnTo>
                  <a:lnTo>
                    <a:pt x="0" y="15"/>
                  </a:lnTo>
                  <a:lnTo>
                    <a:pt x="59" y="0"/>
                  </a:lnTo>
                  <a:lnTo>
                    <a:pt x="74" y="31"/>
                  </a:lnTo>
                  <a:lnTo>
                    <a:pt x="104" y="15"/>
                  </a:lnTo>
                  <a:lnTo>
                    <a:pt x="149" y="0"/>
                  </a:lnTo>
                  <a:lnTo>
                    <a:pt x="208" y="46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685" y="1094"/>
              <a:ext cx="136" cy="76"/>
            </a:xfrm>
            <a:custGeom>
              <a:avLst/>
              <a:gdLst>
                <a:gd name="T0" fmla="*/ 0 w 315"/>
                <a:gd name="T1" fmla="*/ 0 h 200"/>
                <a:gd name="T2" fmla="*/ 0 w 315"/>
                <a:gd name="T3" fmla="*/ 0 h 200"/>
                <a:gd name="T4" fmla="*/ 0 w 315"/>
                <a:gd name="T5" fmla="*/ 0 h 200"/>
                <a:gd name="T6" fmla="*/ 0 w 315"/>
                <a:gd name="T7" fmla="*/ 0 h 200"/>
                <a:gd name="T8" fmla="*/ 0 w 315"/>
                <a:gd name="T9" fmla="*/ 0 h 200"/>
                <a:gd name="T10" fmla="*/ 0 w 315"/>
                <a:gd name="T11" fmla="*/ 0 h 200"/>
                <a:gd name="T12" fmla="*/ 0 w 315"/>
                <a:gd name="T13" fmla="*/ 0 h 200"/>
                <a:gd name="T14" fmla="*/ 0 w 315"/>
                <a:gd name="T15" fmla="*/ 0 h 200"/>
                <a:gd name="T16" fmla="*/ 0 w 315"/>
                <a:gd name="T17" fmla="*/ 0 h 200"/>
                <a:gd name="T18" fmla="*/ 0 w 315"/>
                <a:gd name="T19" fmla="*/ 0 h 200"/>
                <a:gd name="T20" fmla="*/ 0 w 315"/>
                <a:gd name="T21" fmla="*/ 0 h 200"/>
                <a:gd name="T22" fmla="*/ 0 w 315"/>
                <a:gd name="T23" fmla="*/ 0 h 200"/>
                <a:gd name="T24" fmla="*/ 0 w 315"/>
                <a:gd name="T25" fmla="*/ 0 h 200"/>
                <a:gd name="T26" fmla="*/ 0 w 315"/>
                <a:gd name="T27" fmla="*/ 0 h 200"/>
                <a:gd name="T28" fmla="*/ 0 w 315"/>
                <a:gd name="T29" fmla="*/ 0 h 200"/>
                <a:gd name="T30" fmla="*/ 0 w 315"/>
                <a:gd name="T31" fmla="*/ 0 h 200"/>
                <a:gd name="T32" fmla="*/ 0 w 315"/>
                <a:gd name="T33" fmla="*/ 0 h 200"/>
                <a:gd name="T34" fmla="*/ 0 w 315"/>
                <a:gd name="T35" fmla="*/ 0 h 200"/>
                <a:gd name="T36" fmla="*/ 0 w 315"/>
                <a:gd name="T37" fmla="*/ 0 h 200"/>
                <a:gd name="T38" fmla="*/ 0 w 315"/>
                <a:gd name="T39" fmla="*/ 0 h 200"/>
                <a:gd name="T40" fmla="*/ 0 w 315"/>
                <a:gd name="T41" fmla="*/ 0 h 200"/>
                <a:gd name="T42" fmla="*/ 0 w 315"/>
                <a:gd name="T43" fmla="*/ 0 h 200"/>
                <a:gd name="T44" fmla="*/ 0 w 315"/>
                <a:gd name="T45" fmla="*/ 0 h 200"/>
                <a:gd name="T46" fmla="*/ 0 w 315"/>
                <a:gd name="T47" fmla="*/ 0 h 2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5"/>
                <a:gd name="T73" fmla="*/ 0 h 200"/>
                <a:gd name="T74" fmla="*/ 315 w 315"/>
                <a:gd name="T75" fmla="*/ 200 h 20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5" h="200">
                  <a:moveTo>
                    <a:pt x="30" y="153"/>
                  </a:moveTo>
                  <a:lnTo>
                    <a:pt x="0" y="168"/>
                  </a:lnTo>
                  <a:lnTo>
                    <a:pt x="15" y="184"/>
                  </a:lnTo>
                  <a:lnTo>
                    <a:pt x="45" y="184"/>
                  </a:lnTo>
                  <a:lnTo>
                    <a:pt x="60" y="199"/>
                  </a:lnTo>
                  <a:lnTo>
                    <a:pt x="105" y="153"/>
                  </a:lnTo>
                  <a:lnTo>
                    <a:pt x="135" y="153"/>
                  </a:lnTo>
                  <a:lnTo>
                    <a:pt x="135" y="138"/>
                  </a:lnTo>
                  <a:lnTo>
                    <a:pt x="164" y="122"/>
                  </a:lnTo>
                  <a:lnTo>
                    <a:pt x="179" y="138"/>
                  </a:lnTo>
                  <a:lnTo>
                    <a:pt x="284" y="77"/>
                  </a:lnTo>
                  <a:lnTo>
                    <a:pt x="314" y="15"/>
                  </a:lnTo>
                  <a:lnTo>
                    <a:pt x="75" y="0"/>
                  </a:lnTo>
                  <a:lnTo>
                    <a:pt x="75" y="31"/>
                  </a:lnTo>
                  <a:lnTo>
                    <a:pt x="105" y="46"/>
                  </a:lnTo>
                  <a:lnTo>
                    <a:pt x="150" y="46"/>
                  </a:lnTo>
                  <a:lnTo>
                    <a:pt x="135" y="77"/>
                  </a:lnTo>
                  <a:lnTo>
                    <a:pt x="90" y="77"/>
                  </a:lnTo>
                  <a:lnTo>
                    <a:pt x="60" y="61"/>
                  </a:lnTo>
                  <a:lnTo>
                    <a:pt x="30" y="122"/>
                  </a:lnTo>
                  <a:lnTo>
                    <a:pt x="60" y="138"/>
                  </a:lnTo>
                  <a:lnTo>
                    <a:pt x="45" y="138"/>
                  </a:lnTo>
                  <a:lnTo>
                    <a:pt x="45" y="153"/>
                  </a:lnTo>
                  <a:lnTo>
                    <a:pt x="30" y="153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441" y="1152"/>
              <a:ext cx="71" cy="65"/>
            </a:xfrm>
            <a:custGeom>
              <a:avLst/>
              <a:gdLst>
                <a:gd name="T0" fmla="*/ 0 w 165"/>
                <a:gd name="T1" fmla="*/ 0 h 171"/>
                <a:gd name="T2" fmla="*/ 0 w 165"/>
                <a:gd name="T3" fmla="*/ 0 h 171"/>
                <a:gd name="T4" fmla="*/ 0 w 165"/>
                <a:gd name="T5" fmla="*/ 0 h 171"/>
                <a:gd name="T6" fmla="*/ 0 w 165"/>
                <a:gd name="T7" fmla="*/ 0 h 171"/>
                <a:gd name="T8" fmla="*/ 0 w 165"/>
                <a:gd name="T9" fmla="*/ 0 h 171"/>
                <a:gd name="T10" fmla="*/ 0 w 165"/>
                <a:gd name="T11" fmla="*/ 0 h 171"/>
                <a:gd name="T12" fmla="*/ 0 w 165"/>
                <a:gd name="T13" fmla="*/ 0 h 171"/>
                <a:gd name="T14" fmla="*/ 0 w 165"/>
                <a:gd name="T15" fmla="*/ 0 h 171"/>
                <a:gd name="T16" fmla="*/ 0 w 165"/>
                <a:gd name="T17" fmla="*/ 0 h 171"/>
                <a:gd name="T18" fmla="*/ 0 w 165"/>
                <a:gd name="T19" fmla="*/ 0 h 171"/>
                <a:gd name="T20" fmla="*/ 0 w 165"/>
                <a:gd name="T21" fmla="*/ 0 h 171"/>
                <a:gd name="T22" fmla="*/ 0 w 165"/>
                <a:gd name="T23" fmla="*/ 0 h 171"/>
                <a:gd name="T24" fmla="*/ 0 w 165"/>
                <a:gd name="T25" fmla="*/ 0 h 171"/>
                <a:gd name="T26" fmla="*/ 0 w 165"/>
                <a:gd name="T27" fmla="*/ 0 h 171"/>
                <a:gd name="T28" fmla="*/ 0 w 165"/>
                <a:gd name="T29" fmla="*/ 0 h 171"/>
                <a:gd name="T30" fmla="*/ 0 w 165"/>
                <a:gd name="T31" fmla="*/ 0 h 171"/>
                <a:gd name="T32" fmla="*/ 0 w 165"/>
                <a:gd name="T33" fmla="*/ 0 h 171"/>
                <a:gd name="T34" fmla="*/ 0 w 165"/>
                <a:gd name="T35" fmla="*/ 0 h 17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5"/>
                <a:gd name="T55" fmla="*/ 0 h 171"/>
                <a:gd name="T56" fmla="*/ 165 w 165"/>
                <a:gd name="T57" fmla="*/ 171 h 17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5" h="171">
                  <a:moveTo>
                    <a:pt x="45" y="0"/>
                  </a:moveTo>
                  <a:lnTo>
                    <a:pt x="89" y="0"/>
                  </a:lnTo>
                  <a:lnTo>
                    <a:pt x="89" y="15"/>
                  </a:lnTo>
                  <a:lnTo>
                    <a:pt x="104" y="0"/>
                  </a:lnTo>
                  <a:lnTo>
                    <a:pt x="134" y="31"/>
                  </a:lnTo>
                  <a:lnTo>
                    <a:pt x="164" y="31"/>
                  </a:lnTo>
                  <a:lnTo>
                    <a:pt x="164" y="62"/>
                  </a:lnTo>
                  <a:lnTo>
                    <a:pt x="164" y="155"/>
                  </a:lnTo>
                  <a:lnTo>
                    <a:pt x="104" y="170"/>
                  </a:lnTo>
                  <a:lnTo>
                    <a:pt x="60" y="124"/>
                  </a:lnTo>
                  <a:lnTo>
                    <a:pt x="15" y="108"/>
                  </a:lnTo>
                  <a:lnTo>
                    <a:pt x="0" y="77"/>
                  </a:lnTo>
                  <a:lnTo>
                    <a:pt x="60" y="93"/>
                  </a:lnTo>
                  <a:lnTo>
                    <a:pt x="60" y="62"/>
                  </a:lnTo>
                  <a:lnTo>
                    <a:pt x="30" y="46"/>
                  </a:lnTo>
                  <a:lnTo>
                    <a:pt x="30" y="31"/>
                  </a:lnTo>
                  <a:lnTo>
                    <a:pt x="45" y="31"/>
                  </a:lnTo>
                  <a:lnTo>
                    <a:pt x="45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37"/>
            <p:cNvSpPr>
              <a:spLocks/>
            </p:cNvSpPr>
            <p:nvPr/>
          </p:nvSpPr>
          <p:spPr bwMode="auto">
            <a:xfrm>
              <a:off x="628" y="1146"/>
              <a:ext cx="90" cy="52"/>
            </a:xfrm>
            <a:custGeom>
              <a:avLst/>
              <a:gdLst>
                <a:gd name="T0" fmla="*/ 0 w 209"/>
                <a:gd name="T1" fmla="*/ 0 h 139"/>
                <a:gd name="T2" fmla="*/ 0 w 209"/>
                <a:gd name="T3" fmla="*/ 0 h 139"/>
                <a:gd name="T4" fmla="*/ 0 w 209"/>
                <a:gd name="T5" fmla="*/ 0 h 139"/>
                <a:gd name="T6" fmla="*/ 0 w 209"/>
                <a:gd name="T7" fmla="*/ 0 h 139"/>
                <a:gd name="T8" fmla="*/ 0 w 209"/>
                <a:gd name="T9" fmla="*/ 0 h 139"/>
                <a:gd name="T10" fmla="*/ 0 w 209"/>
                <a:gd name="T11" fmla="*/ 0 h 139"/>
                <a:gd name="T12" fmla="*/ 0 w 209"/>
                <a:gd name="T13" fmla="*/ 0 h 139"/>
                <a:gd name="T14" fmla="*/ 0 w 209"/>
                <a:gd name="T15" fmla="*/ 0 h 139"/>
                <a:gd name="T16" fmla="*/ 0 w 209"/>
                <a:gd name="T17" fmla="*/ 0 h 139"/>
                <a:gd name="T18" fmla="*/ 0 w 209"/>
                <a:gd name="T19" fmla="*/ 0 h 139"/>
                <a:gd name="T20" fmla="*/ 0 w 209"/>
                <a:gd name="T21" fmla="*/ 0 h 139"/>
                <a:gd name="T22" fmla="*/ 0 w 209"/>
                <a:gd name="T23" fmla="*/ 0 h 139"/>
                <a:gd name="T24" fmla="*/ 0 w 209"/>
                <a:gd name="T25" fmla="*/ 0 h 1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9"/>
                <a:gd name="T40" fmla="*/ 0 h 139"/>
                <a:gd name="T41" fmla="*/ 209 w 209"/>
                <a:gd name="T42" fmla="*/ 139 h 1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9" h="139">
                  <a:moveTo>
                    <a:pt x="0" y="0"/>
                  </a:moveTo>
                  <a:lnTo>
                    <a:pt x="0" y="31"/>
                  </a:lnTo>
                  <a:lnTo>
                    <a:pt x="45" y="46"/>
                  </a:lnTo>
                  <a:lnTo>
                    <a:pt x="45" y="77"/>
                  </a:lnTo>
                  <a:lnTo>
                    <a:pt x="119" y="107"/>
                  </a:lnTo>
                  <a:lnTo>
                    <a:pt x="134" y="92"/>
                  </a:lnTo>
                  <a:lnTo>
                    <a:pt x="193" y="138"/>
                  </a:lnTo>
                  <a:lnTo>
                    <a:pt x="208" y="92"/>
                  </a:lnTo>
                  <a:lnTo>
                    <a:pt x="149" y="61"/>
                  </a:lnTo>
                  <a:lnTo>
                    <a:pt x="134" y="77"/>
                  </a:lnTo>
                  <a:lnTo>
                    <a:pt x="45" y="31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5" name="Freeform 38"/>
            <p:cNvSpPr>
              <a:spLocks/>
            </p:cNvSpPr>
            <p:nvPr/>
          </p:nvSpPr>
          <p:spPr bwMode="auto">
            <a:xfrm>
              <a:off x="397" y="1134"/>
              <a:ext cx="52" cy="36"/>
            </a:xfrm>
            <a:custGeom>
              <a:avLst/>
              <a:gdLst>
                <a:gd name="T0" fmla="*/ 0 w 121"/>
                <a:gd name="T1" fmla="*/ 0 h 93"/>
                <a:gd name="T2" fmla="*/ 0 w 121"/>
                <a:gd name="T3" fmla="*/ 0 h 93"/>
                <a:gd name="T4" fmla="*/ 0 w 121"/>
                <a:gd name="T5" fmla="*/ 0 h 93"/>
                <a:gd name="T6" fmla="*/ 0 w 121"/>
                <a:gd name="T7" fmla="*/ 0 h 93"/>
                <a:gd name="T8" fmla="*/ 0 w 121"/>
                <a:gd name="T9" fmla="*/ 0 h 93"/>
                <a:gd name="T10" fmla="*/ 0 w 121"/>
                <a:gd name="T11" fmla="*/ 0 h 93"/>
                <a:gd name="T12" fmla="*/ 0 w 121"/>
                <a:gd name="T13" fmla="*/ 0 h 93"/>
                <a:gd name="T14" fmla="*/ 0 w 121"/>
                <a:gd name="T15" fmla="*/ 0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93"/>
                <a:gd name="T26" fmla="*/ 121 w 121"/>
                <a:gd name="T27" fmla="*/ 93 h 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93">
                  <a:moveTo>
                    <a:pt x="0" y="92"/>
                  </a:moveTo>
                  <a:lnTo>
                    <a:pt x="45" y="92"/>
                  </a:lnTo>
                  <a:lnTo>
                    <a:pt x="75" y="31"/>
                  </a:lnTo>
                  <a:lnTo>
                    <a:pt x="120" y="31"/>
                  </a:lnTo>
                  <a:lnTo>
                    <a:pt x="105" y="0"/>
                  </a:lnTo>
                  <a:lnTo>
                    <a:pt x="60" y="0"/>
                  </a:lnTo>
                  <a:lnTo>
                    <a:pt x="15" y="31"/>
                  </a:lnTo>
                  <a:lnTo>
                    <a:pt x="0" y="92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39"/>
            <p:cNvSpPr>
              <a:spLocks/>
            </p:cNvSpPr>
            <p:nvPr/>
          </p:nvSpPr>
          <p:spPr bwMode="auto">
            <a:xfrm>
              <a:off x="487" y="1117"/>
              <a:ext cx="64" cy="35"/>
            </a:xfrm>
            <a:custGeom>
              <a:avLst/>
              <a:gdLst>
                <a:gd name="T0" fmla="*/ 0 w 150"/>
                <a:gd name="T1" fmla="*/ 0 h 93"/>
                <a:gd name="T2" fmla="*/ 0 w 150"/>
                <a:gd name="T3" fmla="*/ 0 h 93"/>
                <a:gd name="T4" fmla="*/ 0 w 150"/>
                <a:gd name="T5" fmla="*/ 0 h 93"/>
                <a:gd name="T6" fmla="*/ 0 w 150"/>
                <a:gd name="T7" fmla="*/ 0 h 93"/>
                <a:gd name="T8" fmla="*/ 0 w 150"/>
                <a:gd name="T9" fmla="*/ 0 h 93"/>
                <a:gd name="T10" fmla="*/ 0 w 150"/>
                <a:gd name="T11" fmla="*/ 0 h 93"/>
                <a:gd name="T12" fmla="*/ 0 w 150"/>
                <a:gd name="T13" fmla="*/ 0 h 93"/>
                <a:gd name="T14" fmla="*/ 0 w 150"/>
                <a:gd name="T15" fmla="*/ 0 h 93"/>
                <a:gd name="T16" fmla="*/ 0 w 150"/>
                <a:gd name="T17" fmla="*/ 0 h 93"/>
                <a:gd name="T18" fmla="*/ 0 w 150"/>
                <a:gd name="T19" fmla="*/ 0 h 93"/>
                <a:gd name="T20" fmla="*/ 0 w 150"/>
                <a:gd name="T21" fmla="*/ 0 h 93"/>
                <a:gd name="T22" fmla="*/ 0 w 150"/>
                <a:gd name="T23" fmla="*/ 0 h 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0"/>
                <a:gd name="T37" fmla="*/ 0 h 93"/>
                <a:gd name="T38" fmla="*/ 150 w 150"/>
                <a:gd name="T39" fmla="*/ 93 h 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0" h="93">
                  <a:moveTo>
                    <a:pt x="30" y="15"/>
                  </a:moveTo>
                  <a:lnTo>
                    <a:pt x="75" y="31"/>
                  </a:lnTo>
                  <a:lnTo>
                    <a:pt x="134" y="0"/>
                  </a:lnTo>
                  <a:lnTo>
                    <a:pt x="134" y="31"/>
                  </a:lnTo>
                  <a:lnTo>
                    <a:pt x="149" y="31"/>
                  </a:lnTo>
                  <a:lnTo>
                    <a:pt x="149" y="61"/>
                  </a:lnTo>
                  <a:lnTo>
                    <a:pt x="75" y="61"/>
                  </a:lnTo>
                  <a:lnTo>
                    <a:pt x="45" y="92"/>
                  </a:lnTo>
                  <a:lnTo>
                    <a:pt x="0" y="61"/>
                  </a:lnTo>
                  <a:lnTo>
                    <a:pt x="30" y="46"/>
                  </a:lnTo>
                  <a:lnTo>
                    <a:pt x="0" y="31"/>
                  </a:lnTo>
                  <a:lnTo>
                    <a:pt x="30" y="15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7" name="Freeform 40"/>
            <p:cNvSpPr>
              <a:spLocks/>
            </p:cNvSpPr>
            <p:nvPr/>
          </p:nvSpPr>
          <p:spPr bwMode="auto">
            <a:xfrm>
              <a:off x="685" y="1453"/>
              <a:ext cx="52" cy="48"/>
            </a:xfrm>
            <a:custGeom>
              <a:avLst/>
              <a:gdLst>
                <a:gd name="T0" fmla="*/ 0 w 120"/>
                <a:gd name="T1" fmla="*/ 0 h 125"/>
                <a:gd name="T2" fmla="*/ 0 w 120"/>
                <a:gd name="T3" fmla="*/ 0 h 125"/>
                <a:gd name="T4" fmla="*/ 0 w 120"/>
                <a:gd name="T5" fmla="*/ 0 h 125"/>
                <a:gd name="T6" fmla="*/ 0 w 120"/>
                <a:gd name="T7" fmla="*/ 0 h 125"/>
                <a:gd name="T8" fmla="*/ 0 w 120"/>
                <a:gd name="T9" fmla="*/ 0 h 125"/>
                <a:gd name="T10" fmla="*/ 0 w 120"/>
                <a:gd name="T11" fmla="*/ 0 h 125"/>
                <a:gd name="T12" fmla="*/ 0 w 120"/>
                <a:gd name="T13" fmla="*/ 0 h 125"/>
                <a:gd name="T14" fmla="*/ 0 w 120"/>
                <a:gd name="T15" fmla="*/ 0 h 125"/>
                <a:gd name="T16" fmla="*/ 0 w 120"/>
                <a:gd name="T17" fmla="*/ 0 h 125"/>
                <a:gd name="T18" fmla="*/ 0 w 120"/>
                <a:gd name="T19" fmla="*/ 0 h 125"/>
                <a:gd name="T20" fmla="*/ 0 w 120"/>
                <a:gd name="T21" fmla="*/ 0 h 125"/>
                <a:gd name="T22" fmla="*/ 0 w 120"/>
                <a:gd name="T23" fmla="*/ 0 h 125"/>
                <a:gd name="T24" fmla="*/ 0 w 120"/>
                <a:gd name="T25" fmla="*/ 0 h 125"/>
                <a:gd name="T26" fmla="*/ 0 w 120"/>
                <a:gd name="T27" fmla="*/ 0 h 125"/>
                <a:gd name="T28" fmla="*/ 0 w 120"/>
                <a:gd name="T29" fmla="*/ 0 h 125"/>
                <a:gd name="T30" fmla="*/ 0 w 120"/>
                <a:gd name="T31" fmla="*/ 0 h 125"/>
                <a:gd name="T32" fmla="*/ 0 w 120"/>
                <a:gd name="T33" fmla="*/ 0 h 125"/>
                <a:gd name="T34" fmla="*/ 0 w 120"/>
                <a:gd name="T35" fmla="*/ 0 h 125"/>
                <a:gd name="T36" fmla="*/ 0 w 120"/>
                <a:gd name="T37" fmla="*/ 0 h 1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125"/>
                <a:gd name="T59" fmla="*/ 120 w 120"/>
                <a:gd name="T60" fmla="*/ 125 h 1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125">
                  <a:moveTo>
                    <a:pt x="89" y="0"/>
                  </a:moveTo>
                  <a:lnTo>
                    <a:pt x="89" y="16"/>
                  </a:lnTo>
                  <a:lnTo>
                    <a:pt x="60" y="47"/>
                  </a:lnTo>
                  <a:lnTo>
                    <a:pt x="74" y="62"/>
                  </a:lnTo>
                  <a:lnTo>
                    <a:pt x="104" y="62"/>
                  </a:lnTo>
                  <a:lnTo>
                    <a:pt x="104" y="93"/>
                  </a:lnTo>
                  <a:lnTo>
                    <a:pt x="119" y="109"/>
                  </a:lnTo>
                  <a:lnTo>
                    <a:pt x="104" y="124"/>
                  </a:lnTo>
                  <a:lnTo>
                    <a:pt x="89" y="109"/>
                  </a:lnTo>
                  <a:lnTo>
                    <a:pt x="89" y="93"/>
                  </a:lnTo>
                  <a:lnTo>
                    <a:pt x="60" y="124"/>
                  </a:lnTo>
                  <a:lnTo>
                    <a:pt x="74" y="93"/>
                  </a:lnTo>
                  <a:lnTo>
                    <a:pt x="45" y="10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78"/>
                  </a:lnTo>
                  <a:lnTo>
                    <a:pt x="45" y="47"/>
                  </a:lnTo>
                  <a:lnTo>
                    <a:pt x="74" y="0"/>
                  </a:lnTo>
                  <a:lnTo>
                    <a:pt x="89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660" y="1105"/>
              <a:ext cx="31" cy="47"/>
            </a:xfrm>
            <a:custGeom>
              <a:avLst/>
              <a:gdLst>
                <a:gd name="T0" fmla="*/ 0 w 75"/>
                <a:gd name="T1" fmla="*/ 0 h 123"/>
                <a:gd name="T2" fmla="*/ 0 w 75"/>
                <a:gd name="T3" fmla="*/ 0 h 123"/>
                <a:gd name="T4" fmla="*/ 0 w 75"/>
                <a:gd name="T5" fmla="*/ 0 h 123"/>
                <a:gd name="T6" fmla="*/ 0 w 75"/>
                <a:gd name="T7" fmla="*/ 0 h 123"/>
                <a:gd name="T8" fmla="*/ 0 w 75"/>
                <a:gd name="T9" fmla="*/ 0 h 123"/>
                <a:gd name="T10" fmla="*/ 0 w 75"/>
                <a:gd name="T11" fmla="*/ 0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123"/>
                <a:gd name="T20" fmla="*/ 75 w 75"/>
                <a:gd name="T21" fmla="*/ 123 h 1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123">
                  <a:moveTo>
                    <a:pt x="30" y="0"/>
                  </a:moveTo>
                  <a:lnTo>
                    <a:pt x="74" y="76"/>
                  </a:lnTo>
                  <a:lnTo>
                    <a:pt x="59" y="122"/>
                  </a:lnTo>
                  <a:lnTo>
                    <a:pt x="0" y="107"/>
                  </a:lnTo>
                  <a:lnTo>
                    <a:pt x="15" y="46"/>
                  </a:lnTo>
                  <a:lnTo>
                    <a:pt x="30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576" y="1168"/>
              <a:ext cx="40" cy="30"/>
            </a:xfrm>
            <a:custGeom>
              <a:avLst/>
              <a:gdLst>
                <a:gd name="T0" fmla="*/ 0 w 90"/>
                <a:gd name="T1" fmla="*/ 0 h 78"/>
                <a:gd name="T2" fmla="*/ 0 w 90"/>
                <a:gd name="T3" fmla="*/ 0 h 78"/>
                <a:gd name="T4" fmla="*/ 0 w 90"/>
                <a:gd name="T5" fmla="*/ 0 h 78"/>
                <a:gd name="T6" fmla="*/ 0 w 90"/>
                <a:gd name="T7" fmla="*/ 0 h 78"/>
                <a:gd name="T8" fmla="*/ 0 w 90"/>
                <a:gd name="T9" fmla="*/ 0 h 78"/>
                <a:gd name="T10" fmla="*/ 0 w 90"/>
                <a:gd name="T11" fmla="*/ 0 h 78"/>
                <a:gd name="T12" fmla="*/ 0 w 90"/>
                <a:gd name="T13" fmla="*/ 0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"/>
                <a:gd name="T22" fmla="*/ 0 h 78"/>
                <a:gd name="T23" fmla="*/ 90 w 90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" h="78">
                  <a:moveTo>
                    <a:pt x="0" y="46"/>
                  </a:moveTo>
                  <a:lnTo>
                    <a:pt x="15" y="0"/>
                  </a:lnTo>
                  <a:lnTo>
                    <a:pt x="89" y="0"/>
                  </a:lnTo>
                  <a:lnTo>
                    <a:pt x="74" y="46"/>
                  </a:lnTo>
                  <a:lnTo>
                    <a:pt x="30" y="46"/>
                  </a:lnTo>
                  <a:lnTo>
                    <a:pt x="15" y="77"/>
                  </a:lnTo>
                  <a:lnTo>
                    <a:pt x="0" y="46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0" name="Freeform 43"/>
            <p:cNvSpPr>
              <a:spLocks/>
            </p:cNvSpPr>
            <p:nvPr/>
          </p:nvSpPr>
          <p:spPr bwMode="auto">
            <a:xfrm>
              <a:off x="460" y="1105"/>
              <a:ext cx="41" cy="24"/>
            </a:xfrm>
            <a:custGeom>
              <a:avLst/>
              <a:gdLst>
                <a:gd name="T0" fmla="*/ 0 w 91"/>
                <a:gd name="T1" fmla="*/ 0 h 62"/>
                <a:gd name="T2" fmla="*/ 0 w 91"/>
                <a:gd name="T3" fmla="*/ 0 h 62"/>
                <a:gd name="T4" fmla="*/ 0 w 91"/>
                <a:gd name="T5" fmla="*/ 0 h 62"/>
                <a:gd name="T6" fmla="*/ 0 w 91"/>
                <a:gd name="T7" fmla="*/ 0 h 62"/>
                <a:gd name="T8" fmla="*/ 0 w 91"/>
                <a:gd name="T9" fmla="*/ 0 h 62"/>
                <a:gd name="T10" fmla="*/ 0 w 91"/>
                <a:gd name="T11" fmla="*/ 0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"/>
                <a:gd name="T19" fmla="*/ 0 h 62"/>
                <a:gd name="T20" fmla="*/ 91 w 91"/>
                <a:gd name="T21" fmla="*/ 62 h 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" h="62">
                  <a:moveTo>
                    <a:pt x="0" y="31"/>
                  </a:moveTo>
                  <a:lnTo>
                    <a:pt x="15" y="61"/>
                  </a:lnTo>
                  <a:lnTo>
                    <a:pt x="90" y="31"/>
                  </a:lnTo>
                  <a:lnTo>
                    <a:pt x="90" y="0"/>
                  </a:lnTo>
                  <a:lnTo>
                    <a:pt x="30" y="0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" name="Freeform 44"/>
            <p:cNvSpPr>
              <a:spLocks/>
            </p:cNvSpPr>
            <p:nvPr/>
          </p:nvSpPr>
          <p:spPr bwMode="auto">
            <a:xfrm>
              <a:off x="564" y="1128"/>
              <a:ext cx="38" cy="30"/>
            </a:xfrm>
            <a:custGeom>
              <a:avLst/>
              <a:gdLst>
                <a:gd name="T0" fmla="*/ 0 w 91"/>
                <a:gd name="T1" fmla="*/ 0 h 78"/>
                <a:gd name="T2" fmla="*/ 0 w 91"/>
                <a:gd name="T3" fmla="*/ 0 h 78"/>
                <a:gd name="T4" fmla="*/ 0 w 91"/>
                <a:gd name="T5" fmla="*/ 0 h 78"/>
                <a:gd name="T6" fmla="*/ 0 w 91"/>
                <a:gd name="T7" fmla="*/ 0 h 78"/>
                <a:gd name="T8" fmla="*/ 0 w 91"/>
                <a:gd name="T9" fmla="*/ 0 h 78"/>
                <a:gd name="T10" fmla="*/ 0 w 91"/>
                <a:gd name="T11" fmla="*/ 0 h 78"/>
                <a:gd name="T12" fmla="*/ 0 w 91"/>
                <a:gd name="T13" fmla="*/ 0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"/>
                <a:gd name="T22" fmla="*/ 0 h 78"/>
                <a:gd name="T23" fmla="*/ 91 w 91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" h="78">
                  <a:moveTo>
                    <a:pt x="0" y="0"/>
                  </a:moveTo>
                  <a:lnTo>
                    <a:pt x="0" y="46"/>
                  </a:lnTo>
                  <a:lnTo>
                    <a:pt x="45" y="77"/>
                  </a:lnTo>
                  <a:lnTo>
                    <a:pt x="90" y="31"/>
                  </a:lnTo>
                  <a:lnTo>
                    <a:pt x="75" y="0"/>
                  </a:lnTo>
                  <a:lnTo>
                    <a:pt x="45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2" name="Freeform 45"/>
            <p:cNvSpPr>
              <a:spLocks/>
            </p:cNvSpPr>
            <p:nvPr/>
          </p:nvSpPr>
          <p:spPr bwMode="auto">
            <a:xfrm>
              <a:off x="564" y="1280"/>
              <a:ext cx="38" cy="29"/>
            </a:xfrm>
            <a:custGeom>
              <a:avLst/>
              <a:gdLst>
                <a:gd name="T0" fmla="*/ 0 w 91"/>
                <a:gd name="T1" fmla="*/ 0 h 78"/>
                <a:gd name="T2" fmla="*/ 0 w 91"/>
                <a:gd name="T3" fmla="*/ 0 h 78"/>
                <a:gd name="T4" fmla="*/ 0 w 91"/>
                <a:gd name="T5" fmla="*/ 0 h 78"/>
                <a:gd name="T6" fmla="*/ 0 w 91"/>
                <a:gd name="T7" fmla="*/ 0 h 78"/>
                <a:gd name="T8" fmla="*/ 0 w 91"/>
                <a:gd name="T9" fmla="*/ 0 h 78"/>
                <a:gd name="T10" fmla="*/ 0 w 91"/>
                <a:gd name="T11" fmla="*/ 0 h 78"/>
                <a:gd name="T12" fmla="*/ 0 w 91"/>
                <a:gd name="T13" fmla="*/ 0 h 78"/>
                <a:gd name="T14" fmla="*/ 0 w 91"/>
                <a:gd name="T15" fmla="*/ 0 h 78"/>
                <a:gd name="T16" fmla="*/ 0 w 91"/>
                <a:gd name="T17" fmla="*/ 0 h 78"/>
                <a:gd name="T18" fmla="*/ 0 w 91"/>
                <a:gd name="T19" fmla="*/ 0 h 78"/>
                <a:gd name="T20" fmla="*/ 0 w 91"/>
                <a:gd name="T21" fmla="*/ 0 h 78"/>
                <a:gd name="T22" fmla="*/ 0 w 91"/>
                <a:gd name="T23" fmla="*/ 0 h 78"/>
                <a:gd name="T24" fmla="*/ 0 w 91"/>
                <a:gd name="T25" fmla="*/ 0 h 78"/>
                <a:gd name="T26" fmla="*/ 0 w 91"/>
                <a:gd name="T27" fmla="*/ 0 h 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1"/>
                <a:gd name="T43" fmla="*/ 0 h 78"/>
                <a:gd name="T44" fmla="*/ 91 w 91"/>
                <a:gd name="T45" fmla="*/ 78 h 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1" h="78">
                  <a:moveTo>
                    <a:pt x="45" y="0"/>
                  </a:moveTo>
                  <a:lnTo>
                    <a:pt x="60" y="0"/>
                  </a:lnTo>
                  <a:lnTo>
                    <a:pt x="75" y="46"/>
                  </a:lnTo>
                  <a:lnTo>
                    <a:pt x="75" y="62"/>
                  </a:lnTo>
                  <a:lnTo>
                    <a:pt x="90" y="62"/>
                  </a:lnTo>
                  <a:lnTo>
                    <a:pt x="75" y="77"/>
                  </a:lnTo>
                  <a:lnTo>
                    <a:pt x="60" y="77"/>
                  </a:lnTo>
                  <a:lnTo>
                    <a:pt x="75" y="46"/>
                  </a:lnTo>
                  <a:lnTo>
                    <a:pt x="45" y="46"/>
                  </a:lnTo>
                  <a:lnTo>
                    <a:pt x="30" y="62"/>
                  </a:lnTo>
                  <a:lnTo>
                    <a:pt x="15" y="62"/>
                  </a:lnTo>
                  <a:lnTo>
                    <a:pt x="0" y="46"/>
                  </a:lnTo>
                  <a:lnTo>
                    <a:pt x="30" y="46"/>
                  </a:lnTo>
                  <a:lnTo>
                    <a:pt x="45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3" name="Freeform 46"/>
            <p:cNvSpPr>
              <a:spLocks/>
            </p:cNvSpPr>
            <p:nvPr/>
          </p:nvSpPr>
          <p:spPr bwMode="auto">
            <a:xfrm>
              <a:off x="538" y="1164"/>
              <a:ext cx="20" cy="34"/>
            </a:xfrm>
            <a:custGeom>
              <a:avLst/>
              <a:gdLst>
                <a:gd name="T0" fmla="*/ 0 w 46"/>
                <a:gd name="T1" fmla="*/ 0 h 93"/>
                <a:gd name="T2" fmla="*/ 0 w 46"/>
                <a:gd name="T3" fmla="*/ 0 h 93"/>
                <a:gd name="T4" fmla="*/ 0 w 46"/>
                <a:gd name="T5" fmla="*/ 0 h 93"/>
                <a:gd name="T6" fmla="*/ 0 w 46"/>
                <a:gd name="T7" fmla="*/ 0 h 93"/>
                <a:gd name="T8" fmla="*/ 0 w 46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93"/>
                <a:gd name="T17" fmla="*/ 46 w 46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93">
                  <a:moveTo>
                    <a:pt x="0" y="31"/>
                  </a:moveTo>
                  <a:lnTo>
                    <a:pt x="45" y="0"/>
                  </a:lnTo>
                  <a:lnTo>
                    <a:pt x="45" y="61"/>
                  </a:lnTo>
                  <a:lnTo>
                    <a:pt x="0" y="92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4" name="Freeform 47"/>
            <p:cNvSpPr>
              <a:spLocks/>
            </p:cNvSpPr>
            <p:nvPr/>
          </p:nvSpPr>
          <p:spPr bwMode="auto">
            <a:xfrm>
              <a:off x="519" y="1094"/>
              <a:ext cx="19" cy="11"/>
            </a:xfrm>
            <a:custGeom>
              <a:avLst/>
              <a:gdLst>
                <a:gd name="T0" fmla="*/ 0 w 46"/>
                <a:gd name="T1" fmla="*/ 0 h 32"/>
                <a:gd name="T2" fmla="*/ 0 w 46"/>
                <a:gd name="T3" fmla="*/ 0 h 32"/>
                <a:gd name="T4" fmla="*/ 0 w 46"/>
                <a:gd name="T5" fmla="*/ 0 h 32"/>
                <a:gd name="T6" fmla="*/ 0 w 46"/>
                <a:gd name="T7" fmla="*/ 0 h 32"/>
                <a:gd name="T8" fmla="*/ 0 w 46"/>
                <a:gd name="T9" fmla="*/ 0 h 32"/>
                <a:gd name="T10" fmla="*/ 0 w 46"/>
                <a:gd name="T11" fmla="*/ 0 h 32"/>
                <a:gd name="T12" fmla="*/ 0 w 46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32"/>
                <a:gd name="T23" fmla="*/ 46 w 46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32">
                  <a:moveTo>
                    <a:pt x="0" y="16"/>
                  </a:moveTo>
                  <a:lnTo>
                    <a:pt x="0" y="31"/>
                  </a:lnTo>
                  <a:lnTo>
                    <a:pt x="45" y="31"/>
                  </a:lnTo>
                  <a:lnTo>
                    <a:pt x="45" y="0"/>
                  </a:lnTo>
                  <a:lnTo>
                    <a:pt x="30" y="16"/>
                  </a:lnTo>
                  <a:lnTo>
                    <a:pt x="15" y="16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224" y="1395"/>
              <a:ext cx="20" cy="24"/>
            </a:xfrm>
            <a:custGeom>
              <a:avLst/>
              <a:gdLst>
                <a:gd name="T0" fmla="*/ 0 w 45"/>
                <a:gd name="T1" fmla="*/ 0 h 62"/>
                <a:gd name="T2" fmla="*/ 0 w 45"/>
                <a:gd name="T3" fmla="*/ 0 h 62"/>
                <a:gd name="T4" fmla="*/ 0 w 45"/>
                <a:gd name="T5" fmla="*/ 0 h 62"/>
                <a:gd name="T6" fmla="*/ 0 w 45"/>
                <a:gd name="T7" fmla="*/ 0 h 62"/>
                <a:gd name="T8" fmla="*/ 0 w 45"/>
                <a:gd name="T9" fmla="*/ 0 h 62"/>
                <a:gd name="T10" fmla="*/ 0 w 45"/>
                <a:gd name="T11" fmla="*/ 0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62"/>
                <a:gd name="T20" fmla="*/ 45 w 45"/>
                <a:gd name="T21" fmla="*/ 62 h 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62">
                  <a:moveTo>
                    <a:pt x="0" y="0"/>
                  </a:moveTo>
                  <a:lnTo>
                    <a:pt x="29" y="31"/>
                  </a:lnTo>
                  <a:lnTo>
                    <a:pt x="44" y="61"/>
                  </a:lnTo>
                  <a:lnTo>
                    <a:pt x="29" y="61"/>
                  </a:lnTo>
                  <a:lnTo>
                    <a:pt x="0" y="1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6" name="Freeform 49"/>
            <p:cNvSpPr>
              <a:spLocks/>
            </p:cNvSpPr>
            <p:nvPr/>
          </p:nvSpPr>
          <p:spPr bwMode="auto">
            <a:xfrm>
              <a:off x="564" y="1094"/>
              <a:ext cx="13" cy="23"/>
            </a:xfrm>
            <a:custGeom>
              <a:avLst/>
              <a:gdLst>
                <a:gd name="T0" fmla="*/ 0 w 32"/>
                <a:gd name="T1" fmla="*/ 0 h 62"/>
                <a:gd name="T2" fmla="*/ 0 w 32"/>
                <a:gd name="T3" fmla="*/ 0 h 62"/>
                <a:gd name="T4" fmla="*/ 0 w 32"/>
                <a:gd name="T5" fmla="*/ 0 h 62"/>
                <a:gd name="T6" fmla="*/ 0 w 32"/>
                <a:gd name="T7" fmla="*/ 0 h 62"/>
                <a:gd name="T8" fmla="*/ 0 w 32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2"/>
                <a:gd name="T17" fmla="*/ 32 w 3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2">
                  <a:moveTo>
                    <a:pt x="0" y="15"/>
                  </a:moveTo>
                  <a:lnTo>
                    <a:pt x="16" y="61"/>
                  </a:lnTo>
                  <a:lnTo>
                    <a:pt x="31" y="31"/>
                  </a:lnTo>
                  <a:lnTo>
                    <a:pt x="31" y="0"/>
                  </a:lnTo>
                  <a:lnTo>
                    <a:pt x="0" y="15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7" name="Freeform 50"/>
            <p:cNvSpPr>
              <a:spLocks/>
            </p:cNvSpPr>
            <p:nvPr/>
          </p:nvSpPr>
          <p:spPr bwMode="auto">
            <a:xfrm>
              <a:off x="576" y="1315"/>
              <a:ext cx="13" cy="12"/>
            </a:xfrm>
            <a:custGeom>
              <a:avLst/>
              <a:gdLst>
                <a:gd name="T0" fmla="*/ 0 w 30"/>
                <a:gd name="T1" fmla="*/ 0 h 32"/>
                <a:gd name="T2" fmla="*/ 0 w 30"/>
                <a:gd name="T3" fmla="*/ 0 h 32"/>
                <a:gd name="T4" fmla="*/ 0 w 30"/>
                <a:gd name="T5" fmla="*/ 0 h 32"/>
                <a:gd name="T6" fmla="*/ 0 w 30"/>
                <a:gd name="T7" fmla="*/ 0 h 32"/>
                <a:gd name="T8" fmla="*/ 0 w 30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2"/>
                <a:gd name="T17" fmla="*/ 30 w 3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2">
                  <a:moveTo>
                    <a:pt x="29" y="0"/>
                  </a:moveTo>
                  <a:lnTo>
                    <a:pt x="0" y="31"/>
                  </a:lnTo>
                  <a:lnTo>
                    <a:pt x="0" y="16"/>
                  </a:lnTo>
                  <a:lnTo>
                    <a:pt x="15" y="0"/>
                  </a:lnTo>
                  <a:lnTo>
                    <a:pt x="29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673" y="1488"/>
              <a:ext cx="7" cy="13"/>
            </a:xfrm>
            <a:custGeom>
              <a:avLst/>
              <a:gdLst>
                <a:gd name="T0" fmla="*/ 0 w 17"/>
                <a:gd name="T1" fmla="*/ 0 h 32"/>
                <a:gd name="T2" fmla="*/ 0 w 17"/>
                <a:gd name="T3" fmla="*/ 0 h 32"/>
                <a:gd name="T4" fmla="*/ 0 w 17"/>
                <a:gd name="T5" fmla="*/ 0 h 32"/>
                <a:gd name="T6" fmla="*/ 0 w 17"/>
                <a:gd name="T7" fmla="*/ 0 h 32"/>
                <a:gd name="T8" fmla="*/ 0 w 17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2"/>
                <a:gd name="T17" fmla="*/ 17 w 1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2">
                  <a:moveTo>
                    <a:pt x="0" y="0"/>
                  </a:moveTo>
                  <a:lnTo>
                    <a:pt x="16" y="16"/>
                  </a:lnTo>
                  <a:lnTo>
                    <a:pt x="16" y="31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673" y="1268"/>
              <a:ext cx="13" cy="17"/>
            </a:xfrm>
            <a:custGeom>
              <a:avLst/>
              <a:gdLst>
                <a:gd name="T0" fmla="*/ 0 w 31"/>
                <a:gd name="T1" fmla="*/ 0 h 47"/>
                <a:gd name="T2" fmla="*/ 0 w 31"/>
                <a:gd name="T3" fmla="*/ 0 h 47"/>
                <a:gd name="T4" fmla="*/ 0 w 31"/>
                <a:gd name="T5" fmla="*/ 0 h 47"/>
                <a:gd name="T6" fmla="*/ 0 w 31"/>
                <a:gd name="T7" fmla="*/ 0 h 47"/>
                <a:gd name="T8" fmla="*/ 0 w 31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47"/>
                <a:gd name="T17" fmla="*/ 31 w 31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47">
                  <a:moveTo>
                    <a:pt x="15" y="0"/>
                  </a:moveTo>
                  <a:lnTo>
                    <a:pt x="0" y="31"/>
                  </a:lnTo>
                  <a:lnTo>
                    <a:pt x="0" y="46"/>
                  </a:lnTo>
                  <a:lnTo>
                    <a:pt x="30" y="31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660" y="1825"/>
              <a:ext cx="31" cy="30"/>
            </a:xfrm>
            <a:custGeom>
              <a:avLst/>
              <a:gdLst>
                <a:gd name="T0" fmla="*/ 0 w 75"/>
                <a:gd name="T1" fmla="*/ 0 h 78"/>
                <a:gd name="T2" fmla="*/ 0 w 75"/>
                <a:gd name="T3" fmla="*/ 0 h 78"/>
                <a:gd name="T4" fmla="*/ 0 w 75"/>
                <a:gd name="T5" fmla="*/ 0 h 78"/>
                <a:gd name="T6" fmla="*/ 0 w 75"/>
                <a:gd name="T7" fmla="*/ 0 h 78"/>
                <a:gd name="T8" fmla="*/ 0 w 75"/>
                <a:gd name="T9" fmla="*/ 0 h 78"/>
                <a:gd name="T10" fmla="*/ 0 w 75"/>
                <a:gd name="T11" fmla="*/ 0 h 78"/>
                <a:gd name="T12" fmla="*/ 0 w 75"/>
                <a:gd name="T13" fmla="*/ 0 h 78"/>
                <a:gd name="T14" fmla="*/ 0 w 75"/>
                <a:gd name="T15" fmla="*/ 0 h 78"/>
                <a:gd name="T16" fmla="*/ 0 w 75"/>
                <a:gd name="T17" fmla="*/ 0 h 78"/>
                <a:gd name="T18" fmla="*/ 0 w 75"/>
                <a:gd name="T19" fmla="*/ 0 h 78"/>
                <a:gd name="T20" fmla="*/ 0 w 75"/>
                <a:gd name="T21" fmla="*/ 0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5"/>
                <a:gd name="T34" fmla="*/ 0 h 78"/>
                <a:gd name="T35" fmla="*/ 75 w 75"/>
                <a:gd name="T36" fmla="*/ 78 h 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5" h="78">
                  <a:moveTo>
                    <a:pt x="15" y="0"/>
                  </a:moveTo>
                  <a:lnTo>
                    <a:pt x="15" y="15"/>
                  </a:lnTo>
                  <a:lnTo>
                    <a:pt x="0" y="31"/>
                  </a:lnTo>
                  <a:lnTo>
                    <a:pt x="0" y="62"/>
                  </a:lnTo>
                  <a:lnTo>
                    <a:pt x="30" y="77"/>
                  </a:lnTo>
                  <a:lnTo>
                    <a:pt x="30" y="62"/>
                  </a:lnTo>
                  <a:lnTo>
                    <a:pt x="74" y="77"/>
                  </a:lnTo>
                  <a:lnTo>
                    <a:pt x="74" y="46"/>
                  </a:lnTo>
                  <a:lnTo>
                    <a:pt x="59" y="31"/>
                  </a:lnTo>
                  <a:lnTo>
                    <a:pt x="74" y="15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493" y="1774"/>
              <a:ext cx="96" cy="128"/>
            </a:xfrm>
            <a:custGeom>
              <a:avLst/>
              <a:gdLst>
                <a:gd name="T0" fmla="*/ 0 w 224"/>
                <a:gd name="T1" fmla="*/ 0 h 339"/>
                <a:gd name="T2" fmla="*/ 0 w 224"/>
                <a:gd name="T3" fmla="*/ 0 h 339"/>
                <a:gd name="T4" fmla="*/ 0 w 224"/>
                <a:gd name="T5" fmla="*/ 0 h 339"/>
                <a:gd name="T6" fmla="*/ 0 w 224"/>
                <a:gd name="T7" fmla="*/ 0 h 339"/>
                <a:gd name="T8" fmla="*/ 0 w 224"/>
                <a:gd name="T9" fmla="*/ 0 h 339"/>
                <a:gd name="T10" fmla="*/ 0 w 224"/>
                <a:gd name="T11" fmla="*/ 0 h 339"/>
                <a:gd name="T12" fmla="*/ 0 w 224"/>
                <a:gd name="T13" fmla="*/ 0 h 339"/>
                <a:gd name="T14" fmla="*/ 0 w 224"/>
                <a:gd name="T15" fmla="*/ 0 h 339"/>
                <a:gd name="T16" fmla="*/ 0 w 224"/>
                <a:gd name="T17" fmla="*/ 0 h 339"/>
                <a:gd name="T18" fmla="*/ 0 w 224"/>
                <a:gd name="T19" fmla="*/ 0 h 339"/>
                <a:gd name="T20" fmla="*/ 0 w 224"/>
                <a:gd name="T21" fmla="*/ 0 h 339"/>
                <a:gd name="T22" fmla="*/ 0 w 224"/>
                <a:gd name="T23" fmla="*/ 0 h 339"/>
                <a:gd name="T24" fmla="*/ 0 w 224"/>
                <a:gd name="T25" fmla="*/ 0 h 339"/>
                <a:gd name="T26" fmla="*/ 0 w 224"/>
                <a:gd name="T27" fmla="*/ 0 h 339"/>
                <a:gd name="T28" fmla="*/ 0 w 224"/>
                <a:gd name="T29" fmla="*/ 0 h 339"/>
                <a:gd name="T30" fmla="*/ 0 w 224"/>
                <a:gd name="T31" fmla="*/ 0 h 339"/>
                <a:gd name="T32" fmla="*/ 0 w 224"/>
                <a:gd name="T33" fmla="*/ 0 h 339"/>
                <a:gd name="T34" fmla="*/ 0 w 224"/>
                <a:gd name="T35" fmla="*/ 0 h 339"/>
                <a:gd name="T36" fmla="*/ 0 w 224"/>
                <a:gd name="T37" fmla="*/ 0 h 339"/>
                <a:gd name="T38" fmla="*/ 0 w 224"/>
                <a:gd name="T39" fmla="*/ 0 h 339"/>
                <a:gd name="T40" fmla="*/ 0 w 224"/>
                <a:gd name="T41" fmla="*/ 0 h 339"/>
                <a:gd name="T42" fmla="*/ 0 w 224"/>
                <a:gd name="T43" fmla="*/ 0 h 339"/>
                <a:gd name="T44" fmla="*/ 0 w 224"/>
                <a:gd name="T45" fmla="*/ 0 h 339"/>
                <a:gd name="T46" fmla="*/ 0 w 224"/>
                <a:gd name="T47" fmla="*/ 0 h 339"/>
                <a:gd name="T48" fmla="*/ 0 w 224"/>
                <a:gd name="T49" fmla="*/ 0 h 339"/>
                <a:gd name="T50" fmla="*/ 0 w 224"/>
                <a:gd name="T51" fmla="*/ 0 h 339"/>
                <a:gd name="T52" fmla="*/ 0 w 224"/>
                <a:gd name="T53" fmla="*/ 0 h 339"/>
                <a:gd name="T54" fmla="*/ 0 w 224"/>
                <a:gd name="T55" fmla="*/ 0 h 339"/>
                <a:gd name="T56" fmla="*/ 0 w 224"/>
                <a:gd name="T57" fmla="*/ 0 h 339"/>
                <a:gd name="T58" fmla="*/ 0 w 224"/>
                <a:gd name="T59" fmla="*/ 0 h 339"/>
                <a:gd name="T60" fmla="*/ 0 w 224"/>
                <a:gd name="T61" fmla="*/ 0 h 339"/>
                <a:gd name="T62" fmla="*/ 0 w 224"/>
                <a:gd name="T63" fmla="*/ 0 h 339"/>
                <a:gd name="T64" fmla="*/ 0 w 224"/>
                <a:gd name="T65" fmla="*/ 0 h 339"/>
                <a:gd name="T66" fmla="*/ 0 w 224"/>
                <a:gd name="T67" fmla="*/ 0 h 339"/>
                <a:gd name="T68" fmla="*/ 0 w 224"/>
                <a:gd name="T69" fmla="*/ 0 h 339"/>
                <a:gd name="T70" fmla="*/ 0 w 224"/>
                <a:gd name="T71" fmla="*/ 0 h 339"/>
                <a:gd name="T72" fmla="*/ 0 w 224"/>
                <a:gd name="T73" fmla="*/ 0 h 339"/>
                <a:gd name="T74" fmla="*/ 0 w 224"/>
                <a:gd name="T75" fmla="*/ 0 h 339"/>
                <a:gd name="T76" fmla="*/ 0 w 224"/>
                <a:gd name="T77" fmla="*/ 0 h 33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4"/>
                <a:gd name="T118" fmla="*/ 0 h 339"/>
                <a:gd name="T119" fmla="*/ 224 w 224"/>
                <a:gd name="T120" fmla="*/ 339 h 33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4" h="339">
                  <a:moveTo>
                    <a:pt x="15" y="200"/>
                  </a:moveTo>
                  <a:lnTo>
                    <a:pt x="0" y="230"/>
                  </a:lnTo>
                  <a:lnTo>
                    <a:pt x="59" y="246"/>
                  </a:lnTo>
                  <a:lnTo>
                    <a:pt x="74" y="261"/>
                  </a:lnTo>
                  <a:lnTo>
                    <a:pt x="89" y="261"/>
                  </a:lnTo>
                  <a:lnTo>
                    <a:pt x="104" y="292"/>
                  </a:lnTo>
                  <a:lnTo>
                    <a:pt x="119" y="292"/>
                  </a:lnTo>
                  <a:lnTo>
                    <a:pt x="134" y="292"/>
                  </a:lnTo>
                  <a:lnTo>
                    <a:pt x="164" y="307"/>
                  </a:lnTo>
                  <a:lnTo>
                    <a:pt x="178" y="338"/>
                  </a:lnTo>
                  <a:lnTo>
                    <a:pt x="178" y="292"/>
                  </a:lnTo>
                  <a:lnTo>
                    <a:pt x="178" y="277"/>
                  </a:lnTo>
                  <a:lnTo>
                    <a:pt x="178" y="261"/>
                  </a:lnTo>
                  <a:lnTo>
                    <a:pt x="193" y="246"/>
                  </a:lnTo>
                  <a:lnTo>
                    <a:pt x="164" y="246"/>
                  </a:lnTo>
                  <a:lnTo>
                    <a:pt x="164" y="230"/>
                  </a:lnTo>
                  <a:lnTo>
                    <a:pt x="193" y="230"/>
                  </a:lnTo>
                  <a:lnTo>
                    <a:pt x="193" y="215"/>
                  </a:lnTo>
                  <a:lnTo>
                    <a:pt x="208" y="215"/>
                  </a:lnTo>
                  <a:lnTo>
                    <a:pt x="223" y="230"/>
                  </a:lnTo>
                  <a:lnTo>
                    <a:pt x="208" y="184"/>
                  </a:lnTo>
                  <a:lnTo>
                    <a:pt x="208" y="138"/>
                  </a:lnTo>
                  <a:lnTo>
                    <a:pt x="178" y="138"/>
                  </a:lnTo>
                  <a:lnTo>
                    <a:pt x="119" y="108"/>
                  </a:lnTo>
                  <a:lnTo>
                    <a:pt x="119" y="77"/>
                  </a:lnTo>
                  <a:lnTo>
                    <a:pt x="104" y="77"/>
                  </a:lnTo>
                  <a:lnTo>
                    <a:pt x="119" y="31"/>
                  </a:lnTo>
                  <a:lnTo>
                    <a:pt x="149" y="15"/>
                  </a:lnTo>
                  <a:lnTo>
                    <a:pt x="149" y="0"/>
                  </a:lnTo>
                  <a:lnTo>
                    <a:pt x="134" y="0"/>
                  </a:lnTo>
                  <a:lnTo>
                    <a:pt x="119" y="15"/>
                  </a:lnTo>
                  <a:lnTo>
                    <a:pt x="74" y="31"/>
                  </a:lnTo>
                  <a:lnTo>
                    <a:pt x="74" y="61"/>
                  </a:lnTo>
                  <a:lnTo>
                    <a:pt x="45" y="77"/>
                  </a:lnTo>
                  <a:lnTo>
                    <a:pt x="30" y="92"/>
                  </a:lnTo>
                  <a:lnTo>
                    <a:pt x="30" y="108"/>
                  </a:lnTo>
                  <a:lnTo>
                    <a:pt x="30" y="123"/>
                  </a:lnTo>
                  <a:lnTo>
                    <a:pt x="30" y="184"/>
                  </a:lnTo>
                  <a:lnTo>
                    <a:pt x="15" y="20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2" name="Freeform 55"/>
            <p:cNvSpPr>
              <a:spLocks/>
            </p:cNvSpPr>
            <p:nvPr/>
          </p:nvSpPr>
          <p:spPr bwMode="auto">
            <a:xfrm>
              <a:off x="538" y="1774"/>
              <a:ext cx="109" cy="87"/>
            </a:xfrm>
            <a:custGeom>
              <a:avLst/>
              <a:gdLst>
                <a:gd name="T0" fmla="*/ 0 w 255"/>
                <a:gd name="T1" fmla="*/ 0 h 231"/>
                <a:gd name="T2" fmla="*/ 0 w 255"/>
                <a:gd name="T3" fmla="*/ 0 h 231"/>
                <a:gd name="T4" fmla="*/ 0 w 255"/>
                <a:gd name="T5" fmla="*/ 0 h 231"/>
                <a:gd name="T6" fmla="*/ 0 w 255"/>
                <a:gd name="T7" fmla="*/ 0 h 231"/>
                <a:gd name="T8" fmla="*/ 0 w 255"/>
                <a:gd name="T9" fmla="*/ 0 h 231"/>
                <a:gd name="T10" fmla="*/ 0 w 255"/>
                <a:gd name="T11" fmla="*/ 0 h 231"/>
                <a:gd name="T12" fmla="*/ 0 w 255"/>
                <a:gd name="T13" fmla="*/ 0 h 231"/>
                <a:gd name="T14" fmla="*/ 0 w 255"/>
                <a:gd name="T15" fmla="*/ 0 h 231"/>
                <a:gd name="T16" fmla="*/ 0 w 255"/>
                <a:gd name="T17" fmla="*/ 0 h 231"/>
                <a:gd name="T18" fmla="*/ 0 w 255"/>
                <a:gd name="T19" fmla="*/ 0 h 231"/>
                <a:gd name="T20" fmla="*/ 0 w 255"/>
                <a:gd name="T21" fmla="*/ 0 h 231"/>
                <a:gd name="T22" fmla="*/ 0 w 255"/>
                <a:gd name="T23" fmla="*/ 0 h 231"/>
                <a:gd name="T24" fmla="*/ 0 w 255"/>
                <a:gd name="T25" fmla="*/ 0 h 231"/>
                <a:gd name="T26" fmla="*/ 0 w 255"/>
                <a:gd name="T27" fmla="*/ 0 h 231"/>
                <a:gd name="T28" fmla="*/ 0 w 255"/>
                <a:gd name="T29" fmla="*/ 0 h 231"/>
                <a:gd name="T30" fmla="*/ 0 w 255"/>
                <a:gd name="T31" fmla="*/ 0 h 231"/>
                <a:gd name="T32" fmla="*/ 0 w 255"/>
                <a:gd name="T33" fmla="*/ 0 h 231"/>
                <a:gd name="T34" fmla="*/ 0 w 255"/>
                <a:gd name="T35" fmla="*/ 0 h 231"/>
                <a:gd name="T36" fmla="*/ 0 w 255"/>
                <a:gd name="T37" fmla="*/ 0 h 231"/>
                <a:gd name="T38" fmla="*/ 0 w 255"/>
                <a:gd name="T39" fmla="*/ 0 h 231"/>
                <a:gd name="T40" fmla="*/ 0 w 255"/>
                <a:gd name="T41" fmla="*/ 0 h 231"/>
                <a:gd name="T42" fmla="*/ 0 w 255"/>
                <a:gd name="T43" fmla="*/ 0 h 231"/>
                <a:gd name="T44" fmla="*/ 0 w 255"/>
                <a:gd name="T45" fmla="*/ 0 h 231"/>
                <a:gd name="T46" fmla="*/ 0 w 255"/>
                <a:gd name="T47" fmla="*/ 0 h 231"/>
                <a:gd name="T48" fmla="*/ 0 w 255"/>
                <a:gd name="T49" fmla="*/ 0 h 231"/>
                <a:gd name="T50" fmla="*/ 0 w 255"/>
                <a:gd name="T51" fmla="*/ 0 h 231"/>
                <a:gd name="T52" fmla="*/ 0 w 255"/>
                <a:gd name="T53" fmla="*/ 0 h 231"/>
                <a:gd name="T54" fmla="*/ 0 w 255"/>
                <a:gd name="T55" fmla="*/ 0 h 231"/>
                <a:gd name="T56" fmla="*/ 0 w 255"/>
                <a:gd name="T57" fmla="*/ 0 h 231"/>
                <a:gd name="T58" fmla="*/ 0 w 255"/>
                <a:gd name="T59" fmla="*/ 0 h 231"/>
                <a:gd name="T60" fmla="*/ 0 w 255"/>
                <a:gd name="T61" fmla="*/ 0 h 231"/>
                <a:gd name="T62" fmla="*/ 0 w 255"/>
                <a:gd name="T63" fmla="*/ 0 h 231"/>
                <a:gd name="T64" fmla="*/ 0 w 255"/>
                <a:gd name="T65" fmla="*/ 0 h 231"/>
                <a:gd name="T66" fmla="*/ 0 w 255"/>
                <a:gd name="T67" fmla="*/ 0 h 231"/>
                <a:gd name="T68" fmla="*/ 0 w 255"/>
                <a:gd name="T69" fmla="*/ 0 h 231"/>
                <a:gd name="T70" fmla="*/ 0 w 255"/>
                <a:gd name="T71" fmla="*/ 0 h 231"/>
                <a:gd name="T72" fmla="*/ 0 w 255"/>
                <a:gd name="T73" fmla="*/ 0 h 231"/>
                <a:gd name="T74" fmla="*/ 0 w 255"/>
                <a:gd name="T75" fmla="*/ 0 h 23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55"/>
                <a:gd name="T115" fmla="*/ 0 h 231"/>
                <a:gd name="T116" fmla="*/ 255 w 255"/>
                <a:gd name="T117" fmla="*/ 231 h 23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55" h="231">
                  <a:moveTo>
                    <a:pt x="209" y="31"/>
                  </a:moveTo>
                  <a:lnTo>
                    <a:pt x="179" y="46"/>
                  </a:lnTo>
                  <a:lnTo>
                    <a:pt x="164" y="46"/>
                  </a:lnTo>
                  <a:lnTo>
                    <a:pt x="134" y="31"/>
                  </a:lnTo>
                  <a:lnTo>
                    <a:pt x="105" y="31"/>
                  </a:lnTo>
                  <a:lnTo>
                    <a:pt x="90" y="15"/>
                  </a:lnTo>
                  <a:lnTo>
                    <a:pt x="75" y="0"/>
                  </a:lnTo>
                  <a:lnTo>
                    <a:pt x="75" y="15"/>
                  </a:lnTo>
                  <a:lnTo>
                    <a:pt x="45" y="31"/>
                  </a:lnTo>
                  <a:lnTo>
                    <a:pt x="45" y="61"/>
                  </a:lnTo>
                  <a:lnTo>
                    <a:pt x="45" y="77"/>
                  </a:lnTo>
                  <a:lnTo>
                    <a:pt x="45" y="61"/>
                  </a:lnTo>
                  <a:lnTo>
                    <a:pt x="30" y="61"/>
                  </a:lnTo>
                  <a:lnTo>
                    <a:pt x="45" y="31"/>
                  </a:lnTo>
                  <a:lnTo>
                    <a:pt x="45" y="15"/>
                  </a:lnTo>
                  <a:lnTo>
                    <a:pt x="15" y="31"/>
                  </a:lnTo>
                  <a:lnTo>
                    <a:pt x="0" y="77"/>
                  </a:lnTo>
                  <a:lnTo>
                    <a:pt x="15" y="77"/>
                  </a:lnTo>
                  <a:lnTo>
                    <a:pt x="15" y="107"/>
                  </a:lnTo>
                  <a:lnTo>
                    <a:pt x="75" y="138"/>
                  </a:lnTo>
                  <a:lnTo>
                    <a:pt x="105" y="138"/>
                  </a:lnTo>
                  <a:lnTo>
                    <a:pt x="105" y="184"/>
                  </a:lnTo>
                  <a:lnTo>
                    <a:pt x="120" y="230"/>
                  </a:lnTo>
                  <a:lnTo>
                    <a:pt x="134" y="230"/>
                  </a:lnTo>
                  <a:lnTo>
                    <a:pt x="164" y="230"/>
                  </a:lnTo>
                  <a:lnTo>
                    <a:pt x="179" y="199"/>
                  </a:lnTo>
                  <a:lnTo>
                    <a:pt x="149" y="184"/>
                  </a:lnTo>
                  <a:lnTo>
                    <a:pt x="164" y="169"/>
                  </a:lnTo>
                  <a:lnTo>
                    <a:pt x="194" y="184"/>
                  </a:lnTo>
                  <a:lnTo>
                    <a:pt x="224" y="169"/>
                  </a:lnTo>
                  <a:lnTo>
                    <a:pt x="239" y="153"/>
                  </a:lnTo>
                  <a:lnTo>
                    <a:pt x="224" y="138"/>
                  </a:lnTo>
                  <a:lnTo>
                    <a:pt x="239" y="107"/>
                  </a:lnTo>
                  <a:lnTo>
                    <a:pt x="224" y="107"/>
                  </a:lnTo>
                  <a:lnTo>
                    <a:pt x="254" y="92"/>
                  </a:lnTo>
                  <a:lnTo>
                    <a:pt x="209" y="61"/>
                  </a:lnTo>
                  <a:lnTo>
                    <a:pt x="194" y="46"/>
                  </a:lnTo>
                  <a:lnTo>
                    <a:pt x="209" y="31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56"/>
            <p:cNvSpPr>
              <a:spLocks/>
            </p:cNvSpPr>
            <p:nvPr/>
          </p:nvSpPr>
          <p:spPr bwMode="auto">
            <a:xfrm>
              <a:off x="634" y="1809"/>
              <a:ext cx="39" cy="52"/>
            </a:xfrm>
            <a:custGeom>
              <a:avLst/>
              <a:gdLst>
                <a:gd name="T0" fmla="*/ 0 w 91"/>
                <a:gd name="T1" fmla="*/ 0 h 139"/>
                <a:gd name="T2" fmla="*/ 0 w 91"/>
                <a:gd name="T3" fmla="*/ 0 h 139"/>
                <a:gd name="T4" fmla="*/ 0 w 91"/>
                <a:gd name="T5" fmla="*/ 0 h 139"/>
                <a:gd name="T6" fmla="*/ 0 w 91"/>
                <a:gd name="T7" fmla="*/ 0 h 139"/>
                <a:gd name="T8" fmla="*/ 0 w 91"/>
                <a:gd name="T9" fmla="*/ 0 h 139"/>
                <a:gd name="T10" fmla="*/ 0 w 91"/>
                <a:gd name="T11" fmla="*/ 0 h 139"/>
                <a:gd name="T12" fmla="*/ 0 w 91"/>
                <a:gd name="T13" fmla="*/ 0 h 139"/>
                <a:gd name="T14" fmla="*/ 0 w 91"/>
                <a:gd name="T15" fmla="*/ 0 h 139"/>
                <a:gd name="T16" fmla="*/ 0 w 91"/>
                <a:gd name="T17" fmla="*/ 0 h 139"/>
                <a:gd name="T18" fmla="*/ 0 w 91"/>
                <a:gd name="T19" fmla="*/ 0 h 139"/>
                <a:gd name="T20" fmla="*/ 0 w 91"/>
                <a:gd name="T21" fmla="*/ 0 h 139"/>
                <a:gd name="T22" fmla="*/ 0 w 91"/>
                <a:gd name="T23" fmla="*/ 0 h 139"/>
                <a:gd name="T24" fmla="*/ 0 w 91"/>
                <a:gd name="T25" fmla="*/ 0 h 139"/>
                <a:gd name="T26" fmla="*/ 0 w 91"/>
                <a:gd name="T27" fmla="*/ 0 h 139"/>
                <a:gd name="T28" fmla="*/ 0 w 91"/>
                <a:gd name="T29" fmla="*/ 0 h 139"/>
                <a:gd name="T30" fmla="*/ 0 w 91"/>
                <a:gd name="T31" fmla="*/ 0 h 139"/>
                <a:gd name="T32" fmla="*/ 0 w 91"/>
                <a:gd name="T33" fmla="*/ 0 h 139"/>
                <a:gd name="T34" fmla="*/ 0 w 91"/>
                <a:gd name="T35" fmla="*/ 0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1"/>
                <a:gd name="T55" fmla="*/ 0 h 139"/>
                <a:gd name="T56" fmla="*/ 91 w 91"/>
                <a:gd name="T57" fmla="*/ 139 h 1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1" h="139">
                  <a:moveTo>
                    <a:pt x="45" y="15"/>
                  </a:moveTo>
                  <a:lnTo>
                    <a:pt x="45" y="0"/>
                  </a:lnTo>
                  <a:lnTo>
                    <a:pt x="30" y="0"/>
                  </a:lnTo>
                  <a:lnTo>
                    <a:pt x="0" y="15"/>
                  </a:lnTo>
                  <a:lnTo>
                    <a:pt x="15" y="15"/>
                  </a:lnTo>
                  <a:lnTo>
                    <a:pt x="0" y="46"/>
                  </a:lnTo>
                  <a:lnTo>
                    <a:pt x="15" y="61"/>
                  </a:lnTo>
                  <a:lnTo>
                    <a:pt x="30" y="107"/>
                  </a:lnTo>
                  <a:lnTo>
                    <a:pt x="30" y="123"/>
                  </a:lnTo>
                  <a:lnTo>
                    <a:pt x="45" y="138"/>
                  </a:lnTo>
                  <a:lnTo>
                    <a:pt x="75" y="123"/>
                  </a:lnTo>
                  <a:lnTo>
                    <a:pt x="90" y="123"/>
                  </a:lnTo>
                  <a:lnTo>
                    <a:pt x="60" y="107"/>
                  </a:lnTo>
                  <a:lnTo>
                    <a:pt x="60" y="77"/>
                  </a:lnTo>
                  <a:lnTo>
                    <a:pt x="75" y="61"/>
                  </a:lnTo>
                  <a:lnTo>
                    <a:pt x="75" y="46"/>
                  </a:lnTo>
                  <a:lnTo>
                    <a:pt x="60" y="31"/>
                  </a:lnTo>
                  <a:lnTo>
                    <a:pt x="45" y="15"/>
                  </a:lnTo>
                </a:path>
              </a:pathLst>
            </a:cu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57"/>
            <p:cNvSpPr>
              <a:spLocks/>
            </p:cNvSpPr>
            <p:nvPr/>
          </p:nvSpPr>
          <p:spPr bwMode="auto">
            <a:xfrm>
              <a:off x="460" y="1797"/>
              <a:ext cx="52" cy="18"/>
            </a:xfrm>
            <a:custGeom>
              <a:avLst/>
              <a:gdLst>
                <a:gd name="T0" fmla="*/ 0 w 120"/>
                <a:gd name="T1" fmla="*/ 0 h 47"/>
                <a:gd name="T2" fmla="*/ 0 w 120"/>
                <a:gd name="T3" fmla="*/ 0 h 47"/>
                <a:gd name="T4" fmla="*/ 0 w 120"/>
                <a:gd name="T5" fmla="*/ 0 h 47"/>
                <a:gd name="T6" fmla="*/ 0 w 120"/>
                <a:gd name="T7" fmla="*/ 0 h 47"/>
                <a:gd name="T8" fmla="*/ 0 w 120"/>
                <a:gd name="T9" fmla="*/ 0 h 47"/>
                <a:gd name="T10" fmla="*/ 0 w 120"/>
                <a:gd name="T11" fmla="*/ 0 h 47"/>
                <a:gd name="T12" fmla="*/ 0 w 120"/>
                <a:gd name="T13" fmla="*/ 0 h 47"/>
                <a:gd name="T14" fmla="*/ 0 w 120"/>
                <a:gd name="T15" fmla="*/ 0 h 47"/>
                <a:gd name="T16" fmla="*/ 0 w 120"/>
                <a:gd name="T17" fmla="*/ 0 h 47"/>
                <a:gd name="T18" fmla="*/ 0 w 120"/>
                <a:gd name="T19" fmla="*/ 0 h 47"/>
                <a:gd name="T20" fmla="*/ 0 w 120"/>
                <a:gd name="T21" fmla="*/ 0 h 47"/>
                <a:gd name="T22" fmla="*/ 0 w 120"/>
                <a:gd name="T23" fmla="*/ 0 h 47"/>
                <a:gd name="T24" fmla="*/ 0 w 120"/>
                <a:gd name="T25" fmla="*/ 0 h 47"/>
                <a:gd name="T26" fmla="*/ 0 w 120"/>
                <a:gd name="T27" fmla="*/ 0 h 47"/>
                <a:gd name="T28" fmla="*/ 0 w 120"/>
                <a:gd name="T29" fmla="*/ 0 h 47"/>
                <a:gd name="T30" fmla="*/ 0 w 120"/>
                <a:gd name="T31" fmla="*/ 0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0"/>
                <a:gd name="T49" fmla="*/ 0 h 47"/>
                <a:gd name="T50" fmla="*/ 120 w 120"/>
                <a:gd name="T51" fmla="*/ 47 h 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0" h="47">
                  <a:moveTo>
                    <a:pt x="60" y="15"/>
                  </a:moveTo>
                  <a:lnTo>
                    <a:pt x="89" y="31"/>
                  </a:lnTo>
                  <a:lnTo>
                    <a:pt x="104" y="46"/>
                  </a:lnTo>
                  <a:lnTo>
                    <a:pt x="104" y="31"/>
                  </a:lnTo>
                  <a:lnTo>
                    <a:pt x="119" y="15"/>
                  </a:lnTo>
                  <a:lnTo>
                    <a:pt x="89" y="0"/>
                  </a:lnTo>
                  <a:lnTo>
                    <a:pt x="74" y="0"/>
                  </a:lnTo>
                  <a:lnTo>
                    <a:pt x="60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0" y="31"/>
                  </a:lnTo>
                  <a:lnTo>
                    <a:pt x="30" y="31"/>
                  </a:lnTo>
                  <a:lnTo>
                    <a:pt x="45" y="46"/>
                  </a:lnTo>
                  <a:lnTo>
                    <a:pt x="60" y="46"/>
                  </a:lnTo>
                  <a:lnTo>
                    <a:pt x="60" y="31"/>
                  </a:lnTo>
                  <a:lnTo>
                    <a:pt x="60" y="15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5" name="Line 58"/>
            <p:cNvSpPr>
              <a:spLocks noChangeShapeType="1"/>
            </p:cNvSpPr>
            <p:nvPr/>
          </p:nvSpPr>
          <p:spPr bwMode="auto">
            <a:xfrm>
              <a:off x="634" y="1774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6" name="Line 59"/>
            <p:cNvSpPr>
              <a:spLocks noChangeShapeType="1"/>
            </p:cNvSpPr>
            <p:nvPr/>
          </p:nvSpPr>
          <p:spPr bwMode="auto">
            <a:xfrm>
              <a:off x="621" y="1744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7" name="Line 60"/>
            <p:cNvSpPr>
              <a:spLocks noChangeShapeType="1"/>
            </p:cNvSpPr>
            <p:nvPr/>
          </p:nvSpPr>
          <p:spPr bwMode="auto">
            <a:xfrm>
              <a:off x="621" y="1727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8" name="Freeform 61"/>
            <p:cNvSpPr>
              <a:spLocks/>
            </p:cNvSpPr>
            <p:nvPr/>
          </p:nvSpPr>
          <p:spPr bwMode="auto">
            <a:xfrm>
              <a:off x="558" y="1721"/>
              <a:ext cx="25" cy="18"/>
            </a:xfrm>
            <a:custGeom>
              <a:avLst/>
              <a:gdLst>
                <a:gd name="T0" fmla="*/ 0 w 60"/>
                <a:gd name="T1" fmla="*/ 0 h 47"/>
                <a:gd name="T2" fmla="*/ 0 w 60"/>
                <a:gd name="T3" fmla="*/ 0 h 47"/>
                <a:gd name="T4" fmla="*/ 0 w 60"/>
                <a:gd name="T5" fmla="*/ 0 h 47"/>
                <a:gd name="T6" fmla="*/ 0 w 60"/>
                <a:gd name="T7" fmla="*/ 0 h 47"/>
                <a:gd name="T8" fmla="*/ 0 w 60"/>
                <a:gd name="T9" fmla="*/ 0 h 47"/>
                <a:gd name="T10" fmla="*/ 0 w 60"/>
                <a:gd name="T11" fmla="*/ 0 h 47"/>
                <a:gd name="T12" fmla="*/ 0 w 60"/>
                <a:gd name="T13" fmla="*/ 0 h 47"/>
                <a:gd name="T14" fmla="*/ 0 w 60"/>
                <a:gd name="T15" fmla="*/ 0 h 47"/>
                <a:gd name="T16" fmla="*/ 0 w 60"/>
                <a:gd name="T17" fmla="*/ 0 h 47"/>
                <a:gd name="T18" fmla="*/ 0 w 60"/>
                <a:gd name="T19" fmla="*/ 0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47"/>
                <a:gd name="T32" fmla="*/ 60 w 60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47">
                  <a:moveTo>
                    <a:pt x="0" y="0"/>
                  </a:moveTo>
                  <a:lnTo>
                    <a:pt x="0" y="15"/>
                  </a:lnTo>
                  <a:lnTo>
                    <a:pt x="0" y="46"/>
                  </a:lnTo>
                  <a:lnTo>
                    <a:pt x="15" y="31"/>
                  </a:lnTo>
                  <a:lnTo>
                    <a:pt x="44" y="31"/>
                  </a:lnTo>
                  <a:lnTo>
                    <a:pt x="59" y="15"/>
                  </a:lnTo>
                  <a:lnTo>
                    <a:pt x="44" y="15"/>
                  </a:lnTo>
                  <a:lnTo>
                    <a:pt x="44" y="0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9" name="Freeform 62"/>
            <p:cNvSpPr>
              <a:spLocks/>
            </p:cNvSpPr>
            <p:nvPr/>
          </p:nvSpPr>
          <p:spPr bwMode="auto">
            <a:xfrm>
              <a:off x="634" y="1785"/>
              <a:ext cx="7" cy="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63"/>
            <p:cNvSpPr>
              <a:spLocks/>
            </p:cNvSpPr>
            <p:nvPr/>
          </p:nvSpPr>
          <p:spPr bwMode="auto">
            <a:xfrm>
              <a:off x="589" y="1727"/>
              <a:ext cx="8" cy="6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64"/>
            <p:cNvSpPr>
              <a:spLocks/>
            </p:cNvSpPr>
            <p:nvPr/>
          </p:nvSpPr>
          <p:spPr bwMode="auto">
            <a:xfrm>
              <a:off x="634" y="1756"/>
              <a:ext cx="7" cy="6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2" name="Line 65"/>
            <p:cNvSpPr>
              <a:spLocks noChangeShapeType="1"/>
            </p:cNvSpPr>
            <p:nvPr/>
          </p:nvSpPr>
          <p:spPr bwMode="auto">
            <a:xfrm flipH="1">
              <a:off x="628" y="1756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3" name="Line 66"/>
            <p:cNvSpPr>
              <a:spLocks noChangeShapeType="1"/>
            </p:cNvSpPr>
            <p:nvPr/>
          </p:nvSpPr>
          <p:spPr bwMode="auto">
            <a:xfrm>
              <a:off x="628" y="1751"/>
              <a:ext cx="0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615" y="1733"/>
              <a:ext cx="7" cy="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5" name="Line 68"/>
            <p:cNvSpPr>
              <a:spLocks noChangeShapeType="1"/>
            </p:cNvSpPr>
            <p:nvPr/>
          </p:nvSpPr>
          <p:spPr bwMode="auto">
            <a:xfrm>
              <a:off x="602" y="1733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621" y="1739"/>
              <a:ext cx="7" cy="6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691" y="2285"/>
              <a:ext cx="13" cy="12"/>
            </a:xfrm>
            <a:custGeom>
              <a:avLst/>
              <a:gdLst>
                <a:gd name="T0" fmla="*/ 0 w 31"/>
                <a:gd name="T1" fmla="*/ 0 h 32"/>
                <a:gd name="T2" fmla="*/ 0 w 31"/>
                <a:gd name="T3" fmla="*/ 0 h 32"/>
                <a:gd name="T4" fmla="*/ 0 w 31"/>
                <a:gd name="T5" fmla="*/ 0 h 32"/>
                <a:gd name="T6" fmla="*/ 0 w 31"/>
                <a:gd name="T7" fmla="*/ 0 h 32"/>
                <a:gd name="T8" fmla="*/ 0 w 31"/>
                <a:gd name="T9" fmla="*/ 0 h 32"/>
                <a:gd name="T10" fmla="*/ 0 w 31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2"/>
                <a:gd name="T20" fmla="*/ 31 w 3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2">
                  <a:moveTo>
                    <a:pt x="15" y="0"/>
                  </a:moveTo>
                  <a:lnTo>
                    <a:pt x="0" y="31"/>
                  </a:lnTo>
                  <a:lnTo>
                    <a:pt x="15" y="31"/>
                  </a:lnTo>
                  <a:lnTo>
                    <a:pt x="15" y="16"/>
                  </a:lnTo>
                  <a:lnTo>
                    <a:pt x="30" y="16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685" y="2285"/>
              <a:ext cx="8" cy="6"/>
            </a:xfrm>
            <a:custGeom>
              <a:avLst/>
              <a:gdLst>
                <a:gd name="T0" fmla="*/ 0 w 18"/>
                <a:gd name="T1" fmla="*/ 0 h 17"/>
                <a:gd name="T2" fmla="*/ 0 w 18"/>
                <a:gd name="T3" fmla="*/ 0 h 17"/>
                <a:gd name="T4" fmla="*/ 0 w 18"/>
                <a:gd name="T5" fmla="*/ 0 h 17"/>
                <a:gd name="T6" fmla="*/ 0 w 18"/>
                <a:gd name="T7" fmla="*/ 0 h 17"/>
                <a:gd name="T8" fmla="*/ 0 w 18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7"/>
                <a:gd name="T17" fmla="*/ 18 w 1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7">
                  <a:moveTo>
                    <a:pt x="1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7" y="16"/>
                  </a:lnTo>
                  <a:lnTo>
                    <a:pt x="17" y="0"/>
                  </a:lnTo>
                </a:path>
              </a:pathLst>
            </a:cu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582" y="2035"/>
              <a:ext cx="122" cy="268"/>
            </a:xfrm>
            <a:custGeom>
              <a:avLst/>
              <a:gdLst>
                <a:gd name="T0" fmla="*/ 0 w 284"/>
                <a:gd name="T1" fmla="*/ 0 h 708"/>
                <a:gd name="T2" fmla="*/ 0 w 284"/>
                <a:gd name="T3" fmla="*/ 0 h 708"/>
                <a:gd name="T4" fmla="*/ 0 w 284"/>
                <a:gd name="T5" fmla="*/ 0 h 708"/>
                <a:gd name="T6" fmla="*/ 0 w 284"/>
                <a:gd name="T7" fmla="*/ 0 h 708"/>
                <a:gd name="T8" fmla="*/ 0 w 284"/>
                <a:gd name="T9" fmla="*/ 0 h 708"/>
                <a:gd name="T10" fmla="*/ 0 w 284"/>
                <a:gd name="T11" fmla="*/ 0 h 708"/>
                <a:gd name="T12" fmla="*/ 0 w 284"/>
                <a:gd name="T13" fmla="*/ 0 h 708"/>
                <a:gd name="T14" fmla="*/ 0 w 284"/>
                <a:gd name="T15" fmla="*/ 0 h 708"/>
                <a:gd name="T16" fmla="*/ 0 w 284"/>
                <a:gd name="T17" fmla="*/ 0 h 708"/>
                <a:gd name="T18" fmla="*/ 0 w 284"/>
                <a:gd name="T19" fmla="*/ 0 h 708"/>
                <a:gd name="T20" fmla="*/ 0 w 284"/>
                <a:gd name="T21" fmla="*/ 0 h 708"/>
                <a:gd name="T22" fmla="*/ 0 w 284"/>
                <a:gd name="T23" fmla="*/ 0 h 708"/>
                <a:gd name="T24" fmla="*/ 0 w 284"/>
                <a:gd name="T25" fmla="*/ 0 h 708"/>
                <a:gd name="T26" fmla="*/ 0 w 284"/>
                <a:gd name="T27" fmla="*/ 0 h 708"/>
                <a:gd name="T28" fmla="*/ 0 w 284"/>
                <a:gd name="T29" fmla="*/ 0 h 708"/>
                <a:gd name="T30" fmla="*/ 0 w 284"/>
                <a:gd name="T31" fmla="*/ 0 h 708"/>
                <a:gd name="T32" fmla="*/ 0 w 284"/>
                <a:gd name="T33" fmla="*/ 0 h 708"/>
                <a:gd name="T34" fmla="*/ 0 w 284"/>
                <a:gd name="T35" fmla="*/ 0 h 708"/>
                <a:gd name="T36" fmla="*/ 0 w 284"/>
                <a:gd name="T37" fmla="*/ 0 h 708"/>
                <a:gd name="T38" fmla="*/ 0 w 284"/>
                <a:gd name="T39" fmla="*/ 0 h 708"/>
                <a:gd name="T40" fmla="*/ 0 w 284"/>
                <a:gd name="T41" fmla="*/ 0 h 708"/>
                <a:gd name="T42" fmla="*/ 0 w 284"/>
                <a:gd name="T43" fmla="*/ 0 h 708"/>
                <a:gd name="T44" fmla="*/ 0 w 284"/>
                <a:gd name="T45" fmla="*/ 0 h 708"/>
                <a:gd name="T46" fmla="*/ 0 w 284"/>
                <a:gd name="T47" fmla="*/ 0 h 708"/>
                <a:gd name="T48" fmla="*/ 0 w 284"/>
                <a:gd name="T49" fmla="*/ 0 h 708"/>
                <a:gd name="T50" fmla="*/ 0 w 284"/>
                <a:gd name="T51" fmla="*/ 0 h 708"/>
                <a:gd name="T52" fmla="*/ 0 w 284"/>
                <a:gd name="T53" fmla="*/ 0 h 708"/>
                <a:gd name="T54" fmla="*/ 0 w 284"/>
                <a:gd name="T55" fmla="*/ 0 h 708"/>
                <a:gd name="T56" fmla="*/ 0 w 284"/>
                <a:gd name="T57" fmla="*/ 0 h 708"/>
                <a:gd name="T58" fmla="*/ 0 w 284"/>
                <a:gd name="T59" fmla="*/ 0 h 708"/>
                <a:gd name="T60" fmla="*/ 0 w 284"/>
                <a:gd name="T61" fmla="*/ 0 h 708"/>
                <a:gd name="T62" fmla="*/ 0 w 284"/>
                <a:gd name="T63" fmla="*/ 0 h 708"/>
                <a:gd name="T64" fmla="*/ 0 w 284"/>
                <a:gd name="T65" fmla="*/ 0 h 708"/>
                <a:gd name="T66" fmla="*/ 0 w 284"/>
                <a:gd name="T67" fmla="*/ 0 h 708"/>
                <a:gd name="T68" fmla="*/ 0 w 284"/>
                <a:gd name="T69" fmla="*/ 0 h 708"/>
                <a:gd name="T70" fmla="*/ 0 w 284"/>
                <a:gd name="T71" fmla="*/ 0 h 708"/>
                <a:gd name="T72" fmla="*/ 0 w 284"/>
                <a:gd name="T73" fmla="*/ 0 h 708"/>
                <a:gd name="T74" fmla="*/ 0 w 284"/>
                <a:gd name="T75" fmla="*/ 0 h 708"/>
                <a:gd name="T76" fmla="*/ 0 w 284"/>
                <a:gd name="T77" fmla="*/ 0 h 708"/>
                <a:gd name="T78" fmla="*/ 0 w 284"/>
                <a:gd name="T79" fmla="*/ 0 h 708"/>
                <a:gd name="T80" fmla="*/ 0 w 284"/>
                <a:gd name="T81" fmla="*/ 0 h 708"/>
                <a:gd name="T82" fmla="*/ 0 w 284"/>
                <a:gd name="T83" fmla="*/ 0 h 708"/>
                <a:gd name="T84" fmla="*/ 0 w 284"/>
                <a:gd name="T85" fmla="*/ 0 h 708"/>
                <a:gd name="T86" fmla="*/ 0 w 284"/>
                <a:gd name="T87" fmla="*/ 0 h 708"/>
                <a:gd name="T88" fmla="*/ 0 w 284"/>
                <a:gd name="T89" fmla="*/ 0 h 708"/>
                <a:gd name="T90" fmla="*/ 0 w 284"/>
                <a:gd name="T91" fmla="*/ 0 h 708"/>
                <a:gd name="T92" fmla="*/ 0 w 284"/>
                <a:gd name="T93" fmla="*/ 0 h 708"/>
                <a:gd name="T94" fmla="*/ 0 w 284"/>
                <a:gd name="T95" fmla="*/ 0 h 708"/>
                <a:gd name="T96" fmla="*/ 0 w 284"/>
                <a:gd name="T97" fmla="*/ 0 h 708"/>
                <a:gd name="T98" fmla="*/ 0 w 284"/>
                <a:gd name="T99" fmla="*/ 0 h 708"/>
                <a:gd name="T100" fmla="*/ 0 w 284"/>
                <a:gd name="T101" fmla="*/ 0 h 708"/>
                <a:gd name="T102" fmla="*/ 0 w 284"/>
                <a:gd name="T103" fmla="*/ 0 h 708"/>
                <a:gd name="T104" fmla="*/ 0 w 284"/>
                <a:gd name="T105" fmla="*/ 0 h 708"/>
                <a:gd name="T106" fmla="*/ 0 w 284"/>
                <a:gd name="T107" fmla="*/ 0 h 708"/>
                <a:gd name="T108" fmla="*/ 0 w 284"/>
                <a:gd name="T109" fmla="*/ 0 h 708"/>
                <a:gd name="T110" fmla="*/ 0 w 284"/>
                <a:gd name="T111" fmla="*/ 0 h 708"/>
                <a:gd name="T112" fmla="*/ 0 w 284"/>
                <a:gd name="T113" fmla="*/ 0 h 708"/>
                <a:gd name="T114" fmla="*/ 0 w 284"/>
                <a:gd name="T115" fmla="*/ 0 h 708"/>
                <a:gd name="T116" fmla="*/ 0 w 284"/>
                <a:gd name="T117" fmla="*/ 0 h 708"/>
                <a:gd name="T118" fmla="*/ 0 w 284"/>
                <a:gd name="T119" fmla="*/ 0 h 708"/>
                <a:gd name="T120" fmla="*/ 0 w 284"/>
                <a:gd name="T121" fmla="*/ 0 h 708"/>
                <a:gd name="T122" fmla="*/ 0 w 284"/>
                <a:gd name="T123" fmla="*/ 0 h 70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4"/>
                <a:gd name="T187" fmla="*/ 0 h 708"/>
                <a:gd name="T188" fmla="*/ 284 w 284"/>
                <a:gd name="T189" fmla="*/ 708 h 70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4" h="708">
                  <a:moveTo>
                    <a:pt x="134" y="569"/>
                  </a:moveTo>
                  <a:lnTo>
                    <a:pt x="119" y="569"/>
                  </a:lnTo>
                  <a:lnTo>
                    <a:pt x="104" y="538"/>
                  </a:lnTo>
                  <a:lnTo>
                    <a:pt x="119" y="523"/>
                  </a:lnTo>
                  <a:lnTo>
                    <a:pt x="134" y="523"/>
                  </a:lnTo>
                  <a:lnTo>
                    <a:pt x="134" y="476"/>
                  </a:lnTo>
                  <a:lnTo>
                    <a:pt x="164" y="476"/>
                  </a:lnTo>
                  <a:lnTo>
                    <a:pt x="164" y="461"/>
                  </a:lnTo>
                  <a:lnTo>
                    <a:pt x="134" y="461"/>
                  </a:lnTo>
                  <a:lnTo>
                    <a:pt x="134" y="446"/>
                  </a:lnTo>
                  <a:lnTo>
                    <a:pt x="134" y="430"/>
                  </a:lnTo>
                  <a:lnTo>
                    <a:pt x="149" y="430"/>
                  </a:lnTo>
                  <a:lnTo>
                    <a:pt x="164" y="415"/>
                  </a:lnTo>
                  <a:lnTo>
                    <a:pt x="164" y="400"/>
                  </a:lnTo>
                  <a:lnTo>
                    <a:pt x="164" y="384"/>
                  </a:lnTo>
                  <a:lnTo>
                    <a:pt x="209" y="384"/>
                  </a:lnTo>
                  <a:lnTo>
                    <a:pt x="238" y="369"/>
                  </a:lnTo>
                  <a:lnTo>
                    <a:pt x="253" y="323"/>
                  </a:lnTo>
                  <a:lnTo>
                    <a:pt x="238" y="307"/>
                  </a:lnTo>
                  <a:lnTo>
                    <a:pt x="238" y="292"/>
                  </a:lnTo>
                  <a:lnTo>
                    <a:pt x="223" y="277"/>
                  </a:lnTo>
                  <a:lnTo>
                    <a:pt x="223" y="184"/>
                  </a:lnTo>
                  <a:lnTo>
                    <a:pt x="223" y="169"/>
                  </a:lnTo>
                  <a:lnTo>
                    <a:pt x="283" y="108"/>
                  </a:lnTo>
                  <a:lnTo>
                    <a:pt x="268" y="92"/>
                  </a:lnTo>
                  <a:lnTo>
                    <a:pt x="253" y="77"/>
                  </a:lnTo>
                  <a:lnTo>
                    <a:pt x="253" y="108"/>
                  </a:lnTo>
                  <a:lnTo>
                    <a:pt x="223" y="123"/>
                  </a:lnTo>
                  <a:lnTo>
                    <a:pt x="194" y="108"/>
                  </a:lnTo>
                  <a:lnTo>
                    <a:pt x="209" y="77"/>
                  </a:lnTo>
                  <a:lnTo>
                    <a:pt x="149" y="31"/>
                  </a:lnTo>
                  <a:lnTo>
                    <a:pt x="134" y="46"/>
                  </a:lnTo>
                  <a:lnTo>
                    <a:pt x="104" y="15"/>
                  </a:lnTo>
                  <a:lnTo>
                    <a:pt x="74" y="31"/>
                  </a:lnTo>
                  <a:lnTo>
                    <a:pt x="74" y="15"/>
                  </a:lnTo>
                  <a:lnTo>
                    <a:pt x="60" y="15"/>
                  </a:lnTo>
                  <a:lnTo>
                    <a:pt x="45" y="0"/>
                  </a:lnTo>
                  <a:lnTo>
                    <a:pt x="30" y="46"/>
                  </a:lnTo>
                  <a:lnTo>
                    <a:pt x="30" y="61"/>
                  </a:lnTo>
                  <a:lnTo>
                    <a:pt x="15" y="77"/>
                  </a:lnTo>
                  <a:lnTo>
                    <a:pt x="30" y="108"/>
                  </a:lnTo>
                  <a:lnTo>
                    <a:pt x="15" y="138"/>
                  </a:lnTo>
                  <a:lnTo>
                    <a:pt x="0" y="184"/>
                  </a:lnTo>
                  <a:lnTo>
                    <a:pt x="0" y="215"/>
                  </a:lnTo>
                  <a:lnTo>
                    <a:pt x="15" y="277"/>
                  </a:lnTo>
                  <a:lnTo>
                    <a:pt x="15" y="323"/>
                  </a:lnTo>
                  <a:lnTo>
                    <a:pt x="0" y="323"/>
                  </a:lnTo>
                  <a:lnTo>
                    <a:pt x="15" y="384"/>
                  </a:lnTo>
                  <a:lnTo>
                    <a:pt x="0" y="400"/>
                  </a:lnTo>
                  <a:lnTo>
                    <a:pt x="30" y="523"/>
                  </a:lnTo>
                  <a:lnTo>
                    <a:pt x="30" y="538"/>
                  </a:lnTo>
                  <a:lnTo>
                    <a:pt x="45" y="553"/>
                  </a:lnTo>
                  <a:lnTo>
                    <a:pt x="45" y="676"/>
                  </a:lnTo>
                  <a:lnTo>
                    <a:pt x="60" y="676"/>
                  </a:lnTo>
                  <a:lnTo>
                    <a:pt x="74" y="707"/>
                  </a:lnTo>
                  <a:lnTo>
                    <a:pt x="119" y="707"/>
                  </a:lnTo>
                  <a:lnTo>
                    <a:pt x="119" y="692"/>
                  </a:lnTo>
                  <a:lnTo>
                    <a:pt x="104" y="676"/>
                  </a:lnTo>
                  <a:lnTo>
                    <a:pt x="119" y="646"/>
                  </a:lnTo>
                  <a:lnTo>
                    <a:pt x="119" y="630"/>
                  </a:lnTo>
                  <a:lnTo>
                    <a:pt x="149" y="599"/>
                  </a:lnTo>
                  <a:lnTo>
                    <a:pt x="134" y="569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0" name="Freeform 73"/>
            <p:cNvSpPr>
              <a:spLocks/>
            </p:cNvSpPr>
            <p:nvPr/>
          </p:nvSpPr>
          <p:spPr bwMode="auto">
            <a:xfrm>
              <a:off x="641" y="2314"/>
              <a:ext cx="25" cy="18"/>
            </a:xfrm>
            <a:custGeom>
              <a:avLst/>
              <a:gdLst>
                <a:gd name="T0" fmla="*/ 0 w 61"/>
                <a:gd name="T1" fmla="*/ 0 h 47"/>
                <a:gd name="T2" fmla="*/ 0 w 61"/>
                <a:gd name="T3" fmla="*/ 0 h 47"/>
                <a:gd name="T4" fmla="*/ 0 w 61"/>
                <a:gd name="T5" fmla="*/ 0 h 47"/>
                <a:gd name="T6" fmla="*/ 0 w 61"/>
                <a:gd name="T7" fmla="*/ 0 h 47"/>
                <a:gd name="T8" fmla="*/ 0 w 61"/>
                <a:gd name="T9" fmla="*/ 0 h 47"/>
                <a:gd name="T10" fmla="*/ 0 w 61"/>
                <a:gd name="T11" fmla="*/ 0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47"/>
                <a:gd name="T20" fmla="*/ 61 w 61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47">
                  <a:moveTo>
                    <a:pt x="0" y="0"/>
                  </a:moveTo>
                  <a:lnTo>
                    <a:pt x="0" y="46"/>
                  </a:lnTo>
                  <a:lnTo>
                    <a:pt x="30" y="46"/>
                  </a:lnTo>
                  <a:lnTo>
                    <a:pt x="60" y="31"/>
                  </a:lnTo>
                  <a:lnTo>
                    <a:pt x="30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74"/>
            <p:cNvSpPr>
              <a:spLocks/>
            </p:cNvSpPr>
            <p:nvPr/>
          </p:nvSpPr>
          <p:spPr bwMode="auto">
            <a:xfrm>
              <a:off x="679" y="2099"/>
              <a:ext cx="33" cy="41"/>
            </a:xfrm>
            <a:custGeom>
              <a:avLst/>
              <a:gdLst>
                <a:gd name="T0" fmla="*/ 0 w 75"/>
                <a:gd name="T1" fmla="*/ 0 h 109"/>
                <a:gd name="T2" fmla="*/ 0 w 75"/>
                <a:gd name="T3" fmla="*/ 0 h 109"/>
                <a:gd name="T4" fmla="*/ 0 w 75"/>
                <a:gd name="T5" fmla="*/ 0 h 109"/>
                <a:gd name="T6" fmla="*/ 0 w 75"/>
                <a:gd name="T7" fmla="*/ 0 h 109"/>
                <a:gd name="T8" fmla="*/ 0 w 75"/>
                <a:gd name="T9" fmla="*/ 0 h 109"/>
                <a:gd name="T10" fmla="*/ 0 w 75"/>
                <a:gd name="T11" fmla="*/ 0 h 109"/>
                <a:gd name="T12" fmla="*/ 0 w 75"/>
                <a:gd name="T13" fmla="*/ 0 h 109"/>
                <a:gd name="T14" fmla="*/ 0 w 75"/>
                <a:gd name="T15" fmla="*/ 0 h 109"/>
                <a:gd name="T16" fmla="*/ 0 w 75"/>
                <a:gd name="T17" fmla="*/ 0 h 1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5"/>
                <a:gd name="T28" fmla="*/ 0 h 109"/>
                <a:gd name="T29" fmla="*/ 75 w 75"/>
                <a:gd name="T30" fmla="*/ 109 h 1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5" h="109">
                  <a:moveTo>
                    <a:pt x="74" y="77"/>
                  </a:moveTo>
                  <a:lnTo>
                    <a:pt x="59" y="62"/>
                  </a:lnTo>
                  <a:lnTo>
                    <a:pt x="30" y="15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08"/>
                  </a:lnTo>
                  <a:lnTo>
                    <a:pt x="44" y="108"/>
                  </a:lnTo>
                  <a:lnTo>
                    <a:pt x="74" y="108"/>
                  </a:lnTo>
                  <a:lnTo>
                    <a:pt x="74" y="77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75"/>
            <p:cNvSpPr>
              <a:spLocks/>
            </p:cNvSpPr>
            <p:nvPr/>
          </p:nvSpPr>
          <p:spPr bwMode="auto">
            <a:xfrm>
              <a:off x="628" y="2017"/>
              <a:ext cx="71" cy="65"/>
            </a:xfrm>
            <a:custGeom>
              <a:avLst/>
              <a:gdLst>
                <a:gd name="T0" fmla="*/ 0 w 165"/>
                <a:gd name="T1" fmla="*/ 0 h 170"/>
                <a:gd name="T2" fmla="*/ 0 w 165"/>
                <a:gd name="T3" fmla="*/ 0 h 170"/>
                <a:gd name="T4" fmla="*/ 0 w 165"/>
                <a:gd name="T5" fmla="*/ 0 h 170"/>
                <a:gd name="T6" fmla="*/ 0 w 165"/>
                <a:gd name="T7" fmla="*/ 0 h 170"/>
                <a:gd name="T8" fmla="*/ 0 w 165"/>
                <a:gd name="T9" fmla="*/ 0 h 170"/>
                <a:gd name="T10" fmla="*/ 0 w 165"/>
                <a:gd name="T11" fmla="*/ 0 h 170"/>
                <a:gd name="T12" fmla="*/ 0 w 165"/>
                <a:gd name="T13" fmla="*/ 0 h 170"/>
                <a:gd name="T14" fmla="*/ 0 w 165"/>
                <a:gd name="T15" fmla="*/ 0 h 170"/>
                <a:gd name="T16" fmla="*/ 0 w 165"/>
                <a:gd name="T17" fmla="*/ 0 h 170"/>
                <a:gd name="T18" fmla="*/ 0 w 165"/>
                <a:gd name="T19" fmla="*/ 0 h 170"/>
                <a:gd name="T20" fmla="*/ 0 w 165"/>
                <a:gd name="T21" fmla="*/ 0 h 170"/>
                <a:gd name="T22" fmla="*/ 0 w 165"/>
                <a:gd name="T23" fmla="*/ 0 h 170"/>
                <a:gd name="T24" fmla="*/ 0 w 165"/>
                <a:gd name="T25" fmla="*/ 0 h 170"/>
                <a:gd name="T26" fmla="*/ 0 w 165"/>
                <a:gd name="T27" fmla="*/ 0 h 170"/>
                <a:gd name="T28" fmla="*/ 0 w 165"/>
                <a:gd name="T29" fmla="*/ 0 h 170"/>
                <a:gd name="T30" fmla="*/ 0 w 165"/>
                <a:gd name="T31" fmla="*/ 0 h 170"/>
                <a:gd name="T32" fmla="*/ 0 w 165"/>
                <a:gd name="T33" fmla="*/ 0 h 170"/>
                <a:gd name="T34" fmla="*/ 0 w 165"/>
                <a:gd name="T35" fmla="*/ 0 h 1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5"/>
                <a:gd name="T55" fmla="*/ 0 h 170"/>
                <a:gd name="T56" fmla="*/ 165 w 165"/>
                <a:gd name="T57" fmla="*/ 170 h 17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5" h="170">
                  <a:moveTo>
                    <a:pt x="89" y="15"/>
                  </a:moveTo>
                  <a:lnTo>
                    <a:pt x="75" y="0"/>
                  </a:lnTo>
                  <a:lnTo>
                    <a:pt x="15" y="15"/>
                  </a:lnTo>
                  <a:lnTo>
                    <a:pt x="0" y="61"/>
                  </a:lnTo>
                  <a:lnTo>
                    <a:pt x="30" y="92"/>
                  </a:lnTo>
                  <a:lnTo>
                    <a:pt x="45" y="77"/>
                  </a:lnTo>
                  <a:lnTo>
                    <a:pt x="104" y="123"/>
                  </a:lnTo>
                  <a:lnTo>
                    <a:pt x="89" y="154"/>
                  </a:lnTo>
                  <a:lnTo>
                    <a:pt x="119" y="169"/>
                  </a:lnTo>
                  <a:lnTo>
                    <a:pt x="149" y="154"/>
                  </a:lnTo>
                  <a:lnTo>
                    <a:pt x="149" y="123"/>
                  </a:lnTo>
                  <a:lnTo>
                    <a:pt x="164" y="92"/>
                  </a:lnTo>
                  <a:lnTo>
                    <a:pt x="134" y="92"/>
                  </a:lnTo>
                  <a:lnTo>
                    <a:pt x="134" y="61"/>
                  </a:lnTo>
                  <a:lnTo>
                    <a:pt x="119" y="46"/>
                  </a:lnTo>
                  <a:lnTo>
                    <a:pt x="119" y="61"/>
                  </a:lnTo>
                  <a:lnTo>
                    <a:pt x="89" y="61"/>
                  </a:lnTo>
                  <a:lnTo>
                    <a:pt x="89" y="15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76"/>
            <p:cNvSpPr>
              <a:spLocks/>
            </p:cNvSpPr>
            <p:nvPr/>
          </p:nvSpPr>
          <p:spPr bwMode="auto">
            <a:xfrm>
              <a:off x="564" y="2006"/>
              <a:ext cx="70" cy="315"/>
            </a:xfrm>
            <a:custGeom>
              <a:avLst/>
              <a:gdLst>
                <a:gd name="T0" fmla="*/ 0 w 165"/>
                <a:gd name="T1" fmla="*/ 0 h 830"/>
                <a:gd name="T2" fmla="*/ 0 w 165"/>
                <a:gd name="T3" fmla="*/ 0 h 830"/>
                <a:gd name="T4" fmla="*/ 0 w 165"/>
                <a:gd name="T5" fmla="*/ 0 h 830"/>
                <a:gd name="T6" fmla="*/ 0 w 165"/>
                <a:gd name="T7" fmla="*/ 0 h 830"/>
                <a:gd name="T8" fmla="*/ 0 w 165"/>
                <a:gd name="T9" fmla="*/ 0 h 830"/>
                <a:gd name="T10" fmla="*/ 0 w 165"/>
                <a:gd name="T11" fmla="*/ 0 h 830"/>
                <a:gd name="T12" fmla="*/ 0 w 165"/>
                <a:gd name="T13" fmla="*/ 0 h 830"/>
                <a:gd name="T14" fmla="*/ 0 w 165"/>
                <a:gd name="T15" fmla="*/ 0 h 830"/>
                <a:gd name="T16" fmla="*/ 0 w 165"/>
                <a:gd name="T17" fmla="*/ 0 h 830"/>
                <a:gd name="T18" fmla="*/ 0 w 165"/>
                <a:gd name="T19" fmla="*/ 0 h 830"/>
                <a:gd name="T20" fmla="*/ 0 w 165"/>
                <a:gd name="T21" fmla="*/ 0 h 830"/>
                <a:gd name="T22" fmla="*/ 0 w 165"/>
                <a:gd name="T23" fmla="*/ 0 h 830"/>
                <a:gd name="T24" fmla="*/ 0 w 165"/>
                <a:gd name="T25" fmla="*/ 0 h 830"/>
                <a:gd name="T26" fmla="*/ 0 w 165"/>
                <a:gd name="T27" fmla="*/ 0 h 830"/>
                <a:gd name="T28" fmla="*/ 0 w 165"/>
                <a:gd name="T29" fmla="*/ 0 h 830"/>
                <a:gd name="T30" fmla="*/ 0 w 165"/>
                <a:gd name="T31" fmla="*/ 0 h 830"/>
                <a:gd name="T32" fmla="*/ 0 w 165"/>
                <a:gd name="T33" fmla="*/ 0 h 830"/>
                <a:gd name="T34" fmla="*/ 0 w 165"/>
                <a:gd name="T35" fmla="*/ 0 h 830"/>
                <a:gd name="T36" fmla="*/ 0 w 165"/>
                <a:gd name="T37" fmla="*/ 0 h 830"/>
                <a:gd name="T38" fmla="*/ 0 w 165"/>
                <a:gd name="T39" fmla="*/ 0 h 830"/>
                <a:gd name="T40" fmla="*/ 0 w 165"/>
                <a:gd name="T41" fmla="*/ 0 h 830"/>
                <a:gd name="T42" fmla="*/ 0 w 165"/>
                <a:gd name="T43" fmla="*/ 0 h 830"/>
                <a:gd name="T44" fmla="*/ 0 w 165"/>
                <a:gd name="T45" fmla="*/ 0 h 830"/>
                <a:gd name="T46" fmla="*/ 0 w 165"/>
                <a:gd name="T47" fmla="*/ 0 h 830"/>
                <a:gd name="T48" fmla="*/ 0 w 165"/>
                <a:gd name="T49" fmla="*/ 0 h 830"/>
                <a:gd name="T50" fmla="*/ 0 w 165"/>
                <a:gd name="T51" fmla="*/ 0 h 830"/>
                <a:gd name="T52" fmla="*/ 0 w 165"/>
                <a:gd name="T53" fmla="*/ 0 h 830"/>
                <a:gd name="T54" fmla="*/ 0 w 165"/>
                <a:gd name="T55" fmla="*/ 0 h 830"/>
                <a:gd name="T56" fmla="*/ 0 w 165"/>
                <a:gd name="T57" fmla="*/ 0 h 830"/>
                <a:gd name="T58" fmla="*/ 0 w 165"/>
                <a:gd name="T59" fmla="*/ 0 h 830"/>
                <a:gd name="T60" fmla="*/ 0 w 165"/>
                <a:gd name="T61" fmla="*/ 0 h 830"/>
                <a:gd name="T62" fmla="*/ 0 w 165"/>
                <a:gd name="T63" fmla="*/ 0 h 830"/>
                <a:gd name="T64" fmla="*/ 0 w 165"/>
                <a:gd name="T65" fmla="*/ 0 h 830"/>
                <a:gd name="T66" fmla="*/ 0 w 165"/>
                <a:gd name="T67" fmla="*/ 0 h 830"/>
                <a:gd name="T68" fmla="*/ 0 w 165"/>
                <a:gd name="T69" fmla="*/ 0 h 830"/>
                <a:gd name="T70" fmla="*/ 0 w 165"/>
                <a:gd name="T71" fmla="*/ 0 h 830"/>
                <a:gd name="T72" fmla="*/ 0 w 165"/>
                <a:gd name="T73" fmla="*/ 0 h 830"/>
                <a:gd name="T74" fmla="*/ 0 w 165"/>
                <a:gd name="T75" fmla="*/ 0 h 830"/>
                <a:gd name="T76" fmla="*/ 0 w 165"/>
                <a:gd name="T77" fmla="*/ 0 h 830"/>
                <a:gd name="T78" fmla="*/ 0 w 165"/>
                <a:gd name="T79" fmla="*/ 0 h 830"/>
                <a:gd name="T80" fmla="*/ 0 w 165"/>
                <a:gd name="T81" fmla="*/ 0 h 830"/>
                <a:gd name="T82" fmla="*/ 0 w 165"/>
                <a:gd name="T83" fmla="*/ 0 h 830"/>
                <a:gd name="T84" fmla="*/ 0 w 165"/>
                <a:gd name="T85" fmla="*/ 0 h 830"/>
                <a:gd name="T86" fmla="*/ 0 w 165"/>
                <a:gd name="T87" fmla="*/ 0 h 830"/>
                <a:gd name="T88" fmla="*/ 0 w 165"/>
                <a:gd name="T89" fmla="*/ 0 h 8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5"/>
                <a:gd name="T136" fmla="*/ 0 h 830"/>
                <a:gd name="T137" fmla="*/ 165 w 165"/>
                <a:gd name="T138" fmla="*/ 830 h 83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5" h="830">
                  <a:moveTo>
                    <a:pt x="30" y="660"/>
                  </a:moveTo>
                  <a:lnTo>
                    <a:pt x="45" y="660"/>
                  </a:lnTo>
                  <a:lnTo>
                    <a:pt x="45" y="691"/>
                  </a:lnTo>
                  <a:lnTo>
                    <a:pt x="89" y="783"/>
                  </a:lnTo>
                  <a:lnTo>
                    <a:pt x="104" y="829"/>
                  </a:lnTo>
                  <a:lnTo>
                    <a:pt x="149" y="829"/>
                  </a:lnTo>
                  <a:lnTo>
                    <a:pt x="134" y="798"/>
                  </a:lnTo>
                  <a:lnTo>
                    <a:pt x="164" y="783"/>
                  </a:lnTo>
                  <a:lnTo>
                    <a:pt x="119" y="783"/>
                  </a:lnTo>
                  <a:lnTo>
                    <a:pt x="104" y="752"/>
                  </a:lnTo>
                  <a:lnTo>
                    <a:pt x="89" y="752"/>
                  </a:lnTo>
                  <a:lnTo>
                    <a:pt x="89" y="629"/>
                  </a:lnTo>
                  <a:lnTo>
                    <a:pt x="75" y="614"/>
                  </a:lnTo>
                  <a:lnTo>
                    <a:pt x="75" y="599"/>
                  </a:lnTo>
                  <a:lnTo>
                    <a:pt x="45" y="476"/>
                  </a:lnTo>
                  <a:lnTo>
                    <a:pt x="60" y="461"/>
                  </a:lnTo>
                  <a:lnTo>
                    <a:pt x="45" y="399"/>
                  </a:lnTo>
                  <a:lnTo>
                    <a:pt x="60" y="399"/>
                  </a:lnTo>
                  <a:lnTo>
                    <a:pt x="60" y="353"/>
                  </a:lnTo>
                  <a:lnTo>
                    <a:pt x="45" y="292"/>
                  </a:lnTo>
                  <a:lnTo>
                    <a:pt x="45" y="261"/>
                  </a:lnTo>
                  <a:lnTo>
                    <a:pt x="60" y="215"/>
                  </a:lnTo>
                  <a:lnTo>
                    <a:pt x="75" y="184"/>
                  </a:lnTo>
                  <a:lnTo>
                    <a:pt x="60" y="154"/>
                  </a:lnTo>
                  <a:lnTo>
                    <a:pt x="75" y="138"/>
                  </a:lnTo>
                  <a:lnTo>
                    <a:pt x="75" y="123"/>
                  </a:lnTo>
                  <a:lnTo>
                    <a:pt x="75" y="107"/>
                  </a:lnTo>
                  <a:lnTo>
                    <a:pt x="45" y="46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0" y="15"/>
                  </a:lnTo>
                  <a:lnTo>
                    <a:pt x="15" y="61"/>
                  </a:lnTo>
                  <a:lnTo>
                    <a:pt x="15" y="184"/>
                  </a:lnTo>
                  <a:lnTo>
                    <a:pt x="15" y="261"/>
                  </a:lnTo>
                  <a:lnTo>
                    <a:pt x="30" y="261"/>
                  </a:lnTo>
                  <a:lnTo>
                    <a:pt x="30" y="276"/>
                  </a:lnTo>
                  <a:lnTo>
                    <a:pt x="30" y="338"/>
                  </a:lnTo>
                  <a:lnTo>
                    <a:pt x="0" y="430"/>
                  </a:lnTo>
                  <a:lnTo>
                    <a:pt x="15" y="491"/>
                  </a:lnTo>
                  <a:lnTo>
                    <a:pt x="15" y="507"/>
                  </a:lnTo>
                  <a:lnTo>
                    <a:pt x="30" y="522"/>
                  </a:lnTo>
                  <a:lnTo>
                    <a:pt x="45" y="537"/>
                  </a:lnTo>
                  <a:lnTo>
                    <a:pt x="60" y="645"/>
                  </a:lnTo>
                  <a:lnTo>
                    <a:pt x="30" y="645"/>
                  </a:lnTo>
                  <a:lnTo>
                    <a:pt x="30" y="660"/>
                  </a:lnTo>
                </a:path>
              </a:pathLst>
            </a:cu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4" name="Freeform 77"/>
            <p:cNvSpPr>
              <a:spLocks/>
            </p:cNvSpPr>
            <p:nvPr/>
          </p:nvSpPr>
          <p:spPr bwMode="auto">
            <a:xfrm>
              <a:off x="628" y="2309"/>
              <a:ext cx="13" cy="23"/>
            </a:xfrm>
            <a:custGeom>
              <a:avLst/>
              <a:gdLst>
                <a:gd name="T0" fmla="*/ 0 w 30"/>
                <a:gd name="T1" fmla="*/ 0 h 62"/>
                <a:gd name="T2" fmla="*/ 0 w 30"/>
                <a:gd name="T3" fmla="*/ 0 h 62"/>
                <a:gd name="T4" fmla="*/ 0 w 30"/>
                <a:gd name="T5" fmla="*/ 0 h 62"/>
                <a:gd name="T6" fmla="*/ 0 w 30"/>
                <a:gd name="T7" fmla="*/ 0 h 62"/>
                <a:gd name="T8" fmla="*/ 0 w 30"/>
                <a:gd name="T9" fmla="*/ 0 h 62"/>
                <a:gd name="T10" fmla="*/ 0 w 30"/>
                <a:gd name="T11" fmla="*/ 0 h 62"/>
                <a:gd name="T12" fmla="*/ 0 w 30"/>
                <a:gd name="T13" fmla="*/ 0 h 62"/>
                <a:gd name="T14" fmla="*/ 0 w 30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62"/>
                <a:gd name="T26" fmla="*/ 30 w 30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62">
                  <a:moveTo>
                    <a:pt x="29" y="15"/>
                  </a:moveTo>
                  <a:lnTo>
                    <a:pt x="15" y="0"/>
                  </a:lnTo>
                  <a:lnTo>
                    <a:pt x="0" y="15"/>
                  </a:lnTo>
                  <a:lnTo>
                    <a:pt x="0" y="31"/>
                  </a:lnTo>
                  <a:lnTo>
                    <a:pt x="0" y="46"/>
                  </a:lnTo>
                  <a:lnTo>
                    <a:pt x="0" y="61"/>
                  </a:lnTo>
                  <a:lnTo>
                    <a:pt x="29" y="61"/>
                  </a:lnTo>
                  <a:lnTo>
                    <a:pt x="29" y="15"/>
                  </a:lnTo>
                </a:path>
              </a:pathLst>
            </a:cu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5" name="Freeform 78"/>
            <p:cNvSpPr>
              <a:spLocks/>
            </p:cNvSpPr>
            <p:nvPr/>
          </p:nvSpPr>
          <p:spPr bwMode="auto">
            <a:xfrm>
              <a:off x="609" y="2325"/>
              <a:ext cx="19" cy="12"/>
            </a:xfrm>
            <a:custGeom>
              <a:avLst/>
              <a:gdLst>
                <a:gd name="T0" fmla="*/ 0 w 45"/>
                <a:gd name="T1" fmla="*/ 0 h 31"/>
                <a:gd name="T2" fmla="*/ 0 w 45"/>
                <a:gd name="T3" fmla="*/ 0 h 31"/>
                <a:gd name="T4" fmla="*/ 0 w 45"/>
                <a:gd name="T5" fmla="*/ 0 h 31"/>
                <a:gd name="T6" fmla="*/ 0 w 45"/>
                <a:gd name="T7" fmla="*/ 0 h 31"/>
                <a:gd name="T8" fmla="*/ 0 w 45"/>
                <a:gd name="T9" fmla="*/ 0 h 31"/>
                <a:gd name="T10" fmla="*/ 0 w 45"/>
                <a:gd name="T11" fmla="*/ 0 h 31"/>
                <a:gd name="T12" fmla="*/ 0 w 45"/>
                <a:gd name="T13" fmla="*/ 0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31"/>
                <a:gd name="T23" fmla="*/ 45 w 45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31">
                  <a:moveTo>
                    <a:pt x="29" y="0"/>
                  </a:moveTo>
                  <a:lnTo>
                    <a:pt x="0" y="0"/>
                  </a:lnTo>
                  <a:lnTo>
                    <a:pt x="29" y="30"/>
                  </a:lnTo>
                  <a:lnTo>
                    <a:pt x="44" y="30"/>
                  </a:lnTo>
                  <a:lnTo>
                    <a:pt x="44" y="15"/>
                  </a:lnTo>
                  <a:lnTo>
                    <a:pt x="44" y="0"/>
                  </a:lnTo>
                  <a:lnTo>
                    <a:pt x="29" y="0"/>
                  </a:lnTo>
                </a:path>
              </a:pathLst>
            </a:cu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6" name="Freeform 79"/>
            <p:cNvSpPr>
              <a:spLocks/>
            </p:cNvSpPr>
            <p:nvPr/>
          </p:nvSpPr>
          <p:spPr bwMode="auto">
            <a:xfrm>
              <a:off x="576" y="2268"/>
              <a:ext cx="8" cy="12"/>
            </a:xfrm>
            <a:custGeom>
              <a:avLst/>
              <a:gdLst>
                <a:gd name="T0" fmla="*/ 0 w 17"/>
                <a:gd name="T1" fmla="*/ 0 h 32"/>
                <a:gd name="T2" fmla="*/ 0 w 17"/>
                <a:gd name="T3" fmla="*/ 0 h 32"/>
                <a:gd name="T4" fmla="*/ 0 w 17"/>
                <a:gd name="T5" fmla="*/ 0 h 32"/>
                <a:gd name="T6" fmla="*/ 0 w 17"/>
                <a:gd name="T7" fmla="*/ 0 h 32"/>
                <a:gd name="T8" fmla="*/ 0 w 17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2"/>
                <a:gd name="T17" fmla="*/ 17 w 1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2">
                  <a:moveTo>
                    <a:pt x="0" y="0"/>
                  </a:moveTo>
                  <a:lnTo>
                    <a:pt x="0" y="31"/>
                  </a:lnTo>
                  <a:lnTo>
                    <a:pt x="16" y="31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7" name="Freeform 80"/>
            <p:cNvSpPr>
              <a:spLocks/>
            </p:cNvSpPr>
            <p:nvPr/>
          </p:nvSpPr>
          <p:spPr bwMode="auto">
            <a:xfrm>
              <a:off x="576" y="2227"/>
              <a:ext cx="8" cy="12"/>
            </a:xfrm>
            <a:custGeom>
              <a:avLst/>
              <a:gdLst>
                <a:gd name="T0" fmla="*/ 0 w 17"/>
                <a:gd name="T1" fmla="*/ 0 h 32"/>
                <a:gd name="T2" fmla="*/ 0 w 17"/>
                <a:gd name="T3" fmla="*/ 0 h 32"/>
                <a:gd name="T4" fmla="*/ 0 w 17"/>
                <a:gd name="T5" fmla="*/ 0 h 32"/>
                <a:gd name="T6" fmla="*/ 0 w 17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2"/>
                <a:gd name="T14" fmla="*/ 17 w 17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2">
                  <a:moveTo>
                    <a:pt x="0" y="0"/>
                  </a:moveTo>
                  <a:lnTo>
                    <a:pt x="16" y="31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81"/>
            <p:cNvSpPr>
              <a:spLocks/>
            </p:cNvSpPr>
            <p:nvPr/>
          </p:nvSpPr>
          <p:spPr bwMode="auto">
            <a:xfrm>
              <a:off x="571" y="2210"/>
              <a:ext cx="7" cy="11"/>
            </a:xfrm>
            <a:custGeom>
              <a:avLst/>
              <a:gdLst>
                <a:gd name="T0" fmla="*/ 0 w 17"/>
                <a:gd name="T1" fmla="*/ 0 h 31"/>
                <a:gd name="T2" fmla="*/ 0 w 17"/>
                <a:gd name="T3" fmla="*/ 0 h 31"/>
                <a:gd name="T4" fmla="*/ 0 w 17"/>
                <a:gd name="T5" fmla="*/ 0 h 31"/>
                <a:gd name="T6" fmla="*/ 0 w 17"/>
                <a:gd name="T7" fmla="*/ 0 h 31"/>
                <a:gd name="T8" fmla="*/ 0 w 1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1"/>
                <a:gd name="T17" fmla="*/ 17 w 1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1">
                  <a:moveTo>
                    <a:pt x="0" y="0"/>
                  </a:moveTo>
                  <a:lnTo>
                    <a:pt x="0" y="30"/>
                  </a:lnTo>
                  <a:lnTo>
                    <a:pt x="16" y="30"/>
                  </a:lnTo>
                  <a:lnTo>
                    <a:pt x="16" y="1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82"/>
            <p:cNvSpPr>
              <a:spLocks/>
            </p:cNvSpPr>
            <p:nvPr/>
          </p:nvSpPr>
          <p:spPr bwMode="auto">
            <a:xfrm>
              <a:off x="597" y="2309"/>
              <a:ext cx="6" cy="6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0" name="Freeform 83"/>
            <p:cNvSpPr>
              <a:spLocks/>
            </p:cNvSpPr>
            <p:nvPr/>
          </p:nvSpPr>
          <p:spPr bwMode="auto">
            <a:xfrm>
              <a:off x="641" y="2337"/>
              <a:ext cx="6" cy="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1" name="Freeform 84"/>
            <p:cNvSpPr>
              <a:spLocks/>
            </p:cNvSpPr>
            <p:nvPr/>
          </p:nvSpPr>
          <p:spPr bwMode="auto">
            <a:xfrm>
              <a:off x="961" y="1320"/>
              <a:ext cx="64" cy="41"/>
            </a:xfrm>
            <a:custGeom>
              <a:avLst/>
              <a:gdLst>
                <a:gd name="T0" fmla="*/ 0 w 150"/>
                <a:gd name="T1" fmla="*/ 0 h 109"/>
                <a:gd name="T2" fmla="*/ 0 w 150"/>
                <a:gd name="T3" fmla="*/ 0 h 109"/>
                <a:gd name="T4" fmla="*/ 0 w 150"/>
                <a:gd name="T5" fmla="*/ 0 h 109"/>
                <a:gd name="T6" fmla="*/ 0 w 150"/>
                <a:gd name="T7" fmla="*/ 0 h 109"/>
                <a:gd name="T8" fmla="*/ 0 w 150"/>
                <a:gd name="T9" fmla="*/ 0 h 109"/>
                <a:gd name="T10" fmla="*/ 0 w 150"/>
                <a:gd name="T11" fmla="*/ 0 h 109"/>
                <a:gd name="T12" fmla="*/ 0 w 150"/>
                <a:gd name="T13" fmla="*/ 0 h 109"/>
                <a:gd name="T14" fmla="*/ 0 w 150"/>
                <a:gd name="T15" fmla="*/ 0 h 109"/>
                <a:gd name="T16" fmla="*/ 0 w 150"/>
                <a:gd name="T17" fmla="*/ 0 h 109"/>
                <a:gd name="T18" fmla="*/ 0 w 150"/>
                <a:gd name="T19" fmla="*/ 0 h 109"/>
                <a:gd name="T20" fmla="*/ 0 w 150"/>
                <a:gd name="T21" fmla="*/ 0 h 109"/>
                <a:gd name="T22" fmla="*/ 0 w 150"/>
                <a:gd name="T23" fmla="*/ 0 h 109"/>
                <a:gd name="T24" fmla="*/ 0 w 150"/>
                <a:gd name="T25" fmla="*/ 0 h 109"/>
                <a:gd name="T26" fmla="*/ 0 w 150"/>
                <a:gd name="T27" fmla="*/ 0 h 109"/>
                <a:gd name="T28" fmla="*/ 0 w 150"/>
                <a:gd name="T29" fmla="*/ 0 h 109"/>
                <a:gd name="T30" fmla="*/ 0 w 150"/>
                <a:gd name="T31" fmla="*/ 0 h 109"/>
                <a:gd name="T32" fmla="*/ 0 w 150"/>
                <a:gd name="T33" fmla="*/ 0 h 109"/>
                <a:gd name="T34" fmla="*/ 0 w 150"/>
                <a:gd name="T35" fmla="*/ 0 h 109"/>
                <a:gd name="T36" fmla="*/ 0 w 150"/>
                <a:gd name="T37" fmla="*/ 0 h 109"/>
                <a:gd name="T38" fmla="*/ 0 w 150"/>
                <a:gd name="T39" fmla="*/ 0 h 109"/>
                <a:gd name="T40" fmla="*/ 0 w 150"/>
                <a:gd name="T41" fmla="*/ 0 h 10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109"/>
                <a:gd name="T65" fmla="*/ 150 w 150"/>
                <a:gd name="T66" fmla="*/ 109 h 10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109">
                  <a:moveTo>
                    <a:pt x="119" y="0"/>
                  </a:moveTo>
                  <a:lnTo>
                    <a:pt x="119" y="31"/>
                  </a:lnTo>
                  <a:lnTo>
                    <a:pt x="75" y="15"/>
                  </a:lnTo>
                  <a:lnTo>
                    <a:pt x="45" y="31"/>
                  </a:lnTo>
                  <a:lnTo>
                    <a:pt x="45" y="15"/>
                  </a:lnTo>
                  <a:lnTo>
                    <a:pt x="15" y="0"/>
                  </a:lnTo>
                  <a:lnTo>
                    <a:pt x="0" y="31"/>
                  </a:lnTo>
                  <a:lnTo>
                    <a:pt x="15" y="31"/>
                  </a:lnTo>
                  <a:lnTo>
                    <a:pt x="30" y="31"/>
                  </a:lnTo>
                  <a:lnTo>
                    <a:pt x="15" y="46"/>
                  </a:lnTo>
                  <a:lnTo>
                    <a:pt x="0" y="62"/>
                  </a:lnTo>
                  <a:lnTo>
                    <a:pt x="30" y="77"/>
                  </a:lnTo>
                  <a:lnTo>
                    <a:pt x="15" y="93"/>
                  </a:lnTo>
                  <a:lnTo>
                    <a:pt x="45" y="93"/>
                  </a:lnTo>
                  <a:lnTo>
                    <a:pt x="75" y="108"/>
                  </a:lnTo>
                  <a:lnTo>
                    <a:pt x="104" y="93"/>
                  </a:lnTo>
                  <a:lnTo>
                    <a:pt x="134" y="77"/>
                  </a:lnTo>
                  <a:lnTo>
                    <a:pt x="149" y="46"/>
                  </a:lnTo>
                  <a:lnTo>
                    <a:pt x="149" y="31"/>
                  </a:lnTo>
                  <a:lnTo>
                    <a:pt x="134" y="31"/>
                  </a:lnTo>
                  <a:lnTo>
                    <a:pt x="119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2" name="Freeform 85"/>
            <p:cNvSpPr>
              <a:spLocks/>
            </p:cNvSpPr>
            <p:nvPr/>
          </p:nvSpPr>
          <p:spPr bwMode="auto">
            <a:xfrm>
              <a:off x="968" y="1751"/>
              <a:ext cx="51" cy="35"/>
            </a:xfrm>
            <a:custGeom>
              <a:avLst/>
              <a:gdLst>
                <a:gd name="T0" fmla="*/ 0 w 120"/>
                <a:gd name="T1" fmla="*/ 0 h 93"/>
                <a:gd name="T2" fmla="*/ 0 w 120"/>
                <a:gd name="T3" fmla="*/ 0 h 93"/>
                <a:gd name="T4" fmla="*/ 0 w 120"/>
                <a:gd name="T5" fmla="*/ 0 h 93"/>
                <a:gd name="T6" fmla="*/ 0 w 120"/>
                <a:gd name="T7" fmla="*/ 0 h 93"/>
                <a:gd name="T8" fmla="*/ 0 w 120"/>
                <a:gd name="T9" fmla="*/ 0 h 93"/>
                <a:gd name="T10" fmla="*/ 0 w 120"/>
                <a:gd name="T11" fmla="*/ 0 h 93"/>
                <a:gd name="T12" fmla="*/ 0 w 120"/>
                <a:gd name="T13" fmla="*/ 0 h 93"/>
                <a:gd name="T14" fmla="*/ 0 w 120"/>
                <a:gd name="T15" fmla="*/ 0 h 93"/>
                <a:gd name="T16" fmla="*/ 0 w 120"/>
                <a:gd name="T17" fmla="*/ 0 h 93"/>
                <a:gd name="T18" fmla="*/ 0 w 120"/>
                <a:gd name="T19" fmla="*/ 0 h 93"/>
                <a:gd name="T20" fmla="*/ 0 w 120"/>
                <a:gd name="T21" fmla="*/ 0 h 93"/>
                <a:gd name="T22" fmla="*/ 0 w 120"/>
                <a:gd name="T23" fmla="*/ 0 h 93"/>
                <a:gd name="T24" fmla="*/ 0 w 120"/>
                <a:gd name="T25" fmla="*/ 0 h 93"/>
                <a:gd name="T26" fmla="*/ 0 w 120"/>
                <a:gd name="T27" fmla="*/ 0 h 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"/>
                <a:gd name="T43" fmla="*/ 0 h 93"/>
                <a:gd name="T44" fmla="*/ 120 w 120"/>
                <a:gd name="T45" fmla="*/ 93 h 9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" h="93">
                  <a:moveTo>
                    <a:pt x="15" y="46"/>
                  </a:moveTo>
                  <a:lnTo>
                    <a:pt x="45" y="46"/>
                  </a:lnTo>
                  <a:lnTo>
                    <a:pt x="60" y="61"/>
                  </a:lnTo>
                  <a:lnTo>
                    <a:pt x="15" y="61"/>
                  </a:lnTo>
                  <a:lnTo>
                    <a:pt x="15" y="77"/>
                  </a:lnTo>
                  <a:lnTo>
                    <a:pt x="45" y="77"/>
                  </a:lnTo>
                  <a:lnTo>
                    <a:pt x="74" y="77"/>
                  </a:lnTo>
                  <a:lnTo>
                    <a:pt x="119" y="92"/>
                  </a:lnTo>
                  <a:lnTo>
                    <a:pt x="104" y="46"/>
                  </a:lnTo>
                  <a:lnTo>
                    <a:pt x="89" y="15"/>
                  </a:lnTo>
                  <a:lnTo>
                    <a:pt x="60" y="0"/>
                  </a:lnTo>
                  <a:lnTo>
                    <a:pt x="30" y="15"/>
                  </a:lnTo>
                  <a:lnTo>
                    <a:pt x="0" y="46"/>
                  </a:lnTo>
                  <a:lnTo>
                    <a:pt x="15" y="46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3" name="Freeform 86"/>
            <p:cNvSpPr>
              <a:spLocks/>
            </p:cNvSpPr>
            <p:nvPr/>
          </p:nvSpPr>
          <p:spPr bwMode="auto">
            <a:xfrm>
              <a:off x="1019" y="1809"/>
              <a:ext cx="26" cy="34"/>
            </a:xfrm>
            <a:custGeom>
              <a:avLst/>
              <a:gdLst>
                <a:gd name="T0" fmla="*/ 0 w 61"/>
                <a:gd name="T1" fmla="*/ 0 h 93"/>
                <a:gd name="T2" fmla="*/ 0 w 61"/>
                <a:gd name="T3" fmla="*/ 0 h 93"/>
                <a:gd name="T4" fmla="*/ 0 w 61"/>
                <a:gd name="T5" fmla="*/ 0 h 93"/>
                <a:gd name="T6" fmla="*/ 0 w 61"/>
                <a:gd name="T7" fmla="*/ 0 h 93"/>
                <a:gd name="T8" fmla="*/ 0 w 61"/>
                <a:gd name="T9" fmla="*/ 0 h 93"/>
                <a:gd name="T10" fmla="*/ 0 w 61"/>
                <a:gd name="T11" fmla="*/ 0 h 93"/>
                <a:gd name="T12" fmla="*/ 0 w 61"/>
                <a:gd name="T13" fmla="*/ 0 h 93"/>
                <a:gd name="T14" fmla="*/ 0 w 61"/>
                <a:gd name="T15" fmla="*/ 0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93"/>
                <a:gd name="T26" fmla="*/ 61 w 61"/>
                <a:gd name="T27" fmla="*/ 93 h 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93">
                  <a:moveTo>
                    <a:pt x="60" y="92"/>
                  </a:moveTo>
                  <a:lnTo>
                    <a:pt x="60" y="46"/>
                  </a:lnTo>
                  <a:lnTo>
                    <a:pt x="60" y="15"/>
                  </a:lnTo>
                  <a:lnTo>
                    <a:pt x="45" y="31"/>
                  </a:lnTo>
                  <a:lnTo>
                    <a:pt x="30" y="15"/>
                  </a:lnTo>
                  <a:lnTo>
                    <a:pt x="15" y="0"/>
                  </a:lnTo>
                  <a:lnTo>
                    <a:pt x="0" y="46"/>
                  </a:lnTo>
                  <a:lnTo>
                    <a:pt x="60" y="92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4" name="Freeform 87"/>
            <p:cNvSpPr>
              <a:spLocks/>
            </p:cNvSpPr>
            <p:nvPr/>
          </p:nvSpPr>
          <p:spPr bwMode="auto">
            <a:xfrm>
              <a:off x="1045" y="1791"/>
              <a:ext cx="39" cy="52"/>
            </a:xfrm>
            <a:custGeom>
              <a:avLst/>
              <a:gdLst>
                <a:gd name="T0" fmla="*/ 0 w 91"/>
                <a:gd name="T1" fmla="*/ 0 h 139"/>
                <a:gd name="T2" fmla="*/ 0 w 91"/>
                <a:gd name="T3" fmla="*/ 0 h 139"/>
                <a:gd name="T4" fmla="*/ 0 w 91"/>
                <a:gd name="T5" fmla="*/ 0 h 139"/>
                <a:gd name="T6" fmla="*/ 0 w 91"/>
                <a:gd name="T7" fmla="*/ 0 h 139"/>
                <a:gd name="T8" fmla="*/ 0 w 91"/>
                <a:gd name="T9" fmla="*/ 0 h 139"/>
                <a:gd name="T10" fmla="*/ 0 w 91"/>
                <a:gd name="T11" fmla="*/ 0 h 139"/>
                <a:gd name="T12" fmla="*/ 0 w 91"/>
                <a:gd name="T13" fmla="*/ 0 h 139"/>
                <a:gd name="T14" fmla="*/ 0 w 91"/>
                <a:gd name="T15" fmla="*/ 0 h 139"/>
                <a:gd name="T16" fmla="*/ 0 w 91"/>
                <a:gd name="T17" fmla="*/ 0 h 139"/>
                <a:gd name="T18" fmla="*/ 0 w 91"/>
                <a:gd name="T19" fmla="*/ 0 h 139"/>
                <a:gd name="T20" fmla="*/ 0 w 91"/>
                <a:gd name="T21" fmla="*/ 0 h 139"/>
                <a:gd name="T22" fmla="*/ 0 w 91"/>
                <a:gd name="T23" fmla="*/ 0 h 1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1"/>
                <a:gd name="T37" fmla="*/ 0 h 139"/>
                <a:gd name="T38" fmla="*/ 91 w 91"/>
                <a:gd name="T39" fmla="*/ 139 h 1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1" h="139">
                  <a:moveTo>
                    <a:pt x="90" y="123"/>
                  </a:moveTo>
                  <a:lnTo>
                    <a:pt x="90" y="92"/>
                  </a:lnTo>
                  <a:lnTo>
                    <a:pt x="90" y="46"/>
                  </a:lnTo>
                  <a:lnTo>
                    <a:pt x="60" y="46"/>
                  </a:lnTo>
                  <a:lnTo>
                    <a:pt x="45" y="15"/>
                  </a:lnTo>
                  <a:lnTo>
                    <a:pt x="30" y="0"/>
                  </a:lnTo>
                  <a:lnTo>
                    <a:pt x="0" y="15"/>
                  </a:lnTo>
                  <a:lnTo>
                    <a:pt x="0" y="61"/>
                  </a:lnTo>
                  <a:lnTo>
                    <a:pt x="0" y="92"/>
                  </a:lnTo>
                  <a:lnTo>
                    <a:pt x="0" y="138"/>
                  </a:lnTo>
                  <a:lnTo>
                    <a:pt x="75" y="107"/>
                  </a:lnTo>
                  <a:lnTo>
                    <a:pt x="90" y="123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5" name="Freeform 88"/>
            <p:cNvSpPr>
              <a:spLocks/>
            </p:cNvSpPr>
            <p:nvPr/>
          </p:nvSpPr>
          <p:spPr bwMode="auto">
            <a:xfrm>
              <a:off x="1005" y="1803"/>
              <a:ext cx="20" cy="24"/>
            </a:xfrm>
            <a:custGeom>
              <a:avLst/>
              <a:gdLst>
                <a:gd name="T0" fmla="*/ 0 w 47"/>
                <a:gd name="T1" fmla="*/ 0 h 62"/>
                <a:gd name="T2" fmla="*/ 0 w 47"/>
                <a:gd name="T3" fmla="*/ 0 h 62"/>
                <a:gd name="T4" fmla="*/ 0 w 47"/>
                <a:gd name="T5" fmla="*/ 0 h 62"/>
                <a:gd name="T6" fmla="*/ 0 w 47"/>
                <a:gd name="T7" fmla="*/ 0 h 62"/>
                <a:gd name="T8" fmla="*/ 0 w 47"/>
                <a:gd name="T9" fmla="*/ 0 h 62"/>
                <a:gd name="T10" fmla="*/ 0 w 47"/>
                <a:gd name="T11" fmla="*/ 0 h 62"/>
                <a:gd name="T12" fmla="*/ 0 w 47"/>
                <a:gd name="T13" fmla="*/ 0 h 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62"/>
                <a:gd name="T23" fmla="*/ 47 w 47"/>
                <a:gd name="T24" fmla="*/ 62 h 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62">
                  <a:moveTo>
                    <a:pt x="30" y="61"/>
                  </a:moveTo>
                  <a:lnTo>
                    <a:pt x="46" y="15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46"/>
                  </a:lnTo>
                  <a:lnTo>
                    <a:pt x="30" y="61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6" name="Freeform 89"/>
            <p:cNvSpPr>
              <a:spLocks/>
            </p:cNvSpPr>
            <p:nvPr/>
          </p:nvSpPr>
          <p:spPr bwMode="auto">
            <a:xfrm>
              <a:off x="986" y="1780"/>
              <a:ext cx="59" cy="41"/>
            </a:xfrm>
            <a:custGeom>
              <a:avLst/>
              <a:gdLst>
                <a:gd name="T0" fmla="*/ 0 w 136"/>
                <a:gd name="T1" fmla="*/ 0 h 109"/>
                <a:gd name="T2" fmla="*/ 0 w 136"/>
                <a:gd name="T3" fmla="*/ 0 h 109"/>
                <a:gd name="T4" fmla="*/ 0 w 136"/>
                <a:gd name="T5" fmla="*/ 0 h 109"/>
                <a:gd name="T6" fmla="*/ 0 w 136"/>
                <a:gd name="T7" fmla="*/ 0 h 109"/>
                <a:gd name="T8" fmla="*/ 0 w 136"/>
                <a:gd name="T9" fmla="*/ 0 h 109"/>
                <a:gd name="T10" fmla="*/ 0 w 136"/>
                <a:gd name="T11" fmla="*/ 0 h 109"/>
                <a:gd name="T12" fmla="*/ 0 w 136"/>
                <a:gd name="T13" fmla="*/ 0 h 109"/>
                <a:gd name="T14" fmla="*/ 0 w 136"/>
                <a:gd name="T15" fmla="*/ 0 h 109"/>
                <a:gd name="T16" fmla="*/ 0 w 136"/>
                <a:gd name="T17" fmla="*/ 0 h 109"/>
                <a:gd name="T18" fmla="*/ 0 w 136"/>
                <a:gd name="T19" fmla="*/ 0 h 109"/>
                <a:gd name="T20" fmla="*/ 0 w 136"/>
                <a:gd name="T21" fmla="*/ 0 h 109"/>
                <a:gd name="T22" fmla="*/ 0 w 136"/>
                <a:gd name="T23" fmla="*/ 0 h 109"/>
                <a:gd name="T24" fmla="*/ 0 w 136"/>
                <a:gd name="T25" fmla="*/ 0 h 109"/>
                <a:gd name="T26" fmla="*/ 0 w 136"/>
                <a:gd name="T27" fmla="*/ 0 h 1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6"/>
                <a:gd name="T43" fmla="*/ 0 h 109"/>
                <a:gd name="T44" fmla="*/ 136 w 136"/>
                <a:gd name="T45" fmla="*/ 109 h 10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6" h="109">
                  <a:moveTo>
                    <a:pt x="45" y="77"/>
                  </a:moveTo>
                  <a:lnTo>
                    <a:pt x="45" y="62"/>
                  </a:lnTo>
                  <a:lnTo>
                    <a:pt x="75" y="62"/>
                  </a:lnTo>
                  <a:lnTo>
                    <a:pt x="90" y="77"/>
                  </a:lnTo>
                  <a:lnTo>
                    <a:pt x="105" y="93"/>
                  </a:lnTo>
                  <a:lnTo>
                    <a:pt x="120" y="108"/>
                  </a:lnTo>
                  <a:lnTo>
                    <a:pt x="135" y="93"/>
                  </a:lnTo>
                  <a:lnTo>
                    <a:pt x="135" y="46"/>
                  </a:lnTo>
                  <a:lnTo>
                    <a:pt x="105" y="15"/>
                  </a:lnTo>
                  <a:lnTo>
                    <a:pt x="75" y="15"/>
                  </a:lnTo>
                  <a:lnTo>
                    <a:pt x="30" y="0"/>
                  </a:lnTo>
                  <a:lnTo>
                    <a:pt x="30" y="15"/>
                  </a:lnTo>
                  <a:lnTo>
                    <a:pt x="0" y="31"/>
                  </a:lnTo>
                  <a:lnTo>
                    <a:pt x="45" y="77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7" name="Freeform 90"/>
            <p:cNvSpPr>
              <a:spLocks/>
            </p:cNvSpPr>
            <p:nvPr/>
          </p:nvSpPr>
          <p:spPr bwMode="auto">
            <a:xfrm>
              <a:off x="973" y="1780"/>
              <a:ext cx="27" cy="11"/>
            </a:xfrm>
            <a:custGeom>
              <a:avLst/>
              <a:gdLst>
                <a:gd name="T0" fmla="*/ 0 w 61"/>
                <a:gd name="T1" fmla="*/ 0 h 32"/>
                <a:gd name="T2" fmla="*/ 0 w 61"/>
                <a:gd name="T3" fmla="*/ 0 h 32"/>
                <a:gd name="T4" fmla="*/ 0 w 61"/>
                <a:gd name="T5" fmla="*/ 0 h 32"/>
                <a:gd name="T6" fmla="*/ 0 w 61"/>
                <a:gd name="T7" fmla="*/ 0 h 32"/>
                <a:gd name="T8" fmla="*/ 0 w 61"/>
                <a:gd name="T9" fmla="*/ 0 h 32"/>
                <a:gd name="T10" fmla="*/ 0 w 61"/>
                <a:gd name="T11" fmla="*/ 0 h 32"/>
                <a:gd name="T12" fmla="*/ 0 w 61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"/>
                <a:gd name="T22" fmla="*/ 0 h 32"/>
                <a:gd name="T23" fmla="*/ 61 w 61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" h="32">
                  <a:moveTo>
                    <a:pt x="30" y="31"/>
                  </a:moveTo>
                  <a:lnTo>
                    <a:pt x="60" y="16"/>
                  </a:lnTo>
                  <a:lnTo>
                    <a:pt x="60" y="0"/>
                  </a:lnTo>
                  <a:lnTo>
                    <a:pt x="30" y="0"/>
                  </a:lnTo>
                  <a:lnTo>
                    <a:pt x="0" y="0"/>
                  </a:lnTo>
                  <a:lnTo>
                    <a:pt x="15" y="31"/>
                  </a:lnTo>
                  <a:lnTo>
                    <a:pt x="30" y="31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8" name="Freeform 91"/>
            <p:cNvSpPr>
              <a:spLocks/>
            </p:cNvSpPr>
            <p:nvPr/>
          </p:nvSpPr>
          <p:spPr bwMode="auto">
            <a:xfrm>
              <a:off x="973" y="1768"/>
              <a:ext cx="21" cy="6"/>
            </a:xfrm>
            <a:custGeom>
              <a:avLst/>
              <a:gdLst>
                <a:gd name="T0" fmla="*/ 0 w 46"/>
                <a:gd name="T1" fmla="*/ 0 h 17"/>
                <a:gd name="T2" fmla="*/ 0 w 46"/>
                <a:gd name="T3" fmla="*/ 0 h 17"/>
                <a:gd name="T4" fmla="*/ 0 w 46"/>
                <a:gd name="T5" fmla="*/ 0 h 17"/>
                <a:gd name="T6" fmla="*/ 0 w 46"/>
                <a:gd name="T7" fmla="*/ 0 h 17"/>
                <a:gd name="T8" fmla="*/ 0 w 46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17"/>
                <a:gd name="T17" fmla="*/ 46 w 4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17">
                  <a:moveTo>
                    <a:pt x="0" y="0"/>
                  </a:moveTo>
                  <a:lnTo>
                    <a:pt x="0" y="16"/>
                  </a:lnTo>
                  <a:lnTo>
                    <a:pt x="45" y="16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9" name="Freeform 92"/>
            <p:cNvSpPr>
              <a:spLocks/>
            </p:cNvSpPr>
            <p:nvPr/>
          </p:nvSpPr>
          <p:spPr bwMode="auto">
            <a:xfrm>
              <a:off x="980" y="1668"/>
              <a:ext cx="91" cy="100"/>
            </a:xfrm>
            <a:custGeom>
              <a:avLst/>
              <a:gdLst>
                <a:gd name="T0" fmla="*/ 0 w 210"/>
                <a:gd name="T1" fmla="*/ 0 h 263"/>
                <a:gd name="T2" fmla="*/ 0 w 210"/>
                <a:gd name="T3" fmla="*/ 0 h 263"/>
                <a:gd name="T4" fmla="*/ 0 w 210"/>
                <a:gd name="T5" fmla="*/ 0 h 263"/>
                <a:gd name="T6" fmla="*/ 0 w 210"/>
                <a:gd name="T7" fmla="*/ 0 h 263"/>
                <a:gd name="T8" fmla="*/ 0 w 210"/>
                <a:gd name="T9" fmla="*/ 0 h 263"/>
                <a:gd name="T10" fmla="*/ 0 w 210"/>
                <a:gd name="T11" fmla="*/ 0 h 263"/>
                <a:gd name="T12" fmla="*/ 0 w 210"/>
                <a:gd name="T13" fmla="*/ 0 h 263"/>
                <a:gd name="T14" fmla="*/ 0 w 210"/>
                <a:gd name="T15" fmla="*/ 0 h 263"/>
                <a:gd name="T16" fmla="*/ 0 w 210"/>
                <a:gd name="T17" fmla="*/ 0 h 263"/>
                <a:gd name="T18" fmla="*/ 0 w 210"/>
                <a:gd name="T19" fmla="*/ 0 h 263"/>
                <a:gd name="T20" fmla="*/ 0 w 210"/>
                <a:gd name="T21" fmla="*/ 0 h 263"/>
                <a:gd name="T22" fmla="*/ 0 w 210"/>
                <a:gd name="T23" fmla="*/ 0 h 263"/>
                <a:gd name="T24" fmla="*/ 0 w 210"/>
                <a:gd name="T25" fmla="*/ 0 h 263"/>
                <a:gd name="T26" fmla="*/ 0 w 210"/>
                <a:gd name="T27" fmla="*/ 0 h 263"/>
                <a:gd name="T28" fmla="*/ 0 w 210"/>
                <a:gd name="T29" fmla="*/ 0 h 263"/>
                <a:gd name="T30" fmla="*/ 0 w 210"/>
                <a:gd name="T31" fmla="*/ 0 h 263"/>
                <a:gd name="T32" fmla="*/ 0 w 210"/>
                <a:gd name="T33" fmla="*/ 0 h 263"/>
                <a:gd name="T34" fmla="*/ 0 w 210"/>
                <a:gd name="T35" fmla="*/ 0 h 263"/>
                <a:gd name="T36" fmla="*/ 0 w 210"/>
                <a:gd name="T37" fmla="*/ 0 h 263"/>
                <a:gd name="T38" fmla="*/ 0 w 210"/>
                <a:gd name="T39" fmla="*/ 0 h 263"/>
                <a:gd name="T40" fmla="*/ 0 w 210"/>
                <a:gd name="T41" fmla="*/ 0 h 263"/>
                <a:gd name="T42" fmla="*/ 0 w 210"/>
                <a:gd name="T43" fmla="*/ 0 h 26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10"/>
                <a:gd name="T67" fmla="*/ 0 h 263"/>
                <a:gd name="T68" fmla="*/ 210 w 210"/>
                <a:gd name="T69" fmla="*/ 263 h 26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10" h="263">
                  <a:moveTo>
                    <a:pt x="0" y="231"/>
                  </a:moveTo>
                  <a:lnTo>
                    <a:pt x="30" y="216"/>
                  </a:lnTo>
                  <a:lnTo>
                    <a:pt x="60" y="231"/>
                  </a:lnTo>
                  <a:lnTo>
                    <a:pt x="75" y="262"/>
                  </a:lnTo>
                  <a:lnTo>
                    <a:pt x="105" y="231"/>
                  </a:lnTo>
                  <a:lnTo>
                    <a:pt x="134" y="231"/>
                  </a:lnTo>
                  <a:lnTo>
                    <a:pt x="179" y="231"/>
                  </a:lnTo>
                  <a:lnTo>
                    <a:pt x="194" y="216"/>
                  </a:lnTo>
                  <a:lnTo>
                    <a:pt x="194" y="108"/>
                  </a:lnTo>
                  <a:lnTo>
                    <a:pt x="179" y="92"/>
                  </a:lnTo>
                  <a:lnTo>
                    <a:pt x="179" y="46"/>
                  </a:lnTo>
                  <a:lnTo>
                    <a:pt x="209" y="46"/>
                  </a:lnTo>
                  <a:lnTo>
                    <a:pt x="149" y="0"/>
                  </a:lnTo>
                  <a:lnTo>
                    <a:pt x="149" y="46"/>
                  </a:lnTo>
                  <a:lnTo>
                    <a:pt x="75" y="46"/>
                  </a:lnTo>
                  <a:lnTo>
                    <a:pt x="75" y="92"/>
                  </a:lnTo>
                  <a:lnTo>
                    <a:pt x="60" y="92"/>
                  </a:lnTo>
                  <a:lnTo>
                    <a:pt x="60" y="123"/>
                  </a:lnTo>
                  <a:lnTo>
                    <a:pt x="0" y="123"/>
                  </a:lnTo>
                  <a:lnTo>
                    <a:pt x="0" y="139"/>
                  </a:lnTo>
                  <a:lnTo>
                    <a:pt x="0" y="200"/>
                  </a:lnTo>
                  <a:lnTo>
                    <a:pt x="0" y="231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90" name="Freeform 93"/>
            <p:cNvSpPr>
              <a:spLocks/>
            </p:cNvSpPr>
            <p:nvPr/>
          </p:nvSpPr>
          <p:spPr bwMode="auto">
            <a:xfrm>
              <a:off x="1012" y="1686"/>
              <a:ext cx="129" cy="111"/>
            </a:xfrm>
            <a:custGeom>
              <a:avLst/>
              <a:gdLst>
                <a:gd name="T0" fmla="*/ 0 w 299"/>
                <a:gd name="T1" fmla="*/ 0 h 293"/>
                <a:gd name="T2" fmla="*/ 0 w 299"/>
                <a:gd name="T3" fmla="*/ 0 h 293"/>
                <a:gd name="T4" fmla="*/ 0 w 299"/>
                <a:gd name="T5" fmla="*/ 0 h 293"/>
                <a:gd name="T6" fmla="*/ 0 w 299"/>
                <a:gd name="T7" fmla="*/ 0 h 293"/>
                <a:gd name="T8" fmla="*/ 0 w 299"/>
                <a:gd name="T9" fmla="*/ 0 h 293"/>
                <a:gd name="T10" fmla="*/ 0 w 299"/>
                <a:gd name="T11" fmla="*/ 0 h 293"/>
                <a:gd name="T12" fmla="*/ 0 w 299"/>
                <a:gd name="T13" fmla="*/ 0 h 293"/>
                <a:gd name="T14" fmla="*/ 0 w 299"/>
                <a:gd name="T15" fmla="*/ 0 h 293"/>
                <a:gd name="T16" fmla="*/ 0 w 299"/>
                <a:gd name="T17" fmla="*/ 0 h 293"/>
                <a:gd name="T18" fmla="*/ 0 w 299"/>
                <a:gd name="T19" fmla="*/ 0 h 293"/>
                <a:gd name="T20" fmla="*/ 0 w 299"/>
                <a:gd name="T21" fmla="*/ 0 h 293"/>
                <a:gd name="T22" fmla="*/ 0 w 299"/>
                <a:gd name="T23" fmla="*/ 0 h 293"/>
                <a:gd name="T24" fmla="*/ 0 w 299"/>
                <a:gd name="T25" fmla="*/ 0 h 293"/>
                <a:gd name="T26" fmla="*/ 0 w 299"/>
                <a:gd name="T27" fmla="*/ 0 h 293"/>
                <a:gd name="T28" fmla="*/ 0 w 299"/>
                <a:gd name="T29" fmla="*/ 0 h 293"/>
                <a:gd name="T30" fmla="*/ 0 w 299"/>
                <a:gd name="T31" fmla="*/ 0 h 293"/>
                <a:gd name="T32" fmla="*/ 0 w 299"/>
                <a:gd name="T33" fmla="*/ 0 h 293"/>
                <a:gd name="T34" fmla="*/ 0 w 299"/>
                <a:gd name="T35" fmla="*/ 0 h 293"/>
                <a:gd name="T36" fmla="*/ 0 w 299"/>
                <a:gd name="T37" fmla="*/ 0 h 293"/>
                <a:gd name="T38" fmla="*/ 0 w 299"/>
                <a:gd name="T39" fmla="*/ 0 h 293"/>
                <a:gd name="T40" fmla="*/ 0 w 299"/>
                <a:gd name="T41" fmla="*/ 0 h 293"/>
                <a:gd name="T42" fmla="*/ 0 w 299"/>
                <a:gd name="T43" fmla="*/ 0 h 293"/>
                <a:gd name="T44" fmla="*/ 0 w 299"/>
                <a:gd name="T45" fmla="*/ 0 h 293"/>
                <a:gd name="T46" fmla="*/ 0 w 299"/>
                <a:gd name="T47" fmla="*/ 0 h 2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99"/>
                <a:gd name="T73" fmla="*/ 0 h 293"/>
                <a:gd name="T74" fmla="*/ 299 w 299"/>
                <a:gd name="T75" fmla="*/ 293 h 2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99" h="293">
                  <a:moveTo>
                    <a:pt x="119" y="61"/>
                  </a:moveTo>
                  <a:lnTo>
                    <a:pt x="119" y="169"/>
                  </a:lnTo>
                  <a:lnTo>
                    <a:pt x="104" y="184"/>
                  </a:lnTo>
                  <a:lnTo>
                    <a:pt x="60" y="184"/>
                  </a:lnTo>
                  <a:lnTo>
                    <a:pt x="30" y="184"/>
                  </a:lnTo>
                  <a:lnTo>
                    <a:pt x="0" y="215"/>
                  </a:lnTo>
                  <a:lnTo>
                    <a:pt x="15" y="261"/>
                  </a:lnTo>
                  <a:lnTo>
                    <a:pt x="45" y="261"/>
                  </a:lnTo>
                  <a:lnTo>
                    <a:pt x="75" y="292"/>
                  </a:lnTo>
                  <a:lnTo>
                    <a:pt x="104" y="277"/>
                  </a:lnTo>
                  <a:lnTo>
                    <a:pt x="119" y="292"/>
                  </a:lnTo>
                  <a:lnTo>
                    <a:pt x="149" y="246"/>
                  </a:lnTo>
                  <a:lnTo>
                    <a:pt x="164" y="246"/>
                  </a:lnTo>
                  <a:lnTo>
                    <a:pt x="179" y="231"/>
                  </a:lnTo>
                  <a:lnTo>
                    <a:pt x="224" y="200"/>
                  </a:lnTo>
                  <a:lnTo>
                    <a:pt x="283" y="200"/>
                  </a:lnTo>
                  <a:lnTo>
                    <a:pt x="298" y="184"/>
                  </a:lnTo>
                  <a:lnTo>
                    <a:pt x="298" y="123"/>
                  </a:lnTo>
                  <a:lnTo>
                    <a:pt x="268" y="123"/>
                  </a:lnTo>
                  <a:lnTo>
                    <a:pt x="268" y="108"/>
                  </a:lnTo>
                  <a:lnTo>
                    <a:pt x="134" y="0"/>
                  </a:lnTo>
                  <a:lnTo>
                    <a:pt x="104" y="0"/>
                  </a:lnTo>
                  <a:lnTo>
                    <a:pt x="104" y="46"/>
                  </a:lnTo>
                  <a:lnTo>
                    <a:pt x="119" y="61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91" name="Freeform 94"/>
            <p:cNvSpPr>
              <a:spLocks/>
            </p:cNvSpPr>
            <p:nvPr/>
          </p:nvSpPr>
          <p:spPr bwMode="auto">
            <a:xfrm>
              <a:off x="1063" y="1762"/>
              <a:ext cx="58" cy="47"/>
            </a:xfrm>
            <a:custGeom>
              <a:avLst/>
              <a:gdLst>
                <a:gd name="T0" fmla="*/ 0 w 136"/>
                <a:gd name="T1" fmla="*/ 0 h 124"/>
                <a:gd name="T2" fmla="*/ 0 w 136"/>
                <a:gd name="T3" fmla="*/ 0 h 124"/>
                <a:gd name="T4" fmla="*/ 0 w 136"/>
                <a:gd name="T5" fmla="*/ 0 h 124"/>
                <a:gd name="T6" fmla="*/ 0 w 136"/>
                <a:gd name="T7" fmla="*/ 0 h 124"/>
                <a:gd name="T8" fmla="*/ 0 w 136"/>
                <a:gd name="T9" fmla="*/ 0 h 124"/>
                <a:gd name="T10" fmla="*/ 0 w 136"/>
                <a:gd name="T11" fmla="*/ 0 h 124"/>
                <a:gd name="T12" fmla="*/ 0 w 136"/>
                <a:gd name="T13" fmla="*/ 0 h 124"/>
                <a:gd name="T14" fmla="*/ 0 w 136"/>
                <a:gd name="T15" fmla="*/ 0 h 124"/>
                <a:gd name="T16" fmla="*/ 0 w 136"/>
                <a:gd name="T17" fmla="*/ 0 h 124"/>
                <a:gd name="T18" fmla="*/ 0 w 136"/>
                <a:gd name="T19" fmla="*/ 0 h 124"/>
                <a:gd name="T20" fmla="*/ 0 w 136"/>
                <a:gd name="T21" fmla="*/ 0 h 124"/>
                <a:gd name="T22" fmla="*/ 0 w 136"/>
                <a:gd name="T23" fmla="*/ 0 h 124"/>
                <a:gd name="T24" fmla="*/ 0 w 136"/>
                <a:gd name="T25" fmla="*/ 0 h 124"/>
                <a:gd name="T26" fmla="*/ 0 w 136"/>
                <a:gd name="T27" fmla="*/ 0 h 1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6"/>
                <a:gd name="T43" fmla="*/ 0 h 124"/>
                <a:gd name="T44" fmla="*/ 136 w 136"/>
                <a:gd name="T45" fmla="*/ 124 h 1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6" h="124">
                  <a:moveTo>
                    <a:pt x="105" y="0"/>
                  </a:moveTo>
                  <a:lnTo>
                    <a:pt x="60" y="31"/>
                  </a:lnTo>
                  <a:lnTo>
                    <a:pt x="45" y="46"/>
                  </a:lnTo>
                  <a:lnTo>
                    <a:pt x="30" y="46"/>
                  </a:lnTo>
                  <a:lnTo>
                    <a:pt x="0" y="92"/>
                  </a:lnTo>
                  <a:lnTo>
                    <a:pt x="15" y="123"/>
                  </a:lnTo>
                  <a:lnTo>
                    <a:pt x="45" y="123"/>
                  </a:lnTo>
                  <a:lnTo>
                    <a:pt x="45" y="92"/>
                  </a:lnTo>
                  <a:lnTo>
                    <a:pt x="105" y="77"/>
                  </a:lnTo>
                  <a:lnTo>
                    <a:pt x="120" y="92"/>
                  </a:lnTo>
                  <a:lnTo>
                    <a:pt x="135" y="77"/>
                  </a:lnTo>
                  <a:lnTo>
                    <a:pt x="135" y="62"/>
                  </a:lnTo>
                  <a:lnTo>
                    <a:pt x="120" y="46"/>
                  </a:lnTo>
                  <a:lnTo>
                    <a:pt x="105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92" name="Freeform 95"/>
            <p:cNvSpPr>
              <a:spLocks/>
            </p:cNvSpPr>
            <p:nvPr/>
          </p:nvSpPr>
          <p:spPr bwMode="auto">
            <a:xfrm>
              <a:off x="685" y="1831"/>
              <a:ext cx="27" cy="24"/>
            </a:xfrm>
            <a:custGeom>
              <a:avLst/>
              <a:gdLst>
                <a:gd name="T0" fmla="*/ 0 w 60"/>
                <a:gd name="T1" fmla="*/ 0 h 62"/>
                <a:gd name="T2" fmla="*/ 0 w 60"/>
                <a:gd name="T3" fmla="*/ 0 h 62"/>
                <a:gd name="T4" fmla="*/ 0 w 60"/>
                <a:gd name="T5" fmla="*/ 0 h 62"/>
                <a:gd name="T6" fmla="*/ 0 w 60"/>
                <a:gd name="T7" fmla="*/ 0 h 62"/>
                <a:gd name="T8" fmla="*/ 0 w 60"/>
                <a:gd name="T9" fmla="*/ 0 h 62"/>
                <a:gd name="T10" fmla="*/ 0 w 60"/>
                <a:gd name="T11" fmla="*/ 0 h 62"/>
                <a:gd name="T12" fmla="*/ 0 w 60"/>
                <a:gd name="T13" fmla="*/ 0 h 62"/>
                <a:gd name="T14" fmla="*/ 0 w 60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"/>
                <a:gd name="T25" fmla="*/ 0 h 62"/>
                <a:gd name="T26" fmla="*/ 60 w 60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" h="62">
                  <a:moveTo>
                    <a:pt x="15" y="0"/>
                  </a:moveTo>
                  <a:lnTo>
                    <a:pt x="0" y="15"/>
                  </a:lnTo>
                  <a:lnTo>
                    <a:pt x="15" y="31"/>
                  </a:lnTo>
                  <a:lnTo>
                    <a:pt x="15" y="61"/>
                  </a:lnTo>
                  <a:lnTo>
                    <a:pt x="30" y="61"/>
                  </a:lnTo>
                  <a:lnTo>
                    <a:pt x="59" y="15"/>
                  </a:lnTo>
                  <a:lnTo>
                    <a:pt x="30" y="0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93" name="Freeform 96"/>
            <p:cNvSpPr>
              <a:spLocks/>
            </p:cNvSpPr>
            <p:nvPr/>
          </p:nvSpPr>
          <p:spPr bwMode="auto">
            <a:xfrm>
              <a:off x="935" y="1762"/>
              <a:ext cx="8" cy="12"/>
            </a:xfrm>
            <a:custGeom>
              <a:avLst/>
              <a:gdLst>
                <a:gd name="T0" fmla="*/ 0 w 17"/>
                <a:gd name="T1" fmla="*/ 0 h 32"/>
                <a:gd name="T2" fmla="*/ 0 w 17"/>
                <a:gd name="T3" fmla="*/ 0 h 32"/>
                <a:gd name="T4" fmla="*/ 0 w 17"/>
                <a:gd name="T5" fmla="*/ 0 h 32"/>
                <a:gd name="T6" fmla="*/ 0 w 17"/>
                <a:gd name="T7" fmla="*/ 0 h 32"/>
                <a:gd name="T8" fmla="*/ 0 w 17"/>
                <a:gd name="T9" fmla="*/ 0 h 32"/>
                <a:gd name="T10" fmla="*/ 0 w 17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32"/>
                <a:gd name="T20" fmla="*/ 17 w 17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32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0" y="31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94" name="Freeform 97"/>
            <p:cNvSpPr>
              <a:spLocks/>
            </p:cNvSpPr>
            <p:nvPr/>
          </p:nvSpPr>
          <p:spPr bwMode="auto">
            <a:xfrm>
              <a:off x="1332" y="1890"/>
              <a:ext cx="14" cy="12"/>
            </a:xfrm>
            <a:custGeom>
              <a:avLst/>
              <a:gdLst>
                <a:gd name="T0" fmla="*/ 0 w 32"/>
                <a:gd name="T1" fmla="*/ 0 h 32"/>
                <a:gd name="T2" fmla="*/ 0 w 32"/>
                <a:gd name="T3" fmla="*/ 0 h 32"/>
                <a:gd name="T4" fmla="*/ 0 w 32"/>
                <a:gd name="T5" fmla="*/ 0 h 32"/>
                <a:gd name="T6" fmla="*/ 0 w 32"/>
                <a:gd name="T7" fmla="*/ 0 h 32"/>
                <a:gd name="T8" fmla="*/ 0 w 32"/>
                <a:gd name="T9" fmla="*/ 0 h 32"/>
                <a:gd name="T10" fmla="*/ 0 w 32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2"/>
                <a:gd name="T20" fmla="*/ 32 w 32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2">
                  <a:moveTo>
                    <a:pt x="0" y="16"/>
                  </a:moveTo>
                  <a:lnTo>
                    <a:pt x="0" y="31"/>
                  </a:lnTo>
                  <a:lnTo>
                    <a:pt x="16" y="31"/>
                  </a:lnTo>
                  <a:lnTo>
                    <a:pt x="31" y="16"/>
                  </a:ln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95" name="Freeform 98"/>
            <p:cNvSpPr>
              <a:spLocks/>
            </p:cNvSpPr>
            <p:nvPr/>
          </p:nvSpPr>
          <p:spPr bwMode="auto">
            <a:xfrm>
              <a:off x="1269" y="1930"/>
              <a:ext cx="89" cy="76"/>
            </a:xfrm>
            <a:custGeom>
              <a:avLst/>
              <a:gdLst>
                <a:gd name="T0" fmla="*/ 0 w 209"/>
                <a:gd name="T1" fmla="*/ 0 h 202"/>
                <a:gd name="T2" fmla="*/ 0 w 209"/>
                <a:gd name="T3" fmla="*/ 0 h 202"/>
                <a:gd name="T4" fmla="*/ 0 w 209"/>
                <a:gd name="T5" fmla="*/ 0 h 202"/>
                <a:gd name="T6" fmla="*/ 0 w 209"/>
                <a:gd name="T7" fmla="*/ 0 h 202"/>
                <a:gd name="T8" fmla="*/ 0 w 209"/>
                <a:gd name="T9" fmla="*/ 0 h 202"/>
                <a:gd name="T10" fmla="*/ 0 w 209"/>
                <a:gd name="T11" fmla="*/ 0 h 202"/>
                <a:gd name="T12" fmla="*/ 0 w 209"/>
                <a:gd name="T13" fmla="*/ 0 h 202"/>
                <a:gd name="T14" fmla="*/ 0 w 209"/>
                <a:gd name="T15" fmla="*/ 0 h 202"/>
                <a:gd name="T16" fmla="*/ 0 w 209"/>
                <a:gd name="T17" fmla="*/ 0 h 202"/>
                <a:gd name="T18" fmla="*/ 0 w 209"/>
                <a:gd name="T19" fmla="*/ 0 h 202"/>
                <a:gd name="T20" fmla="*/ 0 w 209"/>
                <a:gd name="T21" fmla="*/ 0 h 202"/>
                <a:gd name="T22" fmla="*/ 0 w 209"/>
                <a:gd name="T23" fmla="*/ 0 h 202"/>
                <a:gd name="T24" fmla="*/ 0 w 209"/>
                <a:gd name="T25" fmla="*/ 0 h 202"/>
                <a:gd name="T26" fmla="*/ 0 w 209"/>
                <a:gd name="T27" fmla="*/ 0 h 202"/>
                <a:gd name="T28" fmla="*/ 0 w 209"/>
                <a:gd name="T29" fmla="*/ 0 h 202"/>
                <a:gd name="T30" fmla="*/ 0 w 209"/>
                <a:gd name="T31" fmla="*/ 0 h 202"/>
                <a:gd name="T32" fmla="*/ 0 w 209"/>
                <a:gd name="T33" fmla="*/ 0 h 202"/>
                <a:gd name="T34" fmla="*/ 0 w 209"/>
                <a:gd name="T35" fmla="*/ 0 h 202"/>
                <a:gd name="T36" fmla="*/ 0 w 209"/>
                <a:gd name="T37" fmla="*/ 0 h 202"/>
                <a:gd name="T38" fmla="*/ 0 w 209"/>
                <a:gd name="T39" fmla="*/ 0 h 202"/>
                <a:gd name="T40" fmla="*/ 0 w 209"/>
                <a:gd name="T41" fmla="*/ 0 h 202"/>
                <a:gd name="T42" fmla="*/ 0 w 209"/>
                <a:gd name="T43" fmla="*/ 0 h 202"/>
                <a:gd name="T44" fmla="*/ 0 w 209"/>
                <a:gd name="T45" fmla="*/ 0 h 202"/>
                <a:gd name="T46" fmla="*/ 0 w 209"/>
                <a:gd name="T47" fmla="*/ 0 h 202"/>
                <a:gd name="T48" fmla="*/ 0 w 209"/>
                <a:gd name="T49" fmla="*/ 0 h 202"/>
                <a:gd name="T50" fmla="*/ 0 w 209"/>
                <a:gd name="T51" fmla="*/ 0 h 20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9"/>
                <a:gd name="T79" fmla="*/ 0 h 202"/>
                <a:gd name="T80" fmla="*/ 209 w 209"/>
                <a:gd name="T81" fmla="*/ 202 h 20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9" h="202">
                  <a:moveTo>
                    <a:pt x="45" y="62"/>
                  </a:moveTo>
                  <a:lnTo>
                    <a:pt x="45" y="93"/>
                  </a:lnTo>
                  <a:lnTo>
                    <a:pt x="15" y="93"/>
                  </a:lnTo>
                  <a:lnTo>
                    <a:pt x="0" y="170"/>
                  </a:lnTo>
                  <a:lnTo>
                    <a:pt x="30" y="186"/>
                  </a:lnTo>
                  <a:lnTo>
                    <a:pt x="59" y="186"/>
                  </a:lnTo>
                  <a:lnTo>
                    <a:pt x="59" y="201"/>
                  </a:lnTo>
                  <a:lnTo>
                    <a:pt x="89" y="201"/>
                  </a:lnTo>
                  <a:lnTo>
                    <a:pt x="119" y="170"/>
                  </a:lnTo>
                  <a:lnTo>
                    <a:pt x="134" y="170"/>
                  </a:lnTo>
                  <a:lnTo>
                    <a:pt x="134" y="139"/>
                  </a:lnTo>
                  <a:lnTo>
                    <a:pt x="163" y="155"/>
                  </a:lnTo>
                  <a:lnTo>
                    <a:pt x="208" y="124"/>
                  </a:lnTo>
                  <a:lnTo>
                    <a:pt x="193" y="124"/>
                  </a:lnTo>
                  <a:lnTo>
                    <a:pt x="208" y="93"/>
                  </a:lnTo>
                  <a:lnTo>
                    <a:pt x="208" y="62"/>
                  </a:lnTo>
                  <a:lnTo>
                    <a:pt x="208" y="31"/>
                  </a:lnTo>
                  <a:lnTo>
                    <a:pt x="178" y="0"/>
                  </a:lnTo>
                  <a:lnTo>
                    <a:pt x="134" y="15"/>
                  </a:lnTo>
                  <a:lnTo>
                    <a:pt x="134" y="46"/>
                  </a:lnTo>
                  <a:lnTo>
                    <a:pt x="119" y="62"/>
                  </a:lnTo>
                  <a:lnTo>
                    <a:pt x="149" y="77"/>
                  </a:lnTo>
                  <a:lnTo>
                    <a:pt x="149" y="108"/>
                  </a:lnTo>
                  <a:lnTo>
                    <a:pt x="134" y="108"/>
                  </a:lnTo>
                  <a:lnTo>
                    <a:pt x="104" y="77"/>
                  </a:lnTo>
                  <a:lnTo>
                    <a:pt x="45" y="62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96" name="Freeform 99"/>
            <p:cNvSpPr>
              <a:spLocks/>
            </p:cNvSpPr>
            <p:nvPr/>
          </p:nvSpPr>
          <p:spPr bwMode="auto">
            <a:xfrm>
              <a:off x="1198" y="1913"/>
              <a:ext cx="90" cy="93"/>
            </a:xfrm>
            <a:custGeom>
              <a:avLst/>
              <a:gdLst>
                <a:gd name="T0" fmla="*/ 0 w 209"/>
                <a:gd name="T1" fmla="*/ 0 h 248"/>
                <a:gd name="T2" fmla="*/ 0 w 209"/>
                <a:gd name="T3" fmla="*/ 0 h 248"/>
                <a:gd name="T4" fmla="*/ 0 w 209"/>
                <a:gd name="T5" fmla="*/ 0 h 248"/>
                <a:gd name="T6" fmla="*/ 0 w 209"/>
                <a:gd name="T7" fmla="*/ 0 h 248"/>
                <a:gd name="T8" fmla="*/ 0 w 209"/>
                <a:gd name="T9" fmla="*/ 0 h 248"/>
                <a:gd name="T10" fmla="*/ 0 w 209"/>
                <a:gd name="T11" fmla="*/ 0 h 248"/>
                <a:gd name="T12" fmla="*/ 0 w 209"/>
                <a:gd name="T13" fmla="*/ 0 h 248"/>
                <a:gd name="T14" fmla="*/ 0 w 209"/>
                <a:gd name="T15" fmla="*/ 0 h 248"/>
                <a:gd name="T16" fmla="*/ 0 w 209"/>
                <a:gd name="T17" fmla="*/ 0 h 248"/>
                <a:gd name="T18" fmla="*/ 0 w 209"/>
                <a:gd name="T19" fmla="*/ 0 h 248"/>
                <a:gd name="T20" fmla="*/ 0 w 209"/>
                <a:gd name="T21" fmla="*/ 0 h 248"/>
                <a:gd name="T22" fmla="*/ 0 w 209"/>
                <a:gd name="T23" fmla="*/ 0 h 248"/>
                <a:gd name="T24" fmla="*/ 0 w 209"/>
                <a:gd name="T25" fmla="*/ 0 h 248"/>
                <a:gd name="T26" fmla="*/ 0 w 209"/>
                <a:gd name="T27" fmla="*/ 0 h 248"/>
                <a:gd name="T28" fmla="*/ 0 w 209"/>
                <a:gd name="T29" fmla="*/ 0 h 248"/>
                <a:gd name="T30" fmla="*/ 0 w 209"/>
                <a:gd name="T31" fmla="*/ 0 h 248"/>
                <a:gd name="T32" fmla="*/ 0 w 209"/>
                <a:gd name="T33" fmla="*/ 0 h 248"/>
                <a:gd name="T34" fmla="*/ 0 w 209"/>
                <a:gd name="T35" fmla="*/ 0 h 248"/>
                <a:gd name="T36" fmla="*/ 0 w 209"/>
                <a:gd name="T37" fmla="*/ 0 h 248"/>
                <a:gd name="T38" fmla="*/ 0 w 209"/>
                <a:gd name="T39" fmla="*/ 0 h 248"/>
                <a:gd name="T40" fmla="*/ 0 w 209"/>
                <a:gd name="T41" fmla="*/ 0 h 248"/>
                <a:gd name="T42" fmla="*/ 0 w 209"/>
                <a:gd name="T43" fmla="*/ 0 h 248"/>
                <a:gd name="T44" fmla="*/ 0 w 209"/>
                <a:gd name="T45" fmla="*/ 0 h 248"/>
                <a:gd name="T46" fmla="*/ 0 w 209"/>
                <a:gd name="T47" fmla="*/ 0 h 248"/>
                <a:gd name="T48" fmla="*/ 0 w 209"/>
                <a:gd name="T49" fmla="*/ 0 h 2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9"/>
                <a:gd name="T76" fmla="*/ 0 h 248"/>
                <a:gd name="T77" fmla="*/ 209 w 209"/>
                <a:gd name="T78" fmla="*/ 248 h 2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9" h="248">
                  <a:moveTo>
                    <a:pt x="0" y="216"/>
                  </a:moveTo>
                  <a:lnTo>
                    <a:pt x="15" y="216"/>
                  </a:lnTo>
                  <a:lnTo>
                    <a:pt x="30" y="232"/>
                  </a:lnTo>
                  <a:lnTo>
                    <a:pt x="104" y="232"/>
                  </a:lnTo>
                  <a:lnTo>
                    <a:pt x="163" y="247"/>
                  </a:lnTo>
                  <a:lnTo>
                    <a:pt x="193" y="232"/>
                  </a:lnTo>
                  <a:lnTo>
                    <a:pt x="163" y="216"/>
                  </a:lnTo>
                  <a:lnTo>
                    <a:pt x="178" y="139"/>
                  </a:lnTo>
                  <a:lnTo>
                    <a:pt x="208" y="139"/>
                  </a:lnTo>
                  <a:lnTo>
                    <a:pt x="208" y="108"/>
                  </a:lnTo>
                  <a:lnTo>
                    <a:pt x="178" y="108"/>
                  </a:lnTo>
                  <a:lnTo>
                    <a:pt x="163" y="31"/>
                  </a:lnTo>
                  <a:lnTo>
                    <a:pt x="134" y="31"/>
                  </a:lnTo>
                  <a:lnTo>
                    <a:pt x="134" y="46"/>
                  </a:lnTo>
                  <a:lnTo>
                    <a:pt x="89" y="46"/>
                  </a:lnTo>
                  <a:lnTo>
                    <a:pt x="89" y="15"/>
                  </a:lnTo>
                  <a:lnTo>
                    <a:pt x="74" y="0"/>
                  </a:lnTo>
                  <a:lnTo>
                    <a:pt x="15" y="15"/>
                  </a:lnTo>
                  <a:lnTo>
                    <a:pt x="30" y="46"/>
                  </a:lnTo>
                  <a:lnTo>
                    <a:pt x="15" y="62"/>
                  </a:lnTo>
                  <a:lnTo>
                    <a:pt x="30" y="108"/>
                  </a:lnTo>
                  <a:lnTo>
                    <a:pt x="30" y="124"/>
                  </a:lnTo>
                  <a:lnTo>
                    <a:pt x="15" y="139"/>
                  </a:lnTo>
                  <a:lnTo>
                    <a:pt x="0" y="170"/>
                  </a:lnTo>
                  <a:lnTo>
                    <a:pt x="0" y="216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97" name="Freeform 100"/>
            <p:cNvSpPr>
              <a:spLocks/>
            </p:cNvSpPr>
            <p:nvPr/>
          </p:nvSpPr>
          <p:spPr bwMode="auto">
            <a:xfrm>
              <a:off x="1351" y="1941"/>
              <a:ext cx="27" cy="65"/>
            </a:xfrm>
            <a:custGeom>
              <a:avLst/>
              <a:gdLst>
                <a:gd name="T0" fmla="*/ 0 w 62"/>
                <a:gd name="T1" fmla="*/ 0 h 171"/>
                <a:gd name="T2" fmla="*/ 0 w 62"/>
                <a:gd name="T3" fmla="*/ 0 h 171"/>
                <a:gd name="T4" fmla="*/ 0 w 62"/>
                <a:gd name="T5" fmla="*/ 0 h 171"/>
                <a:gd name="T6" fmla="*/ 0 w 62"/>
                <a:gd name="T7" fmla="*/ 0 h 171"/>
                <a:gd name="T8" fmla="*/ 0 w 62"/>
                <a:gd name="T9" fmla="*/ 0 h 171"/>
                <a:gd name="T10" fmla="*/ 0 w 62"/>
                <a:gd name="T11" fmla="*/ 0 h 171"/>
                <a:gd name="T12" fmla="*/ 0 w 62"/>
                <a:gd name="T13" fmla="*/ 0 h 171"/>
                <a:gd name="T14" fmla="*/ 0 w 62"/>
                <a:gd name="T15" fmla="*/ 0 h 171"/>
                <a:gd name="T16" fmla="*/ 0 w 62"/>
                <a:gd name="T17" fmla="*/ 0 h 171"/>
                <a:gd name="T18" fmla="*/ 0 w 62"/>
                <a:gd name="T19" fmla="*/ 0 h 171"/>
                <a:gd name="T20" fmla="*/ 0 w 62"/>
                <a:gd name="T21" fmla="*/ 0 h 171"/>
                <a:gd name="T22" fmla="*/ 0 w 62"/>
                <a:gd name="T23" fmla="*/ 0 h 171"/>
                <a:gd name="T24" fmla="*/ 0 w 62"/>
                <a:gd name="T25" fmla="*/ 0 h 171"/>
                <a:gd name="T26" fmla="*/ 0 w 62"/>
                <a:gd name="T27" fmla="*/ 0 h 171"/>
                <a:gd name="T28" fmla="*/ 0 w 62"/>
                <a:gd name="T29" fmla="*/ 0 h 171"/>
                <a:gd name="T30" fmla="*/ 0 w 62"/>
                <a:gd name="T31" fmla="*/ 0 h 17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2"/>
                <a:gd name="T49" fmla="*/ 0 h 171"/>
                <a:gd name="T50" fmla="*/ 62 w 62"/>
                <a:gd name="T51" fmla="*/ 171 h 17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2" h="171">
                  <a:moveTo>
                    <a:pt x="15" y="0"/>
                  </a:moveTo>
                  <a:lnTo>
                    <a:pt x="15" y="31"/>
                  </a:lnTo>
                  <a:lnTo>
                    <a:pt x="15" y="62"/>
                  </a:lnTo>
                  <a:lnTo>
                    <a:pt x="0" y="93"/>
                  </a:lnTo>
                  <a:lnTo>
                    <a:pt x="15" y="93"/>
                  </a:lnTo>
                  <a:lnTo>
                    <a:pt x="31" y="108"/>
                  </a:lnTo>
                  <a:lnTo>
                    <a:pt x="31" y="139"/>
                  </a:lnTo>
                  <a:lnTo>
                    <a:pt x="46" y="170"/>
                  </a:lnTo>
                  <a:lnTo>
                    <a:pt x="46" y="155"/>
                  </a:lnTo>
                  <a:lnTo>
                    <a:pt x="61" y="139"/>
                  </a:lnTo>
                  <a:lnTo>
                    <a:pt x="61" y="93"/>
                  </a:lnTo>
                  <a:lnTo>
                    <a:pt x="46" y="93"/>
                  </a:lnTo>
                  <a:lnTo>
                    <a:pt x="31" y="62"/>
                  </a:lnTo>
                  <a:lnTo>
                    <a:pt x="31" y="31"/>
                  </a:lnTo>
                  <a:lnTo>
                    <a:pt x="31" y="15"/>
                  </a:lnTo>
                  <a:lnTo>
                    <a:pt x="15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98" name="Freeform 101"/>
            <p:cNvSpPr>
              <a:spLocks/>
            </p:cNvSpPr>
            <p:nvPr/>
          </p:nvSpPr>
          <p:spPr bwMode="auto">
            <a:xfrm>
              <a:off x="1198" y="1837"/>
              <a:ext cx="148" cy="135"/>
            </a:xfrm>
            <a:custGeom>
              <a:avLst/>
              <a:gdLst>
                <a:gd name="T0" fmla="*/ 0 w 344"/>
                <a:gd name="T1" fmla="*/ 0 h 354"/>
                <a:gd name="T2" fmla="*/ 0 w 344"/>
                <a:gd name="T3" fmla="*/ 0 h 354"/>
                <a:gd name="T4" fmla="*/ 0 w 344"/>
                <a:gd name="T5" fmla="*/ 0 h 354"/>
                <a:gd name="T6" fmla="*/ 0 w 344"/>
                <a:gd name="T7" fmla="*/ 0 h 354"/>
                <a:gd name="T8" fmla="*/ 0 w 344"/>
                <a:gd name="T9" fmla="*/ 0 h 354"/>
                <a:gd name="T10" fmla="*/ 0 w 344"/>
                <a:gd name="T11" fmla="*/ 0 h 354"/>
                <a:gd name="T12" fmla="*/ 0 w 344"/>
                <a:gd name="T13" fmla="*/ 0 h 354"/>
                <a:gd name="T14" fmla="*/ 0 w 344"/>
                <a:gd name="T15" fmla="*/ 0 h 354"/>
                <a:gd name="T16" fmla="*/ 0 w 344"/>
                <a:gd name="T17" fmla="*/ 0 h 354"/>
                <a:gd name="T18" fmla="*/ 0 w 344"/>
                <a:gd name="T19" fmla="*/ 0 h 354"/>
                <a:gd name="T20" fmla="*/ 0 w 344"/>
                <a:gd name="T21" fmla="*/ 0 h 354"/>
                <a:gd name="T22" fmla="*/ 0 w 344"/>
                <a:gd name="T23" fmla="*/ 0 h 354"/>
                <a:gd name="T24" fmla="*/ 0 w 344"/>
                <a:gd name="T25" fmla="*/ 0 h 354"/>
                <a:gd name="T26" fmla="*/ 0 w 344"/>
                <a:gd name="T27" fmla="*/ 0 h 354"/>
                <a:gd name="T28" fmla="*/ 0 w 344"/>
                <a:gd name="T29" fmla="*/ 0 h 354"/>
                <a:gd name="T30" fmla="*/ 0 w 344"/>
                <a:gd name="T31" fmla="*/ 0 h 354"/>
                <a:gd name="T32" fmla="*/ 0 w 344"/>
                <a:gd name="T33" fmla="*/ 0 h 354"/>
                <a:gd name="T34" fmla="*/ 0 w 344"/>
                <a:gd name="T35" fmla="*/ 0 h 354"/>
                <a:gd name="T36" fmla="*/ 0 w 344"/>
                <a:gd name="T37" fmla="*/ 0 h 354"/>
                <a:gd name="T38" fmla="*/ 0 w 344"/>
                <a:gd name="T39" fmla="*/ 0 h 354"/>
                <a:gd name="T40" fmla="*/ 0 w 344"/>
                <a:gd name="T41" fmla="*/ 0 h 354"/>
                <a:gd name="T42" fmla="*/ 0 w 344"/>
                <a:gd name="T43" fmla="*/ 0 h 354"/>
                <a:gd name="T44" fmla="*/ 0 w 344"/>
                <a:gd name="T45" fmla="*/ 0 h 354"/>
                <a:gd name="T46" fmla="*/ 0 w 344"/>
                <a:gd name="T47" fmla="*/ 0 h 354"/>
                <a:gd name="T48" fmla="*/ 0 w 344"/>
                <a:gd name="T49" fmla="*/ 0 h 354"/>
                <a:gd name="T50" fmla="*/ 0 w 344"/>
                <a:gd name="T51" fmla="*/ 0 h 354"/>
                <a:gd name="T52" fmla="*/ 0 w 344"/>
                <a:gd name="T53" fmla="*/ 0 h 354"/>
                <a:gd name="T54" fmla="*/ 0 w 344"/>
                <a:gd name="T55" fmla="*/ 0 h 354"/>
                <a:gd name="T56" fmla="*/ 0 w 344"/>
                <a:gd name="T57" fmla="*/ 0 h 354"/>
                <a:gd name="T58" fmla="*/ 0 w 344"/>
                <a:gd name="T59" fmla="*/ 0 h 354"/>
                <a:gd name="T60" fmla="*/ 0 w 344"/>
                <a:gd name="T61" fmla="*/ 0 h 354"/>
                <a:gd name="T62" fmla="*/ 0 w 344"/>
                <a:gd name="T63" fmla="*/ 0 h 354"/>
                <a:gd name="T64" fmla="*/ 0 w 344"/>
                <a:gd name="T65" fmla="*/ 0 h 354"/>
                <a:gd name="T66" fmla="*/ 0 w 344"/>
                <a:gd name="T67" fmla="*/ 0 h 354"/>
                <a:gd name="T68" fmla="*/ 0 w 344"/>
                <a:gd name="T69" fmla="*/ 0 h 354"/>
                <a:gd name="T70" fmla="*/ 0 w 344"/>
                <a:gd name="T71" fmla="*/ 0 h 354"/>
                <a:gd name="T72" fmla="*/ 0 w 344"/>
                <a:gd name="T73" fmla="*/ 0 h 354"/>
                <a:gd name="T74" fmla="*/ 0 w 344"/>
                <a:gd name="T75" fmla="*/ 0 h 354"/>
                <a:gd name="T76" fmla="*/ 0 w 344"/>
                <a:gd name="T77" fmla="*/ 0 h 354"/>
                <a:gd name="T78" fmla="*/ 0 w 344"/>
                <a:gd name="T79" fmla="*/ 0 h 354"/>
                <a:gd name="T80" fmla="*/ 0 w 344"/>
                <a:gd name="T81" fmla="*/ 0 h 354"/>
                <a:gd name="T82" fmla="*/ 0 w 344"/>
                <a:gd name="T83" fmla="*/ 0 h 354"/>
                <a:gd name="T84" fmla="*/ 0 w 344"/>
                <a:gd name="T85" fmla="*/ 0 h 354"/>
                <a:gd name="T86" fmla="*/ 0 w 344"/>
                <a:gd name="T87" fmla="*/ 0 h 3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44"/>
                <a:gd name="T133" fmla="*/ 0 h 354"/>
                <a:gd name="T134" fmla="*/ 344 w 344"/>
                <a:gd name="T135" fmla="*/ 354 h 35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44" h="354">
                  <a:moveTo>
                    <a:pt x="164" y="230"/>
                  </a:moveTo>
                  <a:lnTo>
                    <a:pt x="179" y="307"/>
                  </a:lnTo>
                  <a:lnTo>
                    <a:pt x="209" y="307"/>
                  </a:lnTo>
                  <a:lnTo>
                    <a:pt x="268" y="322"/>
                  </a:lnTo>
                  <a:lnTo>
                    <a:pt x="298" y="353"/>
                  </a:lnTo>
                  <a:lnTo>
                    <a:pt x="313" y="353"/>
                  </a:lnTo>
                  <a:lnTo>
                    <a:pt x="313" y="322"/>
                  </a:lnTo>
                  <a:lnTo>
                    <a:pt x="283" y="307"/>
                  </a:lnTo>
                  <a:lnTo>
                    <a:pt x="298" y="292"/>
                  </a:lnTo>
                  <a:lnTo>
                    <a:pt x="298" y="261"/>
                  </a:lnTo>
                  <a:lnTo>
                    <a:pt x="343" y="246"/>
                  </a:lnTo>
                  <a:lnTo>
                    <a:pt x="328" y="230"/>
                  </a:lnTo>
                  <a:lnTo>
                    <a:pt x="313" y="215"/>
                  </a:lnTo>
                  <a:lnTo>
                    <a:pt x="298" y="169"/>
                  </a:lnTo>
                  <a:lnTo>
                    <a:pt x="313" y="169"/>
                  </a:lnTo>
                  <a:lnTo>
                    <a:pt x="313" y="153"/>
                  </a:lnTo>
                  <a:lnTo>
                    <a:pt x="313" y="107"/>
                  </a:lnTo>
                  <a:lnTo>
                    <a:pt x="313" y="77"/>
                  </a:lnTo>
                  <a:lnTo>
                    <a:pt x="328" y="77"/>
                  </a:lnTo>
                  <a:lnTo>
                    <a:pt x="343" y="61"/>
                  </a:lnTo>
                  <a:lnTo>
                    <a:pt x="328" y="31"/>
                  </a:lnTo>
                  <a:lnTo>
                    <a:pt x="313" y="15"/>
                  </a:lnTo>
                  <a:lnTo>
                    <a:pt x="283" y="15"/>
                  </a:lnTo>
                  <a:lnTo>
                    <a:pt x="268" y="0"/>
                  </a:lnTo>
                  <a:lnTo>
                    <a:pt x="239" y="0"/>
                  </a:lnTo>
                  <a:lnTo>
                    <a:pt x="194" y="0"/>
                  </a:lnTo>
                  <a:lnTo>
                    <a:pt x="179" y="15"/>
                  </a:lnTo>
                  <a:lnTo>
                    <a:pt x="134" y="0"/>
                  </a:lnTo>
                  <a:lnTo>
                    <a:pt x="119" y="0"/>
                  </a:lnTo>
                  <a:lnTo>
                    <a:pt x="104" y="31"/>
                  </a:lnTo>
                  <a:lnTo>
                    <a:pt x="104" y="61"/>
                  </a:lnTo>
                  <a:lnTo>
                    <a:pt x="104" y="107"/>
                  </a:lnTo>
                  <a:lnTo>
                    <a:pt x="75" y="123"/>
                  </a:lnTo>
                  <a:lnTo>
                    <a:pt x="60" y="169"/>
                  </a:lnTo>
                  <a:lnTo>
                    <a:pt x="45" y="184"/>
                  </a:lnTo>
                  <a:lnTo>
                    <a:pt x="15" y="184"/>
                  </a:lnTo>
                  <a:lnTo>
                    <a:pt x="0" y="200"/>
                  </a:lnTo>
                  <a:lnTo>
                    <a:pt x="15" y="215"/>
                  </a:lnTo>
                  <a:lnTo>
                    <a:pt x="75" y="200"/>
                  </a:lnTo>
                  <a:lnTo>
                    <a:pt x="89" y="215"/>
                  </a:lnTo>
                  <a:lnTo>
                    <a:pt x="89" y="246"/>
                  </a:lnTo>
                  <a:lnTo>
                    <a:pt x="134" y="246"/>
                  </a:lnTo>
                  <a:lnTo>
                    <a:pt x="134" y="230"/>
                  </a:lnTo>
                  <a:lnTo>
                    <a:pt x="164" y="23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99" name="Freeform 102"/>
            <p:cNvSpPr>
              <a:spLocks/>
            </p:cNvSpPr>
            <p:nvPr/>
          </p:nvSpPr>
          <p:spPr bwMode="auto">
            <a:xfrm>
              <a:off x="1198" y="1907"/>
              <a:ext cx="7" cy="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00" name="Freeform 103"/>
            <p:cNvSpPr>
              <a:spLocks/>
            </p:cNvSpPr>
            <p:nvPr/>
          </p:nvSpPr>
          <p:spPr bwMode="auto">
            <a:xfrm>
              <a:off x="538" y="1831"/>
              <a:ext cx="301" cy="297"/>
            </a:xfrm>
            <a:custGeom>
              <a:avLst/>
              <a:gdLst>
                <a:gd name="T0" fmla="*/ 0 w 702"/>
                <a:gd name="T1" fmla="*/ 0 h 784"/>
                <a:gd name="T2" fmla="*/ 0 w 702"/>
                <a:gd name="T3" fmla="*/ 0 h 784"/>
                <a:gd name="T4" fmla="*/ 0 w 702"/>
                <a:gd name="T5" fmla="*/ 0 h 784"/>
                <a:gd name="T6" fmla="*/ 0 w 702"/>
                <a:gd name="T7" fmla="*/ 0 h 784"/>
                <a:gd name="T8" fmla="*/ 0 w 702"/>
                <a:gd name="T9" fmla="*/ 0 h 784"/>
                <a:gd name="T10" fmla="*/ 0 w 702"/>
                <a:gd name="T11" fmla="*/ 0 h 784"/>
                <a:gd name="T12" fmla="*/ 0 w 702"/>
                <a:gd name="T13" fmla="*/ 0 h 784"/>
                <a:gd name="T14" fmla="*/ 0 w 702"/>
                <a:gd name="T15" fmla="*/ 0 h 784"/>
                <a:gd name="T16" fmla="*/ 0 w 702"/>
                <a:gd name="T17" fmla="*/ 0 h 784"/>
                <a:gd name="T18" fmla="*/ 0 w 702"/>
                <a:gd name="T19" fmla="*/ 0 h 784"/>
                <a:gd name="T20" fmla="*/ 0 w 702"/>
                <a:gd name="T21" fmla="*/ 0 h 784"/>
                <a:gd name="T22" fmla="*/ 0 w 702"/>
                <a:gd name="T23" fmla="*/ 0 h 784"/>
                <a:gd name="T24" fmla="*/ 0 w 702"/>
                <a:gd name="T25" fmla="*/ 0 h 784"/>
                <a:gd name="T26" fmla="*/ 0 w 702"/>
                <a:gd name="T27" fmla="*/ 0 h 784"/>
                <a:gd name="T28" fmla="*/ 0 w 702"/>
                <a:gd name="T29" fmla="*/ 0 h 784"/>
                <a:gd name="T30" fmla="*/ 0 w 702"/>
                <a:gd name="T31" fmla="*/ 0 h 784"/>
                <a:gd name="T32" fmla="*/ 0 w 702"/>
                <a:gd name="T33" fmla="*/ 0 h 784"/>
                <a:gd name="T34" fmla="*/ 0 w 702"/>
                <a:gd name="T35" fmla="*/ 0 h 784"/>
                <a:gd name="T36" fmla="*/ 0 w 702"/>
                <a:gd name="T37" fmla="*/ 0 h 784"/>
                <a:gd name="T38" fmla="*/ 0 w 702"/>
                <a:gd name="T39" fmla="*/ 0 h 784"/>
                <a:gd name="T40" fmla="*/ 0 w 702"/>
                <a:gd name="T41" fmla="*/ 0 h 784"/>
                <a:gd name="T42" fmla="*/ 0 w 702"/>
                <a:gd name="T43" fmla="*/ 0 h 784"/>
                <a:gd name="T44" fmla="*/ 0 w 702"/>
                <a:gd name="T45" fmla="*/ 0 h 784"/>
                <a:gd name="T46" fmla="*/ 0 w 702"/>
                <a:gd name="T47" fmla="*/ 0 h 784"/>
                <a:gd name="T48" fmla="*/ 0 w 702"/>
                <a:gd name="T49" fmla="*/ 0 h 784"/>
                <a:gd name="T50" fmla="*/ 0 w 702"/>
                <a:gd name="T51" fmla="*/ 0 h 784"/>
                <a:gd name="T52" fmla="*/ 0 w 702"/>
                <a:gd name="T53" fmla="*/ 0 h 784"/>
                <a:gd name="T54" fmla="*/ 0 w 702"/>
                <a:gd name="T55" fmla="*/ 0 h 784"/>
                <a:gd name="T56" fmla="*/ 0 w 702"/>
                <a:gd name="T57" fmla="*/ 0 h 784"/>
                <a:gd name="T58" fmla="*/ 0 w 702"/>
                <a:gd name="T59" fmla="*/ 0 h 784"/>
                <a:gd name="T60" fmla="*/ 0 w 702"/>
                <a:gd name="T61" fmla="*/ 0 h 784"/>
                <a:gd name="T62" fmla="*/ 0 w 702"/>
                <a:gd name="T63" fmla="*/ 0 h 784"/>
                <a:gd name="T64" fmla="*/ 0 w 702"/>
                <a:gd name="T65" fmla="*/ 0 h 784"/>
                <a:gd name="T66" fmla="*/ 0 w 702"/>
                <a:gd name="T67" fmla="*/ 0 h 784"/>
                <a:gd name="T68" fmla="*/ 0 w 702"/>
                <a:gd name="T69" fmla="*/ 0 h 784"/>
                <a:gd name="T70" fmla="*/ 0 w 702"/>
                <a:gd name="T71" fmla="*/ 0 h 784"/>
                <a:gd name="T72" fmla="*/ 0 w 702"/>
                <a:gd name="T73" fmla="*/ 0 h 784"/>
                <a:gd name="T74" fmla="*/ 0 w 702"/>
                <a:gd name="T75" fmla="*/ 0 h 784"/>
                <a:gd name="T76" fmla="*/ 0 w 702"/>
                <a:gd name="T77" fmla="*/ 0 h 784"/>
                <a:gd name="T78" fmla="*/ 0 w 702"/>
                <a:gd name="T79" fmla="*/ 0 h 784"/>
                <a:gd name="T80" fmla="*/ 0 w 702"/>
                <a:gd name="T81" fmla="*/ 0 h 784"/>
                <a:gd name="T82" fmla="*/ 0 w 702"/>
                <a:gd name="T83" fmla="*/ 0 h 784"/>
                <a:gd name="T84" fmla="*/ 0 w 702"/>
                <a:gd name="T85" fmla="*/ 0 h 784"/>
                <a:gd name="T86" fmla="*/ 0 w 702"/>
                <a:gd name="T87" fmla="*/ 0 h 784"/>
                <a:gd name="T88" fmla="*/ 0 w 702"/>
                <a:gd name="T89" fmla="*/ 0 h 784"/>
                <a:gd name="T90" fmla="*/ 0 w 702"/>
                <a:gd name="T91" fmla="*/ 0 h 784"/>
                <a:gd name="T92" fmla="*/ 0 w 702"/>
                <a:gd name="T93" fmla="*/ 0 h 784"/>
                <a:gd name="T94" fmla="*/ 0 w 702"/>
                <a:gd name="T95" fmla="*/ 0 h 78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02"/>
                <a:gd name="T145" fmla="*/ 0 h 784"/>
                <a:gd name="T146" fmla="*/ 702 w 702"/>
                <a:gd name="T147" fmla="*/ 784 h 78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02" h="784">
                  <a:moveTo>
                    <a:pt x="477" y="676"/>
                  </a:moveTo>
                  <a:lnTo>
                    <a:pt x="403" y="783"/>
                  </a:lnTo>
                  <a:lnTo>
                    <a:pt x="388" y="768"/>
                  </a:lnTo>
                  <a:lnTo>
                    <a:pt x="358" y="722"/>
                  </a:lnTo>
                  <a:lnTo>
                    <a:pt x="328" y="706"/>
                  </a:lnTo>
                  <a:lnTo>
                    <a:pt x="388" y="645"/>
                  </a:lnTo>
                  <a:lnTo>
                    <a:pt x="373" y="629"/>
                  </a:lnTo>
                  <a:lnTo>
                    <a:pt x="358" y="614"/>
                  </a:lnTo>
                  <a:lnTo>
                    <a:pt x="373" y="583"/>
                  </a:lnTo>
                  <a:lnTo>
                    <a:pt x="343" y="583"/>
                  </a:lnTo>
                  <a:lnTo>
                    <a:pt x="343" y="553"/>
                  </a:lnTo>
                  <a:lnTo>
                    <a:pt x="328" y="537"/>
                  </a:lnTo>
                  <a:lnTo>
                    <a:pt x="328" y="553"/>
                  </a:lnTo>
                  <a:lnTo>
                    <a:pt x="298" y="553"/>
                  </a:lnTo>
                  <a:lnTo>
                    <a:pt x="298" y="507"/>
                  </a:lnTo>
                  <a:lnTo>
                    <a:pt x="298" y="461"/>
                  </a:lnTo>
                  <a:lnTo>
                    <a:pt x="268" y="430"/>
                  </a:lnTo>
                  <a:lnTo>
                    <a:pt x="254" y="430"/>
                  </a:lnTo>
                  <a:lnTo>
                    <a:pt x="224" y="384"/>
                  </a:lnTo>
                  <a:lnTo>
                    <a:pt x="194" y="353"/>
                  </a:lnTo>
                  <a:lnTo>
                    <a:pt x="179" y="353"/>
                  </a:lnTo>
                  <a:lnTo>
                    <a:pt x="149" y="338"/>
                  </a:lnTo>
                  <a:lnTo>
                    <a:pt x="149" y="307"/>
                  </a:lnTo>
                  <a:lnTo>
                    <a:pt x="134" y="307"/>
                  </a:lnTo>
                  <a:lnTo>
                    <a:pt x="119" y="322"/>
                  </a:lnTo>
                  <a:lnTo>
                    <a:pt x="104" y="338"/>
                  </a:lnTo>
                  <a:lnTo>
                    <a:pt x="89" y="322"/>
                  </a:lnTo>
                  <a:lnTo>
                    <a:pt x="75" y="322"/>
                  </a:lnTo>
                  <a:lnTo>
                    <a:pt x="45" y="322"/>
                  </a:lnTo>
                  <a:lnTo>
                    <a:pt x="45" y="307"/>
                  </a:lnTo>
                  <a:lnTo>
                    <a:pt x="30" y="307"/>
                  </a:lnTo>
                  <a:lnTo>
                    <a:pt x="0" y="276"/>
                  </a:lnTo>
                  <a:lnTo>
                    <a:pt x="0" y="246"/>
                  </a:lnTo>
                  <a:lnTo>
                    <a:pt x="15" y="215"/>
                  </a:lnTo>
                  <a:lnTo>
                    <a:pt x="45" y="184"/>
                  </a:lnTo>
                  <a:lnTo>
                    <a:pt x="75" y="184"/>
                  </a:lnTo>
                  <a:lnTo>
                    <a:pt x="75" y="138"/>
                  </a:lnTo>
                  <a:lnTo>
                    <a:pt x="75" y="123"/>
                  </a:lnTo>
                  <a:lnTo>
                    <a:pt x="75" y="107"/>
                  </a:lnTo>
                  <a:lnTo>
                    <a:pt x="89" y="92"/>
                  </a:lnTo>
                  <a:lnTo>
                    <a:pt x="60" y="92"/>
                  </a:lnTo>
                  <a:lnTo>
                    <a:pt x="60" y="77"/>
                  </a:lnTo>
                  <a:lnTo>
                    <a:pt x="89" y="77"/>
                  </a:lnTo>
                  <a:lnTo>
                    <a:pt x="89" y="61"/>
                  </a:lnTo>
                  <a:lnTo>
                    <a:pt x="104" y="61"/>
                  </a:lnTo>
                  <a:lnTo>
                    <a:pt x="119" y="77"/>
                  </a:lnTo>
                  <a:lnTo>
                    <a:pt x="134" y="77"/>
                  </a:lnTo>
                  <a:lnTo>
                    <a:pt x="164" y="77"/>
                  </a:lnTo>
                  <a:lnTo>
                    <a:pt x="179" y="46"/>
                  </a:lnTo>
                  <a:lnTo>
                    <a:pt x="149" y="31"/>
                  </a:lnTo>
                  <a:lnTo>
                    <a:pt x="164" y="15"/>
                  </a:lnTo>
                  <a:lnTo>
                    <a:pt x="194" y="31"/>
                  </a:lnTo>
                  <a:lnTo>
                    <a:pt x="224" y="15"/>
                  </a:lnTo>
                  <a:lnTo>
                    <a:pt x="239" y="0"/>
                  </a:lnTo>
                  <a:lnTo>
                    <a:pt x="254" y="46"/>
                  </a:lnTo>
                  <a:lnTo>
                    <a:pt x="254" y="61"/>
                  </a:lnTo>
                  <a:lnTo>
                    <a:pt x="268" y="77"/>
                  </a:lnTo>
                  <a:lnTo>
                    <a:pt x="298" y="61"/>
                  </a:lnTo>
                  <a:lnTo>
                    <a:pt x="313" y="61"/>
                  </a:lnTo>
                  <a:lnTo>
                    <a:pt x="313" y="46"/>
                  </a:lnTo>
                  <a:lnTo>
                    <a:pt x="358" y="61"/>
                  </a:lnTo>
                  <a:lnTo>
                    <a:pt x="373" y="61"/>
                  </a:lnTo>
                  <a:lnTo>
                    <a:pt x="403" y="15"/>
                  </a:lnTo>
                  <a:lnTo>
                    <a:pt x="403" y="61"/>
                  </a:lnTo>
                  <a:lnTo>
                    <a:pt x="418" y="77"/>
                  </a:lnTo>
                  <a:lnTo>
                    <a:pt x="403" y="107"/>
                  </a:lnTo>
                  <a:lnTo>
                    <a:pt x="403" y="123"/>
                  </a:lnTo>
                  <a:lnTo>
                    <a:pt x="418" y="123"/>
                  </a:lnTo>
                  <a:lnTo>
                    <a:pt x="447" y="107"/>
                  </a:lnTo>
                  <a:lnTo>
                    <a:pt x="447" y="123"/>
                  </a:lnTo>
                  <a:lnTo>
                    <a:pt x="418" y="138"/>
                  </a:lnTo>
                  <a:lnTo>
                    <a:pt x="433" y="138"/>
                  </a:lnTo>
                  <a:lnTo>
                    <a:pt x="462" y="123"/>
                  </a:lnTo>
                  <a:lnTo>
                    <a:pt x="522" y="123"/>
                  </a:lnTo>
                  <a:lnTo>
                    <a:pt x="522" y="138"/>
                  </a:lnTo>
                  <a:lnTo>
                    <a:pt x="522" y="154"/>
                  </a:lnTo>
                  <a:lnTo>
                    <a:pt x="537" y="154"/>
                  </a:lnTo>
                  <a:lnTo>
                    <a:pt x="582" y="169"/>
                  </a:lnTo>
                  <a:lnTo>
                    <a:pt x="597" y="154"/>
                  </a:lnTo>
                  <a:lnTo>
                    <a:pt x="626" y="169"/>
                  </a:lnTo>
                  <a:lnTo>
                    <a:pt x="686" y="215"/>
                  </a:lnTo>
                  <a:lnTo>
                    <a:pt x="701" y="230"/>
                  </a:lnTo>
                  <a:lnTo>
                    <a:pt x="701" y="261"/>
                  </a:lnTo>
                  <a:lnTo>
                    <a:pt x="671" y="307"/>
                  </a:lnTo>
                  <a:lnTo>
                    <a:pt x="626" y="368"/>
                  </a:lnTo>
                  <a:lnTo>
                    <a:pt x="626" y="445"/>
                  </a:lnTo>
                  <a:lnTo>
                    <a:pt x="626" y="461"/>
                  </a:lnTo>
                  <a:lnTo>
                    <a:pt x="626" y="476"/>
                  </a:lnTo>
                  <a:lnTo>
                    <a:pt x="612" y="491"/>
                  </a:lnTo>
                  <a:lnTo>
                    <a:pt x="612" y="507"/>
                  </a:lnTo>
                  <a:lnTo>
                    <a:pt x="597" y="537"/>
                  </a:lnTo>
                  <a:lnTo>
                    <a:pt x="582" y="553"/>
                  </a:lnTo>
                  <a:lnTo>
                    <a:pt x="537" y="553"/>
                  </a:lnTo>
                  <a:lnTo>
                    <a:pt x="492" y="583"/>
                  </a:lnTo>
                  <a:lnTo>
                    <a:pt x="477" y="614"/>
                  </a:lnTo>
                  <a:lnTo>
                    <a:pt x="462" y="614"/>
                  </a:lnTo>
                  <a:lnTo>
                    <a:pt x="477" y="676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01" name="Freeform 104"/>
            <p:cNvSpPr>
              <a:spLocks/>
            </p:cNvSpPr>
            <p:nvPr/>
          </p:nvSpPr>
          <p:spPr bwMode="auto">
            <a:xfrm>
              <a:off x="717" y="1867"/>
              <a:ext cx="7" cy="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02" name="Freeform 105"/>
            <p:cNvSpPr>
              <a:spLocks/>
            </p:cNvSpPr>
            <p:nvPr/>
          </p:nvSpPr>
          <p:spPr bwMode="auto">
            <a:xfrm>
              <a:off x="1332" y="1843"/>
              <a:ext cx="40" cy="41"/>
            </a:xfrm>
            <a:custGeom>
              <a:avLst/>
              <a:gdLst>
                <a:gd name="T0" fmla="*/ 0 w 92"/>
                <a:gd name="T1" fmla="*/ 0 h 109"/>
                <a:gd name="T2" fmla="*/ 0 w 92"/>
                <a:gd name="T3" fmla="*/ 0 h 109"/>
                <a:gd name="T4" fmla="*/ 0 w 92"/>
                <a:gd name="T5" fmla="*/ 0 h 109"/>
                <a:gd name="T6" fmla="*/ 0 w 92"/>
                <a:gd name="T7" fmla="*/ 0 h 109"/>
                <a:gd name="T8" fmla="*/ 0 w 92"/>
                <a:gd name="T9" fmla="*/ 0 h 109"/>
                <a:gd name="T10" fmla="*/ 0 w 92"/>
                <a:gd name="T11" fmla="*/ 0 h 109"/>
                <a:gd name="T12" fmla="*/ 0 w 92"/>
                <a:gd name="T13" fmla="*/ 0 h 109"/>
                <a:gd name="T14" fmla="*/ 0 w 92"/>
                <a:gd name="T15" fmla="*/ 0 h 109"/>
                <a:gd name="T16" fmla="*/ 0 w 92"/>
                <a:gd name="T17" fmla="*/ 0 h 109"/>
                <a:gd name="T18" fmla="*/ 0 w 92"/>
                <a:gd name="T19" fmla="*/ 0 h 109"/>
                <a:gd name="T20" fmla="*/ 0 w 92"/>
                <a:gd name="T21" fmla="*/ 0 h 109"/>
                <a:gd name="T22" fmla="*/ 0 w 92"/>
                <a:gd name="T23" fmla="*/ 0 h 109"/>
                <a:gd name="T24" fmla="*/ 0 w 92"/>
                <a:gd name="T25" fmla="*/ 0 h 109"/>
                <a:gd name="T26" fmla="*/ 0 w 92"/>
                <a:gd name="T27" fmla="*/ 0 h 109"/>
                <a:gd name="T28" fmla="*/ 0 w 92"/>
                <a:gd name="T29" fmla="*/ 0 h 1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2"/>
                <a:gd name="T46" fmla="*/ 0 h 109"/>
                <a:gd name="T47" fmla="*/ 92 w 92"/>
                <a:gd name="T48" fmla="*/ 109 h 10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2" h="109">
                  <a:moveTo>
                    <a:pt x="30" y="46"/>
                  </a:moveTo>
                  <a:lnTo>
                    <a:pt x="15" y="62"/>
                  </a:lnTo>
                  <a:lnTo>
                    <a:pt x="0" y="62"/>
                  </a:lnTo>
                  <a:lnTo>
                    <a:pt x="0" y="93"/>
                  </a:lnTo>
                  <a:lnTo>
                    <a:pt x="15" y="108"/>
                  </a:lnTo>
                  <a:lnTo>
                    <a:pt x="46" y="108"/>
                  </a:lnTo>
                  <a:lnTo>
                    <a:pt x="61" y="77"/>
                  </a:lnTo>
                  <a:lnTo>
                    <a:pt x="76" y="77"/>
                  </a:lnTo>
                  <a:lnTo>
                    <a:pt x="91" y="77"/>
                  </a:lnTo>
                  <a:lnTo>
                    <a:pt x="91" y="62"/>
                  </a:lnTo>
                  <a:lnTo>
                    <a:pt x="91" y="15"/>
                  </a:lnTo>
                  <a:lnTo>
                    <a:pt x="76" y="0"/>
                  </a:lnTo>
                  <a:lnTo>
                    <a:pt x="30" y="15"/>
                  </a:lnTo>
                  <a:lnTo>
                    <a:pt x="30" y="31"/>
                  </a:lnTo>
                  <a:lnTo>
                    <a:pt x="30" y="46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03" name="Freeform 106"/>
            <p:cNvSpPr>
              <a:spLocks/>
            </p:cNvSpPr>
            <p:nvPr/>
          </p:nvSpPr>
          <p:spPr bwMode="auto">
            <a:xfrm>
              <a:off x="1185" y="1291"/>
              <a:ext cx="78" cy="146"/>
            </a:xfrm>
            <a:custGeom>
              <a:avLst/>
              <a:gdLst>
                <a:gd name="T0" fmla="*/ 0 w 179"/>
                <a:gd name="T1" fmla="*/ 0 h 384"/>
                <a:gd name="T2" fmla="*/ 0 w 179"/>
                <a:gd name="T3" fmla="*/ 0 h 384"/>
                <a:gd name="T4" fmla="*/ 0 w 179"/>
                <a:gd name="T5" fmla="*/ 0 h 384"/>
                <a:gd name="T6" fmla="*/ 0 w 179"/>
                <a:gd name="T7" fmla="*/ 0 h 384"/>
                <a:gd name="T8" fmla="*/ 0 w 179"/>
                <a:gd name="T9" fmla="*/ 0 h 384"/>
                <a:gd name="T10" fmla="*/ 0 w 179"/>
                <a:gd name="T11" fmla="*/ 0 h 384"/>
                <a:gd name="T12" fmla="*/ 0 w 179"/>
                <a:gd name="T13" fmla="*/ 0 h 384"/>
                <a:gd name="T14" fmla="*/ 0 w 179"/>
                <a:gd name="T15" fmla="*/ 0 h 384"/>
                <a:gd name="T16" fmla="*/ 0 w 179"/>
                <a:gd name="T17" fmla="*/ 0 h 384"/>
                <a:gd name="T18" fmla="*/ 0 w 179"/>
                <a:gd name="T19" fmla="*/ 0 h 384"/>
                <a:gd name="T20" fmla="*/ 0 w 179"/>
                <a:gd name="T21" fmla="*/ 0 h 384"/>
                <a:gd name="T22" fmla="*/ 0 w 179"/>
                <a:gd name="T23" fmla="*/ 0 h 384"/>
                <a:gd name="T24" fmla="*/ 0 w 179"/>
                <a:gd name="T25" fmla="*/ 0 h 384"/>
                <a:gd name="T26" fmla="*/ 0 w 179"/>
                <a:gd name="T27" fmla="*/ 0 h 384"/>
                <a:gd name="T28" fmla="*/ 0 w 179"/>
                <a:gd name="T29" fmla="*/ 0 h 384"/>
                <a:gd name="T30" fmla="*/ 0 w 179"/>
                <a:gd name="T31" fmla="*/ 0 h 384"/>
                <a:gd name="T32" fmla="*/ 0 w 179"/>
                <a:gd name="T33" fmla="*/ 0 h 384"/>
                <a:gd name="T34" fmla="*/ 0 w 179"/>
                <a:gd name="T35" fmla="*/ 0 h 384"/>
                <a:gd name="T36" fmla="*/ 0 w 179"/>
                <a:gd name="T37" fmla="*/ 0 h 384"/>
                <a:gd name="T38" fmla="*/ 0 w 179"/>
                <a:gd name="T39" fmla="*/ 0 h 384"/>
                <a:gd name="T40" fmla="*/ 0 w 179"/>
                <a:gd name="T41" fmla="*/ 0 h 384"/>
                <a:gd name="T42" fmla="*/ 0 w 179"/>
                <a:gd name="T43" fmla="*/ 0 h 384"/>
                <a:gd name="T44" fmla="*/ 0 w 179"/>
                <a:gd name="T45" fmla="*/ 0 h 384"/>
                <a:gd name="T46" fmla="*/ 0 w 179"/>
                <a:gd name="T47" fmla="*/ 0 h 384"/>
                <a:gd name="T48" fmla="*/ 0 w 179"/>
                <a:gd name="T49" fmla="*/ 0 h 384"/>
                <a:gd name="T50" fmla="*/ 0 w 179"/>
                <a:gd name="T51" fmla="*/ 0 h 384"/>
                <a:gd name="T52" fmla="*/ 0 w 179"/>
                <a:gd name="T53" fmla="*/ 0 h 3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9"/>
                <a:gd name="T82" fmla="*/ 0 h 384"/>
                <a:gd name="T83" fmla="*/ 179 w 179"/>
                <a:gd name="T84" fmla="*/ 384 h 3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9" h="384">
                  <a:moveTo>
                    <a:pt x="0" y="276"/>
                  </a:moveTo>
                  <a:lnTo>
                    <a:pt x="0" y="291"/>
                  </a:lnTo>
                  <a:lnTo>
                    <a:pt x="30" y="368"/>
                  </a:lnTo>
                  <a:lnTo>
                    <a:pt x="45" y="383"/>
                  </a:lnTo>
                  <a:lnTo>
                    <a:pt x="59" y="352"/>
                  </a:lnTo>
                  <a:lnTo>
                    <a:pt x="74" y="352"/>
                  </a:lnTo>
                  <a:lnTo>
                    <a:pt x="89" y="322"/>
                  </a:lnTo>
                  <a:lnTo>
                    <a:pt x="89" y="276"/>
                  </a:lnTo>
                  <a:lnTo>
                    <a:pt x="104" y="276"/>
                  </a:lnTo>
                  <a:lnTo>
                    <a:pt x="104" y="260"/>
                  </a:lnTo>
                  <a:lnTo>
                    <a:pt x="89" y="245"/>
                  </a:lnTo>
                  <a:lnTo>
                    <a:pt x="74" y="199"/>
                  </a:lnTo>
                  <a:lnTo>
                    <a:pt x="89" y="169"/>
                  </a:lnTo>
                  <a:lnTo>
                    <a:pt x="119" y="153"/>
                  </a:lnTo>
                  <a:lnTo>
                    <a:pt x="134" y="123"/>
                  </a:lnTo>
                  <a:lnTo>
                    <a:pt x="134" y="92"/>
                  </a:lnTo>
                  <a:lnTo>
                    <a:pt x="178" y="92"/>
                  </a:lnTo>
                  <a:lnTo>
                    <a:pt x="163" y="61"/>
                  </a:lnTo>
                  <a:lnTo>
                    <a:pt x="148" y="15"/>
                  </a:lnTo>
                  <a:lnTo>
                    <a:pt x="134" y="15"/>
                  </a:lnTo>
                  <a:lnTo>
                    <a:pt x="119" y="0"/>
                  </a:lnTo>
                  <a:lnTo>
                    <a:pt x="104" y="15"/>
                  </a:lnTo>
                  <a:lnTo>
                    <a:pt x="89" y="15"/>
                  </a:lnTo>
                  <a:lnTo>
                    <a:pt x="45" y="92"/>
                  </a:lnTo>
                  <a:lnTo>
                    <a:pt x="0" y="169"/>
                  </a:lnTo>
                  <a:lnTo>
                    <a:pt x="15" y="230"/>
                  </a:lnTo>
                  <a:lnTo>
                    <a:pt x="0" y="276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04" name="Freeform 107"/>
            <p:cNvSpPr>
              <a:spLocks/>
            </p:cNvSpPr>
            <p:nvPr/>
          </p:nvSpPr>
          <p:spPr bwMode="auto">
            <a:xfrm>
              <a:off x="1236" y="1274"/>
              <a:ext cx="72" cy="116"/>
            </a:xfrm>
            <a:custGeom>
              <a:avLst/>
              <a:gdLst>
                <a:gd name="T0" fmla="*/ 0 w 165"/>
                <a:gd name="T1" fmla="*/ 0 h 307"/>
                <a:gd name="T2" fmla="*/ 0 w 165"/>
                <a:gd name="T3" fmla="*/ 0 h 307"/>
                <a:gd name="T4" fmla="*/ 0 w 165"/>
                <a:gd name="T5" fmla="*/ 0 h 307"/>
                <a:gd name="T6" fmla="*/ 0 w 165"/>
                <a:gd name="T7" fmla="*/ 0 h 307"/>
                <a:gd name="T8" fmla="*/ 0 w 165"/>
                <a:gd name="T9" fmla="*/ 0 h 307"/>
                <a:gd name="T10" fmla="*/ 0 w 165"/>
                <a:gd name="T11" fmla="*/ 0 h 307"/>
                <a:gd name="T12" fmla="*/ 0 w 165"/>
                <a:gd name="T13" fmla="*/ 0 h 307"/>
                <a:gd name="T14" fmla="*/ 0 w 165"/>
                <a:gd name="T15" fmla="*/ 0 h 307"/>
                <a:gd name="T16" fmla="*/ 0 w 165"/>
                <a:gd name="T17" fmla="*/ 0 h 307"/>
                <a:gd name="T18" fmla="*/ 0 w 165"/>
                <a:gd name="T19" fmla="*/ 0 h 307"/>
                <a:gd name="T20" fmla="*/ 0 w 165"/>
                <a:gd name="T21" fmla="*/ 0 h 307"/>
                <a:gd name="T22" fmla="*/ 0 w 165"/>
                <a:gd name="T23" fmla="*/ 0 h 307"/>
                <a:gd name="T24" fmla="*/ 0 w 165"/>
                <a:gd name="T25" fmla="*/ 0 h 307"/>
                <a:gd name="T26" fmla="*/ 0 w 165"/>
                <a:gd name="T27" fmla="*/ 0 h 307"/>
                <a:gd name="T28" fmla="*/ 0 w 165"/>
                <a:gd name="T29" fmla="*/ 0 h 307"/>
                <a:gd name="T30" fmla="*/ 0 w 165"/>
                <a:gd name="T31" fmla="*/ 0 h 307"/>
                <a:gd name="T32" fmla="*/ 0 w 165"/>
                <a:gd name="T33" fmla="*/ 0 h 307"/>
                <a:gd name="T34" fmla="*/ 0 w 165"/>
                <a:gd name="T35" fmla="*/ 0 h 307"/>
                <a:gd name="T36" fmla="*/ 0 w 165"/>
                <a:gd name="T37" fmla="*/ 0 h 307"/>
                <a:gd name="T38" fmla="*/ 0 w 165"/>
                <a:gd name="T39" fmla="*/ 0 h 307"/>
                <a:gd name="T40" fmla="*/ 0 w 165"/>
                <a:gd name="T41" fmla="*/ 0 h 307"/>
                <a:gd name="T42" fmla="*/ 0 w 165"/>
                <a:gd name="T43" fmla="*/ 0 h 307"/>
                <a:gd name="T44" fmla="*/ 0 w 165"/>
                <a:gd name="T45" fmla="*/ 0 h 307"/>
                <a:gd name="T46" fmla="*/ 0 w 165"/>
                <a:gd name="T47" fmla="*/ 0 h 30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5"/>
                <a:gd name="T73" fmla="*/ 0 h 307"/>
                <a:gd name="T74" fmla="*/ 165 w 165"/>
                <a:gd name="T75" fmla="*/ 307 h 30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5" h="307">
                  <a:moveTo>
                    <a:pt x="60" y="138"/>
                  </a:moveTo>
                  <a:lnTo>
                    <a:pt x="75" y="138"/>
                  </a:lnTo>
                  <a:lnTo>
                    <a:pt x="75" y="153"/>
                  </a:lnTo>
                  <a:lnTo>
                    <a:pt x="15" y="230"/>
                  </a:lnTo>
                  <a:lnTo>
                    <a:pt x="30" y="275"/>
                  </a:lnTo>
                  <a:lnTo>
                    <a:pt x="60" y="306"/>
                  </a:lnTo>
                  <a:lnTo>
                    <a:pt x="134" y="275"/>
                  </a:lnTo>
                  <a:lnTo>
                    <a:pt x="164" y="214"/>
                  </a:lnTo>
                  <a:lnTo>
                    <a:pt x="149" y="184"/>
                  </a:lnTo>
                  <a:lnTo>
                    <a:pt x="134" y="138"/>
                  </a:lnTo>
                  <a:lnTo>
                    <a:pt x="149" y="122"/>
                  </a:lnTo>
                  <a:lnTo>
                    <a:pt x="134" y="77"/>
                  </a:lnTo>
                  <a:lnTo>
                    <a:pt x="119" y="61"/>
                  </a:lnTo>
                  <a:lnTo>
                    <a:pt x="119" y="31"/>
                  </a:lnTo>
                  <a:lnTo>
                    <a:pt x="89" y="0"/>
                  </a:lnTo>
                  <a:lnTo>
                    <a:pt x="75" y="15"/>
                  </a:lnTo>
                  <a:lnTo>
                    <a:pt x="60" y="46"/>
                  </a:lnTo>
                  <a:lnTo>
                    <a:pt x="45" y="46"/>
                  </a:lnTo>
                  <a:lnTo>
                    <a:pt x="0" y="31"/>
                  </a:lnTo>
                  <a:lnTo>
                    <a:pt x="0" y="46"/>
                  </a:lnTo>
                  <a:lnTo>
                    <a:pt x="15" y="61"/>
                  </a:lnTo>
                  <a:lnTo>
                    <a:pt x="30" y="61"/>
                  </a:lnTo>
                  <a:lnTo>
                    <a:pt x="45" y="107"/>
                  </a:lnTo>
                  <a:lnTo>
                    <a:pt x="60" y="138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05" name="Freeform 108"/>
            <p:cNvSpPr>
              <a:spLocks/>
            </p:cNvSpPr>
            <p:nvPr/>
          </p:nvSpPr>
          <p:spPr bwMode="auto">
            <a:xfrm>
              <a:off x="775" y="1088"/>
              <a:ext cx="302" cy="302"/>
            </a:xfrm>
            <a:custGeom>
              <a:avLst/>
              <a:gdLst>
                <a:gd name="T0" fmla="*/ 0 w 702"/>
                <a:gd name="T1" fmla="*/ 0 h 799"/>
                <a:gd name="T2" fmla="*/ 0 w 702"/>
                <a:gd name="T3" fmla="*/ 0 h 799"/>
                <a:gd name="T4" fmla="*/ 0 w 702"/>
                <a:gd name="T5" fmla="*/ 0 h 799"/>
                <a:gd name="T6" fmla="*/ 0 w 702"/>
                <a:gd name="T7" fmla="*/ 0 h 799"/>
                <a:gd name="T8" fmla="*/ 0 w 702"/>
                <a:gd name="T9" fmla="*/ 0 h 799"/>
                <a:gd name="T10" fmla="*/ 0 w 702"/>
                <a:gd name="T11" fmla="*/ 0 h 799"/>
                <a:gd name="T12" fmla="*/ 0 w 702"/>
                <a:gd name="T13" fmla="*/ 0 h 799"/>
                <a:gd name="T14" fmla="*/ 0 w 702"/>
                <a:gd name="T15" fmla="*/ 0 h 799"/>
                <a:gd name="T16" fmla="*/ 0 w 702"/>
                <a:gd name="T17" fmla="*/ 0 h 799"/>
                <a:gd name="T18" fmla="*/ 0 w 702"/>
                <a:gd name="T19" fmla="*/ 0 h 799"/>
                <a:gd name="T20" fmla="*/ 0 w 702"/>
                <a:gd name="T21" fmla="*/ 0 h 799"/>
                <a:gd name="T22" fmla="*/ 0 w 702"/>
                <a:gd name="T23" fmla="*/ 0 h 799"/>
                <a:gd name="T24" fmla="*/ 0 w 702"/>
                <a:gd name="T25" fmla="*/ 0 h 799"/>
                <a:gd name="T26" fmla="*/ 0 w 702"/>
                <a:gd name="T27" fmla="*/ 0 h 799"/>
                <a:gd name="T28" fmla="*/ 0 w 702"/>
                <a:gd name="T29" fmla="*/ 0 h 799"/>
                <a:gd name="T30" fmla="*/ 0 w 702"/>
                <a:gd name="T31" fmla="*/ 0 h 799"/>
                <a:gd name="T32" fmla="*/ 0 w 702"/>
                <a:gd name="T33" fmla="*/ 0 h 799"/>
                <a:gd name="T34" fmla="*/ 0 w 702"/>
                <a:gd name="T35" fmla="*/ 0 h 799"/>
                <a:gd name="T36" fmla="*/ 0 w 702"/>
                <a:gd name="T37" fmla="*/ 0 h 799"/>
                <a:gd name="T38" fmla="*/ 0 w 702"/>
                <a:gd name="T39" fmla="*/ 0 h 799"/>
                <a:gd name="T40" fmla="*/ 0 w 702"/>
                <a:gd name="T41" fmla="*/ 0 h 799"/>
                <a:gd name="T42" fmla="*/ 0 w 702"/>
                <a:gd name="T43" fmla="*/ 0 h 799"/>
                <a:gd name="T44" fmla="*/ 0 w 702"/>
                <a:gd name="T45" fmla="*/ 0 h 799"/>
                <a:gd name="T46" fmla="*/ 0 w 702"/>
                <a:gd name="T47" fmla="*/ 0 h 799"/>
                <a:gd name="T48" fmla="*/ 0 w 702"/>
                <a:gd name="T49" fmla="*/ 0 h 799"/>
                <a:gd name="T50" fmla="*/ 0 w 702"/>
                <a:gd name="T51" fmla="*/ 0 h 799"/>
                <a:gd name="T52" fmla="*/ 0 w 702"/>
                <a:gd name="T53" fmla="*/ 0 h 799"/>
                <a:gd name="T54" fmla="*/ 0 w 702"/>
                <a:gd name="T55" fmla="*/ 0 h 799"/>
                <a:gd name="T56" fmla="*/ 0 w 702"/>
                <a:gd name="T57" fmla="*/ 0 h 799"/>
                <a:gd name="T58" fmla="*/ 0 w 702"/>
                <a:gd name="T59" fmla="*/ 0 h 799"/>
                <a:gd name="T60" fmla="*/ 0 w 702"/>
                <a:gd name="T61" fmla="*/ 0 h 799"/>
                <a:gd name="T62" fmla="*/ 0 w 702"/>
                <a:gd name="T63" fmla="*/ 0 h 799"/>
                <a:gd name="T64" fmla="*/ 0 w 702"/>
                <a:gd name="T65" fmla="*/ 0 h 799"/>
                <a:gd name="T66" fmla="*/ 0 w 702"/>
                <a:gd name="T67" fmla="*/ 0 h 799"/>
                <a:gd name="T68" fmla="*/ 0 w 702"/>
                <a:gd name="T69" fmla="*/ 0 h 799"/>
                <a:gd name="T70" fmla="*/ 0 w 702"/>
                <a:gd name="T71" fmla="*/ 0 h 79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02"/>
                <a:gd name="T109" fmla="*/ 0 h 799"/>
                <a:gd name="T110" fmla="*/ 702 w 702"/>
                <a:gd name="T111" fmla="*/ 799 h 79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02" h="799">
                  <a:moveTo>
                    <a:pt x="89" y="767"/>
                  </a:moveTo>
                  <a:lnTo>
                    <a:pt x="75" y="737"/>
                  </a:lnTo>
                  <a:lnTo>
                    <a:pt x="60" y="737"/>
                  </a:lnTo>
                  <a:lnTo>
                    <a:pt x="60" y="706"/>
                  </a:lnTo>
                  <a:lnTo>
                    <a:pt x="75" y="691"/>
                  </a:lnTo>
                  <a:lnTo>
                    <a:pt x="60" y="660"/>
                  </a:lnTo>
                  <a:lnTo>
                    <a:pt x="45" y="660"/>
                  </a:lnTo>
                  <a:lnTo>
                    <a:pt x="15" y="614"/>
                  </a:lnTo>
                  <a:lnTo>
                    <a:pt x="45" y="506"/>
                  </a:lnTo>
                  <a:lnTo>
                    <a:pt x="60" y="506"/>
                  </a:lnTo>
                  <a:lnTo>
                    <a:pt x="75" y="476"/>
                  </a:lnTo>
                  <a:lnTo>
                    <a:pt x="45" y="491"/>
                  </a:lnTo>
                  <a:lnTo>
                    <a:pt x="30" y="460"/>
                  </a:lnTo>
                  <a:lnTo>
                    <a:pt x="60" y="430"/>
                  </a:lnTo>
                  <a:lnTo>
                    <a:pt x="89" y="445"/>
                  </a:lnTo>
                  <a:lnTo>
                    <a:pt x="75" y="399"/>
                  </a:lnTo>
                  <a:lnTo>
                    <a:pt x="89" y="399"/>
                  </a:lnTo>
                  <a:lnTo>
                    <a:pt x="75" y="384"/>
                  </a:lnTo>
                  <a:lnTo>
                    <a:pt x="104" y="384"/>
                  </a:lnTo>
                  <a:lnTo>
                    <a:pt x="75" y="353"/>
                  </a:lnTo>
                  <a:lnTo>
                    <a:pt x="89" y="307"/>
                  </a:lnTo>
                  <a:lnTo>
                    <a:pt x="75" y="276"/>
                  </a:lnTo>
                  <a:lnTo>
                    <a:pt x="45" y="276"/>
                  </a:lnTo>
                  <a:lnTo>
                    <a:pt x="15" y="261"/>
                  </a:lnTo>
                  <a:lnTo>
                    <a:pt x="15" y="246"/>
                  </a:lnTo>
                  <a:lnTo>
                    <a:pt x="0" y="246"/>
                  </a:lnTo>
                  <a:lnTo>
                    <a:pt x="60" y="230"/>
                  </a:lnTo>
                  <a:lnTo>
                    <a:pt x="60" y="215"/>
                  </a:lnTo>
                  <a:lnTo>
                    <a:pt x="15" y="215"/>
                  </a:lnTo>
                  <a:lnTo>
                    <a:pt x="0" y="184"/>
                  </a:lnTo>
                  <a:lnTo>
                    <a:pt x="60" y="169"/>
                  </a:lnTo>
                  <a:lnTo>
                    <a:pt x="134" y="107"/>
                  </a:lnTo>
                  <a:lnTo>
                    <a:pt x="164" y="123"/>
                  </a:lnTo>
                  <a:lnTo>
                    <a:pt x="239" y="0"/>
                  </a:lnTo>
                  <a:lnTo>
                    <a:pt x="373" y="0"/>
                  </a:lnTo>
                  <a:lnTo>
                    <a:pt x="612" y="15"/>
                  </a:lnTo>
                  <a:lnTo>
                    <a:pt x="612" y="46"/>
                  </a:lnTo>
                  <a:lnTo>
                    <a:pt x="477" y="77"/>
                  </a:lnTo>
                  <a:lnTo>
                    <a:pt x="567" y="107"/>
                  </a:lnTo>
                  <a:lnTo>
                    <a:pt x="507" y="123"/>
                  </a:lnTo>
                  <a:lnTo>
                    <a:pt x="537" y="153"/>
                  </a:lnTo>
                  <a:lnTo>
                    <a:pt x="641" y="92"/>
                  </a:lnTo>
                  <a:lnTo>
                    <a:pt x="701" y="138"/>
                  </a:lnTo>
                  <a:lnTo>
                    <a:pt x="671" y="169"/>
                  </a:lnTo>
                  <a:lnTo>
                    <a:pt x="641" y="138"/>
                  </a:lnTo>
                  <a:lnTo>
                    <a:pt x="626" y="169"/>
                  </a:lnTo>
                  <a:lnTo>
                    <a:pt x="641" y="184"/>
                  </a:lnTo>
                  <a:lnTo>
                    <a:pt x="552" y="215"/>
                  </a:lnTo>
                  <a:lnTo>
                    <a:pt x="537" y="246"/>
                  </a:lnTo>
                  <a:lnTo>
                    <a:pt x="582" y="246"/>
                  </a:lnTo>
                  <a:lnTo>
                    <a:pt x="597" y="307"/>
                  </a:lnTo>
                  <a:lnTo>
                    <a:pt x="537" y="292"/>
                  </a:lnTo>
                  <a:lnTo>
                    <a:pt x="522" y="368"/>
                  </a:lnTo>
                  <a:lnTo>
                    <a:pt x="582" y="338"/>
                  </a:lnTo>
                  <a:lnTo>
                    <a:pt x="552" y="430"/>
                  </a:lnTo>
                  <a:lnTo>
                    <a:pt x="447" y="445"/>
                  </a:lnTo>
                  <a:lnTo>
                    <a:pt x="447" y="476"/>
                  </a:lnTo>
                  <a:lnTo>
                    <a:pt x="477" y="476"/>
                  </a:lnTo>
                  <a:lnTo>
                    <a:pt x="552" y="506"/>
                  </a:lnTo>
                  <a:lnTo>
                    <a:pt x="537" y="552"/>
                  </a:lnTo>
                  <a:lnTo>
                    <a:pt x="403" y="506"/>
                  </a:lnTo>
                  <a:lnTo>
                    <a:pt x="388" y="552"/>
                  </a:lnTo>
                  <a:lnTo>
                    <a:pt x="477" y="568"/>
                  </a:lnTo>
                  <a:lnTo>
                    <a:pt x="343" y="614"/>
                  </a:lnTo>
                  <a:lnTo>
                    <a:pt x="298" y="599"/>
                  </a:lnTo>
                  <a:lnTo>
                    <a:pt x="239" y="660"/>
                  </a:lnTo>
                  <a:lnTo>
                    <a:pt x="194" y="721"/>
                  </a:lnTo>
                  <a:lnTo>
                    <a:pt x="179" y="798"/>
                  </a:lnTo>
                  <a:lnTo>
                    <a:pt x="164" y="798"/>
                  </a:lnTo>
                  <a:lnTo>
                    <a:pt x="149" y="798"/>
                  </a:lnTo>
                  <a:lnTo>
                    <a:pt x="119" y="767"/>
                  </a:lnTo>
                  <a:lnTo>
                    <a:pt x="89" y="767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06" name="Freeform 109"/>
            <p:cNvSpPr>
              <a:spLocks/>
            </p:cNvSpPr>
            <p:nvPr/>
          </p:nvSpPr>
          <p:spPr bwMode="auto">
            <a:xfrm>
              <a:off x="1167" y="1419"/>
              <a:ext cx="12" cy="23"/>
            </a:xfrm>
            <a:custGeom>
              <a:avLst/>
              <a:gdLst>
                <a:gd name="T0" fmla="*/ 0 w 30"/>
                <a:gd name="T1" fmla="*/ 0 h 63"/>
                <a:gd name="T2" fmla="*/ 0 w 30"/>
                <a:gd name="T3" fmla="*/ 0 h 63"/>
                <a:gd name="T4" fmla="*/ 0 w 30"/>
                <a:gd name="T5" fmla="*/ 0 h 63"/>
                <a:gd name="T6" fmla="*/ 0 w 30"/>
                <a:gd name="T7" fmla="*/ 0 h 63"/>
                <a:gd name="T8" fmla="*/ 0 w 30"/>
                <a:gd name="T9" fmla="*/ 0 h 63"/>
                <a:gd name="T10" fmla="*/ 0 w 30"/>
                <a:gd name="T11" fmla="*/ 0 h 63"/>
                <a:gd name="T12" fmla="*/ 0 w 30"/>
                <a:gd name="T13" fmla="*/ 0 h 63"/>
                <a:gd name="T14" fmla="*/ 0 w 30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63"/>
                <a:gd name="T26" fmla="*/ 30 w 30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63">
                  <a:moveTo>
                    <a:pt x="15" y="62"/>
                  </a:moveTo>
                  <a:lnTo>
                    <a:pt x="0" y="31"/>
                  </a:lnTo>
                  <a:lnTo>
                    <a:pt x="0" y="16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29" y="31"/>
                  </a:lnTo>
                  <a:lnTo>
                    <a:pt x="29" y="62"/>
                  </a:lnTo>
                  <a:lnTo>
                    <a:pt x="15" y="62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07" name="Freeform 110"/>
            <p:cNvSpPr>
              <a:spLocks/>
            </p:cNvSpPr>
            <p:nvPr/>
          </p:nvSpPr>
          <p:spPr bwMode="auto">
            <a:xfrm>
              <a:off x="1167" y="1413"/>
              <a:ext cx="12" cy="7"/>
            </a:xfrm>
            <a:custGeom>
              <a:avLst/>
              <a:gdLst>
                <a:gd name="T0" fmla="*/ 0 w 30"/>
                <a:gd name="T1" fmla="*/ 0 h 17"/>
                <a:gd name="T2" fmla="*/ 0 w 30"/>
                <a:gd name="T3" fmla="*/ 0 h 17"/>
                <a:gd name="T4" fmla="*/ 0 w 30"/>
                <a:gd name="T5" fmla="*/ 0 h 17"/>
                <a:gd name="T6" fmla="*/ 0 w 30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17"/>
                <a:gd name="T14" fmla="*/ 30 w 3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17">
                  <a:moveTo>
                    <a:pt x="0" y="16"/>
                  </a:moveTo>
                  <a:lnTo>
                    <a:pt x="29" y="0"/>
                  </a:lnTo>
                  <a:lnTo>
                    <a:pt x="29" y="16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08" name="Freeform 111"/>
            <p:cNvSpPr>
              <a:spLocks/>
            </p:cNvSpPr>
            <p:nvPr/>
          </p:nvSpPr>
          <p:spPr bwMode="auto">
            <a:xfrm>
              <a:off x="1192" y="1425"/>
              <a:ext cx="1" cy="12"/>
            </a:xfrm>
            <a:custGeom>
              <a:avLst/>
              <a:gdLst>
                <a:gd name="T0" fmla="*/ 0 w 1"/>
                <a:gd name="T1" fmla="*/ 0 h 31"/>
                <a:gd name="T2" fmla="*/ 0 w 1"/>
                <a:gd name="T3" fmla="*/ 0 h 31"/>
                <a:gd name="T4" fmla="*/ 0 w 1"/>
                <a:gd name="T5" fmla="*/ 0 h 31"/>
                <a:gd name="T6" fmla="*/ 0 w 1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1"/>
                <a:gd name="T14" fmla="*/ 1 w 1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1">
                  <a:moveTo>
                    <a:pt x="0" y="0"/>
                  </a:moveTo>
                  <a:lnTo>
                    <a:pt x="0" y="15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09" name="Freeform 112"/>
            <p:cNvSpPr>
              <a:spLocks/>
            </p:cNvSpPr>
            <p:nvPr/>
          </p:nvSpPr>
          <p:spPr bwMode="auto">
            <a:xfrm>
              <a:off x="1179" y="1431"/>
              <a:ext cx="7" cy="6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0" name="Freeform 113"/>
            <p:cNvSpPr>
              <a:spLocks/>
            </p:cNvSpPr>
            <p:nvPr/>
          </p:nvSpPr>
          <p:spPr bwMode="auto">
            <a:xfrm>
              <a:off x="1140" y="1262"/>
              <a:ext cx="148" cy="146"/>
            </a:xfrm>
            <a:custGeom>
              <a:avLst/>
              <a:gdLst>
                <a:gd name="T0" fmla="*/ 0 w 344"/>
                <a:gd name="T1" fmla="*/ 0 h 385"/>
                <a:gd name="T2" fmla="*/ 0 w 344"/>
                <a:gd name="T3" fmla="*/ 0 h 385"/>
                <a:gd name="T4" fmla="*/ 0 w 344"/>
                <a:gd name="T5" fmla="*/ 0 h 385"/>
                <a:gd name="T6" fmla="*/ 0 w 344"/>
                <a:gd name="T7" fmla="*/ 0 h 385"/>
                <a:gd name="T8" fmla="*/ 0 w 344"/>
                <a:gd name="T9" fmla="*/ 0 h 385"/>
                <a:gd name="T10" fmla="*/ 0 w 344"/>
                <a:gd name="T11" fmla="*/ 0 h 385"/>
                <a:gd name="T12" fmla="*/ 0 w 344"/>
                <a:gd name="T13" fmla="*/ 0 h 385"/>
                <a:gd name="T14" fmla="*/ 0 w 344"/>
                <a:gd name="T15" fmla="*/ 0 h 385"/>
                <a:gd name="T16" fmla="*/ 0 w 344"/>
                <a:gd name="T17" fmla="*/ 0 h 385"/>
                <a:gd name="T18" fmla="*/ 0 w 344"/>
                <a:gd name="T19" fmla="*/ 0 h 385"/>
                <a:gd name="T20" fmla="*/ 0 w 344"/>
                <a:gd name="T21" fmla="*/ 0 h 385"/>
                <a:gd name="T22" fmla="*/ 0 w 344"/>
                <a:gd name="T23" fmla="*/ 0 h 385"/>
                <a:gd name="T24" fmla="*/ 0 w 344"/>
                <a:gd name="T25" fmla="*/ 0 h 385"/>
                <a:gd name="T26" fmla="*/ 0 w 344"/>
                <a:gd name="T27" fmla="*/ 0 h 385"/>
                <a:gd name="T28" fmla="*/ 0 w 344"/>
                <a:gd name="T29" fmla="*/ 0 h 385"/>
                <a:gd name="T30" fmla="*/ 0 w 344"/>
                <a:gd name="T31" fmla="*/ 0 h 385"/>
                <a:gd name="T32" fmla="*/ 0 w 344"/>
                <a:gd name="T33" fmla="*/ 0 h 385"/>
                <a:gd name="T34" fmla="*/ 0 w 344"/>
                <a:gd name="T35" fmla="*/ 0 h 385"/>
                <a:gd name="T36" fmla="*/ 0 w 344"/>
                <a:gd name="T37" fmla="*/ 0 h 385"/>
                <a:gd name="T38" fmla="*/ 0 w 344"/>
                <a:gd name="T39" fmla="*/ 0 h 385"/>
                <a:gd name="T40" fmla="*/ 0 w 344"/>
                <a:gd name="T41" fmla="*/ 0 h 385"/>
                <a:gd name="T42" fmla="*/ 0 w 344"/>
                <a:gd name="T43" fmla="*/ 0 h 385"/>
                <a:gd name="T44" fmla="*/ 0 w 344"/>
                <a:gd name="T45" fmla="*/ 0 h 385"/>
                <a:gd name="T46" fmla="*/ 0 w 344"/>
                <a:gd name="T47" fmla="*/ 0 h 385"/>
                <a:gd name="T48" fmla="*/ 0 w 344"/>
                <a:gd name="T49" fmla="*/ 0 h 385"/>
                <a:gd name="T50" fmla="*/ 0 w 344"/>
                <a:gd name="T51" fmla="*/ 0 h 385"/>
                <a:gd name="T52" fmla="*/ 0 w 344"/>
                <a:gd name="T53" fmla="*/ 0 h 385"/>
                <a:gd name="T54" fmla="*/ 0 w 344"/>
                <a:gd name="T55" fmla="*/ 0 h 385"/>
                <a:gd name="T56" fmla="*/ 0 w 344"/>
                <a:gd name="T57" fmla="*/ 0 h 385"/>
                <a:gd name="T58" fmla="*/ 0 w 344"/>
                <a:gd name="T59" fmla="*/ 0 h 385"/>
                <a:gd name="T60" fmla="*/ 0 w 344"/>
                <a:gd name="T61" fmla="*/ 0 h 38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4"/>
                <a:gd name="T94" fmla="*/ 0 h 385"/>
                <a:gd name="T95" fmla="*/ 344 w 344"/>
                <a:gd name="T96" fmla="*/ 385 h 38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4" h="385">
                  <a:moveTo>
                    <a:pt x="104" y="353"/>
                  </a:moveTo>
                  <a:lnTo>
                    <a:pt x="89" y="353"/>
                  </a:lnTo>
                  <a:lnTo>
                    <a:pt x="60" y="384"/>
                  </a:lnTo>
                  <a:lnTo>
                    <a:pt x="45" y="384"/>
                  </a:lnTo>
                  <a:lnTo>
                    <a:pt x="15" y="369"/>
                  </a:lnTo>
                  <a:lnTo>
                    <a:pt x="0" y="276"/>
                  </a:lnTo>
                  <a:lnTo>
                    <a:pt x="30" y="261"/>
                  </a:lnTo>
                  <a:lnTo>
                    <a:pt x="45" y="230"/>
                  </a:lnTo>
                  <a:lnTo>
                    <a:pt x="75" y="215"/>
                  </a:lnTo>
                  <a:lnTo>
                    <a:pt x="164" y="77"/>
                  </a:lnTo>
                  <a:lnTo>
                    <a:pt x="164" y="61"/>
                  </a:lnTo>
                  <a:lnTo>
                    <a:pt x="179" y="46"/>
                  </a:lnTo>
                  <a:lnTo>
                    <a:pt x="239" y="31"/>
                  </a:lnTo>
                  <a:lnTo>
                    <a:pt x="254" y="15"/>
                  </a:lnTo>
                  <a:lnTo>
                    <a:pt x="298" y="15"/>
                  </a:lnTo>
                  <a:lnTo>
                    <a:pt x="328" y="0"/>
                  </a:lnTo>
                  <a:lnTo>
                    <a:pt x="343" y="31"/>
                  </a:lnTo>
                  <a:lnTo>
                    <a:pt x="343" y="46"/>
                  </a:lnTo>
                  <a:lnTo>
                    <a:pt x="343" y="61"/>
                  </a:lnTo>
                  <a:lnTo>
                    <a:pt x="313" y="31"/>
                  </a:lnTo>
                  <a:lnTo>
                    <a:pt x="298" y="46"/>
                  </a:lnTo>
                  <a:lnTo>
                    <a:pt x="283" y="77"/>
                  </a:lnTo>
                  <a:lnTo>
                    <a:pt x="268" y="77"/>
                  </a:lnTo>
                  <a:lnTo>
                    <a:pt x="224" y="61"/>
                  </a:lnTo>
                  <a:lnTo>
                    <a:pt x="224" y="77"/>
                  </a:lnTo>
                  <a:lnTo>
                    <a:pt x="209" y="92"/>
                  </a:lnTo>
                  <a:lnTo>
                    <a:pt x="194" y="92"/>
                  </a:lnTo>
                  <a:lnTo>
                    <a:pt x="149" y="169"/>
                  </a:lnTo>
                  <a:lnTo>
                    <a:pt x="104" y="246"/>
                  </a:lnTo>
                  <a:lnTo>
                    <a:pt x="119" y="307"/>
                  </a:lnTo>
                  <a:lnTo>
                    <a:pt x="104" y="353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1" name="Freeform 114"/>
            <p:cNvSpPr>
              <a:spLocks/>
            </p:cNvSpPr>
            <p:nvPr/>
          </p:nvSpPr>
          <p:spPr bwMode="auto">
            <a:xfrm>
              <a:off x="1153" y="1158"/>
              <a:ext cx="51" cy="53"/>
            </a:xfrm>
            <a:custGeom>
              <a:avLst/>
              <a:gdLst>
                <a:gd name="T0" fmla="*/ 0 w 120"/>
                <a:gd name="T1" fmla="*/ 0 h 140"/>
                <a:gd name="T2" fmla="*/ 0 w 120"/>
                <a:gd name="T3" fmla="*/ 0 h 140"/>
                <a:gd name="T4" fmla="*/ 0 w 120"/>
                <a:gd name="T5" fmla="*/ 0 h 140"/>
                <a:gd name="T6" fmla="*/ 0 w 120"/>
                <a:gd name="T7" fmla="*/ 0 h 140"/>
                <a:gd name="T8" fmla="*/ 0 w 120"/>
                <a:gd name="T9" fmla="*/ 0 h 140"/>
                <a:gd name="T10" fmla="*/ 0 w 120"/>
                <a:gd name="T11" fmla="*/ 0 h 140"/>
                <a:gd name="T12" fmla="*/ 0 w 120"/>
                <a:gd name="T13" fmla="*/ 0 h 140"/>
                <a:gd name="T14" fmla="*/ 0 w 120"/>
                <a:gd name="T15" fmla="*/ 0 h 140"/>
                <a:gd name="T16" fmla="*/ 0 w 120"/>
                <a:gd name="T17" fmla="*/ 0 h 140"/>
                <a:gd name="T18" fmla="*/ 0 w 120"/>
                <a:gd name="T19" fmla="*/ 0 h 140"/>
                <a:gd name="T20" fmla="*/ 0 w 120"/>
                <a:gd name="T21" fmla="*/ 0 h 140"/>
                <a:gd name="T22" fmla="*/ 0 w 120"/>
                <a:gd name="T23" fmla="*/ 0 h 140"/>
                <a:gd name="T24" fmla="*/ 0 w 120"/>
                <a:gd name="T25" fmla="*/ 0 h 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"/>
                <a:gd name="T40" fmla="*/ 0 h 140"/>
                <a:gd name="T41" fmla="*/ 120 w 120"/>
                <a:gd name="T42" fmla="*/ 140 h 1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" h="140">
                  <a:moveTo>
                    <a:pt x="74" y="0"/>
                  </a:moveTo>
                  <a:lnTo>
                    <a:pt x="119" y="46"/>
                  </a:lnTo>
                  <a:lnTo>
                    <a:pt x="89" y="77"/>
                  </a:lnTo>
                  <a:lnTo>
                    <a:pt x="74" y="139"/>
                  </a:lnTo>
                  <a:lnTo>
                    <a:pt x="45" y="124"/>
                  </a:lnTo>
                  <a:lnTo>
                    <a:pt x="60" y="77"/>
                  </a:lnTo>
                  <a:lnTo>
                    <a:pt x="60" y="62"/>
                  </a:lnTo>
                  <a:lnTo>
                    <a:pt x="45" y="77"/>
                  </a:lnTo>
                  <a:lnTo>
                    <a:pt x="15" y="77"/>
                  </a:lnTo>
                  <a:lnTo>
                    <a:pt x="0" y="62"/>
                  </a:lnTo>
                  <a:lnTo>
                    <a:pt x="15" y="46"/>
                  </a:lnTo>
                  <a:lnTo>
                    <a:pt x="60" y="31"/>
                  </a:lnTo>
                  <a:lnTo>
                    <a:pt x="74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2" name="Freeform 115"/>
            <p:cNvSpPr>
              <a:spLocks/>
            </p:cNvSpPr>
            <p:nvPr/>
          </p:nvSpPr>
          <p:spPr bwMode="auto">
            <a:xfrm>
              <a:off x="1192" y="1146"/>
              <a:ext cx="45" cy="24"/>
            </a:xfrm>
            <a:custGeom>
              <a:avLst/>
              <a:gdLst>
                <a:gd name="T0" fmla="*/ 0 w 104"/>
                <a:gd name="T1" fmla="*/ 0 h 62"/>
                <a:gd name="T2" fmla="*/ 0 w 104"/>
                <a:gd name="T3" fmla="*/ 0 h 62"/>
                <a:gd name="T4" fmla="*/ 0 w 104"/>
                <a:gd name="T5" fmla="*/ 0 h 62"/>
                <a:gd name="T6" fmla="*/ 0 w 104"/>
                <a:gd name="T7" fmla="*/ 0 h 62"/>
                <a:gd name="T8" fmla="*/ 0 w 104"/>
                <a:gd name="T9" fmla="*/ 0 h 62"/>
                <a:gd name="T10" fmla="*/ 0 w 104"/>
                <a:gd name="T11" fmla="*/ 0 h 62"/>
                <a:gd name="T12" fmla="*/ 0 w 104"/>
                <a:gd name="T13" fmla="*/ 0 h 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4"/>
                <a:gd name="T22" fmla="*/ 0 h 62"/>
                <a:gd name="T23" fmla="*/ 104 w 104"/>
                <a:gd name="T24" fmla="*/ 62 h 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4" h="62">
                  <a:moveTo>
                    <a:pt x="15" y="15"/>
                  </a:moveTo>
                  <a:lnTo>
                    <a:pt x="0" y="31"/>
                  </a:lnTo>
                  <a:lnTo>
                    <a:pt x="29" y="61"/>
                  </a:lnTo>
                  <a:lnTo>
                    <a:pt x="88" y="61"/>
                  </a:lnTo>
                  <a:lnTo>
                    <a:pt x="103" y="15"/>
                  </a:lnTo>
                  <a:lnTo>
                    <a:pt x="74" y="0"/>
                  </a:lnTo>
                  <a:lnTo>
                    <a:pt x="15" y="15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3" name="Freeform 116"/>
            <p:cNvSpPr>
              <a:spLocks/>
            </p:cNvSpPr>
            <p:nvPr/>
          </p:nvSpPr>
          <p:spPr bwMode="auto">
            <a:xfrm>
              <a:off x="1217" y="1174"/>
              <a:ext cx="8" cy="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4" name="Freeform 117"/>
            <p:cNvSpPr>
              <a:spLocks/>
            </p:cNvSpPr>
            <p:nvPr/>
          </p:nvSpPr>
          <p:spPr bwMode="auto">
            <a:xfrm>
              <a:off x="1045" y="1600"/>
              <a:ext cx="159" cy="133"/>
            </a:xfrm>
            <a:custGeom>
              <a:avLst/>
              <a:gdLst>
                <a:gd name="T0" fmla="*/ 0 w 374"/>
                <a:gd name="T1" fmla="*/ 0 h 355"/>
                <a:gd name="T2" fmla="*/ 0 w 374"/>
                <a:gd name="T3" fmla="*/ 0 h 355"/>
                <a:gd name="T4" fmla="*/ 0 w 374"/>
                <a:gd name="T5" fmla="*/ 0 h 355"/>
                <a:gd name="T6" fmla="*/ 0 w 374"/>
                <a:gd name="T7" fmla="*/ 0 h 355"/>
                <a:gd name="T8" fmla="*/ 0 w 374"/>
                <a:gd name="T9" fmla="*/ 0 h 355"/>
                <a:gd name="T10" fmla="*/ 0 w 374"/>
                <a:gd name="T11" fmla="*/ 0 h 355"/>
                <a:gd name="T12" fmla="*/ 0 w 374"/>
                <a:gd name="T13" fmla="*/ 0 h 355"/>
                <a:gd name="T14" fmla="*/ 0 w 374"/>
                <a:gd name="T15" fmla="*/ 0 h 355"/>
                <a:gd name="T16" fmla="*/ 0 w 374"/>
                <a:gd name="T17" fmla="*/ 0 h 355"/>
                <a:gd name="T18" fmla="*/ 0 w 374"/>
                <a:gd name="T19" fmla="*/ 0 h 355"/>
                <a:gd name="T20" fmla="*/ 0 w 374"/>
                <a:gd name="T21" fmla="*/ 0 h 355"/>
                <a:gd name="T22" fmla="*/ 0 w 374"/>
                <a:gd name="T23" fmla="*/ 0 h 355"/>
                <a:gd name="T24" fmla="*/ 0 w 374"/>
                <a:gd name="T25" fmla="*/ 0 h 355"/>
                <a:gd name="T26" fmla="*/ 0 w 374"/>
                <a:gd name="T27" fmla="*/ 0 h 355"/>
                <a:gd name="T28" fmla="*/ 0 w 374"/>
                <a:gd name="T29" fmla="*/ 0 h 355"/>
                <a:gd name="T30" fmla="*/ 0 w 374"/>
                <a:gd name="T31" fmla="*/ 0 h 355"/>
                <a:gd name="T32" fmla="*/ 0 w 374"/>
                <a:gd name="T33" fmla="*/ 0 h 355"/>
                <a:gd name="T34" fmla="*/ 0 w 374"/>
                <a:gd name="T35" fmla="*/ 0 h 355"/>
                <a:gd name="T36" fmla="*/ 0 w 374"/>
                <a:gd name="T37" fmla="*/ 0 h 355"/>
                <a:gd name="T38" fmla="*/ 0 w 374"/>
                <a:gd name="T39" fmla="*/ 0 h 355"/>
                <a:gd name="T40" fmla="*/ 0 w 374"/>
                <a:gd name="T41" fmla="*/ 0 h 355"/>
                <a:gd name="T42" fmla="*/ 0 w 374"/>
                <a:gd name="T43" fmla="*/ 0 h 355"/>
                <a:gd name="T44" fmla="*/ 0 w 374"/>
                <a:gd name="T45" fmla="*/ 0 h 355"/>
                <a:gd name="T46" fmla="*/ 0 w 374"/>
                <a:gd name="T47" fmla="*/ 0 h 355"/>
                <a:gd name="T48" fmla="*/ 0 w 374"/>
                <a:gd name="T49" fmla="*/ 0 h 355"/>
                <a:gd name="T50" fmla="*/ 0 w 374"/>
                <a:gd name="T51" fmla="*/ 0 h 355"/>
                <a:gd name="T52" fmla="*/ 0 w 374"/>
                <a:gd name="T53" fmla="*/ 0 h 35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4"/>
                <a:gd name="T82" fmla="*/ 0 h 355"/>
                <a:gd name="T83" fmla="*/ 374 w 374"/>
                <a:gd name="T84" fmla="*/ 355 h 35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4" h="355">
                  <a:moveTo>
                    <a:pt x="119" y="31"/>
                  </a:moveTo>
                  <a:lnTo>
                    <a:pt x="119" y="62"/>
                  </a:lnTo>
                  <a:lnTo>
                    <a:pt x="134" y="92"/>
                  </a:lnTo>
                  <a:lnTo>
                    <a:pt x="90" y="92"/>
                  </a:lnTo>
                  <a:lnTo>
                    <a:pt x="90" y="123"/>
                  </a:lnTo>
                  <a:lnTo>
                    <a:pt x="0" y="169"/>
                  </a:lnTo>
                  <a:lnTo>
                    <a:pt x="0" y="185"/>
                  </a:lnTo>
                  <a:lnTo>
                    <a:pt x="60" y="231"/>
                  </a:lnTo>
                  <a:lnTo>
                    <a:pt x="194" y="339"/>
                  </a:lnTo>
                  <a:lnTo>
                    <a:pt x="194" y="354"/>
                  </a:lnTo>
                  <a:lnTo>
                    <a:pt x="224" y="354"/>
                  </a:lnTo>
                  <a:lnTo>
                    <a:pt x="254" y="339"/>
                  </a:lnTo>
                  <a:lnTo>
                    <a:pt x="269" y="323"/>
                  </a:lnTo>
                  <a:lnTo>
                    <a:pt x="373" y="277"/>
                  </a:lnTo>
                  <a:lnTo>
                    <a:pt x="328" y="246"/>
                  </a:lnTo>
                  <a:lnTo>
                    <a:pt x="313" y="215"/>
                  </a:lnTo>
                  <a:lnTo>
                    <a:pt x="313" y="185"/>
                  </a:lnTo>
                  <a:lnTo>
                    <a:pt x="313" y="169"/>
                  </a:lnTo>
                  <a:lnTo>
                    <a:pt x="313" y="123"/>
                  </a:lnTo>
                  <a:lnTo>
                    <a:pt x="313" y="92"/>
                  </a:lnTo>
                  <a:lnTo>
                    <a:pt x="283" y="77"/>
                  </a:lnTo>
                  <a:lnTo>
                    <a:pt x="283" y="46"/>
                  </a:lnTo>
                  <a:lnTo>
                    <a:pt x="298" y="31"/>
                  </a:lnTo>
                  <a:lnTo>
                    <a:pt x="298" y="0"/>
                  </a:lnTo>
                  <a:lnTo>
                    <a:pt x="239" y="15"/>
                  </a:lnTo>
                  <a:lnTo>
                    <a:pt x="239" y="0"/>
                  </a:lnTo>
                  <a:lnTo>
                    <a:pt x="119" y="31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5" name="Freeform 118"/>
            <p:cNvSpPr>
              <a:spLocks/>
            </p:cNvSpPr>
            <p:nvPr/>
          </p:nvSpPr>
          <p:spPr bwMode="auto">
            <a:xfrm>
              <a:off x="980" y="1668"/>
              <a:ext cx="65" cy="47"/>
            </a:xfrm>
            <a:custGeom>
              <a:avLst/>
              <a:gdLst>
                <a:gd name="T0" fmla="*/ 0 w 150"/>
                <a:gd name="T1" fmla="*/ 0 h 124"/>
                <a:gd name="T2" fmla="*/ 0 w 150"/>
                <a:gd name="T3" fmla="*/ 0 h 124"/>
                <a:gd name="T4" fmla="*/ 0 w 150"/>
                <a:gd name="T5" fmla="*/ 0 h 124"/>
                <a:gd name="T6" fmla="*/ 0 w 150"/>
                <a:gd name="T7" fmla="*/ 0 h 124"/>
                <a:gd name="T8" fmla="*/ 0 w 150"/>
                <a:gd name="T9" fmla="*/ 0 h 124"/>
                <a:gd name="T10" fmla="*/ 0 w 150"/>
                <a:gd name="T11" fmla="*/ 0 h 124"/>
                <a:gd name="T12" fmla="*/ 0 w 150"/>
                <a:gd name="T13" fmla="*/ 0 h 124"/>
                <a:gd name="T14" fmla="*/ 0 w 150"/>
                <a:gd name="T15" fmla="*/ 0 h 124"/>
                <a:gd name="T16" fmla="*/ 0 w 150"/>
                <a:gd name="T17" fmla="*/ 0 h 124"/>
                <a:gd name="T18" fmla="*/ 0 w 150"/>
                <a:gd name="T19" fmla="*/ 0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0"/>
                <a:gd name="T31" fmla="*/ 0 h 124"/>
                <a:gd name="T32" fmla="*/ 150 w 150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0" h="124">
                  <a:moveTo>
                    <a:pt x="0" y="123"/>
                  </a:moveTo>
                  <a:lnTo>
                    <a:pt x="60" y="123"/>
                  </a:lnTo>
                  <a:lnTo>
                    <a:pt x="60" y="92"/>
                  </a:lnTo>
                  <a:lnTo>
                    <a:pt x="75" y="92"/>
                  </a:lnTo>
                  <a:lnTo>
                    <a:pt x="75" y="46"/>
                  </a:lnTo>
                  <a:lnTo>
                    <a:pt x="149" y="46"/>
                  </a:lnTo>
                  <a:lnTo>
                    <a:pt x="149" y="0"/>
                  </a:lnTo>
                  <a:lnTo>
                    <a:pt x="75" y="0"/>
                  </a:lnTo>
                  <a:lnTo>
                    <a:pt x="45" y="31"/>
                  </a:lnTo>
                  <a:lnTo>
                    <a:pt x="0" y="123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6" name="Freeform 119"/>
            <p:cNvSpPr>
              <a:spLocks/>
            </p:cNvSpPr>
            <p:nvPr/>
          </p:nvSpPr>
          <p:spPr bwMode="auto">
            <a:xfrm>
              <a:off x="1012" y="1605"/>
              <a:ext cx="90" cy="65"/>
            </a:xfrm>
            <a:custGeom>
              <a:avLst/>
              <a:gdLst>
                <a:gd name="T0" fmla="*/ 0 w 211"/>
                <a:gd name="T1" fmla="*/ 0 h 170"/>
                <a:gd name="T2" fmla="*/ 0 w 211"/>
                <a:gd name="T3" fmla="*/ 0 h 170"/>
                <a:gd name="T4" fmla="*/ 0 w 211"/>
                <a:gd name="T5" fmla="*/ 0 h 170"/>
                <a:gd name="T6" fmla="*/ 0 w 211"/>
                <a:gd name="T7" fmla="*/ 0 h 170"/>
                <a:gd name="T8" fmla="*/ 0 w 211"/>
                <a:gd name="T9" fmla="*/ 0 h 170"/>
                <a:gd name="T10" fmla="*/ 0 w 211"/>
                <a:gd name="T11" fmla="*/ 0 h 170"/>
                <a:gd name="T12" fmla="*/ 0 w 211"/>
                <a:gd name="T13" fmla="*/ 0 h 170"/>
                <a:gd name="T14" fmla="*/ 0 w 211"/>
                <a:gd name="T15" fmla="*/ 0 h 170"/>
                <a:gd name="T16" fmla="*/ 0 w 211"/>
                <a:gd name="T17" fmla="*/ 0 h 170"/>
                <a:gd name="T18" fmla="*/ 0 w 211"/>
                <a:gd name="T19" fmla="*/ 0 h 170"/>
                <a:gd name="T20" fmla="*/ 0 w 211"/>
                <a:gd name="T21" fmla="*/ 0 h 170"/>
                <a:gd name="T22" fmla="*/ 0 w 211"/>
                <a:gd name="T23" fmla="*/ 0 h 170"/>
                <a:gd name="T24" fmla="*/ 0 w 211"/>
                <a:gd name="T25" fmla="*/ 0 h 170"/>
                <a:gd name="T26" fmla="*/ 0 w 211"/>
                <a:gd name="T27" fmla="*/ 0 h 170"/>
                <a:gd name="T28" fmla="*/ 0 w 211"/>
                <a:gd name="T29" fmla="*/ 0 h 1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1"/>
                <a:gd name="T46" fmla="*/ 0 h 170"/>
                <a:gd name="T47" fmla="*/ 211 w 211"/>
                <a:gd name="T48" fmla="*/ 170 h 1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1" h="170">
                  <a:moveTo>
                    <a:pt x="0" y="169"/>
                  </a:moveTo>
                  <a:lnTo>
                    <a:pt x="75" y="169"/>
                  </a:lnTo>
                  <a:lnTo>
                    <a:pt x="75" y="154"/>
                  </a:lnTo>
                  <a:lnTo>
                    <a:pt x="165" y="108"/>
                  </a:lnTo>
                  <a:lnTo>
                    <a:pt x="165" y="77"/>
                  </a:lnTo>
                  <a:lnTo>
                    <a:pt x="210" y="77"/>
                  </a:lnTo>
                  <a:lnTo>
                    <a:pt x="195" y="46"/>
                  </a:lnTo>
                  <a:lnTo>
                    <a:pt x="195" y="15"/>
                  </a:lnTo>
                  <a:lnTo>
                    <a:pt x="165" y="0"/>
                  </a:lnTo>
                  <a:lnTo>
                    <a:pt x="135" y="15"/>
                  </a:lnTo>
                  <a:lnTo>
                    <a:pt x="135" y="0"/>
                  </a:lnTo>
                  <a:lnTo>
                    <a:pt x="105" y="31"/>
                  </a:lnTo>
                  <a:lnTo>
                    <a:pt x="90" y="46"/>
                  </a:lnTo>
                  <a:lnTo>
                    <a:pt x="45" y="123"/>
                  </a:lnTo>
                  <a:lnTo>
                    <a:pt x="0" y="169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7" name="Freeform 120"/>
            <p:cNvSpPr>
              <a:spLocks/>
            </p:cNvSpPr>
            <p:nvPr/>
          </p:nvSpPr>
          <p:spPr bwMode="auto">
            <a:xfrm>
              <a:off x="1077" y="1478"/>
              <a:ext cx="90" cy="69"/>
            </a:xfrm>
            <a:custGeom>
              <a:avLst/>
              <a:gdLst>
                <a:gd name="T0" fmla="*/ 0 w 210"/>
                <a:gd name="T1" fmla="*/ 0 h 185"/>
                <a:gd name="T2" fmla="*/ 0 w 210"/>
                <a:gd name="T3" fmla="*/ 0 h 185"/>
                <a:gd name="T4" fmla="*/ 0 w 210"/>
                <a:gd name="T5" fmla="*/ 0 h 185"/>
                <a:gd name="T6" fmla="*/ 0 w 210"/>
                <a:gd name="T7" fmla="*/ 0 h 185"/>
                <a:gd name="T8" fmla="*/ 0 w 210"/>
                <a:gd name="T9" fmla="*/ 0 h 185"/>
                <a:gd name="T10" fmla="*/ 0 w 210"/>
                <a:gd name="T11" fmla="*/ 0 h 185"/>
                <a:gd name="T12" fmla="*/ 0 w 210"/>
                <a:gd name="T13" fmla="*/ 0 h 185"/>
                <a:gd name="T14" fmla="*/ 0 w 210"/>
                <a:gd name="T15" fmla="*/ 0 h 185"/>
                <a:gd name="T16" fmla="*/ 0 w 210"/>
                <a:gd name="T17" fmla="*/ 0 h 185"/>
                <a:gd name="T18" fmla="*/ 0 w 210"/>
                <a:gd name="T19" fmla="*/ 0 h 185"/>
                <a:gd name="T20" fmla="*/ 0 w 210"/>
                <a:gd name="T21" fmla="*/ 0 h 185"/>
                <a:gd name="T22" fmla="*/ 0 w 210"/>
                <a:gd name="T23" fmla="*/ 0 h 185"/>
                <a:gd name="T24" fmla="*/ 0 w 210"/>
                <a:gd name="T25" fmla="*/ 0 h 185"/>
                <a:gd name="T26" fmla="*/ 0 w 210"/>
                <a:gd name="T27" fmla="*/ 0 h 185"/>
                <a:gd name="T28" fmla="*/ 0 w 210"/>
                <a:gd name="T29" fmla="*/ 0 h 185"/>
                <a:gd name="T30" fmla="*/ 0 w 210"/>
                <a:gd name="T31" fmla="*/ 0 h 185"/>
                <a:gd name="T32" fmla="*/ 0 w 210"/>
                <a:gd name="T33" fmla="*/ 0 h 185"/>
                <a:gd name="T34" fmla="*/ 0 w 210"/>
                <a:gd name="T35" fmla="*/ 0 h 185"/>
                <a:gd name="T36" fmla="*/ 0 w 210"/>
                <a:gd name="T37" fmla="*/ 0 h 185"/>
                <a:gd name="T38" fmla="*/ 0 w 210"/>
                <a:gd name="T39" fmla="*/ 0 h 185"/>
                <a:gd name="T40" fmla="*/ 0 w 210"/>
                <a:gd name="T41" fmla="*/ 0 h 185"/>
                <a:gd name="T42" fmla="*/ 0 w 210"/>
                <a:gd name="T43" fmla="*/ 0 h 185"/>
                <a:gd name="T44" fmla="*/ 0 w 210"/>
                <a:gd name="T45" fmla="*/ 0 h 185"/>
                <a:gd name="T46" fmla="*/ 0 w 210"/>
                <a:gd name="T47" fmla="*/ 0 h 185"/>
                <a:gd name="T48" fmla="*/ 0 w 210"/>
                <a:gd name="T49" fmla="*/ 0 h 185"/>
                <a:gd name="T50" fmla="*/ 0 w 210"/>
                <a:gd name="T51" fmla="*/ 0 h 185"/>
                <a:gd name="T52" fmla="*/ 0 w 210"/>
                <a:gd name="T53" fmla="*/ 0 h 185"/>
                <a:gd name="T54" fmla="*/ 0 w 210"/>
                <a:gd name="T55" fmla="*/ 0 h 18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10"/>
                <a:gd name="T85" fmla="*/ 0 h 185"/>
                <a:gd name="T86" fmla="*/ 210 w 210"/>
                <a:gd name="T87" fmla="*/ 185 h 18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10" h="185">
                  <a:moveTo>
                    <a:pt x="60" y="169"/>
                  </a:moveTo>
                  <a:lnTo>
                    <a:pt x="90" y="184"/>
                  </a:lnTo>
                  <a:lnTo>
                    <a:pt x="90" y="169"/>
                  </a:lnTo>
                  <a:lnTo>
                    <a:pt x="134" y="184"/>
                  </a:lnTo>
                  <a:lnTo>
                    <a:pt x="134" y="169"/>
                  </a:lnTo>
                  <a:lnTo>
                    <a:pt x="149" y="169"/>
                  </a:lnTo>
                  <a:lnTo>
                    <a:pt x="194" y="169"/>
                  </a:lnTo>
                  <a:lnTo>
                    <a:pt x="209" y="153"/>
                  </a:lnTo>
                  <a:lnTo>
                    <a:pt x="194" y="123"/>
                  </a:lnTo>
                  <a:lnTo>
                    <a:pt x="194" y="107"/>
                  </a:lnTo>
                  <a:lnTo>
                    <a:pt x="179" y="107"/>
                  </a:lnTo>
                  <a:lnTo>
                    <a:pt x="179" y="92"/>
                  </a:lnTo>
                  <a:lnTo>
                    <a:pt x="209" y="61"/>
                  </a:lnTo>
                  <a:lnTo>
                    <a:pt x="209" y="46"/>
                  </a:lnTo>
                  <a:lnTo>
                    <a:pt x="179" y="15"/>
                  </a:lnTo>
                  <a:lnTo>
                    <a:pt x="149" y="15"/>
                  </a:lnTo>
                  <a:lnTo>
                    <a:pt x="119" y="0"/>
                  </a:lnTo>
                  <a:lnTo>
                    <a:pt x="105" y="0"/>
                  </a:lnTo>
                  <a:lnTo>
                    <a:pt x="105" y="15"/>
                  </a:lnTo>
                  <a:lnTo>
                    <a:pt x="75" y="46"/>
                  </a:lnTo>
                  <a:lnTo>
                    <a:pt x="45" y="31"/>
                  </a:lnTo>
                  <a:lnTo>
                    <a:pt x="45" y="46"/>
                  </a:lnTo>
                  <a:lnTo>
                    <a:pt x="30" y="46"/>
                  </a:lnTo>
                  <a:lnTo>
                    <a:pt x="15" y="46"/>
                  </a:lnTo>
                  <a:lnTo>
                    <a:pt x="0" y="61"/>
                  </a:lnTo>
                  <a:lnTo>
                    <a:pt x="45" y="77"/>
                  </a:lnTo>
                  <a:lnTo>
                    <a:pt x="60" y="123"/>
                  </a:lnTo>
                  <a:lnTo>
                    <a:pt x="60" y="169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8" name="Freeform 121"/>
            <p:cNvSpPr>
              <a:spLocks/>
            </p:cNvSpPr>
            <p:nvPr/>
          </p:nvSpPr>
          <p:spPr bwMode="auto">
            <a:xfrm>
              <a:off x="1173" y="1547"/>
              <a:ext cx="7" cy="6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9" name="Freeform 122"/>
            <p:cNvSpPr>
              <a:spLocks/>
            </p:cNvSpPr>
            <p:nvPr/>
          </p:nvSpPr>
          <p:spPr bwMode="auto">
            <a:xfrm>
              <a:off x="1045" y="1535"/>
              <a:ext cx="90" cy="65"/>
            </a:xfrm>
            <a:custGeom>
              <a:avLst/>
              <a:gdLst>
                <a:gd name="T0" fmla="*/ 0 w 210"/>
                <a:gd name="T1" fmla="*/ 0 h 170"/>
                <a:gd name="T2" fmla="*/ 0 w 210"/>
                <a:gd name="T3" fmla="*/ 0 h 170"/>
                <a:gd name="T4" fmla="*/ 0 w 210"/>
                <a:gd name="T5" fmla="*/ 0 h 170"/>
                <a:gd name="T6" fmla="*/ 0 w 210"/>
                <a:gd name="T7" fmla="*/ 0 h 170"/>
                <a:gd name="T8" fmla="*/ 0 w 210"/>
                <a:gd name="T9" fmla="*/ 0 h 170"/>
                <a:gd name="T10" fmla="*/ 0 w 210"/>
                <a:gd name="T11" fmla="*/ 0 h 170"/>
                <a:gd name="T12" fmla="*/ 0 w 210"/>
                <a:gd name="T13" fmla="*/ 0 h 170"/>
                <a:gd name="T14" fmla="*/ 0 w 210"/>
                <a:gd name="T15" fmla="*/ 0 h 170"/>
                <a:gd name="T16" fmla="*/ 0 w 210"/>
                <a:gd name="T17" fmla="*/ 0 h 170"/>
                <a:gd name="T18" fmla="*/ 0 w 210"/>
                <a:gd name="T19" fmla="*/ 0 h 170"/>
                <a:gd name="T20" fmla="*/ 0 w 210"/>
                <a:gd name="T21" fmla="*/ 0 h 170"/>
                <a:gd name="T22" fmla="*/ 0 w 210"/>
                <a:gd name="T23" fmla="*/ 0 h 170"/>
                <a:gd name="T24" fmla="*/ 0 w 210"/>
                <a:gd name="T25" fmla="*/ 0 h 170"/>
                <a:gd name="T26" fmla="*/ 0 w 210"/>
                <a:gd name="T27" fmla="*/ 0 h 170"/>
                <a:gd name="T28" fmla="*/ 0 w 210"/>
                <a:gd name="T29" fmla="*/ 0 h 170"/>
                <a:gd name="T30" fmla="*/ 0 w 210"/>
                <a:gd name="T31" fmla="*/ 0 h 170"/>
                <a:gd name="T32" fmla="*/ 0 w 210"/>
                <a:gd name="T33" fmla="*/ 0 h 170"/>
                <a:gd name="T34" fmla="*/ 0 w 210"/>
                <a:gd name="T35" fmla="*/ 0 h 170"/>
                <a:gd name="T36" fmla="*/ 0 w 210"/>
                <a:gd name="T37" fmla="*/ 0 h 170"/>
                <a:gd name="T38" fmla="*/ 0 w 210"/>
                <a:gd name="T39" fmla="*/ 0 h 170"/>
                <a:gd name="T40" fmla="*/ 0 w 210"/>
                <a:gd name="T41" fmla="*/ 0 h 170"/>
                <a:gd name="T42" fmla="*/ 0 w 210"/>
                <a:gd name="T43" fmla="*/ 0 h 170"/>
                <a:gd name="T44" fmla="*/ 0 w 210"/>
                <a:gd name="T45" fmla="*/ 0 h 170"/>
                <a:gd name="T46" fmla="*/ 0 w 210"/>
                <a:gd name="T47" fmla="*/ 0 h 17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10"/>
                <a:gd name="T73" fmla="*/ 0 h 170"/>
                <a:gd name="T74" fmla="*/ 210 w 210"/>
                <a:gd name="T75" fmla="*/ 170 h 17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10" h="170">
                  <a:moveTo>
                    <a:pt x="60" y="169"/>
                  </a:moveTo>
                  <a:lnTo>
                    <a:pt x="90" y="154"/>
                  </a:lnTo>
                  <a:lnTo>
                    <a:pt x="105" y="154"/>
                  </a:lnTo>
                  <a:lnTo>
                    <a:pt x="119" y="154"/>
                  </a:lnTo>
                  <a:lnTo>
                    <a:pt x="134" y="138"/>
                  </a:lnTo>
                  <a:lnTo>
                    <a:pt x="149" y="138"/>
                  </a:lnTo>
                  <a:lnTo>
                    <a:pt x="164" y="108"/>
                  </a:lnTo>
                  <a:lnTo>
                    <a:pt x="149" y="92"/>
                  </a:lnTo>
                  <a:lnTo>
                    <a:pt x="179" y="61"/>
                  </a:lnTo>
                  <a:lnTo>
                    <a:pt x="209" y="46"/>
                  </a:lnTo>
                  <a:lnTo>
                    <a:pt x="209" y="31"/>
                  </a:lnTo>
                  <a:lnTo>
                    <a:pt x="164" y="15"/>
                  </a:lnTo>
                  <a:lnTo>
                    <a:pt x="164" y="31"/>
                  </a:lnTo>
                  <a:lnTo>
                    <a:pt x="134" y="15"/>
                  </a:lnTo>
                  <a:lnTo>
                    <a:pt x="119" y="15"/>
                  </a:lnTo>
                  <a:lnTo>
                    <a:pt x="30" y="0"/>
                  </a:lnTo>
                  <a:lnTo>
                    <a:pt x="0" y="15"/>
                  </a:lnTo>
                  <a:lnTo>
                    <a:pt x="0" y="46"/>
                  </a:lnTo>
                  <a:lnTo>
                    <a:pt x="45" y="46"/>
                  </a:lnTo>
                  <a:lnTo>
                    <a:pt x="30" y="108"/>
                  </a:lnTo>
                  <a:lnTo>
                    <a:pt x="30" y="123"/>
                  </a:lnTo>
                  <a:lnTo>
                    <a:pt x="30" y="154"/>
                  </a:lnTo>
                  <a:lnTo>
                    <a:pt x="45" y="154"/>
                  </a:lnTo>
                  <a:lnTo>
                    <a:pt x="60" y="169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20" name="Freeform 123"/>
            <p:cNvSpPr>
              <a:spLocks/>
            </p:cNvSpPr>
            <p:nvPr/>
          </p:nvSpPr>
          <p:spPr bwMode="auto">
            <a:xfrm>
              <a:off x="1121" y="1570"/>
              <a:ext cx="14" cy="7"/>
            </a:xfrm>
            <a:custGeom>
              <a:avLst/>
              <a:gdLst>
                <a:gd name="T0" fmla="*/ 0 w 30"/>
                <a:gd name="T1" fmla="*/ 0 h 17"/>
                <a:gd name="T2" fmla="*/ 0 w 30"/>
                <a:gd name="T3" fmla="*/ 0 h 17"/>
                <a:gd name="T4" fmla="*/ 0 w 30"/>
                <a:gd name="T5" fmla="*/ 0 h 17"/>
                <a:gd name="T6" fmla="*/ 0 w 30"/>
                <a:gd name="T7" fmla="*/ 0 h 17"/>
                <a:gd name="T8" fmla="*/ 0 w 3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7"/>
                <a:gd name="T17" fmla="*/ 30 w 3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7">
                  <a:moveTo>
                    <a:pt x="0" y="0"/>
                  </a:moveTo>
                  <a:lnTo>
                    <a:pt x="15" y="16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21" name="Freeform 124"/>
            <p:cNvSpPr>
              <a:spLocks/>
            </p:cNvSpPr>
            <p:nvPr/>
          </p:nvSpPr>
          <p:spPr bwMode="auto">
            <a:xfrm>
              <a:off x="1045" y="1552"/>
              <a:ext cx="19" cy="42"/>
            </a:xfrm>
            <a:custGeom>
              <a:avLst/>
              <a:gdLst>
                <a:gd name="T0" fmla="*/ 0 w 46"/>
                <a:gd name="T1" fmla="*/ 0 h 108"/>
                <a:gd name="T2" fmla="*/ 0 w 46"/>
                <a:gd name="T3" fmla="*/ 0 h 108"/>
                <a:gd name="T4" fmla="*/ 0 w 46"/>
                <a:gd name="T5" fmla="*/ 0 h 108"/>
                <a:gd name="T6" fmla="*/ 0 w 46"/>
                <a:gd name="T7" fmla="*/ 0 h 108"/>
                <a:gd name="T8" fmla="*/ 0 w 46"/>
                <a:gd name="T9" fmla="*/ 0 h 108"/>
                <a:gd name="T10" fmla="*/ 0 w 46"/>
                <a:gd name="T11" fmla="*/ 0 h 108"/>
                <a:gd name="T12" fmla="*/ 0 w 46"/>
                <a:gd name="T13" fmla="*/ 0 h 108"/>
                <a:gd name="T14" fmla="*/ 0 w 46"/>
                <a:gd name="T15" fmla="*/ 0 h 108"/>
                <a:gd name="T16" fmla="*/ 0 w 46"/>
                <a:gd name="T17" fmla="*/ 0 h 1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108"/>
                <a:gd name="T29" fmla="*/ 46 w 46"/>
                <a:gd name="T30" fmla="*/ 108 h 1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108">
                  <a:moveTo>
                    <a:pt x="0" y="0"/>
                  </a:moveTo>
                  <a:lnTo>
                    <a:pt x="0" y="61"/>
                  </a:lnTo>
                  <a:lnTo>
                    <a:pt x="0" y="76"/>
                  </a:lnTo>
                  <a:lnTo>
                    <a:pt x="0" y="107"/>
                  </a:lnTo>
                  <a:lnTo>
                    <a:pt x="30" y="107"/>
                  </a:lnTo>
                  <a:lnTo>
                    <a:pt x="30" y="76"/>
                  </a:lnTo>
                  <a:lnTo>
                    <a:pt x="30" y="61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22" name="Freeform 125"/>
            <p:cNvSpPr>
              <a:spLocks/>
            </p:cNvSpPr>
            <p:nvPr/>
          </p:nvSpPr>
          <p:spPr bwMode="auto">
            <a:xfrm>
              <a:off x="1128" y="1466"/>
              <a:ext cx="26" cy="18"/>
            </a:xfrm>
            <a:custGeom>
              <a:avLst/>
              <a:gdLst>
                <a:gd name="T0" fmla="*/ 0 w 61"/>
                <a:gd name="T1" fmla="*/ 0 h 47"/>
                <a:gd name="T2" fmla="*/ 0 w 61"/>
                <a:gd name="T3" fmla="*/ 0 h 47"/>
                <a:gd name="T4" fmla="*/ 0 w 61"/>
                <a:gd name="T5" fmla="*/ 0 h 47"/>
                <a:gd name="T6" fmla="*/ 0 w 61"/>
                <a:gd name="T7" fmla="*/ 0 h 47"/>
                <a:gd name="T8" fmla="*/ 0 w 61"/>
                <a:gd name="T9" fmla="*/ 0 h 47"/>
                <a:gd name="T10" fmla="*/ 0 w 61"/>
                <a:gd name="T11" fmla="*/ 0 h 47"/>
                <a:gd name="T12" fmla="*/ 0 w 61"/>
                <a:gd name="T13" fmla="*/ 0 h 47"/>
                <a:gd name="T14" fmla="*/ 0 w 61"/>
                <a:gd name="T15" fmla="*/ 0 h 47"/>
                <a:gd name="T16" fmla="*/ 0 w 61"/>
                <a:gd name="T17" fmla="*/ 0 h 47"/>
                <a:gd name="T18" fmla="*/ 0 w 61"/>
                <a:gd name="T19" fmla="*/ 0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47"/>
                <a:gd name="T32" fmla="*/ 61 w 61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47">
                  <a:moveTo>
                    <a:pt x="45" y="46"/>
                  </a:moveTo>
                  <a:lnTo>
                    <a:pt x="60" y="46"/>
                  </a:lnTo>
                  <a:lnTo>
                    <a:pt x="30" y="46"/>
                  </a:lnTo>
                  <a:lnTo>
                    <a:pt x="0" y="31"/>
                  </a:lnTo>
                  <a:lnTo>
                    <a:pt x="15" y="15"/>
                  </a:lnTo>
                  <a:lnTo>
                    <a:pt x="30" y="15"/>
                  </a:lnTo>
                  <a:lnTo>
                    <a:pt x="45" y="0"/>
                  </a:lnTo>
                  <a:lnTo>
                    <a:pt x="60" y="15"/>
                  </a:lnTo>
                  <a:lnTo>
                    <a:pt x="60" y="31"/>
                  </a:lnTo>
                  <a:lnTo>
                    <a:pt x="45" y="46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23" name="Freeform 126"/>
            <p:cNvSpPr>
              <a:spLocks/>
            </p:cNvSpPr>
            <p:nvPr/>
          </p:nvSpPr>
          <p:spPr bwMode="auto">
            <a:xfrm>
              <a:off x="1134" y="1453"/>
              <a:ext cx="26" cy="19"/>
            </a:xfrm>
            <a:custGeom>
              <a:avLst/>
              <a:gdLst>
                <a:gd name="T0" fmla="*/ 0 w 60"/>
                <a:gd name="T1" fmla="*/ 0 h 48"/>
                <a:gd name="T2" fmla="*/ 0 w 60"/>
                <a:gd name="T3" fmla="*/ 0 h 48"/>
                <a:gd name="T4" fmla="*/ 0 w 60"/>
                <a:gd name="T5" fmla="*/ 0 h 48"/>
                <a:gd name="T6" fmla="*/ 0 w 60"/>
                <a:gd name="T7" fmla="*/ 0 h 48"/>
                <a:gd name="T8" fmla="*/ 0 w 60"/>
                <a:gd name="T9" fmla="*/ 0 h 48"/>
                <a:gd name="T10" fmla="*/ 0 w 60"/>
                <a:gd name="T11" fmla="*/ 0 h 48"/>
                <a:gd name="T12" fmla="*/ 0 w 60"/>
                <a:gd name="T13" fmla="*/ 0 h 48"/>
                <a:gd name="T14" fmla="*/ 0 w 60"/>
                <a:gd name="T15" fmla="*/ 0 h 48"/>
                <a:gd name="T16" fmla="*/ 0 w 60"/>
                <a:gd name="T17" fmla="*/ 0 h 48"/>
                <a:gd name="T18" fmla="*/ 0 w 60"/>
                <a:gd name="T19" fmla="*/ 0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48"/>
                <a:gd name="T32" fmla="*/ 60 w 60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48">
                  <a:moveTo>
                    <a:pt x="0" y="47"/>
                  </a:moveTo>
                  <a:lnTo>
                    <a:pt x="15" y="47"/>
                  </a:lnTo>
                  <a:lnTo>
                    <a:pt x="30" y="31"/>
                  </a:lnTo>
                  <a:lnTo>
                    <a:pt x="44" y="47"/>
                  </a:lnTo>
                  <a:lnTo>
                    <a:pt x="59" y="16"/>
                  </a:lnTo>
                  <a:lnTo>
                    <a:pt x="59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0" y="31"/>
                  </a:lnTo>
                  <a:lnTo>
                    <a:pt x="0" y="47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24" name="Freeform 127"/>
            <p:cNvSpPr>
              <a:spLocks/>
            </p:cNvSpPr>
            <p:nvPr/>
          </p:nvSpPr>
          <p:spPr bwMode="auto">
            <a:xfrm>
              <a:off x="1071" y="1401"/>
              <a:ext cx="50" cy="83"/>
            </a:xfrm>
            <a:custGeom>
              <a:avLst/>
              <a:gdLst>
                <a:gd name="T0" fmla="*/ 0 w 121"/>
                <a:gd name="T1" fmla="*/ 0 h 217"/>
                <a:gd name="T2" fmla="*/ 0 w 121"/>
                <a:gd name="T3" fmla="*/ 0 h 217"/>
                <a:gd name="T4" fmla="*/ 0 w 121"/>
                <a:gd name="T5" fmla="*/ 0 h 217"/>
                <a:gd name="T6" fmla="*/ 0 w 121"/>
                <a:gd name="T7" fmla="*/ 0 h 217"/>
                <a:gd name="T8" fmla="*/ 0 w 121"/>
                <a:gd name="T9" fmla="*/ 0 h 217"/>
                <a:gd name="T10" fmla="*/ 0 w 121"/>
                <a:gd name="T11" fmla="*/ 0 h 217"/>
                <a:gd name="T12" fmla="*/ 0 w 121"/>
                <a:gd name="T13" fmla="*/ 0 h 217"/>
                <a:gd name="T14" fmla="*/ 0 w 121"/>
                <a:gd name="T15" fmla="*/ 0 h 217"/>
                <a:gd name="T16" fmla="*/ 0 w 121"/>
                <a:gd name="T17" fmla="*/ 0 h 217"/>
                <a:gd name="T18" fmla="*/ 0 w 121"/>
                <a:gd name="T19" fmla="*/ 0 h 217"/>
                <a:gd name="T20" fmla="*/ 0 w 121"/>
                <a:gd name="T21" fmla="*/ 0 h 217"/>
                <a:gd name="T22" fmla="*/ 0 w 121"/>
                <a:gd name="T23" fmla="*/ 0 h 217"/>
                <a:gd name="T24" fmla="*/ 0 w 121"/>
                <a:gd name="T25" fmla="*/ 0 h 217"/>
                <a:gd name="T26" fmla="*/ 0 w 121"/>
                <a:gd name="T27" fmla="*/ 0 h 217"/>
                <a:gd name="T28" fmla="*/ 0 w 121"/>
                <a:gd name="T29" fmla="*/ 0 h 217"/>
                <a:gd name="T30" fmla="*/ 0 w 121"/>
                <a:gd name="T31" fmla="*/ 0 h 217"/>
                <a:gd name="T32" fmla="*/ 0 w 121"/>
                <a:gd name="T33" fmla="*/ 0 h 217"/>
                <a:gd name="T34" fmla="*/ 0 w 121"/>
                <a:gd name="T35" fmla="*/ 0 h 217"/>
                <a:gd name="T36" fmla="*/ 0 w 121"/>
                <a:gd name="T37" fmla="*/ 0 h 217"/>
                <a:gd name="T38" fmla="*/ 0 w 121"/>
                <a:gd name="T39" fmla="*/ 0 h 217"/>
                <a:gd name="T40" fmla="*/ 0 w 121"/>
                <a:gd name="T41" fmla="*/ 0 h 217"/>
                <a:gd name="T42" fmla="*/ 0 w 121"/>
                <a:gd name="T43" fmla="*/ 0 h 217"/>
                <a:gd name="T44" fmla="*/ 0 w 121"/>
                <a:gd name="T45" fmla="*/ 0 h 217"/>
                <a:gd name="T46" fmla="*/ 0 w 121"/>
                <a:gd name="T47" fmla="*/ 0 h 217"/>
                <a:gd name="T48" fmla="*/ 0 w 121"/>
                <a:gd name="T49" fmla="*/ 0 h 217"/>
                <a:gd name="T50" fmla="*/ 0 w 121"/>
                <a:gd name="T51" fmla="*/ 0 h 217"/>
                <a:gd name="T52" fmla="*/ 0 w 121"/>
                <a:gd name="T53" fmla="*/ 0 h 217"/>
                <a:gd name="T54" fmla="*/ 0 w 121"/>
                <a:gd name="T55" fmla="*/ 0 h 217"/>
                <a:gd name="T56" fmla="*/ 0 w 121"/>
                <a:gd name="T57" fmla="*/ 0 h 217"/>
                <a:gd name="T58" fmla="*/ 0 w 121"/>
                <a:gd name="T59" fmla="*/ 0 h 217"/>
                <a:gd name="T60" fmla="*/ 0 w 121"/>
                <a:gd name="T61" fmla="*/ 0 h 217"/>
                <a:gd name="T62" fmla="*/ 0 w 121"/>
                <a:gd name="T63" fmla="*/ 0 h 2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1"/>
                <a:gd name="T97" fmla="*/ 0 h 217"/>
                <a:gd name="T98" fmla="*/ 121 w 121"/>
                <a:gd name="T99" fmla="*/ 217 h 2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1" h="217">
                  <a:moveTo>
                    <a:pt x="45" y="0"/>
                  </a:moveTo>
                  <a:lnTo>
                    <a:pt x="15" y="0"/>
                  </a:lnTo>
                  <a:lnTo>
                    <a:pt x="0" y="15"/>
                  </a:lnTo>
                  <a:lnTo>
                    <a:pt x="15" y="62"/>
                  </a:lnTo>
                  <a:lnTo>
                    <a:pt x="15" y="77"/>
                  </a:lnTo>
                  <a:lnTo>
                    <a:pt x="15" y="93"/>
                  </a:lnTo>
                  <a:lnTo>
                    <a:pt x="15" y="108"/>
                  </a:lnTo>
                  <a:lnTo>
                    <a:pt x="45" y="93"/>
                  </a:lnTo>
                  <a:lnTo>
                    <a:pt x="45" y="108"/>
                  </a:lnTo>
                  <a:lnTo>
                    <a:pt x="45" y="139"/>
                  </a:lnTo>
                  <a:lnTo>
                    <a:pt x="30" y="139"/>
                  </a:lnTo>
                  <a:lnTo>
                    <a:pt x="30" y="154"/>
                  </a:lnTo>
                  <a:lnTo>
                    <a:pt x="15" y="170"/>
                  </a:lnTo>
                  <a:lnTo>
                    <a:pt x="30" y="170"/>
                  </a:lnTo>
                  <a:lnTo>
                    <a:pt x="45" y="185"/>
                  </a:lnTo>
                  <a:lnTo>
                    <a:pt x="30" y="185"/>
                  </a:lnTo>
                  <a:lnTo>
                    <a:pt x="0" y="216"/>
                  </a:lnTo>
                  <a:lnTo>
                    <a:pt x="15" y="216"/>
                  </a:lnTo>
                  <a:lnTo>
                    <a:pt x="45" y="201"/>
                  </a:lnTo>
                  <a:lnTo>
                    <a:pt x="60" y="201"/>
                  </a:lnTo>
                  <a:lnTo>
                    <a:pt x="105" y="201"/>
                  </a:lnTo>
                  <a:lnTo>
                    <a:pt x="120" y="185"/>
                  </a:lnTo>
                  <a:lnTo>
                    <a:pt x="105" y="185"/>
                  </a:lnTo>
                  <a:lnTo>
                    <a:pt x="120" y="170"/>
                  </a:lnTo>
                  <a:lnTo>
                    <a:pt x="120" y="154"/>
                  </a:lnTo>
                  <a:lnTo>
                    <a:pt x="120" y="139"/>
                  </a:lnTo>
                  <a:lnTo>
                    <a:pt x="105" y="139"/>
                  </a:lnTo>
                  <a:lnTo>
                    <a:pt x="60" y="62"/>
                  </a:lnTo>
                  <a:lnTo>
                    <a:pt x="45" y="62"/>
                  </a:lnTo>
                  <a:lnTo>
                    <a:pt x="60" y="31"/>
                  </a:lnTo>
                  <a:lnTo>
                    <a:pt x="30" y="31"/>
                  </a:lnTo>
                  <a:lnTo>
                    <a:pt x="45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25" name="Freeform 128"/>
            <p:cNvSpPr>
              <a:spLocks/>
            </p:cNvSpPr>
            <p:nvPr/>
          </p:nvSpPr>
          <p:spPr bwMode="auto">
            <a:xfrm>
              <a:off x="1057" y="1437"/>
              <a:ext cx="14" cy="11"/>
            </a:xfrm>
            <a:custGeom>
              <a:avLst/>
              <a:gdLst>
                <a:gd name="T0" fmla="*/ 0 w 31"/>
                <a:gd name="T1" fmla="*/ 0 h 32"/>
                <a:gd name="T2" fmla="*/ 0 w 31"/>
                <a:gd name="T3" fmla="*/ 0 h 32"/>
                <a:gd name="T4" fmla="*/ 0 w 31"/>
                <a:gd name="T5" fmla="*/ 0 h 32"/>
                <a:gd name="T6" fmla="*/ 0 w 31"/>
                <a:gd name="T7" fmla="*/ 0 h 32"/>
                <a:gd name="T8" fmla="*/ 0 w 31"/>
                <a:gd name="T9" fmla="*/ 0 h 32"/>
                <a:gd name="T10" fmla="*/ 0 w 31"/>
                <a:gd name="T11" fmla="*/ 0 h 32"/>
                <a:gd name="T12" fmla="*/ 0 w 31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32"/>
                <a:gd name="T23" fmla="*/ 31 w 31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32">
                  <a:moveTo>
                    <a:pt x="15" y="0"/>
                  </a:moveTo>
                  <a:lnTo>
                    <a:pt x="0" y="16"/>
                  </a:lnTo>
                  <a:lnTo>
                    <a:pt x="15" y="31"/>
                  </a:lnTo>
                  <a:lnTo>
                    <a:pt x="30" y="31"/>
                  </a:lnTo>
                  <a:lnTo>
                    <a:pt x="30" y="16"/>
                  </a:lnTo>
                  <a:lnTo>
                    <a:pt x="30" y="0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26" name="Freeform 129"/>
            <p:cNvSpPr>
              <a:spLocks/>
            </p:cNvSpPr>
            <p:nvPr/>
          </p:nvSpPr>
          <p:spPr bwMode="auto">
            <a:xfrm>
              <a:off x="1063" y="1401"/>
              <a:ext cx="9" cy="7"/>
            </a:xfrm>
            <a:custGeom>
              <a:avLst/>
              <a:gdLst>
                <a:gd name="T0" fmla="*/ 0 w 18"/>
                <a:gd name="T1" fmla="*/ 0 h 17"/>
                <a:gd name="T2" fmla="*/ 1 w 18"/>
                <a:gd name="T3" fmla="*/ 0 h 17"/>
                <a:gd name="T4" fmla="*/ 1 w 18"/>
                <a:gd name="T5" fmla="*/ 0 h 17"/>
                <a:gd name="T6" fmla="*/ 0 w 18"/>
                <a:gd name="T7" fmla="*/ 0 h 17"/>
                <a:gd name="T8" fmla="*/ 0 w 18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7"/>
                <a:gd name="T17" fmla="*/ 18 w 1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7">
                  <a:moveTo>
                    <a:pt x="0" y="16"/>
                  </a:moveTo>
                  <a:lnTo>
                    <a:pt x="17" y="16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27" name="Freeform 130"/>
            <p:cNvSpPr>
              <a:spLocks/>
            </p:cNvSpPr>
            <p:nvPr/>
          </p:nvSpPr>
          <p:spPr bwMode="auto">
            <a:xfrm>
              <a:off x="1037" y="1437"/>
              <a:ext cx="34" cy="35"/>
            </a:xfrm>
            <a:custGeom>
              <a:avLst/>
              <a:gdLst>
                <a:gd name="T0" fmla="*/ 0 w 77"/>
                <a:gd name="T1" fmla="*/ 0 h 94"/>
                <a:gd name="T2" fmla="*/ 0 w 77"/>
                <a:gd name="T3" fmla="*/ 0 h 94"/>
                <a:gd name="T4" fmla="*/ 0 w 77"/>
                <a:gd name="T5" fmla="*/ 0 h 94"/>
                <a:gd name="T6" fmla="*/ 0 w 77"/>
                <a:gd name="T7" fmla="*/ 0 h 94"/>
                <a:gd name="T8" fmla="*/ 0 w 77"/>
                <a:gd name="T9" fmla="*/ 0 h 94"/>
                <a:gd name="T10" fmla="*/ 0 w 77"/>
                <a:gd name="T11" fmla="*/ 0 h 94"/>
                <a:gd name="T12" fmla="*/ 0 w 77"/>
                <a:gd name="T13" fmla="*/ 0 h 94"/>
                <a:gd name="T14" fmla="*/ 0 w 77"/>
                <a:gd name="T15" fmla="*/ 0 h 94"/>
                <a:gd name="T16" fmla="*/ 0 w 77"/>
                <a:gd name="T17" fmla="*/ 0 h 94"/>
                <a:gd name="T18" fmla="*/ 0 w 77"/>
                <a:gd name="T19" fmla="*/ 0 h 94"/>
                <a:gd name="T20" fmla="*/ 0 w 77"/>
                <a:gd name="T21" fmla="*/ 0 h 94"/>
                <a:gd name="T22" fmla="*/ 0 w 77"/>
                <a:gd name="T23" fmla="*/ 0 h 94"/>
                <a:gd name="T24" fmla="*/ 0 w 77"/>
                <a:gd name="T25" fmla="*/ 0 h 94"/>
                <a:gd name="T26" fmla="*/ 0 w 77"/>
                <a:gd name="T27" fmla="*/ 0 h 94"/>
                <a:gd name="T28" fmla="*/ 0 w 77"/>
                <a:gd name="T29" fmla="*/ 0 h 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7"/>
                <a:gd name="T46" fmla="*/ 0 h 94"/>
                <a:gd name="T47" fmla="*/ 77 w 77"/>
                <a:gd name="T48" fmla="*/ 94 h 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7" h="94">
                  <a:moveTo>
                    <a:pt x="76" y="31"/>
                  </a:moveTo>
                  <a:lnTo>
                    <a:pt x="61" y="31"/>
                  </a:lnTo>
                  <a:lnTo>
                    <a:pt x="46" y="16"/>
                  </a:lnTo>
                  <a:lnTo>
                    <a:pt x="61" y="0"/>
                  </a:lnTo>
                  <a:lnTo>
                    <a:pt x="46" y="0"/>
                  </a:lnTo>
                  <a:lnTo>
                    <a:pt x="30" y="16"/>
                  </a:lnTo>
                  <a:lnTo>
                    <a:pt x="15" y="16"/>
                  </a:lnTo>
                  <a:lnTo>
                    <a:pt x="15" y="47"/>
                  </a:lnTo>
                  <a:lnTo>
                    <a:pt x="15" y="62"/>
                  </a:lnTo>
                  <a:lnTo>
                    <a:pt x="0" y="78"/>
                  </a:lnTo>
                  <a:lnTo>
                    <a:pt x="15" y="93"/>
                  </a:lnTo>
                  <a:lnTo>
                    <a:pt x="30" y="93"/>
                  </a:lnTo>
                  <a:lnTo>
                    <a:pt x="61" y="78"/>
                  </a:lnTo>
                  <a:lnTo>
                    <a:pt x="76" y="47"/>
                  </a:lnTo>
                  <a:lnTo>
                    <a:pt x="76" y="31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28" name="Freeform 131"/>
            <p:cNvSpPr>
              <a:spLocks/>
            </p:cNvSpPr>
            <p:nvPr/>
          </p:nvSpPr>
          <p:spPr bwMode="auto">
            <a:xfrm>
              <a:off x="1173" y="1861"/>
              <a:ext cx="46" cy="41"/>
            </a:xfrm>
            <a:custGeom>
              <a:avLst/>
              <a:gdLst>
                <a:gd name="T0" fmla="*/ 0 w 105"/>
                <a:gd name="T1" fmla="*/ 0 h 109"/>
                <a:gd name="T2" fmla="*/ 0 w 105"/>
                <a:gd name="T3" fmla="*/ 0 h 109"/>
                <a:gd name="T4" fmla="*/ 0 w 105"/>
                <a:gd name="T5" fmla="*/ 0 h 109"/>
                <a:gd name="T6" fmla="*/ 0 w 105"/>
                <a:gd name="T7" fmla="*/ 0 h 109"/>
                <a:gd name="T8" fmla="*/ 0 w 105"/>
                <a:gd name="T9" fmla="*/ 0 h 109"/>
                <a:gd name="T10" fmla="*/ 0 w 105"/>
                <a:gd name="T11" fmla="*/ 0 h 109"/>
                <a:gd name="T12" fmla="*/ 0 w 105"/>
                <a:gd name="T13" fmla="*/ 0 h 109"/>
                <a:gd name="T14" fmla="*/ 0 w 105"/>
                <a:gd name="T15" fmla="*/ 0 h 109"/>
                <a:gd name="T16" fmla="*/ 0 w 105"/>
                <a:gd name="T17" fmla="*/ 0 h 109"/>
                <a:gd name="T18" fmla="*/ 0 w 105"/>
                <a:gd name="T19" fmla="*/ 0 h 109"/>
                <a:gd name="T20" fmla="*/ 0 w 105"/>
                <a:gd name="T21" fmla="*/ 0 h 109"/>
                <a:gd name="T22" fmla="*/ 0 w 105"/>
                <a:gd name="T23" fmla="*/ 0 h 1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"/>
                <a:gd name="T37" fmla="*/ 0 h 109"/>
                <a:gd name="T38" fmla="*/ 105 w 105"/>
                <a:gd name="T39" fmla="*/ 109 h 10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" h="109">
                  <a:moveTo>
                    <a:pt x="45" y="108"/>
                  </a:moveTo>
                  <a:lnTo>
                    <a:pt x="59" y="93"/>
                  </a:lnTo>
                  <a:lnTo>
                    <a:pt x="59" y="77"/>
                  </a:lnTo>
                  <a:lnTo>
                    <a:pt x="89" y="62"/>
                  </a:lnTo>
                  <a:lnTo>
                    <a:pt x="89" y="31"/>
                  </a:lnTo>
                  <a:lnTo>
                    <a:pt x="104" y="15"/>
                  </a:lnTo>
                  <a:lnTo>
                    <a:pt x="74" y="0"/>
                  </a:lnTo>
                  <a:lnTo>
                    <a:pt x="45" y="0"/>
                  </a:lnTo>
                  <a:lnTo>
                    <a:pt x="45" y="15"/>
                  </a:lnTo>
                  <a:lnTo>
                    <a:pt x="15" y="15"/>
                  </a:lnTo>
                  <a:lnTo>
                    <a:pt x="0" y="46"/>
                  </a:lnTo>
                  <a:lnTo>
                    <a:pt x="45" y="108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29" name="Freeform 132"/>
            <p:cNvSpPr>
              <a:spLocks/>
            </p:cNvSpPr>
            <p:nvPr/>
          </p:nvSpPr>
          <p:spPr bwMode="auto">
            <a:xfrm>
              <a:off x="1179" y="1861"/>
              <a:ext cx="14" cy="6"/>
            </a:xfrm>
            <a:custGeom>
              <a:avLst/>
              <a:gdLst>
                <a:gd name="T0" fmla="*/ 0 w 32"/>
                <a:gd name="T1" fmla="*/ 0 h 17"/>
                <a:gd name="T2" fmla="*/ 0 w 32"/>
                <a:gd name="T3" fmla="*/ 0 h 17"/>
                <a:gd name="T4" fmla="*/ 0 w 32"/>
                <a:gd name="T5" fmla="*/ 0 h 17"/>
                <a:gd name="T6" fmla="*/ 0 w 32"/>
                <a:gd name="T7" fmla="*/ 0 h 17"/>
                <a:gd name="T8" fmla="*/ 0 w 3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7"/>
                <a:gd name="T17" fmla="*/ 32 w 3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7">
                  <a:moveTo>
                    <a:pt x="0" y="16"/>
                  </a:moveTo>
                  <a:lnTo>
                    <a:pt x="31" y="16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30" name="Freeform 133"/>
            <p:cNvSpPr>
              <a:spLocks/>
            </p:cNvSpPr>
            <p:nvPr/>
          </p:nvSpPr>
          <p:spPr bwMode="auto">
            <a:xfrm>
              <a:off x="1128" y="1774"/>
              <a:ext cx="91" cy="69"/>
            </a:xfrm>
            <a:custGeom>
              <a:avLst/>
              <a:gdLst>
                <a:gd name="T0" fmla="*/ 0 w 210"/>
                <a:gd name="T1" fmla="*/ 0 h 185"/>
                <a:gd name="T2" fmla="*/ 0 w 210"/>
                <a:gd name="T3" fmla="*/ 0 h 185"/>
                <a:gd name="T4" fmla="*/ 0 w 210"/>
                <a:gd name="T5" fmla="*/ 0 h 185"/>
                <a:gd name="T6" fmla="*/ 0 w 210"/>
                <a:gd name="T7" fmla="*/ 0 h 185"/>
                <a:gd name="T8" fmla="*/ 0 w 210"/>
                <a:gd name="T9" fmla="*/ 0 h 185"/>
                <a:gd name="T10" fmla="*/ 0 w 210"/>
                <a:gd name="T11" fmla="*/ 0 h 185"/>
                <a:gd name="T12" fmla="*/ 0 w 210"/>
                <a:gd name="T13" fmla="*/ 0 h 185"/>
                <a:gd name="T14" fmla="*/ 0 w 210"/>
                <a:gd name="T15" fmla="*/ 0 h 185"/>
                <a:gd name="T16" fmla="*/ 0 w 210"/>
                <a:gd name="T17" fmla="*/ 0 h 185"/>
                <a:gd name="T18" fmla="*/ 0 w 210"/>
                <a:gd name="T19" fmla="*/ 0 h 185"/>
                <a:gd name="T20" fmla="*/ 0 w 210"/>
                <a:gd name="T21" fmla="*/ 0 h 185"/>
                <a:gd name="T22" fmla="*/ 0 w 210"/>
                <a:gd name="T23" fmla="*/ 0 h 185"/>
                <a:gd name="T24" fmla="*/ 0 w 210"/>
                <a:gd name="T25" fmla="*/ 0 h 185"/>
                <a:gd name="T26" fmla="*/ 0 w 210"/>
                <a:gd name="T27" fmla="*/ 0 h 185"/>
                <a:gd name="T28" fmla="*/ 0 w 210"/>
                <a:gd name="T29" fmla="*/ 0 h 185"/>
                <a:gd name="T30" fmla="*/ 0 w 210"/>
                <a:gd name="T31" fmla="*/ 0 h 185"/>
                <a:gd name="T32" fmla="*/ 0 w 210"/>
                <a:gd name="T33" fmla="*/ 0 h 185"/>
                <a:gd name="T34" fmla="*/ 0 w 210"/>
                <a:gd name="T35" fmla="*/ 0 h 185"/>
                <a:gd name="T36" fmla="*/ 0 w 210"/>
                <a:gd name="T37" fmla="*/ 0 h 1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0"/>
                <a:gd name="T58" fmla="*/ 0 h 185"/>
                <a:gd name="T59" fmla="*/ 210 w 210"/>
                <a:gd name="T60" fmla="*/ 185 h 18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0" h="185">
                  <a:moveTo>
                    <a:pt x="105" y="184"/>
                  </a:moveTo>
                  <a:lnTo>
                    <a:pt x="105" y="153"/>
                  </a:lnTo>
                  <a:lnTo>
                    <a:pt x="134" y="138"/>
                  </a:lnTo>
                  <a:lnTo>
                    <a:pt x="149" y="138"/>
                  </a:lnTo>
                  <a:lnTo>
                    <a:pt x="179" y="92"/>
                  </a:lnTo>
                  <a:lnTo>
                    <a:pt x="209" y="46"/>
                  </a:lnTo>
                  <a:lnTo>
                    <a:pt x="209" y="15"/>
                  </a:lnTo>
                  <a:lnTo>
                    <a:pt x="179" y="0"/>
                  </a:lnTo>
                  <a:lnTo>
                    <a:pt x="134" y="0"/>
                  </a:lnTo>
                  <a:lnTo>
                    <a:pt x="105" y="15"/>
                  </a:lnTo>
                  <a:lnTo>
                    <a:pt x="30" y="0"/>
                  </a:lnTo>
                  <a:lnTo>
                    <a:pt x="15" y="31"/>
                  </a:lnTo>
                  <a:lnTo>
                    <a:pt x="15" y="61"/>
                  </a:lnTo>
                  <a:lnTo>
                    <a:pt x="0" y="92"/>
                  </a:lnTo>
                  <a:lnTo>
                    <a:pt x="0" y="138"/>
                  </a:lnTo>
                  <a:lnTo>
                    <a:pt x="30" y="138"/>
                  </a:lnTo>
                  <a:lnTo>
                    <a:pt x="45" y="184"/>
                  </a:lnTo>
                  <a:lnTo>
                    <a:pt x="75" y="184"/>
                  </a:lnTo>
                  <a:lnTo>
                    <a:pt x="105" y="184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31" name="Freeform 134"/>
            <p:cNvSpPr>
              <a:spLocks/>
            </p:cNvSpPr>
            <p:nvPr/>
          </p:nvSpPr>
          <p:spPr bwMode="auto">
            <a:xfrm>
              <a:off x="1115" y="1785"/>
              <a:ext cx="20" cy="42"/>
            </a:xfrm>
            <a:custGeom>
              <a:avLst/>
              <a:gdLst>
                <a:gd name="T0" fmla="*/ 0 w 46"/>
                <a:gd name="T1" fmla="*/ 0 h 108"/>
                <a:gd name="T2" fmla="*/ 0 w 46"/>
                <a:gd name="T3" fmla="*/ 0 h 108"/>
                <a:gd name="T4" fmla="*/ 0 w 46"/>
                <a:gd name="T5" fmla="*/ 0 h 108"/>
                <a:gd name="T6" fmla="*/ 0 w 46"/>
                <a:gd name="T7" fmla="*/ 0 h 108"/>
                <a:gd name="T8" fmla="*/ 0 w 46"/>
                <a:gd name="T9" fmla="*/ 0 h 108"/>
                <a:gd name="T10" fmla="*/ 0 w 46"/>
                <a:gd name="T11" fmla="*/ 0 h 108"/>
                <a:gd name="T12" fmla="*/ 0 w 46"/>
                <a:gd name="T13" fmla="*/ 0 h 108"/>
                <a:gd name="T14" fmla="*/ 0 w 46"/>
                <a:gd name="T15" fmla="*/ 0 h 108"/>
                <a:gd name="T16" fmla="*/ 0 w 46"/>
                <a:gd name="T17" fmla="*/ 0 h 1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108"/>
                <a:gd name="T29" fmla="*/ 46 w 46"/>
                <a:gd name="T30" fmla="*/ 108 h 1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108">
                  <a:moveTo>
                    <a:pt x="30" y="107"/>
                  </a:moveTo>
                  <a:lnTo>
                    <a:pt x="30" y="61"/>
                  </a:lnTo>
                  <a:lnTo>
                    <a:pt x="45" y="31"/>
                  </a:lnTo>
                  <a:lnTo>
                    <a:pt x="45" y="0"/>
                  </a:lnTo>
                  <a:lnTo>
                    <a:pt x="15" y="0"/>
                  </a:lnTo>
                  <a:lnTo>
                    <a:pt x="15" y="15"/>
                  </a:lnTo>
                  <a:lnTo>
                    <a:pt x="0" y="31"/>
                  </a:lnTo>
                  <a:lnTo>
                    <a:pt x="15" y="107"/>
                  </a:lnTo>
                  <a:lnTo>
                    <a:pt x="30" y="107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32" name="Freeform 135"/>
            <p:cNvSpPr>
              <a:spLocks/>
            </p:cNvSpPr>
            <p:nvPr/>
          </p:nvSpPr>
          <p:spPr bwMode="auto">
            <a:xfrm>
              <a:off x="1108" y="1791"/>
              <a:ext cx="13" cy="36"/>
            </a:xfrm>
            <a:custGeom>
              <a:avLst/>
              <a:gdLst>
                <a:gd name="T0" fmla="*/ 0 w 32"/>
                <a:gd name="T1" fmla="*/ 0 h 93"/>
                <a:gd name="T2" fmla="*/ 0 w 32"/>
                <a:gd name="T3" fmla="*/ 0 h 93"/>
                <a:gd name="T4" fmla="*/ 0 w 32"/>
                <a:gd name="T5" fmla="*/ 0 h 93"/>
                <a:gd name="T6" fmla="*/ 0 w 32"/>
                <a:gd name="T7" fmla="*/ 0 h 93"/>
                <a:gd name="T8" fmla="*/ 0 w 32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93"/>
                <a:gd name="T17" fmla="*/ 32 w 32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93">
                  <a:moveTo>
                    <a:pt x="31" y="92"/>
                  </a:moveTo>
                  <a:lnTo>
                    <a:pt x="16" y="15"/>
                  </a:lnTo>
                  <a:lnTo>
                    <a:pt x="0" y="0"/>
                  </a:lnTo>
                  <a:lnTo>
                    <a:pt x="16" y="92"/>
                  </a:lnTo>
                  <a:lnTo>
                    <a:pt x="31" y="92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33" name="Freeform 136"/>
            <p:cNvSpPr>
              <a:spLocks/>
            </p:cNvSpPr>
            <p:nvPr/>
          </p:nvSpPr>
          <p:spPr bwMode="auto">
            <a:xfrm>
              <a:off x="1083" y="1791"/>
              <a:ext cx="32" cy="47"/>
            </a:xfrm>
            <a:custGeom>
              <a:avLst/>
              <a:gdLst>
                <a:gd name="T0" fmla="*/ 0 w 75"/>
                <a:gd name="T1" fmla="*/ 0 h 124"/>
                <a:gd name="T2" fmla="*/ 0 w 75"/>
                <a:gd name="T3" fmla="*/ 0 h 124"/>
                <a:gd name="T4" fmla="*/ 0 w 75"/>
                <a:gd name="T5" fmla="*/ 0 h 124"/>
                <a:gd name="T6" fmla="*/ 0 w 75"/>
                <a:gd name="T7" fmla="*/ 0 h 124"/>
                <a:gd name="T8" fmla="*/ 0 w 75"/>
                <a:gd name="T9" fmla="*/ 0 h 124"/>
                <a:gd name="T10" fmla="*/ 0 w 75"/>
                <a:gd name="T11" fmla="*/ 0 h 124"/>
                <a:gd name="T12" fmla="*/ 0 w 75"/>
                <a:gd name="T13" fmla="*/ 0 h 124"/>
                <a:gd name="T14" fmla="*/ 0 w 75"/>
                <a:gd name="T15" fmla="*/ 0 h 1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5"/>
                <a:gd name="T25" fmla="*/ 0 h 124"/>
                <a:gd name="T26" fmla="*/ 75 w 75"/>
                <a:gd name="T27" fmla="*/ 124 h 1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5" h="124">
                  <a:moveTo>
                    <a:pt x="74" y="92"/>
                  </a:moveTo>
                  <a:lnTo>
                    <a:pt x="59" y="0"/>
                  </a:lnTo>
                  <a:lnTo>
                    <a:pt x="0" y="15"/>
                  </a:lnTo>
                  <a:lnTo>
                    <a:pt x="0" y="46"/>
                  </a:lnTo>
                  <a:lnTo>
                    <a:pt x="0" y="92"/>
                  </a:lnTo>
                  <a:lnTo>
                    <a:pt x="0" y="123"/>
                  </a:lnTo>
                  <a:lnTo>
                    <a:pt x="30" y="123"/>
                  </a:lnTo>
                  <a:lnTo>
                    <a:pt x="74" y="92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34" name="Freeform 137"/>
            <p:cNvSpPr>
              <a:spLocks/>
            </p:cNvSpPr>
            <p:nvPr/>
          </p:nvSpPr>
          <p:spPr bwMode="auto">
            <a:xfrm>
              <a:off x="1108" y="1704"/>
              <a:ext cx="111" cy="82"/>
            </a:xfrm>
            <a:custGeom>
              <a:avLst/>
              <a:gdLst>
                <a:gd name="T0" fmla="*/ 0 w 255"/>
                <a:gd name="T1" fmla="*/ 0 h 217"/>
                <a:gd name="T2" fmla="*/ 0 w 255"/>
                <a:gd name="T3" fmla="*/ 0 h 217"/>
                <a:gd name="T4" fmla="*/ 0 w 255"/>
                <a:gd name="T5" fmla="*/ 0 h 217"/>
                <a:gd name="T6" fmla="*/ 0 w 255"/>
                <a:gd name="T7" fmla="*/ 0 h 217"/>
                <a:gd name="T8" fmla="*/ 0 w 255"/>
                <a:gd name="T9" fmla="*/ 0 h 217"/>
                <a:gd name="T10" fmla="*/ 0 w 255"/>
                <a:gd name="T11" fmla="*/ 0 h 217"/>
                <a:gd name="T12" fmla="*/ 0 w 255"/>
                <a:gd name="T13" fmla="*/ 0 h 217"/>
                <a:gd name="T14" fmla="*/ 0 w 255"/>
                <a:gd name="T15" fmla="*/ 0 h 217"/>
                <a:gd name="T16" fmla="*/ 0 w 255"/>
                <a:gd name="T17" fmla="*/ 0 h 217"/>
                <a:gd name="T18" fmla="*/ 0 w 255"/>
                <a:gd name="T19" fmla="*/ 0 h 217"/>
                <a:gd name="T20" fmla="*/ 0 w 255"/>
                <a:gd name="T21" fmla="*/ 0 h 217"/>
                <a:gd name="T22" fmla="*/ 0 w 255"/>
                <a:gd name="T23" fmla="*/ 0 h 217"/>
                <a:gd name="T24" fmla="*/ 0 w 255"/>
                <a:gd name="T25" fmla="*/ 0 h 217"/>
                <a:gd name="T26" fmla="*/ 0 w 255"/>
                <a:gd name="T27" fmla="*/ 0 h 217"/>
                <a:gd name="T28" fmla="*/ 0 w 255"/>
                <a:gd name="T29" fmla="*/ 0 h 217"/>
                <a:gd name="T30" fmla="*/ 0 w 255"/>
                <a:gd name="T31" fmla="*/ 0 h 217"/>
                <a:gd name="T32" fmla="*/ 0 w 255"/>
                <a:gd name="T33" fmla="*/ 0 h 217"/>
                <a:gd name="T34" fmla="*/ 0 w 255"/>
                <a:gd name="T35" fmla="*/ 0 h 217"/>
                <a:gd name="T36" fmla="*/ 0 w 255"/>
                <a:gd name="T37" fmla="*/ 0 h 217"/>
                <a:gd name="T38" fmla="*/ 0 w 255"/>
                <a:gd name="T39" fmla="*/ 0 h 217"/>
                <a:gd name="T40" fmla="*/ 0 w 255"/>
                <a:gd name="T41" fmla="*/ 0 h 2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5"/>
                <a:gd name="T64" fmla="*/ 0 h 217"/>
                <a:gd name="T65" fmla="*/ 255 w 255"/>
                <a:gd name="T66" fmla="*/ 217 h 2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5" h="217">
                  <a:moveTo>
                    <a:pt x="224" y="0"/>
                  </a:moveTo>
                  <a:lnTo>
                    <a:pt x="120" y="46"/>
                  </a:lnTo>
                  <a:lnTo>
                    <a:pt x="105" y="62"/>
                  </a:lnTo>
                  <a:lnTo>
                    <a:pt x="75" y="77"/>
                  </a:lnTo>
                  <a:lnTo>
                    <a:pt x="75" y="139"/>
                  </a:lnTo>
                  <a:lnTo>
                    <a:pt x="60" y="154"/>
                  </a:lnTo>
                  <a:lnTo>
                    <a:pt x="0" y="154"/>
                  </a:lnTo>
                  <a:lnTo>
                    <a:pt x="15" y="201"/>
                  </a:lnTo>
                  <a:lnTo>
                    <a:pt x="30" y="216"/>
                  </a:lnTo>
                  <a:lnTo>
                    <a:pt x="60" y="216"/>
                  </a:lnTo>
                  <a:lnTo>
                    <a:pt x="75" y="185"/>
                  </a:lnTo>
                  <a:lnTo>
                    <a:pt x="149" y="201"/>
                  </a:lnTo>
                  <a:lnTo>
                    <a:pt x="179" y="185"/>
                  </a:lnTo>
                  <a:lnTo>
                    <a:pt x="224" y="185"/>
                  </a:lnTo>
                  <a:lnTo>
                    <a:pt x="239" y="185"/>
                  </a:lnTo>
                  <a:lnTo>
                    <a:pt x="239" y="154"/>
                  </a:lnTo>
                  <a:lnTo>
                    <a:pt x="254" y="139"/>
                  </a:lnTo>
                  <a:lnTo>
                    <a:pt x="254" y="62"/>
                  </a:lnTo>
                  <a:lnTo>
                    <a:pt x="254" y="46"/>
                  </a:lnTo>
                  <a:lnTo>
                    <a:pt x="254" y="15"/>
                  </a:lnTo>
                  <a:lnTo>
                    <a:pt x="224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35" name="Freeform 138"/>
            <p:cNvSpPr>
              <a:spLocks/>
            </p:cNvSpPr>
            <p:nvPr/>
          </p:nvSpPr>
          <p:spPr bwMode="auto">
            <a:xfrm>
              <a:off x="1204" y="1704"/>
              <a:ext cx="84" cy="117"/>
            </a:xfrm>
            <a:custGeom>
              <a:avLst/>
              <a:gdLst>
                <a:gd name="T0" fmla="*/ 0 w 194"/>
                <a:gd name="T1" fmla="*/ 0 h 309"/>
                <a:gd name="T2" fmla="*/ 0 w 194"/>
                <a:gd name="T3" fmla="*/ 0 h 309"/>
                <a:gd name="T4" fmla="*/ 0 w 194"/>
                <a:gd name="T5" fmla="*/ 0 h 309"/>
                <a:gd name="T6" fmla="*/ 0 w 194"/>
                <a:gd name="T7" fmla="*/ 0 h 309"/>
                <a:gd name="T8" fmla="*/ 0 w 194"/>
                <a:gd name="T9" fmla="*/ 0 h 309"/>
                <a:gd name="T10" fmla="*/ 0 w 194"/>
                <a:gd name="T11" fmla="*/ 0 h 309"/>
                <a:gd name="T12" fmla="*/ 0 w 194"/>
                <a:gd name="T13" fmla="*/ 0 h 309"/>
                <a:gd name="T14" fmla="*/ 0 w 194"/>
                <a:gd name="T15" fmla="*/ 0 h 309"/>
                <a:gd name="T16" fmla="*/ 0 w 194"/>
                <a:gd name="T17" fmla="*/ 0 h 309"/>
                <a:gd name="T18" fmla="*/ 0 w 194"/>
                <a:gd name="T19" fmla="*/ 0 h 309"/>
                <a:gd name="T20" fmla="*/ 0 w 194"/>
                <a:gd name="T21" fmla="*/ 0 h 309"/>
                <a:gd name="T22" fmla="*/ 0 w 194"/>
                <a:gd name="T23" fmla="*/ 0 h 309"/>
                <a:gd name="T24" fmla="*/ 0 w 194"/>
                <a:gd name="T25" fmla="*/ 0 h 309"/>
                <a:gd name="T26" fmla="*/ 0 w 194"/>
                <a:gd name="T27" fmla="*/ 0 h 309"/>
                <a:gd name="T28" fmla="*/ 0 w 194"/>
                <a:gd name="T29" fmla="*/ 0 h 309"/>
                <a:gd name="T30" fmla="*/ 0 w 194"/>
                <a:gd name="T31" fmla="*/ 0 h 309"/>
                <a:gd name="T32" fmla="*/ 0 w 194"/>
                <a:gd name="T33" fmla="*/ 0 h 309"/>
                <a:gd name="T34" fmla="*/ 0 w 194"/>
                <a:gd name="T35" fmla="*/ 0 h 309"/>
                <a:gd name="T36" fmla="*/ 0 w 194"/>
                <a:gd name="T37" fmla="*/ 0 h 309"/>
                <a:gd name="T38" fmla="*/ 0 w 194"/>
                <a:gd name="T39" fmla="*/ 0 h 309"/>
                <a:gd name="T40" fmla="*/ 0 w 194"/>
                <a:gd name="T41" fmla="*/ 0 h 309"/>
                <a:gd name="T42" fmla="*/ 0 w 194"/>
                <a:gd name="T43" fmla="*/ 0 h 3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4"/>
                <a:gd name="T67" fmla="*/ 0 h 309"/>
                <a:gd name="T68" fmla="*/ 194 w 194"/>
                <a:gd name="T69" fmla="*/ 309 h 30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4" h="309">
                  <a:moveTo>
                    <a:pt x="193" y="77"/>
                  </a:moveTo>
                  <a:lnTo>
                    <a:pt x="45" y="0"/>
                  </a:lnTo>
                  <a:lnTo>
                    <a:pt x="30" y="15"/>
                  </a:lnTo>
                  <a:lnTo>
                    <a:pt x="30" y="46"/>
                  </a:lnTo>
                  <a:lnTo>
                    <a:pt x="30" y="62"/>
                  </a:lnTo>
                  <a:lnTo>
                    <a:pt x="30" y="139"/>
                  </a:lnTo>
                  <a:lnTo>
                    <a:pt x="15" y="154"/>
                  </a:lnTo>
                  <a:lnTo>
                    <a:pt x="15" y="185"/>
                  </a:lnTo>
                  <a:lnTo>
                    <a:pt x="0" y="185"/>
                  </a:lnTo>
                  <a:lnTo>
                    <a:pt x="30" y="200"/>
                  </a:lnTo>
                  <a:lnTo>
                    <a:pt x="45" y="262"/>
                  </a:lnTo>
                  <a:lnTo>
                    <a:pt x="15" y="277"/>
                  </a:lnTo>
                  <a:lnTo>
                    <a:pt x="45" y="308"/>
                  </a:lnTo>
                  <a:lnTo>
                    <a:pt x="134" y="277"/>
                  </a:lnTo>
                  <a:lnTo>
                    <a:pt x="163" y="246"/>
                  </a:lnTo>
                  <a:lnTo>
                    <a:pt x="178" y="231"/>
                  </a:lnTo>
                  <a:lnTo>
                    <a:pt x="148" y="216"/>
                  </a:lnTo>
                  <a:lnTo>
                    <a:pt x="163" y="185"/>
                  </a:lnTo>
                  <a:lnTo>
                    <a:pt x="163" y="169"/>
                  </a:lnTo>
                  <a:lnTo>
                    <a:pt x="163" y="139"/>
                  </a:lnTo>
                  <a:lnTo>
                    <a:pt x="193" y="154"/>
                  </a:lnTo>
                  <a:lnTo>
                    <a:pt x="193" y="77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36" name="Line 139"/>
            <p:cNvSpPr>
              <a:spLocks noChangeShapeType="1"/>
            </p:cNvSpPr>
            <p:nvPr/>
          </p:nvSpPr>
          <p:spPr bwMode="auto">
            <a:xfrm>
              <a:off x="1167" y="1867"/>
              <a:ext cx="0" cy="5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37" name="Line 140"/>
            <p:cNvSpPr>
              <a:spLocks noChangeShapeType="1"/>
            </p:cNvSpPr>
            <p:nvPr/>
          </p:nvSpPr>
          <p:spPr bwMode="auto">
            <a:xfrm>
              <a:off x="1146" y="1482"/>
              <a:ext cx="7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38" name="Freeform 141"/>
            <p:cNvSpPr>
              <a:spLocks/>
            </p:cNvSpPr>
            <p:nvPr/>
          </p:nvSpPr>
          <p:spPr bwMode="auto">
            <a:xfrm>
              <a:off x="1146" y="1442"/>
              <a:ext cx="58" cy="64"/>
            </a:xfrm>
            <a:custGeom>
              <a:avLst/>
              <a:gdLst>
                <a:gd name="T0" fmla="*/ 0 w 135"/>
                <a:gd name="T1" fmla="*/ 0 h 170"/>
                <a:gd name="T2" fmla="*/ 0 w 135"/>
                <a:gd name="T3" fmla="*/ 0 h 170"/>
                <a:gd name="T4" fmla="*/ 0 w 135"/>
                <a:gd name="T5" fmla="*/ 0 h 170"/>
                <a:gd name="T6" fmla="*/ 0 w 135"/>
                <a:gd name="T7" fmla="*/ 0 h 170"/>
                <a:gd name="T8" fmla="*/ 0 w 135"/>
                <a:gd name="T9" fmla="*/ 0 h 170"/>
                <a:gd name="T10" fmla="*/ 0 w 135"/>
                <a:gd name="T11" fmla="*/ 0 h 170"/>
                <a:gd name="T12" fmla="*/ 0 w 135"/>
                <a:gd name="T13" fmla="*/ 0 h 170"/>
                <a:gd name="T14" fmla="*/ 0 w 135"/>
                <a:gd name="T15" fmla="*/ 0 h 170"/>
                <a:gd name="T16" fmla="*/ 0 w 135"/>
                <a:gd name="T17" fmla="*/ 0 h 170"/>
                <a:gd name="T18" fmla="*/ 0 w 135"/>
                <a:gd name="T19" fmla="*/ 0 h 170"/>
                <a:gd name="T20" fmla="*/ 0 w 135"/>
                <a:gd name="T21" fmla="*/ 0 h 170"/>
                <a:gd name="T22" fmla="*/ 0 w 135"/>
                <a:gd name="T23" fmla="*/ 0 h 170"/>
                <a:gd name="T24" fmla="*/ 0 w 135"/>
                <a:gd name="T25" fmla="*/ 0 h 170"/>
                <a:gd name="T26" fmla="*/ 0 w 135"/>
                <a:gd name="T27" fmla="*/ 0 h 170"/>
                <a:gd name="T28" fmla="*/ 0 w 135"/>
                <a:gd name="T29" fmla="*/ 0 h 170"/>
                <a:gd name="T30" fmla="*/ 0 w 135"/>
                <a:gd name="T31" fmla="*/ 0 h 170"/>
                <a:gd name="T32" fmla="*/ 0 w 135"/>
                <a:gd name="T33" fmla="*/ 0 h 170"/>
                <a:gd name="T34" fmla="*/ 0 w 135"/>
                <a:gd name="T35" fmla="*/ 0 h 170"/>
                <a:gd name="T36" fmla="*/ 0 w 135"/>
                <a:gd name="T37" fmla="*/ 0 h 170"/>
                <a:gd name="T38" fmla="*/ 0 w 135"/>
                <a:gd name="T39" fmla="*/ 0 h 170"/>
                <a:gd name="T40" fmla="*/ 0 w 135"/>
                <a:gd name="T41" fmla="*/ 0 h 170"/>
                <a:gd name="T42" fmla="*/ 0 w 135"/>
                <a:gd name="T43" fmla="*/ 0 h 170"/>
                <a:gd name="T44" fmla="*/ 0 w 135"/>
                <a:gd name="T45" fmla="*/ 0 h 170"/>
                <a:gd name="T46" fmla="*/ 0 w 135"/>
                <a:gd name="T47" fmla="*/ 0 h 17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5"/>
                <a:gd name="T73" fmla="*/ 0 h 170"/>
                <a:gd name="T74" fmla="*/ 135 w 135"/>
                <a:gd name="T75" fmla="*/ 170 h 17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5" h="170">
                  <a:moveTo>
                    <a:pt x="74" y="169"/>
                  </a:moveTo>
                  <a:lnTo>
                    <a:pt x="45" y="154"/>
                  </a:lnTo>
                  <a:lnTo>
                    <a:pt x="45" y="138"/>
                  </a:lnTo>
                  <a:lnTo>
                    <a:pt x="15" y="108"/>
                  </a:lnTo>
                  <a:lnTo>
                    <a:pt x="0" y="108"/>
                  </a:lnTo>
                  <a:lnTo>
                    <a:pt x="15" y="92"/>
                  </a:lnTo>
                  <a:lnTo>
                    <a:pt x="15" y="77"/>
                  </a:lnTo>
                  <a:lnTo>
                    <a:pt x="30" y="46"/>
                  </a:lnTo>
                  <a:lnTo>
                    <a:pt x="30" y="31"/>
                  </a:lnTo>
                  <a:lnTo>
                    <a:pt x="45" y="15"/>
                  </a:lnTo>
                  <a:lnTo>
                    <a:pt x="60" y="0"/>
                  </a:lnTo>
                  <a:lnTo>
                    <a:pt x="74" y="0"/>
                  </a:lnTo>
                  <a:lnTo>
                    <a:pt x="89" y="15"/>
                  </a:lnTo>
                  <a:lnTo>
                    <a:pt x="89" y="31"/>
                  </a:lnTo>
                  <a:lnTo>
                    <a:pt x="89" y="46"/>
                  </a:lnTo>
                  <a:lnTo>
                    <a:pt x="74" y="61"/>
                  </a:lnTo>
                  <a:lnTo>
                    <a:pt x="74" y="77"/>
                  </a:lnTo>
                  <a:lnTo>
                    <a:pt x="74" y="92"/>
                  </a:lnTo>
                  <a:lnTo>
                    <a:pt x="89" y="92"/>
                  </a:lnTo>
                  <a:lnTo>
                    <a:pt x="119" y="108"/>
                  </a:lnTo>
                  <a:lnTo>
                    <a:pt x="134" y="138"/>
                  </a:lnTo>
                  <a:lnTo>
                    <a:pt x="134" y="154"/>
                  </a:lnTo>
                  <a:lnTo>
                    <a:pt x="89" y="154"/>
                  </a:lnTo>
                  <a:lnTo>
                    <a:pt x="74" y="169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39" name="Freeform 142"/>
            <p:cNvSpPr>
              <a:spLocks/>
            </p:cNvSpPr>
            <p:nvPr/>
          </p:nvSpPr>
          <p:spPr bwMode="auto">
            <a:xfrm>
              <a:off x="1198" y="1471"/>
              <a:ext cx="71" cy="30"/>
            </a:xfrm>
            <a:custGeom>
              <a:avLst/>
              <a:gdLst>
                <a:gd name="T0" fmla="*/ 0 w 165"/>
                <a:gd name="T1" fmla="*/ 0 h 78"/>
                <a:gd name="T2" fmla="*/ 0 w 165"/>
                <a:gd name="T3" fmla="*/ 0 h 78"/>
                <a:gd name="T4" fmla="*/ 0 w 165"/>
                <a:gd name="T5" fmla="*/ 0 h 78"/>
                <a:gd name="T6" fmla="*/ 0 w 165"/>
                <a:gd name="T7" fmla="*/ 0 h 78"/>
                <a:gd name="T8" fmla="*/ 0 w 165"/>
                <a:gd name="T9" fmla="*/ 0 h 78"/>
                <a:gd name="T10" fmla="*/ 0 w 165"/>
                <a:gd name="T11" fmla="*/ 0 h 78"/>
                <a:gd name="T12" fmla="*/ 0 w 165"/>
                <a:gd name="T13" fmla="*/ 0 h 78"/>
                <a:gd name="T14" fmla="*/ 0 w 165"/>
                <a:gd name="T15" fmla="*/ 0 h 78"/>
                <a:gd name="T16" fmla="*/ 0 w 165"/>
                <a:gd name="T17" fmla="*/ 0 h 78"/>
                <a:gd name="T18" fmla="*/ 0 w 165"/>
                <a:gd name="T19" fmla="*/ 0 h 78"/>
                <a:gd name="T20" fmla="*/ 0 w 165"/>
                <a:gd name="T21" fmla="*/ 0 h 78"/>
                <a:gd name="T22" fmla="*/ 0 w 165"/>
                <a:gd name="T23" fmla="*/ 0 h 78"/>
                <a:gd name="T24" fmla="*/ 0 w 165"/>
                <a:gd name="T25" fmla="*/ 0 h 78"/>
                <a:gd name="T26" fmla="*/ 0 w 165"/>
                <a:gd name="T27" fmla="*/ 0 h 78"/>
                <a:gd name="T28" fmla="*/ 0 w 165"/>
                <a:gd name="T29" fmla="*/ 0 h 78"/>
                <a:gd name="T30" fmla="*/ 0 w 165"/>
                <a:gd name="T31" fmla="*/ 0 h 78"/>
                <a:gd name="T32" fmla="*/ 0 w 165"/>
                <a:gd name="T33" fmla="*/ 0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5"/>
                <a:gd name="T52" fmla="*/ 0 h 78"/>
                <a:gd name="T53" fmla="*/ 165 w 165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5" h="78">
                  <a:moveTo>
                    <a:pt x="75" y="15"/>
                  </a:moveTo>
                  <a:lnTo>
                    <a:pt x="30" y="0"/>
                  </a:lnTo>
                  <a:lnTo>
                    <a:pt x="0" y="15"/>
                  </a:lnTo>
                  <a:lnTo>
                    <a:pt x="0" y="31"/>
                  </a:lnTo>
                  <a:lnTo>
                    <a:pt x="15" y="62"/>
                  </a:lnTo>
                  <a:lnTo>
                    <a:pt x="30" y="62"/>
                  </a:lnTo>
                  <a:lnTo>
                    <a:pt x="45" y="46"/>
                  </a:lnTo>
                  <a:lnTo>
                    <a:pt x="60" y="62"/>
                  </a:lnTo>
                  <a:lnTo>
                    <a:pt x="75" y="77"/>
                  </a:lnTo>
                  <a:lnTo>
                    <a:pt x="104" y="77"/>
                  </a:lnTo>
                  <a:lnTo>
                    <a:pt x="104" y="62"/>
                  </a:lnTo>
                  <a:lnTo>
                    <a:pt x="134" y="62"/>
                  </a:lnTo>
                  <a:lnTo>
                    <a:pt x="149" y="62"/>
                  </a:lnTo>
                  <a:lnTo>
                    <a:pt x="164" y="62"/>
                  </a:lnTo>
                  <a:lnTo>
                    <a:pt x="134" y="31"/>
                  </a:lnTo>
                  <a:lnTo>
                    <a:pt x="104" y="31"/>
                  </a:lnTo>
                  <a:lnTo>
                    <a:pt x="75" y="15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40" name="Freeform 143"/>
            <p:cNvSpPr>
              <a:spLocks/>
            </p:cNvSpPr>
            <p:nvPr/>
          </p:nvSpPr>
          <p:spPr bwMode="auto">
            <a:xfrm>
              <a:off x="1179" y="1442"/>
              <a:ext cx="32" cy="42"/>
            </a:xfrm>
            <a:custGeom>
              <a:avLst/>
              <a:gdLst>
                <a:gd name="T0" fmla="*/ 0 w 75"/>
                <a:gd name="T1" fmla="*/ 0 h 109"/>
                <a:gd name="T2" fmla="*/ 0 w 75"/>
                <a:gd name="T3" fmla="*/ 0 h 109"/>
                <a:gd name="T4" fmla="*/ 0 w 75"/>
                <a:gd name="T5" fmla="*/ 0 h 109"/>
                <a:gd name="T6" fmla="*/ 0 w 75"/>
                <a:gd name="T7" fmla="*/ 0 h 109"/>
                <a:gd name="T8" fmla="*/ 0 w 75"/>
                <a:gd name="T9" fmla="*/ 0 h 109"/>
                <a:gd name="T10" fmla="*/ 0 w 75"/>
                <a:gd name="T11" fmla="*/ 0 h 109"/>
                <a:gd name="T12" fmla="*/ 0 w 75"/>
                <a:gd name="T13" fmla="*/ 0 h 109"/>
                <a:gd name="T14" fmla="*/ 0 w 75"/>
                <a:gd name="T15" fmla="*/ 0 h 109"/>
                <a:gd name="T16" fmla="*/ 0 w 75"/>
                <a:gd name="T17" fmla="*/ 0 h 109"/>
                <a:gd name="T18" fmla="*/ 0 w 75"/>
                <a:gd name="T19" fmla="*/ 0 h 109"/>
                <a:gd name="T20" fmla="*/ 0 w 75"/>
                <a:gd name="T21" fmla="*/ 0 h 109"/>
                <a:gd name="T22" fmla="*/ 0 w 75"/>
                <a:gd name="T23" fmla="*/ 0 h 109"/>
                <a:gd name="T24" fmla="*/ 0 w 75"/>
                <a:gd name="T25" fmla="*/ 0 h 109"/>
                <a:gd name="T26" fmla="*/ 0 w 75"/>
                <a:gd name="T27" fmla="*/ 0 h 109"/>
                <a:gd name="T28" fmla="*/ 0 w 75"/>
                <a:gd name="T29" fmla="*/ 0 h 1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5"/>
                <a:gd name="T46" fmla="*/ 0 h 109"/>
                <a:gd name="T47" fmla="*/ 75 w 75"/>
                <a:gd name="T48" fmla="*/ 109 h 10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5" h="109">
                  <a:moveTo>
                    <a:pt x="15" y="15"/>
                  </a:moveTo>
                  <a:lnTo>
                    <a:pt x="15" y="31"/>
                  </a:lnTo>
                  <a:lnTo>
                    <a:pt x="15" y="46"/>
                  </a:lnTo>
                  <a:lnTo>
                    <a:pt x="15" y="62"/>
                  </a:lnTo>
                  <a:lnTo>
                    <a:pt x="0" y="62"/>
                  </a:lnTo>
                  <a:lnTo>
                    <a:pt x="0" y="77"/>
                  </a:lnTo>
                  <a:lnTo>
                    <a:pt x="0" y="93"/>
                  </a:lnTo>
                  <a:lnTo>
                    <a:pt x="15" y="93"/>
                  </a:lnTo>
                  <a:lnTo>
                    <a:pt x="30" y="108"/>
                  </a:lnTo>
                  <a:lnTo>
                    <a:pt x="44" y="108"/>
                  </a:lnTo>
                  <a:lnTo>
                    <a:pt x="74" y="77"/>
                  </a:lnTo>
                  <a:lnTo>
                    <a:pt x="59" y="31"/>
                  </a:lnTo>
                  <a:lnTo>
                    <a:pt x="74" y="15"/>
                  </a:lnTo>
                  <a:lnTo>
                    <a:pt x="44" y="0"/>
                  </a:lnTo>
                  <a:lnTo>
                    <a:pt x="15" y="15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41" name="Freeform 144"/>
            <p:cNvSpPr>
              <a:spLocks/>
            </p:cNvSpPr>
            <p:nvPr/>
          </p:nvSpPr>
          <p:spPr bwMode="auto">
            <a:xfrm>
              <a:off x="1160" y="1506"/>
              <a:ext cx="83" cy="76"/>
            </a:xfrm>
            <a:custGeom>
              <a:avLst/>
              <a:gdLst>
                <a:gd name="T0" fmla="*/ 0 w 196"/>
                <a:gd name="T1" fmla="*/ 0 h 201"/>
                <a:gd name="T2" fmla="*/ 0 w 196"/>
                <a:gd name="T3" fmla="*/ 0 h 201"/>
                <a:gd name="T4" fmla="*/ 0 w 196"/>
                <a:gd name="T5" fmla="*/ 0 h 201"/>
                <a:gd name="T6" fmla="*/ 0 w 196"/>
                <a:gd name="T7" fmla="*/ 0 h 201"/>
                <a:gd name="T8" fmla="*/ 0 w 196"/>
                <a:gd name="T9" fmla="*/ 0 h 201"/>
                <a:gd name="T10" fmla="*/ 0 w 196"/>
                <a:gd name="T11" fmla="*/ 0 h 201"/>
                <a:gd name="T12" fmla="*/ 0 w 196"/>
                <a:gd name="T13" fmla="*/ 0 h 201"/>
                <a:gd name="T14" fmla="*/ 0 w 196"/>
                <a:gd name="T15" fmla="*/ 0 h 201"/>
                <a:gd name="T16" fmla="*/ 0 w 196"/>
                <a:gd name="T17" fmla="*/ 0 h 201"/>
                <a:gd name="T18" fmla="*/ 0 w 196"/>
                <a:gd name="T19" fmla="*/ 0 h 201"/>
                <a:gd name="T20" fmla="*/ 0 w 196"/>
                <a:gd name="T21" fmla="*/ 0 h 201"/>
                <a:gd name="T22" fmla="*/ 0 w 196"/>
                <a:gd name="T23" fmla="*/ 0 h 201"/>
                <a:gd name="T24" fmla="*/ 0 w 196"/>
                <a:gd name="T25" fmla="*/ 0 h 201"/>
                <a:gd name="T26" fmla="*/ 0 w 196"/>
                <a:gd name="T27" fmla="*/ 0 h 201"/>
                <a:gd name="T28" fmla="*/ 0 w 196"/>
                <a:gd name="T29" fmla="*/ 0 h 201"/>
                <a:gd name="T30" fmla="*/ 0 w 196"/>
                <a:gd name="T31" fmla="*/ 0 h 201"/>
                <a:gd name="T32" fmla="*/ 0 w 196"/>
                <a:gd name="T33" fmla="*/ 0 h 201"/>
                <a:gd name="T34" fmla="*/ 0 w 196"/>
                <a:gd name="T35" fmla="*/ 0 h 201"/>
                <a:gd name="T36" fmla="*/ 0 w 196"/>
                <a:gd name="T37" fmla="*/ 0 h 201"/>
                <a:gd name="T38" fmla="*/ 0 w 196"/>
                <a:gd name="T39" fmla="*/ 0 h 201"/>
                <a:gd name="T40" fmla="*/ 0 w 196"/>
                <a:gd name="T41" fmla="*/ 0 h 201"/>
                <a:gd name="T42" fmla="*/ 0 w 196"/>
                <a:gd name="T43" fmla="*/ 0 h 201"/>
                <a:gd name="T44" fmla="*/ 0 w 196"/>
                <a:gd name="T45" fmla="*/ 0 h 201"/>
                <a:gd name="T46" fmla="*/ 0 w 196"/>
                <a:gd name="T47" fmla="*/ 0 h 201"/>
                <a:gd name="T48" fmla="*/ 0 w 196"/>
                <a:gd name="T49" fmla="*/ 0 h 201"/>
                <a:gd name="T50" fmla="*/ 0 w 196"/>
                <a:gd name="T51" fmla="*/ 0 h 201"/>
                <a:gd name="T52" fmla="*/ 0 w 196"/>
                <a:gd name="T53" fmla="*/ 0 h 201"/>
                <a:gd name="T54" fmla="*/ 0 w 196"/>
                <a:gd name="T55" fmla="*/ 0 h 201"/>
                <a:gd name="T56" fmla="*/ 0 w 196"/>
                <a:gd name="T57" fmla="*/ 0 h 20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6"/>
                <a:gd name="T88" fmla="*/ 0 h 201"/>
                <a:gd name="T89" fmla="*/ 196 w 196"/>
                <a:gd name="T90" fmla="*/ 201 h 20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6" h="201">
                  <a:moveTo>
                    <a:pt x="15" y="77"/>
                  </a:moveTo>
                  <a:lnTo>
                    <a:pt x="30" y="62"/>
                  </a:lnTo>
                  <a:lnTo>
                    <a:pt x="45" y="77"/>
                  </a:lnTo>
                  <a:lnTo>
                    <a:pt x="60" y="92"/>
                  </a:lnTo>
                  <a:lnTo>
                    <a:pt x="105" y="138"/>
                  </a:lnTo>
                  <a:lnTo>
                    <a:pt x="120" y="138"/>
                  </a:lnTo>
                  <a:lnTo>
                    <a:pt x="150" y="154"/>
                  </a:lnTo>
                  <a:lnTo>
                    <a:pt x="150" y="185"/>
                  </a:lnTo>
                  <a:lnTo>
                    <a:pt x="150" y="200"/>
                  </a:lnTo>
                  <a:lnTo>
                    <a:pt x="165" y="200"/>
                  </a:lnTo>
                  <a:lnTo>
                    <a:pt x="180" y="169"/>
                  </a:lnTo>
                  <a:lnTo>
                    <a:pt x="165" y="169"/>
                  </a:lnTo>
                  <a:lnTo>
                    <a:pt x="180" y="154"/>
                  </a:lnTo>
                  <a:lnTo>
                    <a:pt x="195" y="154"/>
                  </a:lnTo>
                  <a:lnTo>
                    <a:pt x="150" y="123"/>
                  </a:lnTo>
                  <a:lnTo>
                    <a:pt x="120" y="108"/>
                  </a:lnTo>
                  <a:lnTo>
                    <a:pt x="105" y="77"/>
                  </a:lnTo>
                  <a:lnTo>
                    <a:pt x="90" y="77"/>
                  </a:lnTo>
                  <a:lnTo>
                    <a:pt x="90" y="46"/>
                  </a:lnTo>
                  <a:lnTo>
                    <a:pt x="105" y="46"/>
                  </a:lnTo>
                  <a:lnTo>
                    <a:pt x="105" y="31"/>
                  </a:lnTo>
                  <a:lnTo>
                    <a:pt x="105" y="15"/>
                  </a:lnTo>
                  <a:lnTo>
                    <a:pt x="90" y="0"/>
                  </a:lnTo>
                  <a:lnTo>
                    <a:pt x="45" y="15"/>
                  </a:lnTo>
                  <a:lnTo>
                    <a:pt x="30" y="31"/>
                  </a:lnTo>
                  <a:lnTo>
                    <a:pt x="15" y="31"/>
                  </a:lnTo>
                  <a:lnTo>
                    <a:pt x="0" y="31"/>
                  </a:lnTo>
                  <a:lnTo>
                    <a:pt x="0" y="46"/>
                  </a:lnTo>
                  <a:lnTo>
                    <a:pt x="15" y="77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42" name="Freeform 145"/>
            <p:cNvSpPr>
              <a:spLocks/>
            </p:cNvSpPr>
            <p:nvPr/>
          </p:nvSpPr>
          <p:spPr bwMode="auto">
            <a:xfrm>
              <a:off x="1204" y="1582"/>
              <a:ext cx="21" cy="12"/>
            </a:xfrm>
            <a:custGeom>
              <a:avLst/>
              <a:gdLst>
                <a:gd name="T0" fmla="*/ 0 w 46"/>
                <a:gd name="T1" fmla="*/ 0 h 31"/>
                <a:gd name="T2" fmla="*/ 0 w 46"/>
                <a:gd name="T3" fmla="*/ 0 h 31"/>
                <a:gd name="T4" fmla="*/ 0 w 46"/>
                <a:gd name="T5" fmla="*/ 0 h 31"/>
                <a:gd name="T6" fmla="*/ 0 w 46"/>
                <a:gd name="T7" fmla="*/ 0 h 31"/>
                <a:gd name="T8" fmla="*/ 0 w 46"/>
                <a:gd name="T9" fmla="*/ 0 h 31"/>
                <a:gd name="T10" fmla="*/ 0 w 46"/>
                <a:gd name="T11" fmla="*/ 0 h 31"/>
                <a:gd name="T12" fmla="*/ 0 w 46"/>
                <a:gd name="T13" fmla="*/ 0 h 31"/>
                <a:gd name="T14" fmla="*/ 0 w 46"/>
                <a:gd name="T15" fmla="*/ 0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"/>
                <a:gd name="T25" fmla="*/ 0 h 31"/>
                <a:gd name="T26" fmla="*/ 46 w 46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" h="31">
                  <a:moveTo>
                    <a:pt x="45" y="0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30" y="30"/>
                  </a:lnTo>
                  <a:lnTo>
                    <a:pt x="45" y="15"/>
                  </a:lnTo>
                  <a:lnTo>
                    <a:pt x="30" y="15"/>
                  </a:lnTo>
                  <a:lnTo>
                    <a:pt x="45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43" name="Freeform 146"/>
            <p:cNvSpPr>
              <a:spLocks/>
            </p:cNvSpPr>
            <p:nvPr/>
          </p:nvSpPr>
          <p:spPr bwMode="auto">
            <a:xfrm>
              <a:off x="1173" y="1558"/>
              <a:ext cx="7" cy="18"/>
            </a:xfrm>
            <a:custGeom>
              <a:avLst/>
              <a:gdLst>
                <a:gd name="T0" fmla="*/ 0 w 17"/>
                <a:gd name="T1" fmla="*/ 0 h 47"/>
                <a:gd name="T2" fmla="*/ 0 w 17"/>
                <a:gd name="T3" fmla="*/ 0 h 47"/>
                <a:gd name="T4" fmla="*/ 0 w 17"/>
                <a:gd name="T5" fmla="*/ 0 h 47"/>
                <a:gd name="T6" fmla="*/ 0 w 17"/>
                <a:gd name="T7" fmla="*/ 0 h 47"/>
                <a:gd name="T8" fmla="*/ 0 w 17"/>
                <a:gd name="T9" fmla="*/ 0 h 47"/>
                <a:gd name="T10" fmla="*/ 0 w 17"/>
                <a:gd name="T11" fmla="*/ 0 h 47"/>
                <a:gd name="T12" fmla="*/ 0 w 17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47"/>
                <a:gd name="T23" fmla="*/ 17 w 17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47">
                  <a:moveTo>
                    <a:pt x="0" y="15"/>
                  </a:moveTo>
                  <a:lnTo>
                    <a:pt x="0" y="31"/>
                  </a:lnTo>
                  <a:lnTo>
                    <a:pt x="0" y="46"/>
                  </a:lnTo>
                  <a:lnTo>
                    <a:pt x="16" y="31"/>
                  </a:lnTo>
                  <a:lnTo>
                    <a:pt x="16" y="15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44" name="Freeform 147"/>
            <p:cNvSpPr>
              <a:spLocks/>
            </p:cNvSpPr>
            <p:nvPr/>
          </p:nvSpPr>
          <p:spPr bwMode="auto">
            <a:xfrm>
              <a:off x="1153" y="1500"/>
              <a:ext cx="26" cy="18"/>
            </a:xfrm>
            <a:custGeom>
              <a:avLst/>
              <a:gdLst>
                <a:gd name="T0" fmla="*/ 0 w 60"/>
                <a:gd name="T1" fmla="*/ 0 h 47"/>
                <a:gd name="T2" fmla="*/ 0 w 60"/>
                <a:gd name="T3" fmla="*/ 0 h 47"/>
                <a:gd name="T4" fmla="*/ 0 w 60"/>
                <a:gd name="T5" fmla="*/ 0 h 47"/>
                <a:gd name="T6" fmla="*/ 0 w 60"/>
                <a:gd name="T7" fmla="*/ 0 h 47"/>
                <a:gd name="T8" fmla="*/ 0 w 60"/>
                <a:gd name="T9" fmla="*/ 0 h 47"/>
                <a:gd name="T10" fmla="*/ 0 w 60"/>
                <a:gd name="T11" fmla="*/ 0 h 47"/>
                <a:gd name="T12" fmla="*/ 0 w 60"/>
                <a:gd name="T13" fmla="*/ 0 h 47"/>
                <a:gd name="T14" fmla="*/ 0 w 60"/>
                <a:gd name="T15" fmla="*/ 0 h 47"/>
                <a:gd name="T16" fmla="*/ 0 w 60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47"/>
                <a:gd name="T29" fmla="*/ 60 w 60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47">
                  <a:moveTo>
                    <a:pt x="59" y="15"/>
                  </a:moveTo>
                  <a:lnTo>
                    <a:pt x="30" y="0"/>
                  </a:lnTo>
                  <a:lnTo>
                    <a:pt x="0" y="31"/>
                  </a:lnTo>
                  <a:lnTo>
                    <a:pt x="0" y="46"/>
                  </a:lnTo>
                  <a:lnTo>
                    <a:pt x="15" y="46"/>
                  </a:lnTo>
                  <a:lnTo>
                    <a:pt x="30" y="46"/>
                  </a:lnTo>
                  <a:lnTo>
                    <a:pt x="44" y="46"/>
                  </a:lnTo>
                  <a:lnTo>
                    <a:pt x="59" y="31"/>
                  </a:lnTo>
                  <a:lnTo>
                    <a:pt x="59" y="15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45" name="Freeform 148"/>
            <p:cNvSpPr>
              <a:spLocks/>
            </p:cNvSpPr>
            <p:nvPr/>
          </p:nvSpPr>
          <p:spPr bwMode="auto">
            <a:xfrm>
              <a:off x="1179" y="1488"/>
              <a:ext cx="51" cy="25"/>
            </a:xfrm>
            <a:custGeom>
              <a:avLst/>
              <a:gdLst>
                <a:gd name="T0" fmla="*/ 0 w 120"/>
                <a:gd name="T1" fmla="*/ 0 h 63"/>
                <a:gd name="T2" fmla="*/ 0 w 120"/>
                <a:gd name="T3" fmla="*/ 0 h 63"/>
                <a:gd name="T4" fmla="*/ 0 w 120"/>
                <a:gd name="T5" fmla="*/ 0 h 63"/>
                <a:gd name="T6" fmla="*/ 0 w 120"/>
                <a:gd name="T7" fmla="*/ 0 h 63"/>
                <a:gd name="T8" fmla="*/ 0 w 120"/>
                <a:gd name="T9" fmla="*/ 0 h 63"/>
                <a:gd name="T10" fmla="*/ 0 w 120"/>
                <a:gd name="T11" fmla="*/ 0 h 63"/>
                <a:gd name="T12" fmla="*/ 0 w 120"/>
                <a:gd name="T13" fmla="*/ 0 h 63"/>
                <a:gd name="T14" fmla="*/ 0 w 120"/>
                <a:gd name="T15" fmla="*/ 0 h 63"/>
                <a:gd name="T16" fmla="*/ 0 w 120"/>
                <a:gd name="T17" fmla="*/ 0 h 63"/>
                <a:gd name="T18" fmla="*/ 0 w 120"/>
                <a:gd name="T19" fmla="*/ 0 h 63"/>
                <a:gd name="T20" fmla="*/ 0 w 120"/>
                <a:gd name="T21" fmla="*/ 0 h 63"/>
                <a:gd name="T22" fmla="*/ 0 w 120"/>
                <a:gd name="T23" fmla="*/ 0 h 63"/>
                <a:gd name="T24" fmla="*/ 0 w 120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"/>
                <a:gd name="T40" fmla="*/ 0 h 63"/>
                <a:gd name="T41" fmla="*/ 120 w 120"/>
                <a:gd name="T42" fmla="*/ 63 h 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" h="63">
                  <a:moveTo>
                    <a:pt x="60" y="16"/>
                  </a:moveTo>
                  <a:lnTo>
                    <a:pt x="60" y="31"/>
                  </a:lnTo>
                  <a:lnTo>
                    <a:pt x="15" y="31"/>
                  </a:lnTo>
                  <a:lnTo>
                    <a:pt x="0" y="47"/>
                  </a:lnTo>
                  <a:lnTo>
                    <a:pt x="0" y="62"/>
                  </a:lnTo>
                  <a:lnTo>
                    <a:pt x="45" y="47"/>
                  </a:lnTo>
                  <a:lnTo>
                    <a:pt x="60" y="62"/>
                  </a:lnTo>
                  <a:lnTo>
                    <a:pt x="104" y="62"/>
                  </a:lnTo>
                  <a:lnTo>
                    <a:pt x="119" y="31"/>
                  </a:lnTo>
                  <a:lnTo>
                    <a:pt x="104" y="16"/>
                  </a:lnTo>
                  <a:lnTo>
                    <a:pt x="89" y="0"/>
                  </a:lnTo>
                  <a:lnTo>
                    <a:pt x="74" y="16"/>
                  </a:lnTo>
                  <a:lnTo>
                    <a:pt x="60" y="16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46" name="Freeform 149"/>
            <p:cNvSpPr>
              <a:spLocks/>
            </p:cNvSpPr>
            <p:nvPr/>
          </p:nvSpPr>
          <p:spPr bwMode="auto">
            <a:xfrm>
              <a:off x="1224" y="1494"/>
              <a:ext cx="45" cy="24"/>
            </a:xfrm>
            <a:custGeom>
              <a:avLst/>
              <a:gdLst>
                <a:gd name="T0" fmla="*/ 0 w 105"/>
                <a:gd name="T1" fmla="*/ 0 h 62"/>
                <a:gd name="T2" fmla="*/ 0 w 105"/>
                <a:gd name="T3" fmla="*/ 0 h 62"/>
                <a:gd name="T4" fmla="*/ 0 w 105"/>
                <a:gd name="T5" fmla="*/ 0 h 62"/>
                <a:gd name="T6" fmla="*/ 0 w 105"/>
                <a:gd name="T7" fmla="*/ 0 h 62"/>
                <a:gd name="T8" fmla="*/ 0 w 105"/>
                <a:gd name="T9" fmla="*/ 0 h 62"/>
                <a:gd name="T10" fmla="*/ 0 w 105"/>
                <a:gd name="T11" fmla="*/ 0 h 62"/>
                <a:gd name="T12" fmla="*/ 0 w 105"/>
                <a:gd name="T13" fmla="*/ 0 h 62"/>
                <a:gd name="T14" fmla="*/ 0 w 105"/>
                <a:gd name="T15" fmla="*/ 0 h 62"/>
                <a:gd name="T16" fmla="*/ 0 w 105"/>
                <a:gd name="T17" fmla="*/ 0 h 62"/>
                <a:gd name="T18" fmla="*/ 0 w 105"/>
                <a:gd name="T19" fmla="*/ 0 h 62"/>
                <a:gd name="T20" fmla="*/ 0 w 105"/>
                <a:gd name="T21" fmla="*/ 0 h 62"/>
                <a:gd name="T22" fmla="*/ 0 w 105"/>
                <a:gd name="T23" fmla="*/ 0 h 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"/>
                <a:gd name="T37" fmla="*/ 0 h 62"/>
                <a:gd name="T38" fmla="*/ 105 w 105"/>
                <a:gd name="T39" fmla="*/ 62 h 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" h="62">
                  <a:moveTo>
                    <a:pt x="89" y="0"/>
                  </a:moveTo>
                  <a:lnTo>
                    <a:pt x="74" y="0"/>
                  </a:lnTo>
                  <a:lnTo>
                    <a:pt x="45" y="0"/>
                  </a:lnTo>
                  <a:lnTo>
                    <a:pt x="45" y="15"/>
                  </a:lnTo>
                  <a:lnTo>
                    <a:pt x="15" y="15"/>
                  </a:lnTo>
                  <a:lnTo>
                    <a:pt x="0" y="46"/>
                  </a:lnTo>
                  <a:lnTo>
                    <a:pt x="30" y="61"/>
                  </a:lnTo>
                  <a:lnTo>
                    <a:pt x="45" y="46"/>
                  </a:lnTo>
                  <a:lnTo>
                    <a:pt x="74" y="61"/>
                  </a:lnTo>
                  <a:lnTo>
                    <a:pt x="89" y="31"/>
                  </a:lnTo>
                  <a:lnTo>
                    <a:pt x="104" y="15"/>
                  </a:lnTo>
                  <a:lnTo>
                    <a:pt x="89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47" name="Freeform 150"/>
            <p:cNvSpPr>
              <a:spLocks/>
            </p:cNvSpPr>
            <p:nvPr/>
          </p:nvSpPr>
          <p:spPr bwMode="auto">
            <a:xfrm>
              <a:off x="1248" y="1547"/>
              <a:ext cx="15" cy="23"/>
            </a:xfrm>
            <a:custGeom>
              <a:avLst/>
              <a:gdLst>
                <a:gd name="T0" fmla="*/ 0 w 30"/>
                <a:gd name="T1" fmla="*/ 0 h 62"/>
                <a:gd name="T2" fmla="*/ 0 w 30"/>
                <a:gd name="T3" fmla="*/ 0 h 62"/>
                <a:gd name="T4" fmla="*/ 1 w 30"/>
                <a:gd name="T5" fmla="*/ 0 h 62"/>
                <a:gd name="T6" fmla="*/ 1 w 30"/>
                <a:gd name="T7" fmla="*/ 0 h 62"/>
                <a:gd name="T8" fmla="*/ 1 w 30"/>
                <a:gd name="T9" fmla="*/ 0 h 62"/>
                <a:gd name="T10" fmla="*/ 0 w 30"/>
                <a:gd name="T11" fmla="*/ 0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62"/>
                <a:gd name="T20" fmla="*/ 30 w 30"/>
                <a:gd name="T21" fmla="*/ 62 h 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62">
                  <a:moveTo>
                    <a:pt x="0" y="15"/>
                  </a:moveTo>
                  <a:lnTo>
                    <a:pt x="0" y="46"/>
                  </a:lnTo>
                  <a:lnTo>
                    <a:pt x="29" y="61"/>
                  </a:lnTo>
                  <a:lnTo>
                    <a:pt x="29" y="46"/>
                  </a:lnTo>
                  <a:lnTo>
                    <a:pt x="15" y="0"/>
                  </a:lnTo>
                  <a:lnTo>
                    <a:pt x="0" y="15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48" name="Oval 151"/>
            <p:cNvSpPr>
              <a:spLocks noChangeArrowheads="1"/>
            </p:cNvSpPr>
            <p:nvPr/>
          </p:nvSpPr>
          <p:spPr bwMode="auto">
            <a:xfrm>
              <a:off x="1198" y="1594"/>
              <a:ext cx="6" cy="5"/>
            </a:xfrm>
            <a:prstGeom prst="ellipse">
              <a:avLst/>
            </a:pr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4000" dirty="0">
                <a:solidFill>
                  <a:srgbClr val="000000"/>
                </a:solidFill>
              </a:endParaRPr>
            </a:p>
          </p:txBody>
        </p:sp>
        <p:sp>
          <p:nvSpPr>
            <p:cNvPr id="149" name="Freeform 152"/>
            <p:cNvSpPr>
              <a:spLocks/>
            </p:cNvSpPr>
            <p:nvPr/>
          </p:nvSpPr>
          <p:spPr bwMode="auto">
            <a:xfrm>
              <a:off x="1167" y="1593"/>
              <a:ext cx="31" cy="53"/>
            </a:xfrm>
            <a:custGeom>
              <a:avLst/>
              <a:gdLst>
                <a:gd name="T0" fmla="*/ 0 w 75"/>
                <a:gd name="T1" fmla="*/ 0 h 140"/>
                <a:gd name="T2" fmla="*/ 0 w 75"/>
                <a:gd name="T3" fmla="*/ 0 h 140"/>
                <a:gd name="T4" fmla="*/ 0 w 75"/>
                <a:gd name="T5" fmla="*/ 0 h 140"/>
                <a:gd name="T6" fmla="*/ 0 w 75"/>
                <a:gd name="T7" fmla="*/ 0 h 140"/>
                <a:gd name="T8" fmla="*/ 0 w 75"/>
                <a:gd name="T9" fmla="*/ 0 h 140"/>
                <a:gd name="T10" fmla="*/ 0 w 75"/>
                <a:gd name="T11" fmla="*/ 0 h 140"/>
                <a:gd name="T12" fmla="*/ 0 w 75"/>
                <a:gd name="T13" fmla="*/ 0 h 140"/>
                <a:gd name="T14" fmla="*/ 0 w 75"/>
                <a:gd name="T15" fmla="*/ 0 h 140"/>
                <a:gd name="T16" fmla="*/ 0 w 75"/>
                <a:gd name="T17" fmla="*/ 0 h 140"/>
                <a:gd name="T18" fmla="*/ 0 w 75"/>
                <a:gd name="T19" fmla="*/ 0 h 140"/>
                <a:gd name="T20" fmla="*/ 0 w 75"/>
                <a:gd name="T21" fmla="*/ 0 h 140"/>
                <a:gd name="T22" fmla="*/ 0 w 75"/>
                <a:gd name="T23" fmla="*/ 0 h 140"/>
                <a:gd name="T24" fmla="*/ 0 w 75"/>
                <a:gd name="T25" fmla="*/ 0 h 140"/>
                <a:gd name="T26" fmla="*/ 0 w 75"/>
                <a:gd name="T27" fmla="*/ 0 h 1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5"/>
                <a:gd name="T43" fmla="*/ 0 h 140"/>
                <a:gd name="T44" fmla="*/ 75 w 75"/>
                <a:gd name="T45" fmla="*/ 140 h 1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5" h="140">
                  <a:moveTo>
                    <a:pt x="15" y="15"/>
                  </a:moveTo>
                  <a:lnTo>
                    <a:pt x="15" y="46"/>
                  </a:lnTo>
                  <a:lnTo>
                    <a:pt x="0" y="62"/>
                  </a:lnTo>
                  <a:lnTo>
                    <a:pt x="0" y="93"/>
                  </a:lnTo>
                  <a:lnTo>
                    <a:pt x="30" y="108"/>
                  </a:lnTo>
                  <a:lnTo>
                    <a:pt x="30" y="139"/>
                  </a:lnTo>
                  <a:lnTo>
                    <a:pt x="44" y="139"/>
                  </a:lnTo>
                  <a:lnTo>
                    <a:pt x="44" y="108"/>
                  </a:lnTo>
                  <a:lnTo>
                    <a:pt x="59" y="108"/>
                  </a:lnTo>
                  <a:lnTo>
                    <a:pt x="74" y="93"/>
                  </a:lnTo>
                  <a:lnTo>
                    <a:pt x="44" y="77"/>
                  </a:lnTo>
                  <a:lnTo>
                    <a:pt x="59" y="15"/>
                  </a:lnTo>
                  <a:lnTo>
                    <a:pt x="44" y="0"/>
                  </a:lnTo>
                  <a:lnTo>
                    <a:pt x="15" y="15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50" name="Freeform 153"/>
            <p:cNvSpPr>
              <a:spLocks/>
            </p:cNvSpPr>
            <p:nvPr/>
          </p:nvSpPr>
          <p:spPr bwMode="auto">
            <a:xfrm>
              <a:off x="1179" y="1628"/>
              <a:ext cx="116" cy="105"/>
            </a:xfrm>
            <a:custGeom>
              <a:avLst/>
              <a:gdLst>
                <a:gd name="T0" fmla="*/ 0 w 270"/>
                <a:gd name="T1" fmla="*/ 0 h 278"/>
                <a:gd name="T2" fmla="*/ 0 w 270"/>
                <a:gd name="T3" fmla="*/ 0 h 278"/>
                <a:gd name="T4" fmla="*/ 0 w 270"/>
                <a:gd name="T5" fmla="*/ 0 h 278"/>
                <a:gd name="T6" fmla="*/ 0 w 270"/>
                <a:gd name="T7" fmla="*/ 0 h 278"/>
                <a:gd name="T8" fmla="*/ 0 w 270"/>
                <a:gd name="T9" fmla="*/ 0 h 278"/>
                <a:gd name="T10" fmla="*/ 0 w 270"/>
                <a:gd name="T11" fmla="*/ 0 h 278"/>
                <a:gd name="T12" fmla="*/ 0 w 270"/>
                <a:gd name="T13" fmla="*/ 0 h 278"/>
                <a:gd name="T14" fmla="*/ 0 w 270"/>
                <a:gd name="T15" fmla="*/ 0 h 278"/>
                <a:gd name="T16" fmla="*/ 0 w 270"/>
                <a:gd name="T17" fmla="*/ 0 h 278"/>
                <a:gd name="T18" fmla="*/ 0 w 270"/>
                <a:gd name="T19" fmla="*/ 0 h 278"/>
                <a:gd name="T20" fmla="*/ 0 w 270"/>
                <a:gd name="T21" fmla="*/ 0 h 278"/>
                <a:gd name="T22" fmla="*/ 0 w 270"/>
                <a:gd name="T23" fmla="*/ 0 h 278"/>
                <a:gd name="T24" fmla="*/ 0 w 270"/>
                <a:gd name="T25" fmla="*/ 0 h 278"/>
                <a:gd name="T26" fmla="*/ 0 w 270"/>
                <a:gd name="T27" fmla="*/ 0 h 278"/>
                <a:gd name="T28" fmla="*/ 0 w 270"/>
                <a:gd name="T29" fmla="*/ 0 h 278"/>
                <a:gd name="T30" fmla="*/ 0 w 270"/>
                <a:gd name="T31" fmla="*/ 0 h 278"/>
                <a:gd name="T32" fmla="*/ 0 w 270"/>
                <a:gd name="T33" fmla="*/ 0 h 278"/>
                <a:gd name="T34" fmla="*/ 0 w 270"/>
                <a:gd name="T35" fmla="*/ 0 h 278"/>
                <a:gd name="T36" fmla="*/ 0 w 270"/>
                <a:gd name="T37" fmla="*/ 0 h 278"/>
                <a:gd name="T38" fmla="*/ 0 w 270"/>
                <a:gd name="T39" fmla="*/ 0 h 278"/>
                <a:gd name="T40" fmla="*/ 0 w 270"/>
                <a:gd name="T41" fmla="*/ 0 h 278"/>
                <a:gd name="T42" fmla="*/ 0 w 270"/>
                <a:gd name="T43" fmla="*/ 0 h 278"/>
                <a:gd name="T44" fmla="*/ 0 w 270"/>
                <a:gd name="T45" fmla="*/ 0 h 278"/>
                <a:gd name="T46" fmla="*/ 0 w 270"/>
                <a:gd name="T47" fmla="*/ 0 h 278"/>
                <a:gd name="T48" fmla="*/ 0 w 270"/>
                <a:gd name="T49" fmla="*/ 0 h 27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0"/>
                <a:gd name="T76" fmla="*/ 0 h 278"/>
                <a:gd name="T77" fmla="*/ 270 w 270"/>
                <a:gd name="T78" fmla="*/ 278 h 27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0" h="278">
                  <a:moveTo>
                    <a:pt x="45" y="0"/>
                  </a:moveTo>
                  <a:lnTo>
                    <a:pt x="30" y="15"/>
                  </a:lnTo>
                  <a:lnTo>
                    <a:pt x="15" y="15"/>
                  </a:lnTo>
                  <a:lnTo>
                    <a:pt x="15" y="46"/>
                  </a:lnTo>
                  <a:lnTo>
                    <a:pt x="0" y="46"/>
                  </a:lnTo>
                  <a:lnTo>
                    <a:pt x="0" y="92"/>
                  </a:lnTo>
                  <a:lnTo>
                    <a:pt x="0" y="108"/>
                  </a:lnTo>
                  <a:lnTo>
                    <a:pt x="0" y="139"/>
                  </a:lnTo>
                  <a:lnTo>
                    <a:pt x="15" y="169"/>
                  </a:lnTo>
                  <a:lnTo>
                    <a:pt x="60" y="200"/>
                  </a:lnTo>
                  <a:lnTo>
                    <a:pt x="90" y="215"/>
                  </a:lnTo>
                  <a:lnTo>
                    <a:pt x="105" y="200"/>
                  </a:lnTo>
                  <a:lnTo>
                    <a:pt x="254" y="277"/>
                  </a:lnTo>
                  <a:lnTo>
                    <a:pt x="254" y="262"/>
                  </a:lnTo>
                  <a:lnTo>
                    <a:pt x="269" y="262"/>
                  </a:lnTo>
                  <a:lnTo>
                    <a:pt x="269" y="231"/>
                  </a:lnTo>
                  <a:lnTo>
                    <a:pt x="269" y="92"/>
                  </a:lnTo>
                  <a:lnTo>
                    <a:pt x="254" y="62"/>
                  </a:lnTo>
                  <a:lnTo>
                    <a:pt x="269" y="31"/>
                  </a:lnTo>
                  <a:lnTo>
                    <a:pt x="209" y="0"/>
                  </a:lnTo>
                  <a:lnTo>
                    <a:pt x="179" y="15"/>
                  </a:lnTo>
                  <a:lnTo>
                    <a:pt x="194" y="46"/>
                  </a:lnTo>
                  <a:lnTo>
                    <a:pt x="164" y="62"/>
                  </a:lnTo>
                  <a:lnTo>
                    <a:pt x="105" y="31"/>
                  </a:lnTo>
                  <a:lnTo>
                    <a:pt x="45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51" name="Freeform 154"/>
            <p:cNvSpPr>
              <a:spLocks/>
            </p:cNvSpPr>
            <p:nvPr/>
          </p:nvSpPr>
          <p:spPr bwMode="auto">
            <a:xfrm>
              <a:off x="1204" y="1512"/>
              <a:ext cx="71" cy="53"/>
            </a:xfrm>
            <a:custGeom>
              <a:avLst/>
              <a:gdLst>
                <a:gd name="T0" fmla="*/ 0 w 165"/>
                <a:gd name="T1" fmla="*/ 0 h 139"/>
                <a:gd name="T2" fmla="*/ 0 w 165"/>
                <a:gd name="T3" fmla="*/ 0 h 139"/>
                <a:gd name="T4" fmla="*/ 0 w 165"/>
                <a:gd name="T5" fmla="*/ 0 h 139"/>
                <a:gd name="T6" fmla="*/ 0 w 165"/>
                <a:gd name="T7" fmla="*/ 0 h 139"/>
                <a:gd name="T8" fmla="*/ 0 w 165"/>
                <a:gd name="T9" fmla="*/ 0 h 139"/>
                <a:gd name="T10" fmla="*/ 0 w 165"/>
                <a:gd name="T11" fmla="*/ 0 h 139"/>
                <a:gd name="T12" fmla="*/ 0 w 165"/>
                <a:gd name="T13" fmla="*/ 0 h 139"/>
                <a:gd name="T14" fmla="*/ 0 w 165"/>
                <a:gd name="T15" fmla="*/ 0 h 139"/>
                <a:gd name="T16" fmla="*/ 0 w 165"/>
                <a:gd name="T17" fmla="*/ 0 h 139"/>
                <a:gd name="T18" fmla="*/ 0 w 165"/>
                <a:gd name="T19" fmla="*/ 0 h 139"/>
                <a:gd name="T20" fmla="*/ 0 w 165"/>
                <a:gd name="T21" fmla="*/ 0 h 139"/>
                <a:gd name="T22" fmla="*/ 0 w 165"/>
                <a:gd name="T23" fmla="*/ 0 h 139"/>
                <a:gd name="T24" fmla="*/ 0 w 165"/>
                <a:gd name="T25" fmla="*/ 0 h 139"/>
                <a:gd name="T26" fmla="*/ 0 w 165"/>
                <a:gd name="T27" fmla="*/ 0 h 139"/>
                <a:gd name="T28" fmla="*/ 0 w 165"/>
                <a:gd name="T29" fmla="*/ 0 h 139"/>
                <a:gd name="T30" fmla="*/ 0 w 165"/>
                <a:gd name="T31" fmla="*/ 0 h 139"/>
                <a:gd name="T32" fmla="*/ 0 w 165"/>
                <a:gd name="T33" fmla="*/ 0 h 139"/>
                <a:gd name="T34" fmla="*/ 0 w 165"/>
                <a:gd name="T35" fmla="*/ 0 h 139"/>
                <a:gd name="T36" fmla="*/ 0 w 165"/>
                <a:gd name="T37" fmla="*/ 0 h 139"/>
                <a:gd name="T38" fmla="*/ 0 w 165"/>
                <a:gd name="T39" fmla="*/ 0 h 1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5"/>
                <a:gd name="T61" fmla="*/ 0 h 139"/>
                <a:gd name="T62" fmla="*/ 165 w 165"/>
                <a:gd name="T63" fmla="*/ 139 h 1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5" h="139">
                  <a:moveTo>
                    <a:pt x="45" y="0"/>
                  </a:moveTo>
                  <a:lnTo>
                    <a:pt x="75" y="15"/>
                  </a:lnTo>
                  <a:lnTo>
                    <a:pt x="89" y="0"/>
                  </a:lnTo>
                  <a:lnTo>
                    <a:pt x="119" y="15"/>
                  </a:lnTo>
                  <a:lnTo>
                    <a:pt x="149" y="31"/>
                  </a:lnTo>
                  <a:lnTo>
                    <a:pt x="149" y="46"/>
                  </a:lnTo>
                  <a:lnTo>
                    <a:pt x="149" y="77"/>
                  </a:lnTo>
                  <a:lnTo>
                    <a:pt x="164" y="107"/>
                  </a:lnTo>
                  <a:lnTo>
                    <a:pt x="134" y="138"/>
                  </a:lnTo>
                  <a:lnTo>
                    <a:pt x="119" y="92"/>
                  </a:lnTo>
                  <a:lnTo>
                    <a:pt x="104" y="107"/>
                  </a:lnTo>
                  <a:lnTo>
                    <a:pt x="60" y="61"/>
                  </a:lnTo>
                  <a:lnTo>
                    <a:pt x="45" y="61"/>
                  </a:lnTo>
                  <a:lnTo>
                    <a:pt x="30" y="46"/>
                  </a:lnTo>
                  <a:lnTo>
                    <a:pt x="15" y="31"/>
                  </a:lnTo>
                  <a:lnTo>
                    <a:pt x="15" y="46"/>
                  </a:lnTo>
                  <a:lnTo>
                    <a:pt x="0" y="31"/>
                  </a:lnTo>
                  <a:lnTo>
                    <a:pt x="0" y="15"/>
                  </a:lnTo>
                  <a:lnTo>
                    <a:pt x="0" y="0"/>
                  </a:lnTo>
                  <a:lnTo>
                    <a:pt x="45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52" name="Freeform 155"/>
            <p:cNvSpPr>
              <a:spLocks/>
            </p:cNvSpPr>
            <p:nvPr/>
          </p:nvSpPr>
          <p:spPr bwMode="auto">
            <a:xfrm>
              <a:off x="1262" y="1547"/>
              <a:ext cx="38" cy="47"/>
            </a:xfrm>
            <a:custGeom>
              <a:avLst/>
              <a:gdLst>
                <a:gd name="T0" fmla="*/ 0 w 91"/>
                <a:gd name="T1" fmla="*/ 0 h 123"/>
                <a:gd name="T2" fmla="*/ 0 w 91"/>
                <a:gd name="T3" fmla="*/ 0 h 123"/>
                <a:gd name="T4" fmla="*/ 0 w 91"/>
                <a:gd name="T5" fmla="*/ 0 h 123"/>
                <a:gd name="T6" fmla="*/ 0 w 91"/>
                <a:gd name="T7" fmla="*/ 0 h 123"/>
                <a:gd name="T8" fmla="*/ 0 w 91"/>
                <a:gd name="T9" fmla="*/ 0 h 123"/>
                <a:gd name="T10" fmla="*/ 0 w 91"/>
                <a:gd name="T11" fmla="*/ 0 h 123"/>
                <a:gd name="T12" fmla="*/ 0 w 91"/>
                <a:gd name="T13" fmla="*/ 0 h 123"/>
                <a:gd name="T14" fmla="*/ 0 w 91"/>
                <a:gd name="T15" fmla="*/ 0 h 123"/>
                <a:gd name="T16" fmla="*/ 0 w 91"/>
                <a:gd name="T17" fmla="*/ 0 h 123"/>
                <a:gd name="T18" fmla="*/ 0 w 91"/>
                <a:gd name="T19" fmla="*/ 0 h 123"/>
                <a:gd name="T20" fmla="*/ 0 w 91"/>
                <a:gd name="T21" fmla="*/ 0 h 123"/>
                <a:gd name="T22" fmla="*/ 0 w 91"/>
                <a:gd name="T23" fmla="*/ 0 h 123"/>
                <a:gd name="T24" fmla="*/ 0 w 91"/>
                <a:gd name="T25" fmla="*/ 0 h 123"/>
                <a:gd name="T26" fmla="*/ 0 w 91"/>
                <a:gd name="T27" fmla="*/ 0 h 123"/>
                <a:gd name="T28" fmla="*/ 0 w 91"/>
                <a:gd name="T29" fmla="*/ 0 h 123"/>
                <a:gd name="T30" fmla="*/ 0 w 91"/>
                <a:gd name="T31" fmla="*/ 0 h 123"/>
                <a:gd name="T32" fmla="*/ 0 w 91"/>
                <a:gd name="T33" fmla="*/ 0 h 123"/>
                <a:gd name="T34" fmla="*/ 0 w 91"/>
                <a:gd name="T35" fmla="*/ 0 h 123"/>
                <a:gd name="T36" fmla="*/ 0 w 91"/>
                <a:gd name="T37" fmla="*/ 0 h 123"/>
                <a:gd name="T38" fmla="*/ 0 w 91"/>
                <a:gd name="T39" fmla="*/ 0 h 123"/>
                <a:gd name="T40" fmla="*/ 0 w 91"/>
                <a:gd name="T41" fmla="*/ 0 h 1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1"/>
                <a:gd name="T64" fmla="*/ 0 h 123"/>
                <a:gd name="T65" fmla="*/ 91 w 91"/>
                <a:gd name="T66" fmla="*/ 123 h 12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1" h="123">
                  <a:moveTo>
                    <a:pt x="0" y="61"/>
                  </a:moveTo>
                  <a:lnTo>
                    <a:pt x="0" y="76"/>
                  </a:lnTo>
                  <a:lnTo>
                    <a:pt x="15" y="92"/>
                  </a:lnTo>
                  <a:lnTo>
                    <a:pt x="30" y="92"/>
                  </a:lnTo>
                  <a:lnTo>
                    <a:pt x="15" y="92"/>
                  </a:lnTo>
                  <a:lnTo>
                    <a:pt x="30" y="122"/>
                  </a:lnTo>
                  <a:lnTo>
                    <a:pt x="45" y="107"/>
                  </a:lnTo>
                  <a:lnTo>
                    <a:pt x="45" y="92"/>
                  </a:lnTo>
                  <a:lnTo>
                    <a:pt x="60" y="107"/>
                  </a:lnTo>
                  <a:lnTo>
                    <a:pt x="60" y="76"/>
                  </a:lnTo>
                  <a:lnTo>
                    <a:pt x="45" y="61"/>
                  </a:lnTo>
                  <a:lnTo>
                    <a:pt x="30" y="31"/>
                  </a:lnTo>
                  <a:lnTo>
                    <a:pt x="60" y="46"/>
                  </a:lnTo>
                  <a:lnTo>
                    <a:pt x="60" y="15"/>
                  </a:lnTo>
                  <a:lnTo>
                    <a:pt x="90" y="31"/>
                  </a:lnTo>
                  <a:lnTo>
                    <a:pt x="90" y="15"/>
                  </a:lnTo>
                  <a:lnTo>
                    <a:pt x="75" y="15"/>
                  </a:lnTo>
                  <a:lnTo>
                    <a:pt x="60" y="0"/>
                  </a:lnTo>
                  <a:lnTo>
                    <a:pt x="30" y="15"/>
                  </a:lnTo>
                  <a:lnTo>
                    <a:pt x="0" y="46"/>
                  </a:lnTo>
                  <a:lnTo>
                    <a:pt x="0" y="61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53" name="Freeform 156"/>
            <p:cNvSpPr>
              <a:spLocks/>
            </p:cNvSpPr>
            <p:nvPr/>
          </p:nvSpPr>
          <p:spPr bwMode="auto">
            <a:xfrm>
              <a:off x="1256" y="1494"/>
              <a:ext cx="64" cy="41"/>
            </a:xfrm>
            <a:custGeom>
              <a:avLst/>
              <a:gdLst>
                <a:gd name="T0" fmla="*/ 0 w 150"/>
                <a:gd name="T1" fmla="*/ 0 h 108"/>
                <a:gd name="T2" fmla="*/ 0 w 150"/>
                <a:gd name="T3" fmla="*/ 0 h 108"/>
                <a:gd name="T4" fmla="*/ 0 w 150"/>
                <a:gd name="T5" fmla="*/ 0 h 108"/>
                <a:gd name="T6" fmla="*/ 0 w 150"/>
                <a:gd name="T7" fmla="*/ 0 h 108"/>
                <a:gd name="T8" fmla="*/ 0 w 150"/>
                <a:gd name="T9" fmla="*/ 0 h 108"/>
                <a:gd name="T10" fmla="*/ 0 w 150"/>
                <a:gd name="T11" fmla="*/ 0 h 108"/>
                <a:gd name="T12" fmla="*/ 0 w 150"/>
                <a:gd name="T13" fmla="*/ 0 h 108"/>
                <a:gd name="T14" fmla="*/ 0 w 150"/>
                <a:gd name="T15" fmla="*/ 0 h 108"/>
                <a:gd name="T16" fmla="*/ 0 w 150"/>
                <a:gd name="T17" fmla="*/ 0 h 108"/>
                <a:gd name="T18" fmla="*/ 0 w 150"/>
                <a:gd name="T19" fmla="*/ 0 h 108"/>
                <a:gd name="T20" fmla="*/ 0 w 150"/>
                <a:gd name="T21" fmla="*/ 0 h 108"/>
                <a:gd name="T22" fmla="*/ 0 w 150"/>
                <a:gd name="T23" fmla="*/ 0 h 108"/>
                <a:gd name="T24" fmla="*/ 0 w 150"/>
                <a:gd name="T25" fmla="*/ 0 h 108"/>
                <a:gd name="T26" fmla="*/ 0 w 150"/>
                <a:gd name="T27" fmla="*/ 0 h 108"/>
                <a:gd name="T28" fmla="*/ 0 w 150"/>
                <a:gd name="T29" fmla="*/ 0 h 108"/>
                <a:gd name="T30" fmla="*/ 0 w 150"/>
                <a:gd name="T31" fmla="*/ 0 h 1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0"/>
                <a:gd name="T49" fmla="*/ 0 h 108"/>
                <a:gd name="T50" fmla="*/ 150 w 150"/>
                <a:gd name="T51" fmla="*/ 108 h 10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0" h="108">
                  <a:moveTo>
                    <a:pt x="30" y="15"/>
                  </a:moveTo>
                  <a:lnTo>
                    <a:pt x="15" y="31"/>
                  </a:lnTo>
                  <a:lnTo>
                    <a:pt x="0" y="61"/>
                  </a:lnTo>
                  <a:lnTo>
                    <a:pt x="30" y="76"/>
                  </a:lnTo>
                  <a:lnTo>
                    <a:pt x="30" y="92"/>
                  </a:lnTo>
                  <a:lnTo>
                    <a:pt x="45" y="107"/>
                  </a:lnTo>
                  <a:lnTo>
                    <a:pt x="89" y="107"/>
                  </a:lnTo>
                  <a:lnTo>
                    <a:pt x="104" y="92"/>
                  </a:lnTo>
                  <a:lnTo>
                    <a:pt x="134" y="107"/>
                  </a:lnTo>
                  <a:lnTo>
                    <a:pt x="134" y="76"/>
                  </a:lnTo>
                  <a:lnTo>
                    <a:pt x="149" y="61"/>
                  </a:lnTo>
                  <a:lnTo>
                    <a:pt x="119" y="61"/>
                  </a:lnTo>
                  <a:lnTo>
                    <a:pt x="119" y="31"/>
                  </a:lnTo>
                  <a:lnTo>
                    <a:pt x="89" y="0"/>
                  </a:lnTo>
                  <a:lnTo>
                    <a:pt x="75" y="15"/>
                  </a:lnTo>
                  <a:lnTo>
                    <a:pt x="30" y="15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54" name="Freeform 157"/>
            <p:cNvSpPr>
              <a:spLocks/>
            </p:cNvSpPr>
            <p:nvPr/>
          </p:nvSpPr>
          <p:spPr bwMode="auto">
            <a:xfrm>
              <a:off x="1269" y="1530"/>
              <a:ext cx="45" cy="23"/>
            </a:xfrm>
            <a:custGeom>
              <a:avLst/>
              <a:gdLst>
                <a:gd name="T0" fmla="*/ 0 w 105"/>
                <a:gd name="T1" fmla="*/ 0 h 62"/>
                <a:gd name="T2" fmla="*/ 0 w 105"/>
                <a:gd name="T3" fmla="*/ 0 h 62"/>
                <a:gd name="T4" fmla="*/ 0 w 105"/>
                <a:gd name="T5" fmla="*/ 0 h 62"/>
                <a:gd name="T6" fmla="*/ 0 w 105"/>
                <a:gd name="T7" fmla="*/ 0 h 62"/>
                <a:gd name="T8" fmla="*/ 0 w 105"/>
                <a:gd name="T9" fmla="*/ 0 h 62"/>
                <a:gd name="T10" fmla="*/ 0 w 105"/>
                <a:gd name="T11" fmla="*/ 0 h 62"/>
                <a:gd name="T12" fmla="*/ 0 w 105"/>
                <a:gd name="T13" fmla="*/ 0 h 62"/>
                <a:gd name="T14" fmla="*/ 0 w 105"/>
                <a:gd name="T15" fmla="*/ 0 h 62"/>
                <a:gd name="T16" fmla="*/ 0 w 105"/>
                <a:gd name="T17" fmla="*/ 0 h 62"/>
                <a:gd name="T18" fmla="*/ 0 w 105"/>
                <a:gd name="T19" fmla="*/ 0 h 62"/>
                <a:gd name="T20" fmla="*/ 0 w 105"/>
                <a:gd name="T21" fmla="*/ 0 h 62"/>
                <a:gd name="T22" fmla="*/ 0 w 105"/>
                <a:gd name="T23" fmla="*/ 0 h 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"/>
                <a:gd name="T37" fmla="*/ 0 h 62"/>
                <a:gd name="T38" fmla="*/ 105 w 105"/>
                <a:gd name="T39" fmla="*/ 62 h 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" h="62">
                  <a:moveTo>
                    <a:pt x="104" y="15"/>
                  </a:moveTo>
                  <a:lnTo>
                    <a:pt x="74" y="0"/>
                  </a:lnTo>
                  <a:lnTo>
                    <a:pt x="59" y="15"/>
                  </a:lnTo>
                  <a:lnTo>
                    <a:pt x="15" y="15"/>
                  </a:lnTo>
                  <a:lnTo>
                    <a:pt x="0" y="0"/>
                  </a:lnTo>
                  <a:lnTo>
                    <a:pt x="0" y="31"/>
                  </a:lnTo>
                  <a:lnTo>
                    <a:pt x="15" y="61"/>
                  </a:lnTo>
                  <a:lnTo>
                    <a:pt x="45" y="46"/>
                  </a:lnTo>
                  <a:lnTo>
                    <a:pt x="59" y="61"/>
                  </a:lnTo>
                  <a:lnTo>
                    <a:pt x="74" y="61"/>
                  </a:lnTo>
                  <a:lnTo>
                    <a:pt x="89" y="46"/>
                  </a:lnTo>
                  <a:lnTo>
                    <a:pt x="104" y="15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55" name="Freeform 158"/>
            <p:cNvSpPr>
              <a:spLocks/>
            </p:cNvSpPr>
            <p:nvPr/>
          </p:nvSpPr>
          <p:spPr bwMode="auto">
            <a:xfrm>
              <a:off x="1287" y="1634"/>
              <a:ext cx="91" cy="81"/>
            </a:xfrm>
            <a:custGeom>
              <a:avLst/>
              <a:gdLst>
                <a:gd name="T0" fmla="*/ 0 w 211"/>
                <a:gd name="T1" fmla="*/ 0 h 216"/>
                <a:gd name="T2" fmla="*/ 0 w 211"/>
                <a:gd name="T3" fmla="*/ 0 h 216"/>
                <a:gd name="T4" fmla="*/ 0 w 211"/>
                <a:gd name="T5" fmla="*/ 0 h 216"/>
                <a:gd name="T6" fmla="*/ 0 w 211"/>
                <a:gd name="T7" fmla="*/ 0 h 216"/>
                <a:gd name="T8" fmla="*/ 0 w 211"/>
                <a:gd name="T9" fmla="*/ 0 h 216"/>
                <a:gd name="T10" fmla="*/ 0 w 211"/>
                <a:gd name="T11" fmla="*/ 0 h 216"/>
                <a:gd name="T12" fmla="*/ 0 w 211"/>
                <a:gd name="T13" fmla="*/ 0 h 216"/>
                <a:gd name="T14" fmla="*/ 0 w 211"/>
                <a:gd name="T15" fmla="*/ 0 h 216"/>
                <a:gd name="T16" fmla="*/ 0 w 211"/>
                <a:gd name="T17" fmla="*/ 0 h 216"/>
                <a:gd name="T18" fmla="*/ 0 w 211"/>
                <a:gd name="T19" fmla="*/ 0 h 216"/>
                <a:gd name="T20" fmla="*/ 0 w 211"/>
                <a:gd name="T21" fmla="*/ 0 h 216"/>
                <a:gd name="T22" fmla="*/ 0 w 211"/>
                <a:gd name="T23" fmla="*/ 0 h 216"/>
                <a:gd name="T24" fmla="*/ 0 w 211"/>
                <a:gd name="T25" fmla="*/ 0 h 216"/>
                <a:gd name="T26" fmla="*/ 0 w 211"/>
                <a:gd name="T27" fmla="*/ 0 h 216"/>
                <a:gd name="T28" fmla="*/ 0 w 211"/>
                <a:gd name="T29" fmla="*/ 0 h 216"/>
                <a:gd name="T30" fmla="*/ 0 w 211"/>
                <a:gd name="T31" fmla="*/ 0 h 2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1"/>
                <a:gd name="T49" fmla="*/ 0 h 216"/>
                <a:gd name="T50" fmla="*/ 211 w 211"/>
                <a:gd name="T51" fmla="*/ 216 h 2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1" h="216">
                  <a:moveTo>
                    <a:pt x="15" y="15"/>
                  </a:moveTo>
                  <a:lnTo>
                    <a:pt x="0" y="46"/>
                  </a:lnTo>
                  <a:lnTo>
                    <a:pt x="15" y="77"/>
                  </a:lnTo>
                  <a:lnTo>
                    <a:pt x="15" y="215"/>
                  </a:lnTo>
                  <a:lnTo>
                    <a:pt x="165" y="200"/>
                  </a:lnTo>
                  <a:lnTo>
                    <a:pt x="180" y="215"/>
                  </a:lnTo>
                  <a:lnTo>
                    <a:pt x="210" y="184"/>
                  </a:lnTo>
                  <a:lnTo>
                    <a:pt x="135" y="61"/>
                  </a:lnTo>
                  <a:lnTo>
                    <a:pt x="135" y="46"/>
                  </a:lnTo>
                  <a:lnTo>
                    <a:pt x="165" y="92"/>
                  </a:lnTo>
                  <a:lnTo>
                    <a:pt x="180" y="61"/>
                  </a:lnTo>
                  <a:lnTo>
                    <a:pt x="165" y="15"/>
                  </a:lnTo>
                  <a:lnTo>
                    <a:pt x="150" y="15"/>
                  </a:lnTo>
                  <a:lnTo>
                    <a:pt x="120" y="0"/>
                  </a:lnTo>
                  <a:lnTo>
                    <a:pt x="90" y="15"/>
                  </a:lnTo>
                  <a:lnTo>
                    <a:pt x="15" y="15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56" name="Line 159"/>
            <p:cNvSpPr>
              <a:spLocks noChangeShapeType="1"/>
            </p:cNvSpPr>
            <p:nvPr/>
          </p:nvSpPr>
          <p:spPr bwMode="auto">
            <a:xfrm>
              <a:off x="1358" y="1640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57" name="Line 160"/>
            <p:cNvSpPr>
              <a:spLocks noChangeShapeType="1"/>
            </p:cNvSpPr>
            <p:nvPr/>
          </p:nvSpPr>
          <p:spPr bwMode="auto">
            <a:xfrm>
              <a:off x="1358" y="1646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58" name="Line 161"/>
            <p:cNvSpPr>
              <a:spLocks noChangeShapeType="1"/>
            </p:cNvSpPr>
            <p:nvPr/>
          </p:nvSpPr>
          <p:spPr bwMode="auto">
            <a:xfrm flipV="1">
              <a:off x="1372" y="1646"/>
              <a:ext cx="0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59" name="Line 162"/>
            <p:cNvSpPr>
              <a:spLocks noChangeShapeType="1"/>
            </p:cNvSpPr>
            <p:nvPr/>
          </p:nvSpPr>
          <p:spPr bwMode="auto">
            <a:xfrm flipV="1">
              <a:off x="1372" y="1640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60" name="Line 163"/>
            <p:cNvSpPr>
              <a:spLocks noChangeShapeType="1"/>
            </p:cNvSpPr>
            <p:nvPr/>
          </p:nvSpPr>
          <p:spPr bwMode="auto">
            <a:xfrm flipV="1">
              <a:off x="1372" y="1634"/>
              <a:ext cx="0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61" name="Line 164"/>
            <p:cNvSpPr>
              <a:spLocks noChangeShapeType="1"/>
            </p:cNvSpPr>
            <p:nvPr/>
          </p:nvSpPr>
          <p:spPr bwMode="auto">
            <a:xfrm flipV="1">
              <a:off x="1372" y="1617"/>
              <a:ext cx="6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62" name="Freeform 165"/>
            <p:cNvSpPr>
              <a:spLocks/>
            </p:cNvSpPr>
            <p:nvPr/>
          </p:nvSpPr>
          <p:spPr bwMode="auto">
            <a:xfrm>
              <a:off x="1346" y="1600"/>
              <a:ext cx="12" cy="11"/>
            </a:xfrm>
            <a:custGeom>
              <a:avLst/>
              <a:gdLst>
                <a:gd name="T0" fmla="*/ 0 w 30"/>
                <a:gd name="T1" fmla="*/ 0 h 31"/>
                <a:gd name="T2" fmla="*/ 0 w 30"/>
                <a:gd name="T3" fmla="*/ 0 h 31"/>
                <a:gd name="T4" fmla="*/ 0 w 30"/>
                <a:gd name="T5" fmla="*/ 0 h 31"/>
                <a:gd name="T6" fmla="*/ 0 w 30"/>
                <a:gd name="T7" fmla="*/ 0 h 31"/>
                <a:gd name="T8" fmla="*/ 0 w 30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1"/>
                <a:gd name="T17" fmla="*/ 30 w 30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1">
                  <a:moveTo>
                    <a:pt x="29" y="0"/>
                  </a:moveTo>
                  <a:lnTo>
                    <a:pt x="0" y="15"/>
                  </a:lnTo>
                  <a:lnTo>
                    <a:pt x="0" y="30"/>
                  </a:lnTo>
                  <a:lnTo>
                    <a:pt x="29" y="15"/>
                  </a:lnTo>
                  <a:lnTo>
                    <a:pt x="29" y="0"/>
                  </a:lnTo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63" name="Freeform 166"/>
            <p:cNvSpPr>
              <a:spLocks/>
            </p:cNvSpPr>
            <p:nvPr/>
          </p:nvSpPr>
          <p:spPr bwMode="auto">
            <a:xfrm>
              <a:off x="1372" y="1617"/>
              <a:ext cx="0" cy="17"/>
            </a:xfrm>
            <a:custGeom>
              <a:avLst/>
              <a:gdLst>
                <a:gd name="T0" fmla="*/ 0 w 1"/>
                <a:gd name="T1" fmla="*/ 0 h 47"/>
                <a:gd name="T2" fmla="*/ 0 w 1"/>
                <a:gd name="T3" fmla="*/ 0 h 47"/>
                <a:gd name="T4" fmla="*/ 0 w 1"/>
                <a:gd name="T5" fmla="*/ 0 h 47"/>
                <a:gd name="T6" fmla="*/ 0 w 1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47"/>
                <a:gd name="T14" fmla="*/ 0 w 1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47">
                  <a:moveTo>
                    <a:pt x="0" y="0"/>
                  </a:moveTo>
                  <a:lnTo>
                    <a:pt x="0" y="46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64" name="Line 167"/>
            <p:cNvSpPr>
              <a:spLocks noChangeShapeType="1"/>
            </p:cNvSpPr>
            <p:nvPr/>
          </p:nvSpPr>
          <p:spPr bwMode="auto">
            <a:xfrm>
              <a:off x="1372" y="1634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65" name="Line 168"/>
            <p:cNvSpPr>
              <a:spLocks noChangeShapeType="1"/>
            </p:cNvSpPr>
            <p:nvPr/>
          </p:nvSpPr>
          <p:spPr bwMode="auto">
            <a:xfrm>
              <a:off x="1372" y="1628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66" name="Line 169"/>
            <p:cNvSpPr>
              <a:spLocks noChangeShapeType="1"/>
            </p:cNvSpPr>
            <p:nvPr/>
          </p:nvSpPr>
          <p:spPr bwMode="auto">
            <a:xfrm>
              <a:off x="1372" y="1622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67" name="Line 170"/>
            <p:cNvSpPr>
              <a:spLocks noChangeShapeType="1"/>
            </p:cNvSpPr>
            <p:nvPr/>
          </p:nvSpPr>
          <p:spPr bwMode="auto">
            <a:xfrm>
              <a:off x="1372" y="1617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68" name="Line 171"/>
            <p:cNvSpPr>
              <a:spLocks noChangeShapeType="1"/>
            </p:cNvSpPr>
            <p:nvPr/>
          </p:nvSpPr>
          <p:spPr bwMode="auto">
            <a:xfrm>
              <a:off x="1372" y="1617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69" name="Line 172"/>
            <p:cNvSpPr>
              <a:spLocks noChangeShapeType="1"/>
            </p:cNvSpPr>
            <p:nvPr/>
          </p:nvSpPr>
          <p:spPr bwMode="auto">
            <a:xfrm>
              <a:off x="1372" y="1622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70" name="Line 173"/>
            <p:cNvSpPr>
              <a:spLocks noChangeShapeType="1"/>
            </p:cNvSpPr>
            <p:nvPr/>
          </p:nvSpPr>
          <p:spPr bwMode="auto">
            <a:xfrm>
              <a:off x="1372" y="1628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71" name="Line 174"/>
            <p:cNvSpPr>
              <a:spLocks noChangeShapeType="1"/>
            </p:cNvSpPr>
            <p:nvPr/>
          </p:nvSpPr>
          <p:spPr bwMode="auto">
            <a:xfrm flipH="1">
              <a:off x="1365" y="1628"/>
              <a:ext cx="6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72" name="Line 175"/>
            <p:cNvSpPr>
              <a:spLocks noChangeShapeType="1"/>
            </p:cNvSpPr>
            <p:nvPr/>
          </p:nvSpPr>
          <p:spPr bwMode="auto">
            <a:xfrm>
              <a:off x="1365" y="1634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73" name="Line 176"/>
            <p:cNvSpPr>
              <a:spLocks noChangeShapeType="1"/>
            </p:cNvSpPr>
            <p:nvPr/>
          </p:nvSpPr>
          <p:spPr bwMode="auto">
            <a:xfrm>
              <a:off x="1372" y="1634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74" name="Freeform 177"/>
            <p:cNvSpPr>
              <a:spLocks/>
            </p:cNvSpPr>
            <p:nvPr/>
          </p:nvSpPr>
          <p:spPr bwMode="auto">
            <a:xfrm>
              <a:off x="1358" y="1617"/>
              <a:ext cx="14" cy="41"/>
            </a:xfrm>
            <a:custGeom>
              <a:avLst/>
              <a:gdLst>
                <a:gd name="T0" fmla="*/ 0 w 32"/>
                <a:gd name="T1" fmla="*/ 0 h 108"/>
                <a:gd name="T2" fmla="*/ 0 w 32"/>
                <a:gd name="T3" fmla="*/ 0 h 108"/>
                <a:gd name="T4" fmla="*/ 0 w 32"/>
                <a:gd name="T5" fmla="*/ 0 h 108"/>
                <a:gd name="T6" fmla="*/ 0 w 32"/>
                <a:gd name="T7" fmla="*/ 0 h 108"/>
                <a:gd name="T8" fmla="*/ 0 w 32"/>
                <a:gd name="T9" fmla="*/ 0 h 108"/>
                <a:gd name="T10" fmla="*/ 0 w 32"/>
                <a:gd name="T11" fmla="*/ 0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108"/>
                <a:gd name="T20" fmla="*/ 32 w 32"/>
                <a:gd name="T21" fmla="*/ 108 h 1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108">
                  <a:moveTo>
                    <a:pt x="0" y="61"/>
                  </a:moveTo>
                  <a:lnTo>
                    <a:pt x="16" y="107"/>
                  </a:lnTo>
                  <a:lnTo>
                    <a:pt x="31" y="46"/>
                  </a:lnTo>
                  <a:lnTo>
                    <a:pt x="31" y="31"/>
                  </a:lnTo>
                  <a:lnTo>
                    <a:pt x="31" y="0"/>
                  </a:lnTo>
                  <a:lnTo>
                    <a:pt x="0" y="61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75" name="Freeform 178"/>
            <p:cNvSpPr>
              <a:spLocks/>
            </p:cNvSpPr>
            <p:nvPr/>
          </p:nvSpPr>
          <p:spPr bwMode="auto">
            <a:xfrm>
              <a:off x="1372" y="1605"/>
              <a:ext cx="6" cy="12"/>
            </a:xfrm>
            <a:custGeom>
              <a:avLst/>
              <a:gdLst>
                <a:gd name="T0" fmla="*/ 0 w 17"/>
                <a:gd name="T1" fmla="*/ 0 h 32"/>
                <a:gd name="T2" fmla="*/ 0 w 17"/>
                <a:gd name="T3" fmla="*/ 0 h 32"/>
                <a:gd name="T4" fmla="*/ 0 w 17"/>
                <a:gd name="T5" fmla="*/ 0 h 32"/>
                <a:gd name="T6" fmla="*/ 0 w 17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2"/>
                <a:gd name="T14" fmla="*/ 17 w 17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2">
                  <a:moveTo>
                    <a:pt x="0" y="31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76" name="Freeform 179"/>
            <p:cNvSpPr>
              <a:spLocks/>
            </p:cNvSpPr>
            <p:nvPr/>
          </p:nvSpPr>
          <p:spPr bwMode="auto">
            <a:xfrm>
              <a:off x="1217" y="1791"/>
              <a:ext cx="97" cy="70"/>
            </a:xfrm>
            <a:custGeom>
              <a:avLst/>
              <a:gdLst>
                <a:gd name="T0" fmla="*/ 0 w 224"/>
                <a:gd name="T1" fmla="*/ 0 h 185"/>
                <a:gd name="T2" fmla="*/ 0 w 224"/>
                <a:gd name="T3" fmla="*/ 0 h 185"/>
                <a:gd name="T4" fmla="*/ 0 w 224"/>
                <a:gd name="T5" fmla="*/ 0 h 185"/>
                <a:gd name="T6" fmla="*/ 0 w 224"/>
                <a:gd name="T7" fmla="*/ 0 h 185"/>
                <a:gd name="T8" fmla="*/ 0 w 224"/>
                <a:gd name="T9" fmla="*/ 0 h 185"/>
                <a:gd name="T10" fmla="*/ 0 w 224"/>
                <a:gd name="T11" fmla="*/ 0 h 185"/>
                <a:gd name="T12" fmla="*/ 0 w 224"/>
                <a:gd name="T13" fmla="*/ 0 h 185"/>
                <a:gd name="T14" fmla="*/ 0 w 224"/>
                <a:gd name="T15" fmla="*/ 0 h 185"/>
                <a:gd name="T16" fmla="*/ 0 w 224"/>
                <a:gd name="T17" fmla="*/ 0 h 185"/>
                <a:gd name="T18" fmla="*/ 0 w 224"/>
                <a:gd name="T19" fmla="*/ 0 h 185"/>
                <a:gd name="T20" fmla="*/ 0 w 224"/>
                <a:gd name="T21" fmla="*/ 0 h 185"/>
                <a:gd name="T22" fmla="*/ 0 w 224"/>
                <a:gd name="T23" fmla="*/ 0 h 185"/>
                <a:gd name="T24" fmla="*/ 0 w 224"/>
                <a:gd name="T25" fmla="*/ 0 h 185"/>
                <a:gd name="T26" fmla="*/ 0 w 224"/>
                <a:gd name="T27" fmla="*/ 0 h 185"/>
                <a:gd name="T28" fmla="*/ 0 w 224"/>
                <a:gd name="T29" fmla="*/ 0 h 185"/>
                <a:gd name="T30" fmla="*/ 0 w 224"/>
                <a:gd name="T31" fmla="*/ 0 h 185"/>
                <a:gd name="T32" fmla="*/ 0 w 224"/>
                <a:gd name="T33" fmla="*/ 0 h 185"/>
                <a:gd name="T34" fmla="*/ 0 w 224"/>
                <a:gd name="T35" fmla="*/ 0 h 185"/>
                <a:gd name="T36" fmla="*/ 0 w 224"/>
                <a:gd name="T37" fmla="*/ 0 h 1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4"/>
                <a:gd name="T58" fmla="*/ 0 h 185"/>
                <a:gd name="T59" fmla="*/ 224 w 224"/>
                <a:gd name="T60" fmla="*/ 185 h 18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4" h="185">
                  <a:moveTo>
                    <a:pt x="223" y="123"/>
                  </a:moveTo>
                  <a:lnTo>
                    <a:pt x="193" y="61"/>
                  </a:lnTo>
                  <a:lnTo>
                    <a:pt x="164" y="61"/>
                  </a:lnTo>
                  <a:lnTo>
                    <a:pt x="164" y="15"/>
                  </a:lnTo>
                  <a:lnTo>
                    <a:pt x="149" y="0"/>
                  </a:lnTo>
                  <a:lnTo>
                    <a:pt x="134" y="15"/>
                  </a:lnTo>
                  <a:lnTo>
                    <a:pt x="104" y="46"/>
                  </a:lnTo>
                  <a:lnTo>
                    <a:pt x="15" y="77"/>
                  </a:lnTo>
                  <a:lnTo>
                    <a:pt x="0" y="107"/>
                  </a:lnTo>
                  <a:lnTo>
                    <a:pt x="15" y="153"/>
                  </a:lnTo>
                  <a:lnTo>
                    <a:pt x="30" y="184"/>
                  </a:lnTo>
                  <a:lnTo>
                    <a:pt x="45" y="153"/>
                  </a:lnTo>
                  <a:lnTo>
                    <a:pt x="59" y="153"/>
                  </a:lnTo>
                  <a:lnTo>
                    <a:pt x="74" y="123"/>
                  </a:lnTo>
                  <a:lnTo>
                    <a:pt x="89" y="123"/>
                  </a:lnTo>
                  <a:lnTo>
                    <a:pt x="134" y="138"/>
                  </a:lnTo>
                  <a:lnTo>
                    <a:pt x="149" y="123"/>
                  </a:lnTo>
                  <a:lnTo>
                    <a:pt x="193" y="123"/>
                  </a:lnTo>
                  <a:lnTo>
                    <a:pt x="223" y="123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77" name="Freeform 180"/>
            <p:cNvSpPr>
              <a:spLocks/>
            </p:cNvSpPr>
            <p:nvPr/>
          </p:nvSpPr>
          <p:spPr bwMode="auto">
            <a:xfrm>
              <a:off x="1332" y="1878"/>
              <a:ext cx="7" cy="18"/>
            </a:xfrm>
            <a:custGeom>
              <a:avLst/>
              <a:gdLst>
                <a:gd name="T0" fmla="*/ 0 w 17"/>
                <a:gd name="T1" fmla="*/ 0 h 47"/>
                <a:gd name="T2" fmla="*/ 0 w 17"/>
                <a:gd name="T3" fmla="*/ 0 h 47"/>
                <a:gd name="T4" fmla="*/ 0 w 17"/>
                <a:gd name="T5" fmla="*/ 0 h 47"/>
                <a:gd name="T6" fmla="*/ 0 w 17"/>
                <a:gd name="T7" fmla="*/ 0 h 47"/>
                <a:gd name="T8" fmla="*/ 0 w 17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7"/>
                <a:gd name="T17" fmla="*/ 17 w 17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7">
                  <a:moveTo>
                    <a:pt x="0" y="0"/>
                  </a:moveTo>
                  <a:lnTo>
                    <a:pt x="0" y="46"/>
                  </a:lnTo>
                  <a:lnTo>
                    <a:pt x="16" y="31"/>
                  </a:lnTo>
                  <a:lnTo>
                    <a:pt x="16" y="15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78" name="Freeform 181"/>
            <p:cNvSpPr>
              <a:spLocks/>
            </p:cNvSpPr>
            <p:nvPr/>
          </p:nvSpPr>
          <p:spPr bwMode="auto">
            <a:xfrm>
              <a:off x="1192" y="1849"/>
              <a:ext cx="51" cy="58"/>
            </a:xfrm>
            <a:custGeom>
              <a:avLst/>
              <a:gdLst>
                <a:gd name="T0" fmla="*/ 0 w 120"/>
                <a:gd name="T1" fmla="*/ 0 h 154"/>
                <a:gd name="T2" fmla="*/ 0 w 120"/>
                <a:gd name="T3" fmla="*/ 0 h 154"/>
                <a:gd name="T4" fmla="*/ 0 w 120"/>
                <a:gd name="T5" fmla="*/ 0 h 154"/>
                <a:gd name="T6" fmla="*/ 0 w 120"/>
                <a:gd name="T7" fmla="*/ 0 h 154"/>
                <a:gd name="T8" fmla="*/ 0 w 120"/>
                <a:gd name="T9" fmla="*/ 0 h 154"/>
                <a:gd name="T10" fmla="*/ 0 w 120"/>
                <a:gd name="T11" fmla="*/ 0 h 154"/>
                <a:gd name="T12" fmla="*/ 0 w 120"/>
                <a:gd name="T13" fmla="*/ 0 h 154"/>
                <a:gd name="T14" fmla="*/ 0 w 120"/>
                <a:gd name="T15" fmla="*/ 0 h 154"/>
                <a:gd name="T16" fmla="*/ 0 w 120"/>
                <a:gd name="T17" fmla="*/ 0 h 154"/>
                <a:gd name="T18" fmla="*/ 0 w 120"/>
                <a:gd name="T19" fmla="*/ 0 h 154"/>
                <a:gd name="T20" fmla="*/ 0 w 120"/>
                <a:gd name="T21" fmla="*/ 0 h 154"/>
                <a:gd name="T22" fmla="*/ 0 w 120"/>
                <a:gd name="T23" fmla="*/ 0 h 154"/>
                <a:gd name="T24" fmla="*/ 0 w 120"/>
                <a:gd name="T25" fmla="*/ 0 h 154"/>
                <a:gd name="T26" fmla="*/ 0 w 120"/>
                <a:gd name="T27" fmla="*/ 0 h 154"/>
                <a:gd name="T28" fmla="*/ 0 w 120"/>
                <a:gd name="T29" fmla="*/ 0 h 154"/>
                <a:gd name="T30" fmla="*/ 0 w 120"/>
                <a:gd name="T31" fmla="*/ 0 h 154"/>
                <a:gd name="T32" fmla="*/ 0 w 120"/>
                <a:gd name="T33" fmla="*/ 0 h 154"/>
                <a:gd name="T34" fmla="*/ 0 w 120"/>
                <a:gd name="T35" fmla="*/ 0 h 1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0"/>
                <a:gd name="T55" fmla="*/ 0 h 154"/>
                <a:gd name="T56" fmla="*/ 120 w 120"/>
                <a:gd name="T57" fmla="*/ 154 h 15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0" h="154">
                  <a:moveTo>
                    <a:pt x="119" y="0"/>
                  </a:moveTo>
                  <a:lnTo>
                    <a:pt x="104" y="0"/>
                  </a:lnTo>
                  <a:lnTo>
                    <a:pt x="89" y="31"/>
                  </a:lnTo>
                  <a:lnTo>
                    <a:pt x="30" y="31"/>
                  </a:lnTo>
                  <a:lnTo>
                    <a:pt x="60" y="46"/>
                  </a:lnTo>
                  <a:lnTo>
                    <a:pt x="45" y="61"/>
                  </a:lnTo>
                  <a:lnTo>
                    <a:pt x="45" y="92"/>
                  </a:lnTo>
                  <a:lnTo>
                    <a:pt x="15" y="107"/>
                  </a:lnTo>
                  <a:lnTo>
                    <a:pt x="15" y="122"/>
                  </a:lnTo>
                  <a:lnTo>
                    <a:pt x="0" y="138"/>
                  </a:lnTo>
                  <a:lnTo>
                    <a:pt x="15" y="153"/>
                  </a:lnTo>
                  <a:lnTo>
                    <a:pt x="30" y="153"/>
                  </a:lnTo>
                  <a:lnTo>
                    <a:pt x="60" y="153"/>
                  </a:lnTo>
                  <a:lnTo>
                    <a:pt x="74" y="138"/>
                  </a:lnTo>
                  <a:lnTo>
                    <a:pt x="89" y="92"/>
                  </a:lnTo>
                  <a:lnTo>
                    <a:pt x="119" y="77"/>
                  </a:lnTo>
                  <a:lnTo>
                    <a:pt x="119" y="31"/>
                  </a:lnTo>
                  <a:lnTo>
                    <a:pt x="119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79" name="Freeform 182"/>
            <p:cNvSpPr>
              <a:spLocks/>
            </p:cNvSpPr>
            <p:nvPr/>
          </p:nvSpPr>
          <p:spPr bwMode="auto">
            <a:xfrm>
              <a:off x="1173" y="1780"/>
              <a:ext cx="57" cy="81"/>
            </a:xfrm>
            <a:custGeom>
              <a:avLst/>
              <a:gdLst>
                <a:gd name="T0" fmla="*/ 0 w 134"/>
                <a:gd name="T1" fmla="*/ 0 h 216"/>
                <a:gd name="T2" fmla="*/ 0 w 134"/>
                <a:gd name="T3" fmla="*/ 0 h 216"/>
                <a:gd name="T4" fmla="*/ 0 w 134"/>
                <a:gd name="T5" fmla="*/ 0 h 216"/>
                <a:gd name="T6" fmla="*/ 0 w 134"/>
                <a:gd name="T7" fmla="*/ 0 h 216"/>
                <a:gd name="T8" fmla="*/ 0 w 134"/>
                <a:gd name="T9" fmla="*/ 0 h 216"/>
                <a:gd name="T10" fmla="*/ 0 w 134"/>
                <a:gd name="T11" fmla="*/ 0 h 216"/>
                <a:gd name="T12" fmla="*/ 0 w 134"/>
                <a:gd name="T13" fmla="*/ 0 h 216"/>
                <a:gd name="T14" fmla="*/ 0 w 134"/>
                <a:gd name="T15" fmla="*/ 0 h 216"/>
                <a:gd name="T16" fmla="*/ 0 w 134"/>
                <a:gd name="T17" fmla="*/ 0 h 216"/>
                <a:gd name="T18" fmla="*/ 0 w 134"/>
                <a:gd name="T19" fmla="*/ 0 h 216"/>
                <a:gd name="T20" fmla="*/ 0 w 134"/>
                <a:gd name="T21" fmla="*/ 0 h 216"/>
                <a:gd name="T22" fmla="*/ 0 w 134"/>
                <a:gd name="T23" fmla="*/ 0 h 216"/>
                <a:gd name="T24" fmla="*/ 0 w 134"/>
                <a:gd name="T25" fmla="*/ 0 h 216"/>
                <a:gd name="T26" fmla="*/ 0 w 134"/>
                <a:gd name="T27" fmla="*/ 0 h 216"/>
                <a:gd name="T28" fmla="*/ 0 w 134"/>
                <a:gd name="T29" fmla="*/ 0 h 216"/>
                <a:gd name="T30" fmla="*/ 0 w 134"/>
                <a:gd name="T31" fmla="*/ 0 h 216"/>
                <a:gd name="T32" fmla="*/ 0 w 134"/>
                <a:gd name="T33" fmla="*/ 0 h 216"/>
                <a:gd name="T34" fmla="*/ 0 w 134"/>
                <a:gd name="T35" fmla="*/ 0 h 2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4"/>
                <a:gd name="T55" fmla="*/ 0 h 216"/>
                <a:gd name="T56" fmla="*/ 134 w 134"/>
                <a:gd name="T57" fmla="*/ 216 h 21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4" h="216">
                  <a:moveTo>
                    <a:pt x="15" y="215"/>
                  </a:moveTo>
                  <a:lnTo>
                    <a:pt x="44" y="215"/>
                  </a:lnTo>
                  <a:lnTo>
                    <a:pt x="74" y="215"/>
                  </a:lnTo>
                  <a:lnTo>
                    <a:pt x="133" y="215"/>
                  </a:lnTo>
                  <a:lnTo>
                    <a:pt x="118" y="184"/>
                  </a:lnTo>
                  <a:lnTo>
                    <a:pt x="103" y="138"/>
                  </a:lnTo>
                  <a:lnTo>
                    <a:pt x="118" y="108"/>
                  </a:lnTo>
                  <a:lnTo>
                    <a:pt x="89" y="77"/>
                  </a:lnTo>
                  <a:lnTo>
                    <a:pt x="118" y="61"/>
                  </a:lnTo>
                  <a:lnTo>
                    <a:pt x="103" y="0"/>
                  </a:lnTo>
                  <a:lnTo>
                    <a:pt x="103" y="31"/>
                  </a:lnTo>
                  <a:lnTo>
                    <a:pt x="74" y="77"/>
                  </a:lnTo>
                  <a:lnTo>
                    <a:pt x="44" y="123"/>
                  </a:lnTo>
                  <a:lnTo>
                    <a:pt x="30" y="123"/>
                  </a:lnTo>
                  <a:lnTo>
                    <a:pt x="0" y="138"/>
                  </a:lnTo>
                  <a:lnTo>
                    <a:pt x="0" y="169"/>
                  </a:lnTo>
                  <a:lnTo>
                    <a:pt x="15" y="184"/>
                  </a:lnTo>
                  <a:lnTo>
                    <a:pt x="15" y="215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80" name="Freeform 183"/>
            <p:cNvSpPr>
              <a:spLocks/>
            </p:cNvSpPr>
            <p:nvPr/>
          </p:nvSpPr>
          <p:spPr bwMode="auto">
            <a:xfrm>
              <a:off x="1269" y="1704"/>
              <a:ext cx="134" cy="157"/>
            </a:xfrm>
            <a:custGeom>
              <a:avLst/>
              <a:gdLst>
                <a:gd name="T0" fmla="*/ 0 w 314"/>
                <a:gd name="T1" fmla="*/ 0 h 416"/>
                <a:gd name="T2" fmla="*/ 0 w 314"/>
                <a:gd name="T3" fmla="*/ 0 h 416"/>
                <a:gd name="T4" fmla="*/ 0 w 314"/>
                <a:gd name="T5" fmla="*/ 0 h 416"/>
                <a:gd name="T6" fmla="*/ 0 w 314"/>
                <a:gd name="T7" fmla="*/ 0 h 416"/>
                <a:gd name="T8" fmla="*/ 0 w 314"/>
                <a:gd name="T9" fmla="*/ 0 h 416"/>
                <a:gd name="T10" fmla="*/ 0 w 314"/>
                <a:gd name="T11" fmla="*/ 0 h 416"/>
                <a:gd name="T12" fmla="*/ 0 w 314"/>
                <a:gd name="T13" fmla="*/ 0 h 416"/>
                <a:gd name="T14" fmla="*/ 0 w 314"/>
                <a:gd name="T15" fmla="*/ 0 h 416"/>
                <a:gd name="T16" fmla="*/ 0 w 314"/>
                <a:gd name="T17" fmla="*/ 0 h 416"/>
                <a:gd name="T18" fmla="*/ 0 w 314"/>
                <a:gd name="T19" fmla="*/ 0 h 416"/>
                <a:gd name="T20" fmla="*/ 0 w 314"/>
                <a:gd name="T21" fmla="*/ 0 h 416"/>
                <a:gd name="T22" fmla="*/ 0 w 314"/>
                <a:gd name="T23" fmla="*/ 0 h 416"/>
                <a:gd name="T24" fmla="*/ 0 w 314"/>
                <a:gd name="T25" fmla="*/ 0 h 416"/>
                <a:gd name="T26" fmla="*/ 0 w 314"/>
                <a:gd name="T27" fmla="*/ 0 h 416"/>
                <a:gd name="T28" fmla="*/ 0 w 314"/>
                <a:gd name="T29" fmla="*/ 0 h 416"/>
                <a:gd name="T30" fmla="*/ 0 w 314"/>
                <a:gd name="T31" fmla="*/ 0 h 416"/>
                <a:gd name="T32" fmla="*/ 0 w 314"/>
                <a:gd name="T33" fmla="*/ 0 h 416"/>
                <a:gd name="T34" fmla="*/ 0 w 314"/>
                <a:gd name="T35" fmla="*/ 0 h 416"/>
                <a:gd name="T36" fmla="*/ 0 w 314"/>
                <a:gd name="T37" fmla="*/ 0 h 416"/>
                <a:gd name="T38" fmla="*/ 0 w 314"/>
                <a:gd name="T39" fmla="*/ 0 h 416"/>
                <a:gd name="T40" fmla="*/ 0 w 314"/>
                <a:gd name="T41" fmla="*/ 0 h 416"/>
                <a:gd name="T42" fmla="*/ 0 w 314"/>
                <a:gd name="T43" fmla="*/ 0 h 416"/>
                <a:gd name="T44" fmla="*/ 0 w 314"/>
                <a:gd name="T45" fmla="*/ 0 h 416"/>
                <a:gd name="T46" fmla="*/ 0 w 314"/>
                <a:gd name="T47" fmla="*/ 0 h 416"/>
                <a:gd name="T48" fmla="*/ 0 w 314"/>
                <a:gd name="T49" fmla="*/ 0 h 416"/>
                <a:gd name="T50" fmla="*/ 0 w 314"/>
                <a:gd name="T51" fmla="*/ 0 h 416"/>
                <a:gd name="T52" fmla="*/ 0 w 314"/>
                <a:gd name="T53" fmla="*/ 0 h 416"/>
                <a:gd name="T54" fmla="*/ 0 w 314"/>
                <a:gd name="T55" fmla="*/ 0 h 416"/>
                <a:gd name="T56" fmla="*/ 0 w 314"/>
                <a:gd name="T57" fmla="*/ 0 h 416"/>
                <a:gd name="T58" fmla="*/ 0 w 314"/>
                <a:gd name="T59" fmla="*/ 0 h 416"/>
                <a:gd name="T60" fmla="*/ 0 w 314"/>
                <a:gd name="T61" fmla="*/ 0 h 416"/>
                <a:gd name="T62" fmla="*/ 0 w 314"/>
                <a:gd name="T63" fmla="*/ 0 h 416"/>
                <a:gd name="T64" fmla="*/ 0 w 314"/>
                <a:gd name="T65" fmla="*/ 0 h 416"/>
                <a:gd name="T66" fmla="*/ 0 w 314"/>
                <a:gd name="T67" fmla="*/ 0 h 416"/>
                <a:gd name="T68" fmla="*/ 0 w 314"/>
                <a:gd name="T69" fmla="*/ 0 h 416"/>
                <a:gd name="T70" fmla="*/ 0 w 314"/>
                <a:gd name="T71" fmla="*/ 0 h 416"/>
                <a:gd name="T72" fmla="*/ 0 w 314"/>
                <a:gd name="T73" fmla="*/ 0 h 4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14"/>
                <a:gd name="T112" fmla="*/ 0 h 416"/>
                <a:gd name="T113" fmla="*/ 314 w 314"/>
                <a:gd name="T114" fmla="*/ 416 h 41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14" h="416">
                  <a:moveTo>
                    <a:pt x="253" y="0"/>
                  </a:moveTo>
                  <a:lnTo>
                    <a:pt x="224" y="31"/>
                  </a:lnTo>
                  <a:lnTo>
                    <a:pt x="209" y="15"/>
                  </a:lnTo>
                  <a:lnTo>
                    <a:pt x="60" y="31"/>
                  </a:lnTo>
                  <a:lnTo>
                    <a:pt x="60" y="61"/>
                  </a:lnTo>
                  <a:lnTo>
                    <a:pt x="45" y="61"/>
                  </a:lnTo>
                  <a:lnTo>
                    <a:pt x="45" y="77"/>
                  </a:lnTo>
                  <a:lnTo>
                    <a:pt x="45" y="154"/>
                  </a:lnTo>
                  <a:lnTo>
                    <a:pt x="15" y="138"/>
                  </a:lnTo>
                  <a:lnTo>
                    <a:pt x="15" y="169"/>
                  </a:lnTo>
                  <a:lnTo>
                    <a:pt x="15" y="184"/>
                  </a:lnTo>
                  <a:lnTo>
                    <a:pt x="0" y="215"/>
                  </a:lnTo>
                  <a:lnTo>
                    <a:pt x="30" y="231"/>
                  </a:lnTo>
                  <a:lnTo>
                    <a:pt x="45" y="246"/>
                  </a:lnTo>
                  <a:lnTo>
                    <a:pt x="45" y="292"/>
                  </a:lnTo>
                  <a:lnTo>
                    <a:pt x="75" y="292"/>
                  </a:lnTo>
                  <a:lnTo>
                    <a:pt x="104" y="354"/>
                  </a:lnTo>
                  <a:lnTo>
                    <a:pt x="119" y="369"/>
                  </a:lnTo>
                  <a:lnTo>
                    <a:pt x="149" y="369"/>
                  </a:lnTo>
                  <a:lnTo>
                    <a:pt x="164" y="384"/>
                  </a:lnTo>
                  <a:lnTo>
                    <a:pt x="179" y="415"/>
                  </a:lnTo>
                  <a:lnTo>
                    <a:pt x="179" y="400"/>
                  </a:lnTo>
                  <a:lnTo>
                    <a:pt x="179" y="384"/>
                  </a:lnTo>
                  <a:lnTo>
                    <a:pt x="224" y="369"/>
                  </a:lnTo>
                  <a:lnTo>
                    <a:pt x="268" y="369"/>
                  </a:lnTo>
                  <a:lnTo>
                    <a:pt x="238" y="307"/>
                  </a:lnTo>
                  <a:lnTo>
                    <a:pt x="209" y="292"/>
                  </a:lnTo>
                  <a:lnTo>
                    <a:pt x="238" y="277"/>
                  </a:lnTo>
                  <a:lnTo>
                    <a:pt x="238" y="246"/>
                  </a:lnTo>
                  <a:lnTo>
                    <a:pt x="238" y="215"/>
                  </a:lnTo>
                  <a:lnTo>
                    <a:pt x="268" y="200"/>
                  </a:lnTo>
                  <a:lnTo>
                    <a:pt x="268" y="138"/>
                  </a:lnTo>
                  <a:lnTo>
                    <a:pt x="283" y="123"/>
                  </a:lnTo>
                  <a:lnTo>
                    <a:pt x="313" y="108"/>
                  </a:lnTo>
                  <a:lnTo>
                    <a:pt x="283" y="92"/>
                  </a:lnTo>
                  <a:lnTo>
                    <a:pt x="268" y="31"/>
                  </a:lnTo>
                  <a:lnTo>
                    <a:pt x="253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81" name="Freeform 184"/>
            <p:cNvSpPr>
              <a:spLocks/>
            </p:cNvSpPr>
            <p:nvPr/>
          </p:nvSpPr>
          <p:spPr bwMode="auto">
            <a:xfrm>
              <a:off x="1435" y="1965"/>
              <a:ext cx="59" cy="99"/>
            </a:xfrm>
            <a:custGeom>
              <a:avLst/>
              <a:gdLst>
                <a:gd name="T0" fmla="*/ 0 w 135"/>
                <a:gd name="T1" fmla="*/ 0 h 263"/>
                <a:gd name="T2" fmla="*/ 0 w 135"/>
                <a:gd name="T3" fmla="*/ 0 h 263"/>
                <a:gd name="T4" fmla="*/ 0 w 135"/>
                <a:gd name="T5" fmla="*/ 0 h 263"/>
                <a:gd name="T6" fmla="*/ 0 w 135"/>
                <a:gd name="T7" fmla="*/ 0 h 263"/>
                <a:gd name="T8" fmla="*/ 0 w 135"/>
                <a:gd name="T9" fmla="*/ 0 h 263"/>
                <a:gd name="T10" fmla="*/ 0 w 135"/>
                <a:gd name="T11" fmla="*/ 0 h 263"/>
                <a:gd name="T12" fmla="*/ 0 w 135"/>
                <a:gd name="T13" fmla="*/ 0 h 263"/>
                <a:gd name="T14" fmla="*/ 0 w 135"/>
                <a:gd name="T15" fmla="*/ 0 h 263"/>
                <a:gd name="T16" fmla="*/ 0 w 135"/>
                <a:gd name="T17" fmla="*/ 0 h 263"/>
                <a:gd name="T18" fmla="*/ 0 w 135"/>
                <a:gd name="T19" fmla="*/ 0 h 263"/>
                <a:gd name="T20" fmla="*/ 0 w 135"/>
                <a:gd name="T21" fmla="*/ 0 h 263"/>
                <a:gd name="T22" fmla="*/ 0 w 135"/>
                <a:gd name="T23" fmla="*/ 0 h 263"/>
                <a:gd name="T24" fmla="*/ 0 w 135"/>
                <a:gd name="T25" fmla="*/ 0 h 263"/>
                <a:gd name="T26" fmla="*/ 0 w 135"/>
                <a:gd name="T27" fmla="*/ 0 h 263"/>
                <a:gd name="T28" fmla="*/ 0 w 135"/>
                <a:gd name="T29" fmla="*/ 0 h 263"/>
                <a:gd name="T30" fmla="*/ 0 w 135"/>
                <a:gd name="T31" fmla="*/ 0 h 2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5"/>
                <a:gd name="T49" fmla="*/ 0 h 263"/>
                <a:gd name="T50" fmla="*/ 135 w 135"/>
                <a:gd name="T51" fmla="*/ 263 h 26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5" h="263">
                  <a:moveTo>
                    <a:pt x="104" y="0"/>
                  </a:moveTo>
                  <a:lnTo>
                    <a:pt x="89" y="15"/>
                  </a:lnTo>
                  <a:lnTo>
                    <a:pt x="89" y="31"/>
                  </a:lnTo>
                  <a:lnTo>
                    <a:pt x="74" y="62"/>
                  </a:lnTo>
                  <a:lnTo>
                    <a:pt x="30" y="77"/>
                  </a:lnTo>
                  <a:lnTo>
                    <a:pt x="15" y="108"/>
                  </a:lnTo>
                  <a:lnTo>
                    <a:pt x="15" y="170"/>
                  </a:lnTo>
                  <a:lnTo>
                    <a:pt x="15" y="185"/>
                  </a:lnTo>
                  <a:lnTo>
                    <a:pt x="0" y="185"/>
                  </a:lnTo>
                  <a:lnTo>
                    <a:pt x="0" y="247"/>
                  </a:lnTo>
                  <a:lnTo>
                    <a:pt x="15" y="262"/>
                  </a:lnTo>
                  <a:lnTo>
                    <a:pt x="60" y="262"/>
                  </a:lnTo>
                  <a:lnTo>
                    <a:pt x="89" y="170"/>
                  </a:lnTo>
                  <a:lnTo>
                    <a:pt x="119" y="77"/>
                  </a:lnTo>
                  <a:lnTo>
                    <a:pt x="134" y="62"/>
                  </a:lnTo>
                  <a:lnTo>
                    <a:pt x="104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82" name="Freeform 185"/>
            <p:cNvSpPr>
              <a:spLocks/>
            </p:cNvSpPr>
            <p:nvPr/>
          </p:nvSpPr>
          <p:spPr bwMode="auto">
            <a:xfrm>
              <a:off x="1192" y="1994"/>
              <a:ext cx="103" cy="94"/>
            </a:xfrm>
            <a:custGeom>
              <a:avLst/>
              <a:gdLst>
                <a:gd name="T0" fmla="*/ 0 w 239"/>
                <a:gd name="T1" fmla="*/ 0 h 247"/>
                <a:gd name="T2" fmla="*/ 0 w 239"/>
                <a:gd name="T3" fmla="*/ 0 h 247"/>
                <a:gd name="T4" fmla="*/ 0 w 239"/>
                <a:gd name="T5" fmla="*/ 0 h 247"/>
                <a:gd name="T6" fmla="*/ 0 w 239"/>
                <a:gd name="T7" fmla="*/ 0 h 247"/>
                <a:gd name="T8" fmla="*/ 0 w 239"/>
                <a:gd name="T9" fmla="*/ 0 h 247"/>
                <a:gd name="T10" fmla="*/ 0 w 239"/>
                <a:gd name="T11" fmla="*/ 0 h 247"/>
                <a:gd name="T12" fmla="*/ 0 w 239"/>
                <a:gd name="T13" fmla="*/ 0 h 247"/>
                <a:gd name="T14" fmla="*/ 0 w 239"/>
                <a:gd name="T15" fmla="*/ 0 h 247"/>
                <a:gd name="T16" fmla="*/ 0 w 239"/>
                <a:gd name="T17" fmla="*/ 0 h 247"/>
                <a:gd name="T18" fmla="*/ 0 w 239"/>
                <a:gd name="T19" fmla="*/ 0 h 247"/>
                <a:gd name="T20" fmla="*/ 0 w 239"/>
                <a:gd name="T21" fmla="*/ 0 h 247"/>
                <a:gd name="T22" fmla="*/ 0 w 239"/>
                <a:gd name="T23" fmla="*/ 0 h 247"/>
                <a:gd name="T24" fmla="*/ 0 w 239"/>
                <a:gd name="T25" fmla="*/ 0 h 247"/>
                <a:gd name="T26" fmla="*/ 0 w 239"/>
                <a:gd name="T27" fmla="*/ 0 h 247"/>
                <a:gd name="T28" fmla="*/ 0 w 239"/>
                <a:gd name="T29" fmla="*/ 0 h 247"/>
                <a:gd name="T30" fmla="*/ 0 w 239"/>
                <a:gd name="T31" fmla="*/ 0 h 247"/>
                <a:gd name="T32" fmla="*/ 0 w 239"/>
                <a:gd name="T33" fmla="*/ 0 h 247"/>
                <a:gd name="T34" fmla="*/ 0 w 239"/>
                <a:gd name="T35" fmla="*/ 0 h 247"/>
                <a:gd name="T36" fmla="*/ 0 w 239"/>
                <a:gd name="T37" fmla="*/ 0 h 247"/>
                <a:gd name="T38" fmla="*/ 0 w 239"/>
                <a:gd name="T39" fmla="*/ 0 h 247"/>
                <a:gd name="T40" fmla="*/ 0 w 239"/>
                <a:gd name="T41" fmla="*/ 0 h 247"/>
                <a:gd name="T42" fmla="*/ 0 w 239"/>
                <a:gd name="T43" fmla="*/ 0 h 2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39"/>
                <a:gd name="T67" fmla="*/ 0 h 247"/>
                <a:gd name="T68" fmla="*/ 239 w 239"/>
                <a:gd name="T69" fmla="*/ 247 h 24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39" h="247">
                  <a:moveTo>
                    <a:pt x="15" y="0"/>
                  </a:moveTo>
                  <a:lnTo>
                    <a:pt x="0" y="31"/>
                  </a:lnTo>
                  <a:lnTo>
                    <a:pt x="30" y="46"/>
                  </a:lnTo>
                  <a:lnTo>
                    <a:pt x="45" y="123"/>
                  </a:lnTo>
                  <a:lnTo>
                    <a:pt x="60" y="185"/>
                  </a:lnTo>
                  <a:lnTo>
                    <a:pt x="89" y="246"/>
                  </a:lnTo>
                  <a:lnTo>
                    <a:pt x="104" y="231"/>
                  </a:lnTo>
                  <a:lnTo>
                    <a:pt x="104" y="246"/>
                  </a:lnTo>
                  <a:lnTo>
                    <a:pt x="149" y="231"/>
                  </a:lnTo>
                  <a:lnTo>
                    <a:pt x="149" y="169"/>
                  </a:lnTo>
                  <a:lnTo>
                    <a:pt x="149" y="108"/>
                  </a:lnTo>
                  <a:lnTo>
                    <a:pt x="164" y="108"/>
                  </a:lnTo>
                  <a:lnTo>
                    <a:pt x="164" y="46"/>
                  </a:lnTo>
                  <a:lnTo>
                    <a:pt x="193" y="31"/>
                  </a:lnTo>
                  <a:lnTo>
                    <a:pt x="238" y="31"/>
                  </a:lnTo>
                  <a:lnTo>
                    <a:pt x="238" y="15"/>
                  </a:lnTo>
                  <a:lnTo>
                    <a:pt x="208" y="15"/>
                  </a:lnTo>
                  <a:lnTo>
                    <a:pt x="179" y="31"/>
                  </a:lnTo>
                  <a:lnTo>
                    <a:pt x="119" y="15"/>
                  </a:lnTo>
                  <a:lnTo>
                    <a:pt x="45" y="15"/>
                  </a:lnTo>
                  <a:lnTo>
                    <a:pt x="30" y="0"/>
                  </a:lnTo>
                  <a:lnTo>
                    <a:pt x="15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83" name="Freeform 186"/>
            <p:cNvSpPr>
              <a:spLocks/>
            </p:cNvSpPr>
            <p:nvPr/>
          </p:nvSpPr>
          <p:spPr bwMode="auto">
            <a:xfrm>
              <a:off x="1230" y="2041"/>
              <a:ext cx="122" cy="93"/>
            </a:xfrm>
            <a:custGeom>
              <a:avLst/>
              <a:gdLst>
                <a:gd name="T0" fmla="*/ 0 w 284"/>
                <a:gd name="T1" fmla="*/ 0 h 246"/>
                <a:gd name="T2" fmla="*/ 0 w 284"/>
                <a:gd name="T3" fmla="*/ 0 h 246"/>
                <a:gd name="T4" fmla="*/ 0 w 284"/>
                <a:gd name="T5" fmla="*/ 0 h 246"/>
                <a:gd name="T6" fmla="*/ 0 w 284"/>
                <a:gd name="T7" fmla="*/ 0 h 246"/>
                <a:gd name="T8" fmla="*/ 0 w 284"/>
                <a:gd name="T9" fmla="*/ 0 h 246"/>
                <a:gd name="T10" fmla="*/ 0 w 284"/>
                <a:gd name="T11" fmla="*/ 0 h 246"/>
                <a:gd name="T12" fmla="*/ 0 w 284"/>
                <a:gd name="T13" fmla="*/ 0 h 246"/>
                <a:gd name="T14" fmla="*/ 0 w 284"/>
                <a:gd name="T15" fmla="*/ 0 h 246"/>
                <a:gd name="T16" fmla="*/ 0 w 284"/>
                <a:gd name="T17" fmla="*/ 0 h 246"/>
                <a:gd name="T18" fmla="*/ 0 w 284"/>
                <a:gd name="T19" fmla="*/ 0 h 246"/>
                <a:gd name="T20" fmla="*/ 0 w 284"/>
                <a:gd name="T21" fmla="*/ 0 h 246"/>
                <a:gd name="T22" fmla="*/ 0 w 284"/>
                <a:gd name="T23" fmla="*/ 0 h 246"/>
                <a:gd name="T24" fmla="*/ 0 w 284"/>
                <a:gd name="T25" fmla="*/ 0 h 246"/>
                <a:gd name="T26" fmla="*/ 0 w 284"/>
                <a:gd name="T27" fmla="*/ 0 h 246"/>
                <a:gd name="T28" fmla="*/ 0 w 284"/>
                <a:gd name="T29" fmla="*/ 0 h 246"/>
                <a:gd name="T30" fmla="*/ 0 w 284"/>
                <a:gd name="T31" fmla="*/ 0 h 246"/>
                <a:gd name="T32" fmla="*/ 0 w 284"/>
                <a:gd name="T33" fmla="*/ 0 h 246"/>
                <a:gd name="T34" fmla="*/ 0 w 284"/>
                <a:gd name="T35" fmla="*/ 0 h 246"/>
                <a:gd name="T36" fmla="*/ 0 w 284"/>
                <a:gd name="T37" fmla="*/ 0 h 246"/>
                <a:gd name="T38" fmla="*/ 0 w 284"/>
                <a:gd name="T39" fmla="*/ 0 h 246"/>
                <a:gd name="T40" fmla="*/ 0 w 284"/>
                <a:gd name="T41" fmla="*/ 0 h 246"/>
                <a:gd name="T42" fmla="*/ 0 w 284"/>
                <a:gd name="T43" fmla="*/ 0 h 246"/>
                <a:gd name="T44" fmla="*/ 0 w 284"/>
                <a:gd name="T45" fmla="*/ 0 h 246"/>
                <a:gd name="T46" fmla="*/ 0 w 284"/>
                <a:gd name="T47" fmla="*/ 0 h 246"/>
                <a:gd name="T48" fmla="*/ 0 w 284"/>
                <a:gd name="T49" fmla="*/ 0 h 246"/>
                <a:gd name="T50" fmla="*/ 0 w 284"/>
                <a:gd name="T51" fmla="*/ 0 h 246"/>
                <a:gd name="T52" fmla="*/ 0 w 284"/>
                <a:gd name="T53" fmla="*/ 0 h 246"/>
                <a:gd name="T54" fmla="*/ 0 w 284"/>
                <a:gd name="T55" fmla="*/ 0 h 246"/>
                <a:gd name="T56" fmla="*/ 0 w 284"/>
                <a:gd name="T57" fmla="*/ 0 h 246"/>
                <a:gd name="T58" fmla="*/ 0 w 284"/>
                <a:gd name="T59" fmla="*/ 0 h 246"/>
                <a:gd name="T60" fmla="*/ 0 w 284"/>
                <a:gd name="T61" fmla="*/ 0 h 246"/>
                <a:gd name="T62" fmla="*/ 0 w 284"/>
                <a:gd name="T63" fmla="*/ 0 h 246"/>
                <a:gd name="T64" fmla="*/ 0 w 284"/>
                <a:gd name="T65" fmla="*/ 0 h 246"/>
                <a:gd name="T66" fmla="*/ 0 w 284"/>
                <a:gd name="T67" fmla="*/ 0 h 246"/>
                <a:gd name="T68" fmla="*/ 0 w 284"/>
                <a:gd name="T69" fmla="*/ 0 h 2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4"/>
                <a:gd name="T106" fmla="*/ 0 h 246"/>
                <a:gd name="T107" fmla="*/ 284 w 284"/>
                <a:gd name="T108" fmla="*/ 246 h 2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4" h="246">
                  <a:moveTo>
                    <a:pt x="0" y="123"/>
                  </a:moveTo>
                  <a:lnTo>
                    <a:pt x="0" y="153"/>
                  </a:lnTo>
                  <a:lnTo>
                    <a:pt x="15" y="199"/>
                  </a:lnTo>
                  <a:lnTo>
                    <a:pt x="15" y="230"/>
                  </a:lnTo>
                  <a:lnTo>
                    <a:pt x="30" y="245"/>
                  </a:lnTo>
                  <a:lnTo>
                    <a:pt x="89" y="230"/>
                  </a:lnTo>
                  <a:lnTo>
                    <a:pt x="104" y="245"/>
                  </a:lnTo>
                  <a:lnTo>
                    <a:pt x="119" y="230"/>
                  </a:lnTo>
                  <a:lnTo>
                    <a:pt x="134" y="230"/>
                  </a:lnTo>
                  <a:lnTo>
                    <a:pt x="149" y="230"/>
                  </a:lnTo>
                  <a:lnTo>
                    <a:pt x="164" y="230"/>
                  </a:lnTo>
                  <a:lnTo>
                    <a:pt x="223" y="184"/>
                  </a:lnTo>
                  <a:lnTo>
                    <a:pt x="253" y="138"/>
                  </a:lnTo>
                  <a:lnTo>
                    <a:pt x="268" y="123"/>
                  </a:lnTo>
                  <a:lnTo>
                    <a:pt x="283" y="92"/>
                  </a:lnTo>
                  <a:lnTo>
                    <a:pt x="268" y="92"/>
                  </a:lnTo>
                  <a:lnTo>
                    <a:pt x="253" y="92"/>
                  </a:lnTo>
                  <a:lnTo>
                    <a:pt x="238" y="77"/>
                  </a:lnTo>
                  <a:lnTo>
                    <a:pt x="253" y="61"/>
                  </a:lnTo>
                  <a:lnTo>
                    <a:pt x="268" y="61"/>
                  </a:lnTo>
                  <a:lnTo>
                    <a:pt x="268" y="15"/>
                  </a:lnTo>
                  <a:lnTo>
                    <a:pt x="268" y="0"/>
                  </a:lnTo>
                  <a:lnTo>
                    <a:pt x="238" y="0"/>
                  </a:lnTo>
                  <a:lnTo>
                    <a:pt x="223" y="0"/>
                  </a:lnTo>
                  <a:lnTo>
                    <a:pt x="179" y="15"/>
                  </a:lnTo>
                  <a:lnTo>
                    <a:pt x="179" y="46"/>
                  </a:lnTo>
                  <a:lnTo>
                    <a:pt x="149" y="61"/>
                  </a:lnTo>
                  <a:lnTo>
                    <a:pt x="104" y="46"/>
                  </a:lnTo>
                  <a:lnTo>
                    <a:pt x="74" y="77"/>
                  </a:lnTo>
                  <a:lnTo>
                    <a:pt x="74" y="61"/>
                  </a:lnTo>
                  <a:lnTo>
                    <a:pt x="60" y="46"/>
                  </a:lnTo>
                  <a:lnTo>
                    <a:pt x="60" y="107"/>
                  </a:lnTo>
                  <a:lnTo>
                    <a:pt x="15" y="123"/>
                  </a:lnTo>
                  <a:lnTo>
                    <a:pt x="15" y="107"/>
                  </a:lnTo>
                  <a:lnTo>
                    <a:pt x="0" y="123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84" name="Freeform 187"/>
            <p:cNvSpPr>
              <a:spLocks/>
            </p:cNvSpPr>
            <p:nvPr/>
          </p:nvSpPr>
          <p:spPr bwMode="auto">
            <a:xfrm>
              <a:off x="1307" y="2088"/>
              <a:ext cx="20" cy="12"/>
            </a:xfrm>
            <a:custGeom>
              <a:avLst/>
              <a:gdLst>
                <a:gd name="T0" fmla="*/ 0 w 46"/>
                <a:gd name="T1" fmla="*/ 0 h 31"/>
                <a:gd name="T2" fmla="*/ 0 w 46"/>
                <a:gd name="T3" fmla="*/ 0 h 31"/>
                <a:gd name="T4" fmla="*/ 0 w 46"/>
                <a:gd name="T5" fmla="*/ 0 h 31"/>
                <a:gd name="T6" fmla="*/ 0 w 46"/>
                <a:gd name="T7" fmla="*/ 0 h 31"/>
                <a:gd name="T8" fmla="*/ 0 w 46"/>
                <a:gd name="T9" fmla="*/ 0 h 31"/>
                <a:gd name="T10" fmla="*/ 0 w 46"/>
                <a:gd name="T11" fmla="*/ 0 h 31"/>
                <a:gd name="T12" fmla="*/ 0 w 46"/>
                <a:gd name="T13" fmla="*/ 0 h 31"/>
                <a:gd name="T14" fmla="*/ 0 w 46"/>
                <a:gd name="T15" fmla="*/ 0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"/>
                <a:gd name="T25" fmla="*/ 0 h 31"/>
                <a:gd name="T26" fmla="*/ 46 w 46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" h="31">
                  <a:moveTo>
                    <a:pt x="30" y="0"/>
                  </a:moveTo>
                  <a:lnTo>
                    <a:pt x="15" y="0"/>
                  </a:lnTo>
                  <a:lnTo>
                    <a:pt x="0" y="15"/>
                  </a:lnTo>
                  <a:lnTo>
                    <a:pt x="0" y="30"/>
                  </a:lnTo>
                  <a:lnTo>
                    <a:pt x="15" y="30"/>
                  </a:lnTo>
                  <a:lnTo>
                    <a:pt x="30" y="30"/>
                  </a:lnTo>
                  <a:lnTo>
                    <a:pt x="45" y="15"/>
                  </a:lnTo>
                  <a:lnTo>
                    <a:pt x="30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85" name="Freeform 188"/>
            <p:cNvSpPr>
              <a:spLocks/>
            </p:cNvSpPr>
            <p:nvPr/>
          </p:nvSpPr>
          <p:spPr bwMode="auto">
            <a:xfrm>
              <a:off x="1332" y="2064"/>
              <a:ext cx="14" cy="12"/>
            </a:xfrm>
            <a:custGeom>
              <a:avLst/>
              <a:gdLst>
                <a:gd name="T0" fmla="*/ 0 w 32"/>
                <a:gd name="T1" fmla="*/ 0 h 32"/>
                <a:gd name="T2" fmla="*/ 0 w 32"/>
                <a:gd name="T3" fmla="*/ 0 h 32"/>
                <a:gd name="T4" fmla="*/ 0 w 32"/>
                <a:gd name="T5" fmla="*/ 0 h 32"/>
                <a:gd name="T6" fmla="*/ 0 w 32"/>
                <a:gd name="T7" fmla="*/ 0 h 32"/>
                <a:gd name="T8" fmla="*/ 0 w 32"/>
                <a:gd name="T9" fmla="*/ 0 h 32"/>
                <a:gd name="T10" fmla="*/ 0 w 32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2"/>
                <a:gd name="T20" fmla="*/ 32 w 32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2">
                  <a:moveTo>
                    <a:pt x="31" y="31"/>
                  </a:moveTo>
                  <a:lnTo>
                    <a:pt x="31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16" y="31"/>
                  </a:lnTo>
                  <a:lnTo>
                    <a:pt x="31" y="31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86" name="Freeform 189"/>
            <p:cNvSpPr>
              <a:spLocks/>
            </p:cNvSpPr>
            <p:nvPr/>
          </p:nvSpPr>
          <p:spPr bwMode="auto">
            <a:xfrm>
              <a:off x="1256" y="2006"/>
              <a:ext cx="71" cy="65"/>
            </a:xfrm>
            <a:custGeom>
              <a:avLst/>
              <a:gdLst>
                <a:gd name="T0" fmla="*/ 0 w 165"/>
                <a:gd name="T1" fmla="*/ 0 h 170"/>
                <a:gd name="T2" fmla="*/ 0 w 165"/>
                <a:gd name="T3" fmla="*/ 0 h 170"/>
                <a:gd name="T4" fmla="*/ 0 w 165"/>
                <a:gd name="T5" fmla="*/ 0 h 170"/>
                <a:gd name="T6" fmla="*/ 0 w 165"/>
                <a:gd name="T7" fmla="*/ 0 h 170"/>
                <a:gd name="T8" fmla="*/ 0 w 165"/>
                <a:gd name="T9" fmla="*/ 0 h 170"/>
                <a:gd name="T10" fmla="*/ 0 w 165"/>
                <a:gd name="T11" fmla="*/ 0 h 170"/>
                <a:gd name="T12" fmla="*/ 0 w 165"/>
                <a:gd name="T13" fmla="*/ 0 h 170"/>
                <a:gd name="T14" fmla="*/ 0 w 165"/>
                <a:gd name="T15" fmla="*/ 0 h 170"/>
                <a:gd name="T16" fmla="*/ 0 w 165"/>
                <a:gd name="T17" fmla="*/ 0 h 170"/>
                <a:gd name="T18" fmla="*/ 0 w 165"/>
                <a:gd name="T19" fmla="*/ 0 h 170"/>
                <a:gd name="T20" fmla="*/ 0 w 165"/>
                <a:gd name="T21" fmla="*/ 0 h 170"/>
                <a:gd name="T22" fmla="*/ 0 w 165"/>
                <a:gd name="T23" fmla="*/ 0 h 170"/>
                <a:gd name="T24" fmla="*/ 0 w 165"/>
                <a:gd name="T25" fmla="*/ 0 h 170"/>
                <a:gd name="T26" fmla="*/ 0 w 165"/>
                <a:gd name="T27" fmla="*/ 0 h 170"/>
                <a:gd name="T28" fmla="*/ 0 w 165"/>
                <a:gd name="T29" fmla="*/ 0 h 170"/>
                <a:gd name="T30" fmla="*/ 0 w 165"/>
                <a:gd name="T31" fmla="*/ 0 h 170"/>
                <a:gd name="T32" fmla="*/ 0 w 165"/>
                <a:gd name="T33" fmla="*/ 0 h 170"/>
                <a:gd name="T34" fmla="*/ 0 w 165"/>
                <a:gd name="T35" fmla="*/ 0 h 1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5"/>
                <a:gd name="T55" fmla="*/ 0 h 170"/>
                <a:gd name="T56" fmla="*/ 165 w 165"/>
                <a:gd name="T57" fmla="*/ 170 h 17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5" h="170">
                  <a:moveTo>
                    <a:pt x="164" y="92"/>
                  </a:moveTo>
                  <a:lnTo>
                    <a:pt x="134" y="61"/>
                  </a:lnTo>
                  <a:lnTo>
                    <a:pt x="134" y="46"/>
                  </a:lnTo>
                  <a:lnTo>
                    <a:pt x="119" y="46"/>
                  </a:lnTo>
                  <a:lnTo>
                    <a:pt x="119" y="31"/>
                  </a:lnTo>
                  <a:lnTo>
                    <a:pt x="89" y="0"/>
                  </a:lnTo>
                  <a:lnTo>
                    <a:pt x="45" y="0"/>
                  </a:lnTo>
                  <a:lnTo>
                    <a:pt x="15" y="15"/>
                  </a:lnTo>
                  <a:lnTo>
                    <a:pt x="15" y="77"/>
                  </a:lnTo>
                  <a:lnTo>
                    <a:pt x="0" y="77"/>
                  </a:lnTo>
                  <a:lnTo>
                    <a:pt x="0" y="138"/>
                  </a:lnTo>
                  <a:lnTo>
                    <a:pt x="15" y="154"/>
                  </a:lnTo>
                  <a:lnTo>
                    <a:pt x="15" y="169"/>
                  </a:lnTo>
                  <a:lnTo>
                    <a:pt x="45" y="138"/>
                  </a:lnTo>
                  <a:lnTo>
                    <a:pt x="89" y="154"/>
                  </a:lnTo>
                  <a:lnTo>
                    <a:pt x="119" y="138"/>
                  </a:lnTo>
                  <a:lnTo>
                    <a:pt x="119" y="108"/>
                  </a:lnTo>
                  <a:lnTo>
                    <a:pt x="164" y="92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87" name="Freeform 190"/>
            <p:cNvSpPr>
              <a:spLocks/>
            </p:cNvSpPr>
            <p:nvPr/>
          </p:nvSpPr>
          <p:spPr bwMode="auto">
            <a:xfrm>
              <a:off x="1338" y="1953"/>
              <a:ext cx="72" cy="123"/>
            </a:xfrm>
            <a:custGeom>
              <a:avLst/>
              <a:gdLst>
                <a:gd name="T0" fmla="*/ 0 w 166"/>
                <a:gd name="T1" fmla="*/ 0 h 324"/>
                <a:gd name="T2" fmla="*/ 0 w 166"/>
                <a:gd name="T3" fmla="*/ 0 h 324"/>
                <a:gd name="T4" fmla="*/ 0 w 166"/>
                <a:gd name="T5" fmla="*/ 0 h 324"/>
                <a:gd name="T6" fmla="*/ 0 w 166"/>
                <a:gd name="T7" fmla="*/ 0 h 324"/>
                <a:gd name="T8" fmla="*/ 0 w 166"/>
                <a:gd name="T9" fmla="*/ 0 h 324"/>
                <a:gd name="T10" fmla="*/ 0 w 166"/>
                <a:gd name="T11" fmla="*/ 0 h 324"/>
                <a:gd name="T12" fmla="*/ 0 w 166"/>
                <a:gd name="T13" fmla="*/ 0 h 324"/>
                <a:gd name="T14" fmla="*/ 0 w 166"/>
                <a:gd name="T15" fmla="*/ 0 h 324"/>
                <a:gd name="T16" fmla="*/ 0 w 166"/>
                <a:gd name="T17" fmla="*/ 0 h 324"/>
                <a:gd name="T18" fmla="*/ 0 w 166"/>
                <a:gd name="T19" fmla="*/ 0 h 324"/>
                <a:gd name="T20" fmla="*/ 0 w 166"/>
                <a:gd name="T21" fmla="*/ 0 h 324"/>
                <a:gd name="T22" fmla="*/ 0 w 166"/>
                <a:gd name="T23" fmla="*/ 0 h 324"/>
                <a:gd name="T24" fmla="*/ 0 w 166"/>
                <a:gd name="T25" fmla="*/ 0 h 324"/>
                <a:gd name="T26" fmla="*/ 0 w 166"/>
                <a:gd name="T27" fmla="*/ 0 h 324"/>
                <a:gd name="T28" fmla="*/ 0 w 166"/>
                <a:gd name="T29" fmla="*/ 0 h 324"/>
                <a:gd name="T30" fmla="*/ 0 w 166"/>
                <a:gd name="T31" fmla="*/ 0 h 324"/>
                <a:gd name="T32" fmla="*/ 0 w 166"/>
                <a:gd name="T33" fmla="*/ 0 h 324"/>
                <a:gd name="T34" fmla="*/ 0 w 166"/>
                <a:gd name="T35" fmla="*/ 0 h 324"/>
                <a:gd name="T36" fmla="*/ 0 w 166"/>
                <a:gd name="T37" fmla="*/ 0 h 324"/>
                <a:gd name="T38" fmla="*/ 0 w 166"/>
                <a:gd name="T39" fmla="*/ 0 h 324"/>
                <a:gd name="T40" fmla="*/ 0 w 166"/>
                <a:gd name="T41" fmla="*/ 0 h 324"/>
                <a:gd name="T42" fmla="*/ 0 w 166"/>
                <a:gd name="T43" fmla="*/ 0 h 324"/>
                <a:gd name="T44" fmla="*/ 0 w 166"/>
                <a:gd name="T45" fmla="*/ 0 h 324"/>
                <a:gd name="T46" fmla="*/ 0 w 166"/>
                <a:gd name="T47" fmla="*/ 0 h 324"/>
                <a:gd name="T48" fmla="*/ 0 w 166"/>
                <a:gd name="T49" fmla="*/ 0 h 324"/>
                <a:gd name="T50" fmla="*/ 0 w 166"/>
                <a:gd name="T51" fmla="*/ 0 h 324"/>
                <a:gd name="T52" fmla="*/ 0 w 166"/>
                <a:gd name="T53" fmla="*/ 0 h 324"/>
                <a:gd name="T54" fmla="*/ 0 w 166"/>
                <a:gd name="T55" fmla="*/ 0 h 324"/>
                <a:gd name="T56" fmla="*/ 0 w 166"/>
                <a:gd name="T57" fmla="*/ 0 h 324"/>
                <a:gd name="T58" fmla="*/ 0 w 166"/>
                <a:gd name="T59" fmla="*/ 0 h 32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66"/>
                <a:gd name="T91" fmla="*/ 0 h 324"/>
                <a:gd name="T92" fmla="*/ 166 w 166"/>
                <a:gd name="T93" fmla="*/ 324 h 32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66" h="324">
                  <a:moveTo>
                    <a:pt x="165" y="0"/>
                  </a:moveTo>
                  <a:lnTo>
                    <a:pt x="105" y="15"/>
                  </a:lnTo>
                  <a:lnTo>
                    <a:pt x="75" y="15"/>
                  </a:lnTo>
                  <a:lnTo>
                    <a:pt x="75" y="31"/>
                  </a:lnTo>
                  <a:lnTo>
                    <a:pt x="75" y="46"/>
                  </a:lnTo>
                  <a:lnTo>
                    <a:pt x="75" y="62"/>
                  </a:lnTo>
                  <a:lnTo>
                    <a:pt x="90" y="62"/>
                  </a:lnTo>
                  <a:lnTo>
                    <a:pt x="90" y="108"/>
                  </a:lnTo>
                  <a:lnTo>
                    <a:pt x="75" y="123"/>
                  </a:lnTo>
                  <a:lnTo>
                    <a:pt x="75" y="138"/>
                  </a:lnTo>
                  <a:lnTo>
                    <a:pt x="60" y="108"/>
                  </a:lnTo>
                  <a:lnTo>
                    <a:pt x="60" y="77"/>
                  </a:lnTo>
                  <a:lnTo>
                    <a:pt x="45" y="62"/>
                  </a:lnTo>
                  <a:lnTo>
                    <a:pt x="0" y="92"/>
                  </a:lnTo>
                  <a:lnTo>
                    <a:pt x="30" y="123"/>
                  </a:lnTo>
                  <a:lnTo>
                    <a:pt x="30" y="185"/>
                  </a:lnTo>
                  <a:lnTo>
                    <a:pt x="30" y="200"/>
                  </a:lnTo>
                  <a:lnTo>
                    <a:pt x="15" y="231"/>
                  </a:lnTo>
                  <a:lnTo>
                    <a:pt x="15" y="246"/>
                  </a:lnTo>
                  <a:lnTo>
                    <a:pt x="15" y="292"/>
                  </a:lnTo>
                  <a:lnTo>
                    <a:pt x="15" y="323"/>
                  </a:lnTo>
                  <a:lnTo>
                    <a:pt x="30" y="323"/>
                  </a:lnTo>
                  <a:lnTo>
                    <a:pt x="30" y="292"/>
                  </a:lnTo>
                  <a:lnTo>
                    <a:pt x="75" y="277"/>
                  </a:lnTo>
                  <a:lnTo>
                    <a:pt x="75" y="261"/>
                  </a:lnTo>
                  <a:lnTo>
                    <a:pt x="75" y="231"/>
                  </a:lnTo>
                  <a:lnTo>
                    <a:pt x="60" y="185"/>
                  </a:lnTo>
                  <a:lnTo>
                    <a:pt x="135" y="123"/>
                  </a:lnTo>
                  <a:lnTo>
                    <a:pt x="150" y="123"/>
                  </a:lnTo>
                  <a:lnTo>
                    <a:pt x="165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88" name="Freeform 191"/>
            <p:cNvSpPr>
              <a:spLocks/>
            </p:cNvSpPr>
            <p:nvPr/>
          </p:nvSpPr>
          <p:spPr bwMode="auto">
            <a:xfrm>
              <a:off x="1294" y="1982"/>
              <a:ext cx="58" cy="60"/>
            </a:xfrm>
            <a:custGeom>
              <a:avLst/>
              <a:gdLst>
                <a:gd name="T0" fmla="*/ 0 w 134"/>
                <a:gd name="T1" fmla="*/ 0 h 155"/>
                <a:gd name="T2" fmla="*/ 0 w 134"/>
                <a:gd name="T3" fmla="*/ 0 h 155"/>
                <a:gd name="T4" fmla="*/ 0 w 134"/>
                <a:gd name="T5" fmla="*/ 0 h 155"/>
                <a:gd name="T6" fmla="*/ 0 w 134"/>
                <a:gd name="T7" fmla="*/ 0 h 155"/>
                <a:gd name="T8" fmla="*/ 0 w 134"/>
                <a:gd name="T9" fmla="*/ 0 h 155"/>
                <a:gd name="T10" fmla="*/ 0 w 134"/>
                <a:gd name="T11" fmla="*/ 0 h 155"/>
                <a:gd name="T12" fmla="*/ 0 w 134"/>
                <a:gd name="T13" fmla="*/ 0 h 155"/>
                <a:gd name="T14" fmla="*/ 0 w 134"/>
                <a:gd name="T15" fmla="*/ 0 h 155"/>
                <a:gd name="T16" fmla="*/ 0 w 134"/>
                <a:gd name="T17" fmla="*/ 0 h 155"/>
                <a:gd name="T18" fmla="*/ 0 w 134"/>
                <a:gd name="T19" fmla="*/ 0 h 155"/>
                <a:gd name="T20" fmla="*/ 0 w 134"/>
                <a:gd name="T21" fmla="*/ 0 h 155"/>
                <a:gd name="T22" fmla="*/ 0 w 134"/>
                <a:gd name="T23" fmla="*/ 0 h 155"/>
                <a:gd name="T24" fmla="*/ 0 w 134"/>
                <a:gd name="T25" fmla="*/ 0 h 155"/>
                <a:gd name="T26" fmla="*/ 0 w 134"/>
                <a:gd name="T27" fmla="*/ 0 h 155"/>
                <a:gd name="T28" fmla="*/ 0 w 134"/>
                <a:gd name="T29" fmla="*/ 0 h 155"/>
                <a:gd name="T30" fmla="*/ 0 w 134"/>
                <a:gd name="T31" fmla="*/ 0 h 155"/>
                <a:gd name="T32" fmla="*/ 0 w 134"/>
                <a:gd name="T33" fmla="*/ 0 h 1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4"/>
                <a:gd name="T52" fmla="*/ 0 h 155"/>
                <a:gd name="T53" fmla="*/ 134 w 134"/>
                <a:gd name="T54" fmla="*/ 155 h 1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4" h="155">
                  <a:moveTo>
                    <a:pt x="103" y="15"/>
                  </a:moveTo>
                  <a:lnTo>
                    <a:pt x="74" y="0"/>
                  </a:lnTo>
                  <a:lnTo>
                    <a:pt x="74" y="31"/>
                  </a:lnTo>
                  <a:lnTo>
                    <a:pt x="59" y="31"/>
                  </a:lnTo>
                  <a:lnTo>
                    <a:pt x="30" y="62"/>
                  </a:lnTo>
                  <a:lnTo>
                    <a:pt x="0" y="62"/>
                  </a:lnTo>
                  <a:lnTo>
                    <a:pt x="30" y="92"/>
                  </a:lnTo>
                  <a:lnTo>
                    <a:pt x="30" y="108"/>
                  </a:lnTo>
                  <a:lnTo>
                    <a:pt x="44" y="108"/>
                  </a:lnTo>
                  <a:lnTo>
                    <a:pt x="44" y="123"/>
                  </a:lnTo>
                  <a:lnTo>
                    <a:pt x="74" y="154"/>
                  </a:lnTo>
                  <a:lnTo>
                    <a:pt x="89" y="154"/>
                  </a:lnTo>
                  <a:lnTo>
                    <a:pt x="118" y="154"/>
                  </a:lnTo>
                  <a:lnTo>
                    <a:pt x="133" y="123"/>
                  </a:lnTo>
                  <a:lnTo>
                    <a:pt x="133" y="108"/>
                  </a:lnTo>
                  <a:lnTo>
                    <a:pt x="133" y="46"/>
                  </a:lnTo>
                  <a:lnTo>
                    <a:pt x="103" y="15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89" name="Oval 192"/>
            <p:cNvSpPr>
              <a:spLocks noChangeArrowheads="1"/>
            </p:cNvSpPr>
            <p:nvPr/>
          </p:nvSpPr>
          <p:spPr bwMode="auto">
            <a:xfrm>
              <a:off x="1506" y="2006"/>
              <a:ext cx="6" cy="6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>
                <a:spcBef>
                  <a:spcPct val="50000"/>
                </a:spcBef>
              </a:pPr>
              <a:endParaRPr lang="en-US" sz="4000" dirty="0">
                <a:solidFill>
                  <a:srgbClr val="000000"/>
                </a:solidFill>
              </a:endParaRPr>
            </a:p>
          </p:txBody>
        </p:sp>
        <p:sp>
          <p:nvSpPr>
            <p:cNvPr id="190" name="Oval 193"/>
            <p:cNvSpPr>
              <a:spLocks noChangeArrowheads="1"/>
            </p:cNvSpPr>
            <p:nvPr/>
          </p:nvSpPr>
          <p:spPr bwMode="auto">
            <a:xfrm>
              <a:off x="1499" y="2018"/>
              <a:ext cx="7" cy="5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>
                <a:spcBef>
                  <a:spcPct val="50000"/>
                </a:spcBef>
              </a:pPr>
              <a:endParaRPr lang="en-US" sz="4000" dirty="0">
                <a:solidFill>
                  <a:srgbClr val="000000"/>
                </a:solidFill>
              </a:endParaRPr>
            </a:p>
          </p:txBody>
        </p:sp>
        <p:sp>
          <p:nvSpPr>
            <p:cNvPr id="191" name="Freeform 194"/>
            <p:cNvSpPr>
              <a:spLocks/>
            </p:cNvSpPr>
            <p:nvPr/>
          </p:nvSpPr>
          <p:spPr bwMode="auto">
            <a:xfrm>
              <a:off x="1499" y="2017"/>
              <a:ext cx="8" cy="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00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92" name="Line 195"/>
            <p:cNvSpPr>
              <a:spLocks noChangeShapeType="1"/>
            </p:cNvSpPr>
            <p:nvPr/>
          </p:nvSpPr>
          <p:spPr bwMode="auto">
            <a:xfrm>
              <a:off x="1512" y="2006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93" name="Line 196"/>
            <p:cNvSpPr>
              <a:spLocks noChangeShapeType="1"/>
            </p:cNvSpPr>
            <p:nvPr/>
          </p:nvSpPr>
          <p:spPr bwMode="auto">
            <a:xfrm>
              <a:off x="1365" y="1652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94" name="Line 197"/>
            <p:cNvSpPr>
              <a:spLocks noChangeShapeType="1"/>
            </p:cNvSpPr>
            <p:nvPr/>
          </p:nvSpPr>
          <p:spPr bwMode="auto">
            <a:xfrm>
              <a:off x="1365" y="1652"/>
              <a:ext cx="0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95" name="Line 198"/>
            <p:cNvSpPr>
              <a:spLocks noChangeShapeType="1"/>
            </p:cNvSpPr>
            <p:nvPr/>
          </p:nvSpPr>
          <p:spPr bwMode="auto">
            <a:xfrm>
              <a:off x="1372" y="1652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96" name="Freeform 199"/>
            <p:cNvSpPr>
              <a:spLocks/>
            </p:cNvSpPr>
            <p:nvPr/>
          </p:nvSpPr>
          <p:spPr bwMode="auto">
            <a:xfrm>
              <a:off x="1429" y="1785"/>
              <a:ext cx="13" cy="12"/>
            </a:xfrm>
            <a:custGeom>
              <a:avLst/>
              <a:gdLst>
                <a:gd name="T0" fmla="*/ 0 w 31"/>
                <a:gd name="T1" fmla="*/ 0 h 31"/>
                <a:gd name="T2" fmla="*/ 0 w 31"/>
                <a:gd name="T3" fmla="*/ 0 h 31"/>
                <a:gd name="T4" fmla="*/ 0 w 31"/>
                <a:gd name="T5" fmla="*/ 0 h 31"/>
                <a:gd name="T6" fmla="*/ 0 w 31"/>
                <a:gd name="T7" fmla="*/ 0 h 31"/>
                <a:gd name="T8" fmla="*/ 0 w 31"/>
                <a:gd name="T9" fmla="*/ 0 h 31"/>
                <a:gd name="T10" fmla="*/ 0 w 31"/>
                <a:gd name="T11" fmla="*/ 0 h 31"/>
                <a:gd name="T12" fmla="*/ 0 w 31"/>
                <a:gd name="T13" fmla="*/ 0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31"/>
                <a:gd name="T23" fmla="*/ 31 w 31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31">
                  <a:moveTo>
                    <a:pt x="15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0" y="30"/>
                  </a:lnTo>
                  <a:lnTo>
                    <a:pt x="30" y="15"/>
                  </a:lnTo>
                  <a:lnTo>
                    <a:pt x="15" y="15"/>
                  </a:lnTo>
                  <a:lnTo>
                    <a:pt x="15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97" name="Freeform 200"/>
            <p:cNvSpPr>
              <a:spLocks/>
            </p:cNvSpPr>
            <p:nvPr/>
          </p:nvSpPr>
          <p:spPr bwMode="auto">
            <a:xfrm>
              <a:off x="1358" y="1744"/>
              <a:ext cx="116" cy="106"/>
            </a:xfrm>
            <a:custGeom>
              <a:avLst/>
              <a:gdLst>
                <a:gd name="T0" fmla="*/ 0 w 270"/>
                <a:gd name="T1" fmla="*/ 0 h 278"/>
                <a:gd name="T2" fmla="*/ 0 w 270"/>
                <a:gd name="T3" fmla="*/ 0 h 278"/>
                <a:gd name="T4" fmla="*/ 0 w 270"/>
                <a:gd name="T5" fmla="*/ 0 h 278"/>
                <a:gd name="T6" fmla="*/ 0 w 270"/>
                <a:gd name="T7" fmla="*/ 0 h 278"/>
                <a:gd name="T8" fmla="*/ 0 w 270"/>
                <a:gd name="T9" fmla="*/ 0 h 278"/>
                <a:gd name="T10" fmla="*/ 0 w 270"/>
                <a:gd name="T11" fmla="*/ 0 h 278"/>
                <a:gd name="T12" fmla="*/ 0 w 270"/>
                <a:gd name="T13" fmla="*/ 0 h 278"/>
                <a:gd name="T14" fmla="*/ 0 w 270"/>
                <a:gd name="T15" fmla="*/ 0 h 278"/>
                <a:gd name="T16" fmla="*/ 0 w 270"/>
                <a:gd name="T17" fmla="*/ 0 h 278"/>
                <a:gd name="T18" fmla="*/ 0 w 270"/>
                <a:gd name="T19" fmla="*/ 0 h 278"/>
                <a:gd name="T20" fmla="*/ 0 w 270"/>
                <a:gd name="T21" fmla="*/ 0 h 278"/>
                <a:gd name="T22" fmla="*/ 0 w 270"/>
                <a:gd name="T23" fmla="*/ 0 h 278"/>
                <a:gd name="T24" fmla="*/ 0 w 270"/>
                <a:gd name="T25" fmla="*/ 0 h 278"/>
                <a:gd name="T26" fmla="*/ 0 w 270"/>
                <a:gd name="T27" fmla="*/ 0 h 278"/>
                <a:gd name="T28" fmla="*/ 0 w 270"/>
                <a:gd name="T29" fmla="*/ 0 h 278"/>
                <a:gd name="T30" fmla="*/ 0 w 270"/>
                <a:gd name="T31" fmla="*/ 0 h 278"/>
                <a:gd name="T32" fmla="*/ 0 w 270"/>
                <a:gd name="T33" fmla="*/ 0 h 278"/>
                <a:gd name="T34" fmla="*/ 0 w 270"/>
                <a:gd name="T35" fmla="*/ 0 h 278"/>
                <a:gd name="T36" fmla="*/ 0 w 270"/>
                <a:gd name="T37" fmla="*/ 0 h 278"/>
                <a:gd name="T38" fmla="*/ 0 w 270"/>
                <a:gd name="T39" fmla="*/ 0 h 278"/>
                <a:gd name="T40" fmla="*/ 0 w 270"/>
                <a:gd name="T41" fmla="*/ 0 h 278"/>
                <a:gd name="T42" fmla="*/ 0 w 270"/>
                <a:gd name="T43" fmla="*/ 0 h 278"/>
                <a:gd name="T44" fmla="*/ 0 w 270"/>
                <a:gd name="T45" fmla="*/ 0 h 278"/>
                <a:gd name="T46" fmla="*/ 0 w 270"/>
                <a:gd name="T47" fmla="*/ 0 h 278"/>
                <a:gd name="T48" fmla="*/ 0 w 270"/>
                <a:gd name="T49" fmla="*/ 0 h 278"/>
                <a:gd name="T50" fmla="*/ 0 w 270"/>
                <a:gd name="T51" fmla="*/ 0 h 278"/>
                <a:gd name="T52" fmla="*/ 0 w 270"/>
                <a:gd name="T53" fmla="*/ 0 h 27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70"/>
                <a:gd name="T82" fmla="*/ 0 h 278"/>
                <a:gd name="T83" fmla="*/ 270 w 270"/>
                <a:gd name="T84" fmla="*/ 278 h 27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70" h="278">
                  <a:moveTo>
                    <a:pt x="164" y="108"/>
                  </a:moveTo>
                  <a:lnTo>
                    <a:pt x="179" y="108"/>
                  </a:lnTo>
                  <a:lnTo>
                    <a:pt x="149" y="62"/>
                  </a:lnTo>
                  <a:lnTo>
                    <a:pt x="120" y="62"/>
                  </a:lnTo>
                  <a:lnTo>
                    <a:pt x="105" y="0"/>
                  </a:lnTo>
                  <a:lnTo>
                    <a:pt x="75" y="15"/>
                  </a:lnTo>
                  <a:lnTo>
                    <a:pt x="60" y="31"/>
                  </a:lnTo>
                  <a:lnTo>
                    <a:pt x="60" y="92"/>
                  </a:lnTo>
                  <a:lnTo>
                    <a:pt x="30" y="108"/>
                  </a:lnTo>
                  <a:lnTo>
                    <a:pt x="30" y="139"/>
                  </a:lnTo>
                  <a:lnTo>
                    <a:pt x="30" y="169"/>
                  </a:lnTo>
                  <a:lnTo>
                    <a:pt x="0" y="185"/>
                  </a:lnTo>
                  <a:lnTo>
                    <a:pt x="30" y="200"/>
                  </a:lnTo>
                  <a:lnTo>
                    <a:pt x="60" y="262"/>
                  </a:lnTo>
                  <a:lnTo>
                    <a:pt x="90" y="262"/>
                  </a:lnTo>
                  <a:lnTo>
                    <a:pt x="120" y="277"/>
                  </a:lnTo>
                  <a:lnTo>
                    <a:pt x="135" y="262"/>
                  </a:lnTo>
                  <a:lnTo>
                    <a:pt x="149" y="262"/>
                  </a:lnTo>
                  <a:lnTo>
                    <a:pt x="164" y="262"/>
                  </a:lnTo>
                  <a:lnTo>
                    <a:pt x="179" y="246"/>
                  </a:lnTo>
                  <a:lnTo>
                    <a:pt x="224" y="246"/>
                  </a:lnTo>
                  <a:lnTo>
                    <a:pt x="269" y="185"/>
                  </a:lnTo>
                  <a:lnTo>
                    <a:pt x="239" y="200"/>
                  </a:lnTo>
                  <a:lnTo>
                    <a:pt x="194" y="169"/>
                  </a:lnTo>
                  <a:lnTo>
                    <a:pt x="164" y="139"/>
                  </a:lnTo>
                  <a:lnTo>
                    <a:pt x="164" y="123"/>
                  </a:lnTo>
                  <a:lnTo>
                    <a:pt x="164" y="108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98" name="Freeform 201"/>
            <p:cNvSpPr>
              <a:spLocks/>
            </p:cNvSpPr>
            <p:nvPr/>
          </p:nvSpPr>
          <p:spPr bwMode="auto">
            <a:xfrm>
              <a:off x="1332" y="1878"/>
              <a:ext cx="78" cy="82"/>
            </a:xfrm>
            <a:custGeom>
              <a:avLst/>
              <a:gdLst>
                <a:gd name="T0" fmla="*/ 0 w 181"/>
                <a:gd name="T1" fmla="*/ 0 h 216"/>
                <a:gd name="T2" fmla="*/ 0 w 181"/>
                <a:gd name="T3" fmla="*/ 0 h 216"/>
                <a:gd name="T4" fmla="*/ 0 w 181"/>
                <a:gd name="T5" fmla="*/ 0 h 216"/>
                <a:gd name="T6" fmla="*/ 0 w 181"/>
                <a:gd name="T7" fmla="*/ 0 h 216"/>
                <a:gd name="T8" fmla="*/ 0 w 181"/>
                <a:gd name="T9" fmla="*/ 0 h 216"/>
                <a:gd name="T10" fmla="*/ 0 w 181"/>
                <a:gd name="T11" fmla="*/ 0 h 216"/>
                <a:gd name="T12" fmla="*/ 0 w 181"/>
                <a:gd name="T13" fmla="*/ 0 h 216"/>
                <a:gd name="T14" fmla="*/ 0 w 181"/>
                <a:gd name="T15" fmla="*/ 0 h 216"/>
                <a:gd name="T16" fmla="*/ 0 w 181"/>
                <a:gd name="T17" fmla="*/ 0 h 216"/>
                <a:gd name="T18" fmla="*/ 0 w 181"/>
                <a:gd name="T19" fmla="*/ 0 h 216"/>
                <a:gd name="T20" fmla="*/ 0 w 181"/>
                <a:gd name="T21" fmla="*/ 0 h 216"/>
                <a:gd name="T22" fmla="*/ 0 w 181"/>
                <a:gd name="T23" fmla="*/ 0 h 216"/>
                <a:gd name="T24" fmla="*/ 0 w 181"/>
                <a:gd name="T25" fmla="*/ 0 h 216"/>
                <a:gd name="T26" fmla="*/ 0 w 181"/>
                <a:gd name="T27" fmla="*/ 0 h 216"/>
                <a:gd name="T28" fmla="*/ 0 w 181"/>
                <a:gd name="T29" fmla="*/ 0 h 216"/>
                <a:gd name="T30" fmla="*/ 0 w 181"/>
                <a:gd name="T31" fmla="*/ 0 h 216"/>
                <a:gd name="T32" fmla="*/ 0 w 181"/>
                <a:gd name="T33" fmla="*/ 0 h 216"/>
                <a:gd name="T34" fmla="*/ 0 w 181"/>
                <a:gd name="T35" fmla="*/ 0 h 216"/>
                <a:gd name="T36" fmla="*/ 0 w 181"/>
                <a:gd name="T37" fmla="*/ 0 h 216"/>
                <a:gd name="T38" fmla="*/ 0 w 181"/>
                <a:gd name="T39" fmla="*/ 0 h 216"/>
                <a:gd name="T40" fmla="*/ 0 w 181"/>
                <a:gd name="T41" fmla="*/ 0 h 216"/>
                <a:gd name="T42" fmla="*/ 0 w 181"/>
                <a:gd name="T43" fmla="*/ 0 h 216"/>
                <a:gd name="T44" fmla="*/ 0 w 181"/>
                <a:gd name="T45" fmla="*/ 0 h 216"/>
                <a:gd name="T46" fmla="*/ 0 w 181"/>
                <a:gd name="T47" fmla="*/ 0 h 216"/>
                <a:gd name="T48" fmla="*/ 0 w 181"/>
                <a:gd name="T49" fmla="*/ 0 h 216"/>
                <a:gd name="T50" fmla="*/ 0 w 181"/>
                <a:gd name="T51" fmla="*/ 0 h 216"/>
                <a:gd name="T52" fmla="*/ 0 w 181"/>
                <a:gd name="T53" fmla="*/ 0 h 216"/>
                <a:gd name="T54" fmla="*/ 0 w 181"/>
                <a:gd name="T55" fmla="*/ 0 h 2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81"/>
                <a:gd name="T85" fmla="*/ 0 h 216"/>
                <a:gd name="T86" fmla="*/ 181 w 181"/>
                <a:gd name="T87" fmla="*/ 216 h 21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81" h="216">
                  <a:moveTo>
                    <a:pt x="180" y="77"/>
                  </a:moveTo>
                  <a:lnTo>
                    <a:pt x="150" y="61"/>
                  </a:lnTo>
                  <a:lnTo>
                    <a:pt x="135" y="46"/>
                  </a:lnTo>
                  <a:lnTo>
                    <a:pt x="90" y="0"/>
                  </a:lnTo>
                  <a:lnTo>
                    <a:pt x="75" y="15"/>
                  </a:lnTo>
                  <a:lnTo>
                    <a:pt x="75" y="31"/>
                  </a:lnTo>
                  <a:lnTo>
                    <a:pt x="45" y="46"/>
                  </a:lnTo>
                  <a:lnTo>
                    <a:pt x="45" y="15"/>
                  </a:lnTo>
                  <a:lnTo>
                    <a:pt x="15" y="15"/>
                  </a:lnTo>
                  <a:lnTo>
                    <a:pt x="15" y="31"/>
                  </a:lnTo>
                  <a:lnTo>
                    <a:pt x="30" y="46"/>
                  </a:lnTo>
                  <a:lnTo>
                    <a:pt x="15" y="61"/>
                  </a:lnTo>
                  <a:lnTo>
                    <a:pt x="0" y="61"/>
                  </a:lnTo>
                  <a:lnTo>
                    <a:pt x="15" y="108"/>
                  </a:lnTo>
                  <a:lnTo>
                    <a:pt x="0" y="108"/>
                  </a:lnTo>
                  <a:lnTo>
                    <a:pt x="30" y="123"/>
                  </a:lnTo>
                  <a:lnTo>
                    <a:pt x="30" y="138"/>
                  </a:lnTo>
                  <a:lnTo>
                    <a:pt x="60" y="169"/>
                  </a:lnTo>
                  <a:lnTo>
                    <a:pt x="75" y="184"/>
                  </a:lnTo>
                  <a:lnTo>
                    <a:pt x="90" y="184"/>
                  </a:lnTo>
                  <a:lnTo>
                    <a:pt x="90" y="215"/>
                  </a:lnTo>
                  <a:lnTo>
                    <a:pt x="120" y="215"/>
                  </a:lnTo>
                  <a:lnTo>
                    <a:pt x="180" y="200"/>
                  </a:lnTo>
                  <a:lnTo>
                    <a:pt x="180" y="169"/>
                  </a:lnTo>
                  <a:lnTo>
                    <a:pt x="165" y="154"/>
                  </a:lnTo>
                  <a:lnTo>
                    <a:pt x="180" y="123"/>
                  </a:lnTo>
                  <a:lnTo>
                    <a:pt x="165" y="108"/>
                  </a:lnTo>
                  <a:lnTo>
                    <a:pt x="180" y="77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99" name="Freeform 202"/>
            <p:cNvSpPr>
              <a:spLocks/>
            </p:cNvSpPr>
            <p:nvPr/>
          </p:nvSpPr>
          <p:spPr bwMode="auto">
            <a:xfrm>
              <a:off x="1422" y="1785"/>
              <a:ext cx="77" cy="99"/>
            </a:xfrm>
            <a:custGeom>
              <a:avLst/>
              <a:gdLst>
                <a:gd name="T0" fmla="*/ 0 w 180"/>
                <a:gd name="T1" fmla="*/ 0 h 262"/>
                <a:gd name="T2" fmla="*/ 0 w 180"/>
                <a:gd name="T3" fmla="*/ 0 h 262"/>
                <a:gd name="T4" fmla="*/ 0 w 180"/>
                <a:gd name="T5" fmla="*/ 0 h 262"/>
                <a:gd name="T6" fmla="*/ 0 w 180"/>
                <a:gd name="T7" fmla="*/ 0 h 262"/>
                <a:gd name="T8" fmla="*/ 0 w 180"/>
                <a:gd name="T9" fmla="*/ 0 h 262"/>
                <a:gd name="T10" fmla="*/ 0 w 180"/>
                <a:gd name="T11" fmla="*/ 0 h 262"/>
                <a:gd name="T12" fmla="*/ 0 w 180"/>
                <a:gd name="T13" fmla="*/ 0 h 262"/>
                <a:gd name="T14" fmla="*/ 0 w 180"/>
                <a:gd name="T15" fmla="*/ 0 h 262"/>
                <a:gd name="T16" fmla="*/ 0 w 180"/>
                <a:gd name="T17" fmla="*/ 0 h 262"/>
                <a:gd name="T18" fmla="*/ 0 w 180"/>
                <a:gd name="T19" fmla="*/ 0 h 262"/>
                <a:gd name="T20" fmla="*/ 0 w 180"/>
                <a:gd name="T21" fmla="*/ 0 h 262"/>
                <a:gd name="T22" fmla="*/ 0 w 180"/>
                <a:gd name="T23" fmla="*/ 0 h 262"/>
                <a:gd name="T24" fmla="*/ 0 w 180"/>
                <a:gd name="T25" fmla="*/ 0 h 262"/>
                <a:gd name="T26" fmla="*/ 0 w 180"/>
                <a:gd name="T27" fmla="*/ 0 h 262"/>
                <a:gd name="T28" fmla="*/ 0 w 180"/>
                <a:gd name="T29" fmla="*/ 0 h 262"/>
                <a:gd name="T30" fmla="*/ 0 w 180"/>
                <a:gd name="T31" fmla="*/ 0 h 262"/>
                <a:gd name="T32" fmla="*/ 0 w 180"/>
                <a:gd name="T33" fmla="*/ 0 h 262"/>
                <a:gd name="T34" fmla="*/ 0 w 180"/>
                <a:gd name="T35" fmla="*/ 0 h 262"/>
                <a:gd name="T36" fmla="*/ 0 w 180"/>
                <a:gd name="T37" fmla="*/ 0 h 262"/>
                <a:gd name="T38" fmla="*/ 0 w 180"/>
                <a:gd name="T39" fmla="*/ 0 h 262"/>
                <a:gd name="T40" fmla="*/ 0 w 180"/>
                <a:gd name="T41" fmla="*/ 0 h 262"/>
                <a:gd name="T42" fmla="*/ 0 w 180"/>
                <a:gd name="T43" fmla="*/ 0 h 262"/>
                <a:gd name="T44" fmla="*/ 0 w 180"/>
                <a:gd name="T45" fmla="*/ 0 h 262"/>
                <a:gd name="T46" fmla="*/ 0 w 180"/>
                <a:gd name="T47" fmla="*/ 0 h 262"/>
                <a:gd name="T48" fmla="*/ 0 w 180"/>
                <a:gd name="T49" fmla="*/ 0 h 262"/>
                <a:gd name="T50" fmla="*/ 0 w 180"/>
                <a:gd name="T51" fmla="*/ 0 h 262"/>
                <a:gd name="T52" fmla="*/ 0 w 180"/>
                <a:gd name="T53" fmla="*/ 0 h 262"/>
                <a:gd name="T54" fmla="*/ 0 w 180"/>
                <a:gd name="T55" fmla="*/ 0 h 2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80"/>
                <a:gd name="T85" fmla="*/ 0 h 262"/>
                <a:gd name="T86" fmla="*/ 180 w 180"/>
                <a:gd name="T87" fmla="*/ 262 h 26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80" h="262">
                  <a:moveTo>
                    <a:pt x="179" y="0"/>
                  </a:moveTo>
                  <a:lnTo>
                    <a:pt x="164" y="0"/>
                  </a:lnTo>
                  <a:lnTo>
                    <a:pt x="149" y="15"/>
                  </a:lnTo>
                  <a:lnTo>
                    <a:pt x="134" y="15"/>
                  </a:lnTo>
                  <a:lnTo>
                    <a:pt x="119" y="15"/>
                  </a:lnTo>
                  <a:lnTo>
                    <a:pt x="75" y="31"/>
                  </a:lnTo>
                  <a:lnTo>
                    <a:pt x="60" y="31"/>
                  </a:lnTo>
                  <a:lnTo>
                    <a:pt x="45" y="15"/>
                  </a:lnTo>
                  <a:lnTo>
                    <a:pt x="15" y="31"/>
                  </a:lnTo>
                  <a:lnTo>
                    <a:pt x="45" y="61"/>
                  </a:lnTo>
                  <a:lnTo>
                    <a:pt x="90" y="92"/>
                  </a:lnTo>
                  <a:lnTo>
                    <a:pt x="119" y="77"/>
                  </a:lnTo>
                  <a:lnTo>
                    <a:pt x="75" y="138"/>
                  </a:lnTo>
                  <a:lnTo>
                    <a:pt x="30" y="138"/>
                  </a:lnTo>
                  <a:lnTo>
                    <a:pt x="15" y="154"/>
                  </a:lnTo>
                  <a:lnTo>
                    <a:pt x="0" y="154"/>
                  </a:lnTo>
                  <a:lnTo>
                    <a:pt x="0" y="169"/>
                  </a:lnTo>
                  <a:lnTo>
                    <a:pt x="0" y="261"/>
                  </a:lnTo>
                  <a:lnTo>
                    <a:pt x="15" y="261"/>
                  </a:lnTo>
                  <a:lnTo>
                    <a:pt x="15" y="246"/>
                  </a:lnTo>
                  <a:lnTo>
                    <a:pt x="45" y="230"/>
                  </a:lnTo>
                  <a:lnTo>
                    <a:pt x="60" y="215"/>
                  </a:lnTo>
                  <a:lnTo>
                    <a:pt x="119" y="154"/>
                  </a:lnTo>
                  <a:lnTo>
                    <a:pt x="119" y="138"/>
                  </a:lnTo>
                  <a:lnTo>
                    <a:pt x="149" y="92"/>
                  </a:lnTo>
                  <a:lnTo>
                    <a:pt x="149" y="77"/>
                  </a:lnTo>
                  <a:lnTo>
                    <a:pt x="179" y="61"/>
                  </a:lnTo>
                  <a:lnTo>
                    <a:pt x="179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00" name="Freeform 203"/>
            <p:cNvSpPr>
              <a:spLocks/>
            </p:cNvSpPr>
            <p:nvPr/>
          </p:nvSpPr>
          <p:spPr bwMode="auto">
            <a:xfrm>
              <a:off x="1365" y="1843"/>
              <a:ext cx="65" cy="64"/>
            </a:xfrm>
            <a:custGeom>
              <a:avLst/>
              <a:gdLst>
                <a:gd name="T0" fmla="*/ 0 w 150"/>
                <a:gd name="T1" fmla="*/ 0 h 170"/>
                <a:gd name="T2" fmla="*/ 0 w 150"/>
                <a:gd name="T3" fmla="*/ 0 h 170"/>
                <a:gd name="T4" fmla="*/ 0 w 150"/>
                <a:gd name="T5" fmla="*/ 0 h 170"/>
                <a:gd name="T6" fmla="*/ 0 w 150"/>
                <a:gd name="T7" fmla="*/ 0 h 170"/>
                <a:gd name="T8" fmla="*/ 0 w 150"/>
                <a:gd name="T9" fmla="*/ 0 h 170"/>
                <a:gd name="T10" fmla="*/ 0 w 150"/>
                <a:gd name="T11" fmla="*/ 0 h 170"/>
                <a:gd name="T12" fmla="*/ 0 w 150"/>
                <a:gd name="T13" fmla="*/ 0 h 170"/>
                <a:gd name="T14" fmla="*/ 0 w 150"/>
                <a:gd name="T15" fmla="*/ 0 h 170"/>
                <a:gd name="T16" fmla="*/ 0 w 150"/>
                <a:gd name="T17" fmla="*/ 0 h 170"/>
                <a:gd name="T18" fmla="*/ 0 w 150"/>
                <a:gd name="T19" fmla="*/ 0 h 170"/>
                <a:gd name="T20" fmla="*/ 0 w 150"/>
                <a:gd name="T21" fmla="*/ 0 h 170"/>
                <a:gd name="T22" fmla="*/ 0 w 150"/>
                <a:gd name="T23" fmla="*/ 0 h 170"/>
                <a:gd name="T24" fmla="*/ 0 w 150"/>
                <a:gd name="T25" fmla="*/ 0 h 170"/>
                <a:gd name="T26" fmla="*/ 0 w 150"/>
                <a:gd name="T27" fmla="*/ 0 h 170"/>
                <a:gd name="T28" fmla="*/ 0 w 150"/>
                <a:gd name="T29" fmla="*/ 0 h 170"/>
                <a:gd name="T30" fmla="*/ 0 w 150"/>
                <a:gd name="T31" fmla="*/ 0 h 170"/>
                <a:gd name="T32" fmla="*/ 0 w 150"/>
                <a:gd name="T33" fmla="*/ 0 h 170"/>
                <a:gd name="T34" fmla="*/ 0 w 150"/>
                <a:gd name="T35" fmla="*/ 0 h 170"/>
                <a:gd name="T36" fmla="*/ 0 w 150"/>
                <a:gd name="T37" fmla="*/ 0 h 17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0"/>
                <a:gd name="T58" fmla="*/ 0 h 170"/>
                <a:gd name="T59" fmla="*/ 150 w 150"/>
                <a:gd name="T60" fmla="*/ 170 h 17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0" h="170">
                  <a:moveTo>
                    <a:pt x="149" y="108"/>
                  </a:moveTo>
                  <a:lnTo>
                    <a:pt x="134" y="108"/>
                  </a:lnTo>
                  <a:lnTo>
                    <a:pt x="134" y="15"/>
                  </a:lnTo>
                  <a:lnTo>
                    <a:pt x="134" y="0"/>
                  </a:lnTo>
                  <a:lnTo>
                    <a:pt x="119" y="0"/>
                  </a:lnTo>
                  <a:lnTo>
                    <a:pt x="104" y="15"/>
                  </a:lnTo>
                  <a:lnTo>
                    <a:pt x="75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15" y="15"/>
                  </a:lnTo>
                  <a:lnTo>
                    <a:pt x="15" y="61"/>
                  </a:lnTo>
                  <a:lnTo>
                    <a:pt x="15" y="77"/>
                  </a:lnTo>
                  <a:lnTo>
                    <a:pt x="15" y="92"/>
                  </a:lnTo>
                  <a:lnTo>
                    <a:pt x="60" y="138"/>
                  </a:lnTo>
                  <a:lnTo>
                    <a:pt x="75" y="154"/>
                  </a:lnTo>
                  <a:lnTo>
                    <a:pt x="104" y="169"/>
                  </a:lnTo>
                  <a:lnTo>
                    <a:pt x="119" y="138"/>
                  </a:lnTo>
                  <a:lnTo>
                    <a:pt x="134" y="138"/>
                  </a:lnTo>
                  <a:lnTo>
                    <a:pt x="149" y="108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01" name="Oval 204"/>
            <p:cNvSpPr>
              <a:spLocks noChangeArrowheads="1"/>
            </p:cNvSpPr>
            <p:nvPr/>
          </p:nvSpPr>
          <p:spPr bwMode="auto">
            <a:xfrm>
              <a:off x="1448" y="1948"/>
              <a:ext cx="0" cy="5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>
                <a:spcBef>
                  <a:spcPct val="50000"/>
                </a:spcBef>
              </a:pPr>
              <a:endParaRPr lang="en-US" sz="4000" dirty="0">
                <a:solidFill>
                  <a:srgbClr val="000000"/>
                </a:solidFill>
              </a:endParaRPr>
            </a:p>
          </p:txBody>
        </p:sp>
        <p:sp>
          <p:nvSpPr>
            <p:cNvPr id="202" name="Oval 205"/>
            <p:cNvSpPr>
              <a:spLocks noChangeArrowheads="1"/>
            </p:cNvSpPr>
            <p:nvPr/>
          </p:nvSpPr>
          <p:spPr bwMode="auto">
            <a:xfrm>
              <a:off x="1506" y="1901"/>
              <a:ext cx="1" cy="6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>
                <a:spcBef>
                  <a:spcPct val="50000"/>
                </a:spcBef>
              </a:pPr>
              <a:endParaRPr lang="en-US" sz="4000" dirty="0">
                <a:solidFill>
                  <a:srgbClr val="000000"/>
                </a:solidFill>
              </a:endParaRPr>
            </a:p>
          </p:txBody>
        </p:sp>
        <p:sp>
          <p:nvSpPr>
            <p:cNvPr id="203" name="Freeform 206"/>
            <p:cNvSpPr>
              <a:spLocks/>
            </p:cNvSpPr>
            <p:nvPr/>
          </p:nvSpPr>
          <p:spPr bwMode="auto">
            <a:xfrm>
              <a:off x="1435" y="1744"/>
              <a:ext cx="33" cy="36"/>
            </a:xfrm>
            <a:custGeom>
              <a:avLst/>
              <a:gdLst>
                <a:gd name="T0" fmla="*/ 0 w 76"/>
                <a:gd name="T1" fmla="*/ 0 h 93"/>
                <a:gd name="T2" fmla="*/ 0 w 76"/>
                <a:gd name="T3" fmla="*/ 0 h 93"/>
                <a:gd name="T4" fmla="*/ 0 w 76"/>
                <a:gd name="T5" fmla="*/ 0 h 93"/>
                <a:gd name="T6" fmla="*/ 0 w 76"/>
                <a:gd name="T7" fmla="*/ 0 h 93"/>
                <a:gd name="T8" fmla="*/ 0 w 76"/>
                <a:gd name="T9" fmla="*/ 0 h 93"/>
                <a:gd name="T10" fmla="*/ 0 w 76"/>
                <a:gd name="T11" fmla="*/ 0 h 93"/>
                <a:gd name="T12" fmla="*/ 0 w 76"/>
                <a:gd name="T13" fmla="*/ 0 h 93"/>
                <a:gd name="T14" fmla="*/ 0 w 76"/>
                <a:gd name="T15" fmla="*/ 0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6"/>
                <a:gd name="T25" fmla="*/ 0 h 93"/>
                <a:gd name="T26" fmla="*/ 76 w 76"/>
                <a:gd name="T27" fmla="*/ 93 h 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6" h="93">
                  <a:moveTo>
                    <a:pt x="30" y="77"/>
                  </a:moveTo>
                  <a:lnTo>
                    <a:pt x="15" y="61"/>
                  </a:lnTo>
                  <a:lnTo>
                    <a:pt x="0" y="31"/>
                  </a:lnTo>
                  <a:lnTo>
                    <a:pt x="0" y="15"/>
                  </a:lnTo>
                  <a:lnTo>
                    <a:pt x="15" y="0"/>
                  </a:lnTo>
                  <a:lnTo>
                    <a:pt x="75" y="15"/>
                  </a:lnTo>
                  <a:lnTo>
                    <a:pt x="45" y="92"/>
                  </a:lnTo>
                  <a:lnTo>
                    <a:pt x="30" y="77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04" name="Line 207"/>
            <p:cNvSpPr>
              <a:spLocks noChangeShapeType="1"/>
            </p:cNvSpPr>
            <p:nvPr/>
          </p:nvSpPr>
          <p:spPr bwMode="auto">
            <a:xfrm>
              <a:off x="1435" y="1744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05" name="Line 208"/>
            <p:cNvSpPr>
              <a:spLocks noChangeShapeType="1"/>
            </p:cNvSpPr>
            <p:nvPr/>
          </p:nvSpPr>
          <p:spPr bwMode="auto">
            <a:xfrm flipV="1">
              <a:off x="1442" y="1738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06" name="Line 209"/>
            <p:cNvSpPr>
              <a:spLocks noChangeShapeType="1"/>
            </p:cNvSpPr>
            <p:nvPr/>
          </p:nvSpPr>
          <p:spPr bwMode="auto">
            <a:xfrm>
              <a:off x="1448" y="1739"/>
              <a:ext cx="0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07" name="Freeform 210"/>
            <p:cNvSpPr>
              <a:spLocks/>
            </p:cNvSpPr>
            <p:nvPr/>
          </p:nvSpPr>
          <p:spPr bwMode="auto">
            <a:xfrm>
              <a:off x="1486" y="1664"/>
              <a:ext cx="8" cy="11"/>
            </a:xfrm>
            <a:custGeom>
              <a:avLst/>
              <a:gdLst>
                <a:gd name="T0" fmla="*/ 0 w 17"/>
                <a:gd name="T1" fmla="*/ 0 h 31"/>
                <a:gd name="T2" fmla="*/ 0 w 17"/>
                <a:gd name="T3" fmla="*/ 0 h 31"/>
                <a:gd name="T4" fmla="*/ 0 w 17"/>
                <a:gd name="T5" fmla="*/ 0 h 31"/>
                <a:gd name="T6" fmla="*/ 0 w 17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1"/>
                <a:gd name="T14" fmla="*/ 17 w 17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1">
                  <a:moveTo>
                    <a:pt x="16" y="0"/>
                  </a:moveTo>
                  <a:lnTo>
                    <a:pt x="0" y="15"/>
                  </a:lnTo>
                  <a:lnTo>
                    <a:pt x="16" y="30"/>
                  </a:lnTo>
                  <a:lnTo>
                    <a:pt x="16" y="0"/>
                  </a:lnTo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08" name="Freeform 211"/>
            <p:cNvSpPr>
              <a:spLocks/>
            </p:cNvSpPr>
            <p:nvPr/>
          </p:nvSpPr>
          <p:spPr bwMode="auto">
            <a:xfrm>
              <a:off x="1442" y="1652"/>
              <a:ext cx="32" cy="6"/>
            </a:xfrm>
            <a:custGeom>
              <a:avLst/>
              <a:gdLst>
                <a:gd name="T0" fmla="*/ 0 w 75"/>
                <a:gd name="T1" fmla="*/ 0 h 17"/>
                <a:gd name="T2" fmla="*/ 0 w 75"/>
                <a:gd name="T3" fmla="*/ 0 h 17"/>
                <a:gd name="T4" fmla="*/ 0 w 75"/>
                <a:gd name="T5" fmla="*/ 0 h 17"/>
                <a:gd name="T6" fmla="*/ 0 w 75"/>
                <a:gd name="T7" fmla="*/ 0 h 17"/>
                <a:gd name="T8" fmla="*/ 0 w 75"/>
                <a:gd name="T9" fmla="*/ 0 h 17"/>
                <a:gd name="T10" fmla="*/ 0 w 75"/>
                <a:gd name="T11" fmla="*/ 0 h 17"/>
                <a:gd name="T12" fmla="*/ 0 w 75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"/>
                <a:gd name="T22" fmla="*/ 0 h 17"/>
                <a:gd name="T23" fmla="*/ 75 w 75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" h="17">
                  <a:moveTo>
                    <a:pt x="74" y="16"/>
                  </a:moveTo>
                  <a:lnTo>
                    <a:pt x="59" y="16"/>
                  </a:lnTo>
                  <a:lnTo>
                    <a:pt x="44" y="16"/>
                  </a:lnTo>
                  <a:lnTo>
                    <a:pt x="30" y="0"/>
                  </a:lnTo>
                  <a:lnTo>
                    <a:pt x="0" y="0"/>
                  </a:lnTo>
                  <a:lnTo>
                    <a:pt x="44" y="0"/>
                  </a:lnTo>
                  <a:lnTo>
                    <a:pt x="74" y="16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09" name="Line 212"/>
            <p:cNvSpPr>
              <a:spLocks noChangeShapeType="1"/>
            </p:cNvSpPr>
            <p:nvPr/>
          </p:nvSpPr>
          <p:spPr bwMode="auto">
            <a:xfrm>
              <a:off x="1454" y="1744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0" name="Line 213"/>
            <p:cNvSpPr>
              <a:spLocks noChangeShapeType="1"/>
            </p:cNvSpPr>
            <p:nvPr/>
          </p:nvSpPr>
          <p:spPr bwMode="auto">
            <a:xfrm>
              <a:off x="1468" y="1744"/>
              <a:ext cx="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1" name="Line 214"/>
            <p:cNvSpPr>
              <a:spLocks noChangeShapeType="1"/>
            </p:cNvSpPr>
            <p:nvPr/>
          </p:nvSpPr>
          <p:spPr bwMode="auto">
            <a:xfrm>
              <a:off x="1474" y="1744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2" name="Line 215"/>
            <p:cNvSpPr>
              <a:spLocks noChangeShapeType="1"/>
            </p:cNvSpPr>
            <p:nvPr/>
          </p:nvSpPr>
          <p:spPr bwMode="auto">
            <a:xfrm flipV="1">
              <a:off x="1480" y="1738"/>
              <a:ext cx="6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3" name="Freeform 216"/>
            <p:cNvSpPr>
              <a:spLocks/>
            </p:cNvSpPr>
            <p:nvPr/>
          </p:nvSpPr>
          <p:spPr bwMode="auto">
            <a:xfrm>
              <a:off x="1454" y="1733"/>
              <a:ext cx="65" cy="47"/>
            </a:xfrm>
            <a:custGeom>
              <a:avLst/>
              <a:gdLst>
                <a:gd name="T0" fmla="*/ 0 w 151"/>
                <a:gd name="T1" fmla="*/ 0 h 123"/>
                <a:gd name="T2" fmla="*/ 0 w 151"/>
                <a:gd name="T3" fmla="*/ 0 h 123"/>
                <a:gd name="T4" fmla="*/ 0 w 151"/>
                <a:gd name="T5" fmla="*/ 0 h 123"/>
                <a:gd name="T6" fmla="*/ 0 w 151"/>
                <a:gd name="T7" fmla="*/ 0 h 123"/>
                <a:gd name="T8" fmla="*/ 0 w 151"/>
                <a:gd name="T9" fmla="*/ 0 h 123"/>
                <a:gd name="T10" fmla="*/ 0 w 151"/>
                <a:gd name="T11" fmla="*/ 0 h 123"/>
                <a:gd name="T12" fmla="*/ 0 w 151"/>
                <a:gd name="T13" fmla="*/ 0 h 123"/>
                <a:gd name="T14" fmla="*/ 0 w 151"/>
                <a:gd name="T15" fmla="*/ 0 h 123"/>
                <a:gd name="T16" fmla="*/ 0 w 151"/>
                <a:gd name="T17" fmla="*/ 0 h 1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1"/>
                <a:gd name="T28" fmla="*/ 0 h 123"/>
                <a:gd name="T29" fmla="*/ 151 w 151"/>
                <a:gd name="T30" fmla="*/ 123 h 1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1" h="123">
                  <a:moveTo>
                    <a:pt x="30" y="46"/>
                  </a:moveTo>
                  <a:lnTo>
                    <a:pt x="0" y="122"/>
                  </a:lnTo>
                  <a:lnTo>
                    <a:pt x="30" y="107"/>
                  </a:lnTo>
                  <a:lnTo>
                    <a:pt x="120" y="61"/>
                  </a:lnTo>
                  <a:lnTo>
                    <a:pt x="135" y="46"/>
                  </a:lnTo>
                  <a:lnTo>
                    <a:pt x="150" y="31"/>
                  </a:lnTo>
                  <a:lnTo>
                    <a:pt x="135" y="0"/>
                  </a:lnTo>
                  <a:lnTo>
                    <a:pt x="60" y="31"/>
                  </a:lnTo>
                  <a:lnTo>
                    <a:pt x="30" y="46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4" name="Line 217"/>
            <p:cNvSpPr>
              <a:spLocks noChangeShapeType="1"/>
            </p:cNvSpPr>
            <p:nvPr/>
          </p:nvSpPr>
          <p:spPr bwMode="auto">
            <a:xfrm>
              <a:off x="1486" y="1739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5" name="Freeform 218"/>
            <p:cNvSpPr>
              <a:spLocks/>
            </p:cNvSpPr>
            <p:nvPr/>
          </p:nvSpPr>
          <p:spPr bwMode="auto">
            <a:xfrm>
              <a:off x="1204" y="1419"/>
              <a:ext cx="71" cy="76"/>
            </a:xfrm>
            <a:custGeom>
              <a:avLst/>
              <a:gdLst>
                <a:gd name="T0" fmla="*/ 0 w 165"/>
                <a:gd name="T1" fmla="*/ 0 h 202"/>
                <a:gd name="T2" fmla="*/ 0 w 165"/>
                <a:gd name="T3" fmla="*/ 0 h 202"/>
                <a:gd name="T4" fmla="*/ 0 w 165"/>
                <a:gd name="T5" fmla="*/ 0 h 202"/>
                <a:gd name="T6" fmla="*/ 0 w 165"/>
                <a:gd name="T7" fmla="*/ 0 h 202"/>
                <a:gd name="T8" fmla="*/ 0 w 165"/>
                <a:gd name="T9" fmla="*/ 0 h 202"/>
                <a:gd name="T10" fmla="*/ 0 w 165"/>
                <a:gd name="T11" fmla="*/ 0 h 202"/>
                <a:gd name="T12" fmla="*/ 0 w 165"/>
                <a:gd name="T13" fmla="*/ 0 h 202"/>
                <a:gd name="T14" fmla="*/ 0 w 165"/>
                <a:gd name="T15" fmla="*/ 0 h 202"/>
                <a:gd name="T16" fmla="*/ 0 w 165"/>
                <a:gd name="T17" fmla="*/ 0 h 202"/>
                <a:gd name="T18" fmla="*/ 0 w 165"/>
                <a:gd name="T19" fmla="*/ 0 h 202"/>
                <a:gd name="T20" fmla="*/ 0 w 165"/>
                <a:gd name="T21" fmla="*/ 0 h 202"/>
                <a:gd name="T22" fmla="*/ 0 w 165"/>
                <a:gd name="T23" fmla="*/ 0 h 202"/>
                <a:gd name="T24" fmla="*/ 0 w 165"/>
                <a:gd name="T25" fmla="*/ 0 h 202"/>
                <a:gd name="T26" fmla="*/ 0 w 165"/>
                <a:gd name="T27" fmla="*/ 0 h 202"/>
                <a:gd name="T28" fmla="*/ 0 w 165"/>
                <a:gd name="T29" fmla="*/ 0 h 20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5"/>
                <a:gd name="T46" fmla="*/ 0 h 202"/>
                <a:gd name="T47" fmla="*/ 165 w 165"/>
                <a:gd name="T48" fmla="*/ 202 h 20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5" h="202">
                  <a:moveTo>
                    <a:pt x="15" y="77"/>
                  </a:moveTo>
                  <a:lnTo>
                    <a:pt x="0" y="93"/>
                  </a:lnTo>
                  <a:lnTo>
                    <a:pt x="15" y="139"/>
                  </a:lnTo>
                  <a:lnTo>
                    <a:pt x="60" y="155"/>
                  </a:lnTo>
                  <a:lnTo>
                    <a:pt x="89" y="170"/>
                  </a:lnTo>
                  <a:lnTo>
                    <a:pt x="119" y="170"/>
                  </a:lnTo>
                  <a:lnTo>
                    <a:pt x="149" y="201"/>
                  </a:lnTo>
                  <a:lnTo>
                    <a:pt x="164" y="139"/>
                  </a:lnTo>
                  <a:lnTo>
                    <a:pt x="149" y="108"/>
                  </a:lnTo>
                  <a:lnTo>
                    <a:pt x="149" y="77"/>
                  </a:lnTo>
                  <a:lnTo>
                    <a:pt x="104" y="0"/>
                  </a:lnTo>
                  <a:lnTo>
                    <a:pt x="104" y="46"/>
                  </a:lnTo>
                  <a:lnTo>
                    <a:pt x="75" y="62"/>
                  </a:lnTo>
                  <a:lnTo>
                    <a:pt x="60" y="46"/>
                  </a:lnTo>
                  <a:lnTo>
                    <a:pt x="15" y="77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6" name="Freeform 219"/>
            <p:cNvSpPr>
              <a:spLocks/>
            </p:cNvSpPr>
            <p:nvPr/>
          </p:nvSpPr>
          <p:spPr bwMode="auto">
            <a:xfrm>
              <a:off x="1282" y="1605"/>
              <a:ext cx="18" cy="0"/>
            </a:xfrm>
            <a:custGeom>
              <a:avLst/>
              <a:gdLst>
                <a:gd name="T0" fmla="*/ 0 w 46"/>
                <a:gd name="T1" fmla="*/ 0 h 1"/>
                <a:gd name="T2" fmla="*/ 0 w 46"/>
                <a:gd name="T3" fmla="*/ 0 h 1"/>
                <a:gd name="T4" fmla="*/ 0 w 46"/>
                <a:gd name="T5" fmla="*/ 0 h 1"/>
                <a:gd name="T6" fmla="*/ 0 w 46"/>
                <a:gd name="T7" fmla="*/ 0 h 1"/>
                <a:gd name="T8" fmla="*/ 0 w 46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1"/>
                <a:gd name="T17" fmla="*/ 46 w 46"/>
                <a:gd name="T18" fmla="*/ 0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1">
                  <a:moveTo>
                    <a:pt x="45" y="0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45" y="0"/>
                  </a:lnTo>
                </a:path>
              </a:pathLst>
            </a:custGeom>
            <a:solidFill>
              <a:srgbClr val="00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7" name="Freeform 220"/>
            <p:cNvSpPr>
              <a:spLocks/>
            </p:cNvSpPr>
            <p:nvPr/>
          </p:nvSpPr>
          <p:spPr bwMode="auto">
            <a:xfrm>
              <a:off x="1372" y="1582"/>
              <a:ext cx="50" cy="47"/>
            </a:xfrm>
            <a:custGeom>
              <a:avLst/>
              <a:gdLst>
                <a:gd name="T0" fmla="*/ 0 w 120"/>
                <a:gd name="T1" fmla="*/ 0 h 124"/>
                <a:gd name="T2" fmla="*/ 0 w 120"/>
                <a:gd name="T3" fmla="*/ 0 h 124"/>
                <a:gd name="T4" fmla="*/ 0 w 120"/>
                <a:gd name="T5" fmla="*/ 0 h 124"/>
                <a:gd name="T6" fmla="*/ 0 w 120"/>
                <a:gd name="T7" fmla="*/ 0 h 124"/>
                <a:gd name="T8" fmla="*/ 0 w 120"/>
                <a:gd name="T9" fmla="*/ 0 h 124"/>
                <a:gd name="T10" fmla="*/ 0 w 120"/>
                <a:gd name="T11" fmla="*/ 0 h 124"/>
                <a:gd name="T12" fmla="*/ 0 w 120"/>
                <a:gd name="T13" fmla="*/ 0 h 124"/>
                <a:gd name="T14" fmla="*/ 0 w 120"/>
                <a:gd name="T15" fmla="*/ 0 h 124"/>
                <a:gd name="T16" fmla="*/ 0 w 120"/>
                <a:gd name="T17" fmla="*/ 0 h 124"/>
                <a:gd name="T18" fmla="*/ 0 w 120"/>
                <a:gd name="T19" fmla="*/ 0 h 124"/>
                <a:gd name="T20" fmla="*/ 0 w 120"/>
                <a:gd name="T21" fmla="*/ 0 h 124"/>
                <a:gd name="T22" fmla="*/ 0 w 120"/>
                <a:gd name="T23" fmla="*/ 0 h 124"/>
                <a:gd name="T24" fmla="*/ 0 w 120"/>
                <a:gd name="T25" fmla="*/ 0 h 124"/>
                <a:gd name="T26" fmla="*/ 0 w 120"/>
                <a:gd name="T27" fmla="*/ 0 h 1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"/>
                <a:gd name="T43" fmla="*/ 0 h 124"/>
                <a:gd name="T44" fmla="*/ 120 w 120"/>
                <a:gd name="T45" fmla="*/ 124 h 1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" h="124">
                  <a:moveTo>
                    <a:pt x="0" y="62"/>
                  </a:moveTo>
                  <a:lnTo>
                    <a:pt x="15" y="77"/>
                  </a:lnTo>
                  <a:lnTo>
                    <a:pt x="0" y="92"/>
                  </a:lnTo>
                  <a:lnTo>
                    <a:pt x="0" y="123"/>
                  </a:lnTo>
                  <a:lnTo>
                    <a:pt x="30" y="123"/>
                  </a:lnTo>
                  <a:lnTo>
                    <a:pt x="45" y="92"/>
                  </a:lnTo>
                  <a:lnTo>
                    <a:pt x="89" y="62"/>
                  </a:lnTo>
                  <a:lnTo>
                    <a:pt x="104" y="31"/>
                  </a:lnTo>
                  <a:lnTo>
                    <a:pt x="119" y="15"/>
                  </a:lnTo>
                  <a:lnTo>
                    <a:pt x="104" y="0"/>
                  </a:lnTo>
                  <a:lnTo>
                    <a:pt x="30" y="31"/>
                  </a:lnTo>
                  <a:lnTo>
                    <a:pt x="15" y="46"/>
                  </a:lnTo>
                  <a:lnTo>
                    <a:pt x="0" y="46"/>
                  </a:lnTo>
                  <a:lnTo>
                    <a:pt x="0" y="62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8" name="Freeform 221"/>
            <p:cNvSpPr>
              <a:spLocks/>
            </p:cNvSpPr>
            <p:nvPr/>
          </p:nvSpPr>
          <p:spPr bwMode="auto">
            <a:xfrm>
              <a:off x="1365" y="1617"/>
              <a:ext cx="33" cy="41"/>
            </a:xfrm>
            <a:custGeom>
              <a:avLst/>
              <a:gdLst>
                <a:gd name="T0" fmla="*/ 0 w 76"/>
                <a:gd name="T1" fmla="*/ 0 h 108"/>
                <a:gd name="T2" fmla="*/ 0 w 76"/>
                <a:gd name="T3" fmla="*/ 0 h 108"/>
                <a:gd name="T4" fmla="*/ 0 w 76"/>
                <a:gd name="T5" fmla="*/ 0 h 108"/>
                <a:gd name="T6" fmla="*/ 0 w 76"/>
                <a:gd name="T7" fmla="*/ 0 h 108"/>
                <a:gd name="T8" fmla="*/ 0 w 76"/>
                <a:gd name="T9" fmla="*/ 0 h 108"/>
                <a:gd name="T10" fmla="*/ 0 w 76"/>
                <a:gd name="T11" fmla="*/ 0 h 108"/>
                <a:gd name="T12" fmla="*/ 0 w 76"/>
                <a:gd name="T13" fmla="*/ 0 h 108"/>
                <a:gd name="T14" fmla="*/ 0 w 76"/>
                <a:gd name="T15" fmla="*/ 0 h 108"/>
                <a:gd name="T16" fmla="*/ 0 w 76"/>
                <a:gd name="T17" fmla="*/ 0 h 108"/>
                <a:gd name="T18" fmla="*/ 0 w 76"/>
                <a:gd name="T19" fmla="*/ 0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108"/>
                <a:gd name="T32" fmla="*/ 76 w 76"/>
                <a:gd name="T33" fmla="*/ 108 h 1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108">
                  <a:moveTo>
                    <a:pt x="75" y="15"/>
                  </a:moveTo>
                  <a:lnTo>
                    <a:pt x="60" y="0"/>
                  </a:lnTo>
                  <a:lnTo>
                    <a:pt x="45" y="31"/>
                  </a:lnTo>
                  <a:lnTo>
                    <a:pt x="15" y="31"/>
                  </a:lnTo>
                  <a:lnTo>
                    <a:pt x="15" y="46"/>
                  </a:lnTo>
                  <a:lnTo>
                    <a:pt x="0" y="107"/>
                  </a:lnTo>
                  <a:lnTo>
                    <a:pt x="60" y="76"/>
                  </a:lnTo>
                  <a:lnTo>
                    <a:pt x="75" y="61"/>
                  </a:lnTo>
                  <a:lnTo>
                    <a:pt x="45" y="31"/>
                  </a:lnTo>
                  <a:lnTo>
                    <a:pt x="75" y="15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9" name="Freeform 222"/>
            <p:cNvSpPr>
              <a:spLocks/>
            </p:cNvSpPr>
            <p:nvPr/>
          </p:nvSpPr>
          <p:spPr bwMode="auto">
            <a:xfrm>
              <a:off x="1300" y="1547"/>
              <a:ext cx="135" cy="53"/>
            </a:xfrm>
            <a:custGeom>
              <a:avLst/>
              <a:gdLst>
                <a:gd name="T0" fmla="*/ 0 w 315"/>
                <a:gd name="T1" fmla="*/ 0 h 139"/>
                <a:gd name="T2" fmla="*/ 0 w 315"/>
                <a:gd name="T3" fmla="*/ 0 h 139"/>
                <a:gd name="T4" fmla="*/ 0 w 315"/>
                <a:gd name="T5" fmla="*/ 0 h 139"/>
                <a:gd name="T6" fmla="*/ 0 w 315"/>
                <a:gd name="T7" fmla="*/ 0 h 139"/>
                <a:gd name="T8" fmla="*/ 0 w 315"/>
                <a:gd name="T9" fmla="*/ 0 h 139"/>
                <a:gd name="T10" fmla="*/ 0 w 315"/>
                <a:gd name="T11" fmla="*/ 0 h 139"/>
                <a:gd name="T12" fmla="*/ 0 w 315"/>
                <a:gd name="T13" fmla="*/ 0 h 139"/>
                <a:gd name="T14" fmla="*/ 0 w 315"/>
                <a:gd name="T15" fmla="*/ 0 h 139"/>
                <a:gd name="T16" fmla="*/ 0 w 315"/>
                <a:gd name="T17" fmla="*/ 0 h 139"/>
                <a:gd name="T18" fmla="*/ 0 w 315"/>
                <a:gd name="T19" fmla="*/ 0 h 139"/>
                <a:gd name="T20" fmla="*/ 0 w 315"/>
                <a:gd name="T21" fmla="*/ 0 h 139"/>
                <a:gd name="T22" fmla="*/ 0 w 315"/>
                <a:gd name="T23" fmla="*/ 0 h 139"/>
                <a:gd name="T24" fmla="*/ 0 w 315"/>
                <a:gd name="T25" fmla="*/ 0 h 139"/>
                <a:gd name="T26" fmla="*/ 0 w 315"/>
                <a:gd name="T27" fmla="*/ 0 h 139"/>
                <a:gd name="T28" fmla="*/ 0 w 315"/>
                <a:gd name="T29" fmla="*/ 0 h 139"/>
                <a:gd name="T30" fmla="*/ 0 w 315"/>
                <a:gd name="T31" fmla="*/ 0 h 139"/>
                <a:gd name="T32" fmla="*/ 0 w 315"/>
                <a:gd name="T33" fmla="*/ 0 h 139"/>
                <a:gd name="T34" fmla="*/ 0 w 315"/>
                <a:gd name="T35" fmla="*/ 0 h 139"/>
                <a:gd name="T36" fmla="*/ 0 w 315"/>
                <a:gd name="T37" fmla="*/ 0 h 139"/>
                <a:gd name="T38" fmla="*/ 0 w 315"/>
                <a:gd name="T39" fmla="*/ 0 h 139"/>
                <a:gd name="T40" fmla="*/ 0 w 315"/>
                <a:gd name="T41" fmla="*/ 0 h 139"/>
                <a:gd name="T42" fmla="*/ 0 w 315"/>
                <a:gd name="T43" fmla="*/ 0 h 139"/>
                <a:gd name="T44" fmla="*/ 0 w 315"/>
                <a:gd name="T45" fmla="*/ 0 h 139"/>
                <a:gd name="T46" fmla="*/ 0 w 315"/>
                <a:gd name="T47" fmla="*/ 0 h 139"/>
                <a:gd name="T48" fmla="*/ 0 w 315"/>
                <a:gd name="T49" fmla="*/ 0 h 139"/>
                <a:gd name="T50" fmla="*/ 0 w 315"/>
                <a:gd name="T51" fmla="*/ 0 h 139"/>
                <a:gd name="T52" fmla="*/ 0 w 315"/>
                <a:gd name="T53" fmla="*/ 0 h 139"/>
                <a:gd name="T54" fmla="*/ 0 w 315"/>
                <a:gd name="T55" fmla="*/ 0 h 139"/>
                <a:gd name="T56" fmla="*/ 0 w 315"/>
                <a:gd name="T57" fmla="*/ 0 h 139"/>
                <a:gd name="T58" fmla="*/ 0 w 315"/>
                <a:gd name="T59" fmla="*/ 0 h 139"/>
                <a:gd name="T60" fmla="*/ 0 w 315"/>
                <a:gd name="T61" fmla="*/ 0 h 139"/>
                <a:gd name="T62" fmla="*/ 0 w 315"/>
                <a:gd name="T63" fmla="*/ 0 h 139"/>
                <a:gd name="T64" fmla="*/ 0 w 315"/>
                <a:gd name="T65" fmla="*/ 0 h 139"/>
                <a:gd name="T66" fmla="*/ 0 w 315"/>
                <a:gd name="T67" fmla="*/ 0 h 13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5"/>
                <a:gd name="T103" fmla="*/ 0 h 139"/>
                <a:gd name="T104" fmla="*/ 315 w 315"/>
                <a:gd name="T105" fmla="*/ 139 h 13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5" h="139">
                  <a:moveTo>
                    <a:pt x="164" y="138"/>
                  </a:moveTo>
                  <a:lnTo>
                    <a:pt x="179" y="138"/>
                  </a:lnTo>
                  <a:lnTo>
                    <a:pt x="194" y="123"/>
                  </a:lnTo>
                  <a:lnTo>
                    <a:pt x="269" y="92"/>
                  </a:lnTo>
                  <a:lnTo>
                    <a:pt x="314" y="92"/>
                  </a:lnTo>
                  <a:lnTo>
                    <a:pt x="299" y="61"/>
                  </a:lnTo>
                  <a:lnTo>
                    <a:pt x="314" y="46"/>
                  </a:lnTo>
                  <a:lnTo>
                    <a:pt x="314" y="31"/>
                  </a:lnTo>
                  <a:lnTo>
                    <a:pt x="299" y="31"/>
                  </a:lnTo>
                  <a:lnTo>
                    <a:pt x="299" y="15"/>
                  </a:lnTo>
                  <a:lnTo>
                    <a:pt x="284" y="0"/>
                  </a:lnTo>
                  <a:lnTo>
                    <a:pt x="254" y="0"/>
                  </a:lnTo>
                  <a:lnTo>
                    <a:pt x="224" y="31"/>
                  </a:lnTo>
                  <a:lnTo>
                    <a:pt x="209" y="15"/>
                  </a:lnTo>
                  <a:lnTo>
                    <a:pt x="209" y="31"/>
                  </a:lnTo>
                  <a:lnTo>
                    <a:pt x="150" y="0"/>
                  </a:lnTo>
                  <a:lnTo>
                    <a:pt x="105" y="0"/>
                  </a:lnTo>
                  <a:lnTo>
                    <a:pt x="75" y="31"/>
                  </a:lnTo>
                  <a:lnTo>
                    <a:pt x="45" y="31"/>
                  </a:lnTo>
                  <a:lnTo>
                    <a:pt x="30" y="46"/>
                  </a:lnTo>
                  <a:lnTo>
                    <a:pt x="0" y="46"/>
                  </a:lnTo>
                  <a:lnTo>
                    <a:pt x="0" y="61"/>
                  </a:lnTo>
                  <a:lnTo>
                    <a:pt x="15" y="77"/>
                  </a:lnTo>
                  <a:lnTo>
                    <a:pt x="0" y="77"/>
                  </a:lnTo>
                  <a:lnTo>
                    <a:pt x="15" y="92"/>
                  </a:lnTo>
                  <a:lnTo>
                    <a:pt x="0" y="92"/>
                  </a:lnTo>
                  <a:lnTo>
                    <a:pt x="15" y="107"/>
                  </a:lnTo>
                  <a:lnTo>
                    <a:pt x="30" y="138"/>
                  </a:lnTo>
                  <a:lnTo>
                    <a:pt x="75" y="138"/>
                  </a:lnTo>
                  <a:lnTo>
                    <a:pt x="90" y="123"/>
                  </a:lnTo>
                  <a:lnTo>
                    <a:pt x="105" y="138"/>
                  </a:lnTo>
                  <a:lnTo>
                    <a:pt x="150" y="107"/>
                  </a:lnTo>
                  <a:lnTo>
                    <a:pt x="164" y="107"/>
                  </a:lnTo>
                  <a:lnTo>
                    <a:pt x="164" y="138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20" name="Freeform 223"/>
            <p:cNvSpPr>
              <a:spLocks/>
            </p:cNvSpPr>
            <p:nvPr/>
          </p:nvSpPr>
          <p:spPr bwMode="auto">
            <a:xfrm>
              <a:off x="1300" y="1547"/>
              <a:ext cx="20" cy="11"/>
            </a:xfrm>
            <a:custGeom>
              <a:avLst/>
              <a:gdLst>
                <a:gd name="T0" fmla="*/ 0 w 46"/>
                <a:gd name="T1" fmla="*/ 0 h 31"/>
                <a:gd name="T2" fmla="*/ 0 w 46"/>
                <a:gd name="T3" fmla="*/ 0 h 31"/>
                <a:gd name="T4" fmla="*/ 0 w 46"/>
                <a:gd name="T5" fmla="*/ 0 h 31"/>
                <a:gd name="T6" fmla="*/ 0 w 46"/>
                <a:gd name="T7" fmla="*/ 0 h 31"/>
                <a:gd name="T8" fmla="*/ 0 w 46"/>
                <a:gd name="T9" fmla="*/ 0 h 31"/>
                <a:gd name="T10" fmla="*/ 0 w 46"/>
                <a:gd name="T11" fmla="*/ 0 h 31"/>
                <a:gd name="T12" fmla="*/ 0 w 46"/>
                <a:gd name="T13" fmla="*/ 0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31"/>
                <a:gd name="T23" fmla="*/ 46 w 46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31">
                  <a:moveTo>
                    <a:pt x="15" y="0"/>
                  </a:moveTo>
                  <a:lnTo>
                    <a:pt x="0" y="15"/>
                  </a:lnTo>
                  <a:lnTo>
                    <a:pt x="0" y="30"/>
                  </a:lnTo>
                  <a:lnTo>
                    <a:pt x="15" y="30"/>
                  </a:lnTo>
                  <a:lnTo>
                    <a:pt x="30" y="30"/>
                  </a:lnTo>
                  <a:lnTo>
                    <a:pt x="45" y="15"/>
                  </a:lnTo>
                  <a:lnTo>
                    <a:pt x="15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21" name="Freeform 224"/>
            <p:cNvSpPr>
              <a:spLocks/>
            </p:cNvSpPr>
            <p:nvPr/>
          </p:nvSpPr>
          <p:spPr bwMode="auto">
            <a:xfrm>
              <a:off x="1391" y="1582"/>
              <a:ext cx="83" cy="70"/>
            </a:xfrm>
            <a:custGeom>
              <a:avLst/>
              <a:gdLst>
                <a:gd name="T0" fmla="*/ 0 w 194"/>
                <a:gd name="T1" fmla="*/ 0 h 185"/>
                <a:gd name="T2" fmla="*/ 0 w 194"/>
                <a:gd name="T3" fmla="*/ 0 h 185"/>
                <a:gd name="T4" fmla="*/ 0 w 194"/>
                <a:gd name="T5" fmla="*/ 0 h 185"/>
                <a:gd name="T6" fmla="*/ 0 w 194"/>
                <a:gd name="T7" fmla="*/ 0 h 185"/>
                <a:gd name="T8" fmla="*/ 0 w 194"/>
                <a:gd name="T9" fmla="*/ 0 h 185"/>
                <a:gd name="T10" fmla="*/ 0 w 194"/>
                <a:gd name="T11" fmla="*/ 0 h 185"/>
                <a:gd name="T12" fmla="*/ 0 w 194"/>
                <a:gd name="T13" fmla="*/ 0 h 185"/>
                <a:gd name="T14" fmla="*/ 0 w 194"/>
                <a:gd name="T15" fmla="*/ 0 h 185"/>
                <a:gd name="T16" fmla="*/ 0 w 194"/>
                <a:gd name="T17" fmla="*/ 0 h 185"/>
                <a:gd name="T18" fmla="*/ 0 w 194"/>
                <a:gd name="T19" fmla="*/ 0 h 185"/>
                <a:gd name="T20" fmla="*/ 0 w 194"/>
                <a:gd name="T21" fmla="*/ 0 h 185"/>
                <a:gd name="T22" fmla="*/ 0 w 194"/>
                <a:gd name="T23" fmla="*/ 0 h 185"/>
                <a:gd name="T24" fmla="*/ 0 w 194"/>
                <a:gd name="T25" fmla="*/ 0 h 185"/>
                <a:gd name="T26" fmla="*/ 0 w 194"/>
                <a:gd name="T27" fmla="*/ 0 h 185"/>
                <a:gd name="T28" fmla="*/ 0 w 194"/>
                <a:gd name="T29" fmla="*/ 0 h 185"/>
                <a:gd name="T30" fmla="*/ 0 w 194"/>
                <a:gd name="T31" fmla="*/ 0 h 185"/>
                <a:gd name="T32" fmla="*/ 0 w 194"/>
                <a:gd name="T33" fmla="*/ 0 h 185"/>
                <a:gd name="T34" fmla="*/ 0 w 194"/>
                <a:gd name="T35" fmla="*/ 0 h 185"/>
                <a:gd name="T36" fmla="*/ 0 w 194"/>
                <a:gd name="T37" fmla="*/ 0 h 185"/>
                <a:gd name="T38" fmla="*/ 0 w 194"/>
                <a:gd name="T39" fmla="*/ 0 h 185"/>
                <a:gd name="T40" fmla="*/ 0 w 194"/>
                <a:gd name="T41" fmla="*/ 0 h 185"/>
                <a:gd name="T42" fmla="*/ 0 w 194"/>
                <a:gd name="T43" fmla="*/ 0 h 1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4"/>
                <a:gd name="T67" fmla="*/ 0 h 185"/>
                <a:gd name="T68" fmla="*/ 194 w 194"/>
                <a:gd name="T69" fmla="*/ 185 h 18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4" h="185">
                  <a:moveTo>
                    <a:pt x="104" y="0"/>
                  </a:moveTo>
                  <a:lnTo>
                    <a:pt x="59" y="0"/>
                  </a:lnTo>
                  <a:lnTo>
                    <a:pt x="74" y="15"/>
                  </a:lnTo>
                  <a:lnTo>
                    <a:pt x="59" y="31"/>
                  </a:lnTo>
                  <a:lnTo>
                    <a:pt x="45" y="61"/>
                  </a:lnTo>
                  <a:lnTo>
                    <a:pt x="0" y="92"/>
                  </a:lnTo>
                  <a:lnTo>
                    <a:pt x="15" y="107"/>
                  </a:lnTo>
                  <a:lnTo>
                    <a:pt x="30" y="123"/>
                  </a:lnTo>
                  <a:lnTo>
                    <a:pt x="89" y="138"/>
                  </a:lnTo>
                  <a:lnTo>
                    <a:pt x="89" y="153"/>
                  </a:lnTo>
                  <a:lnTo>
                    <a:pt x="104" y="153"/>
                  </a:lnTo>
                  <a:lnTo>
                    <a:pt x="119" y="184"/>
                  </a:lnTo>
                  <a:lnTo>
                    <a:pt x="163" y="184"/>
                  </a:lnTo>
                  <a:lnTo>
                    <a:pt x="178" y="153"/>
                  </a:lnTo>
                  <a:lnTo>
                    <a:pt x="193" y="169"/>
                  </a:lnTo>
                  <a:lnTo>
                    <a:pt x="193" y="153"/>
                  </a:lnTo>
                  <a:lnTo>
                    <a:pt x="163" y="107"/>
                  </a:lnTo>
                  <a:lnTo>
                    <a:pt x="134" y="77"/>
                  </a:lnTo>
                  <a:lnTo>
                    <a:pt x="134" y="46"/>
                  </a:lnTo>
                  <a:lnTo>
                    <a:pt x="134" y="31"/>
                  </a:lnTo>
                  <a:lnTo>
                    <a:pt x="119" y="15"/>
                  </a:lnTo>
                  <a:lnTo>
                    <a:pt x="104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22" name="Freeform 225"/>
            <p:cNvSpPr>
              <a:spLocks/>
            </p:cNvSpPr>
            <p:nvPr/>
          </p:nvSpPr>
          <p:spPr bwMode="auto">
            <a:xfrm>
              <a:off x="1365" y="1622"/>
              <a:ext cx="166" cy="129"/>
            </a:xfrm>
            <a:custGeom>
              <a:avLst/>
              <a:gdLst>
                <a:gd name="T0" fmla="*/ 0 w 388"/>
                <a:gd name="T1" fmla="*/ 0 h 340"/>
                <a:gd name="T2" fmla="*/ 0 w 388"/>
                <a:gd name="T3" fmla="*/ 0 h 340"/>
                <a:gd name="T4" fmla="*/ 0 w 388"/>
                <a:gd name="T5" fmla="*/ 0 h 340"/>
                <a:gd name="T6" fmla="*/ 0 w 388"/>
                <a:gd name="T7" fmla="*/ 0 h 340"/>
                <a:gd name="T8" fmla="*/ 0 w 388"/>
                <a:gd name="T9" fmla="*/ 0 h 340"/>
                <a:gd name="T10" fmla="*/ 0 w 388"/>
                <a:gd name="T11" fmla="*/ 0 h 340"/>
                <a:gd name="T12" fmla="*/ 0 w 388"/>
                <a:gd name="T13" fmla="*/ 0 h 340"/>
                <a:gd name="T14" fmla="*/ 0 w 388"/>
                <a:gd name="T15" fmla="*/ 0 h 340"/>
                <a:gd name="T16" fmla="*/ 0 w 388"/>
                <a:gd name="T17" fmla="*/ 0 h 340"/>
                <a:gd name="T18" fmla="*/ 0 w 388"/>
                <a:gd name="T19" fmla="*/ 0 h 340"/>
                <a:gd name="T20" fmla="*/ 0 w 388"/>
                <a:gd name="T21" fmla="*/ 0 h 340"/>
                <a:gd name="T22" fmla="*/ 0 w 388"/>
                <a:gd name="T23" fmla="*/ 0 h 340"/>
                <a:gd name="T24" fmla="*/ 0 w 388"/>
                <a:gd name="T25" fmla="*/ 0 h 340"/>
                <a:gd name="T26" fmla="*/ 0 w 388"/>
                <a:gd name="T27" fmla="*/ 0 h 340"/>
                <a:gd name="T28" fmla="*/ 0 w 388"/>
                <a:gd name="T29" fmla="*/ 0 h 340"/>
                <a:gd name="T30" fmla="*/ 0 w 388"/>
                <a:gd name="T31" fmla="*/ 0 h 340"/>
                <a:gd name="T32" fmla="*/ 0 w 388"/>
                <a:gd name="T33" fmla="*/ 0 h 340"/>
                <a:gd name="T34" fmla="*/ 0 w 388"/>
                <a:gd name="T35" fmla="*/ 0 h 340"/>
                <a:gd name="T36" fmla="*/ 0 w 388"/>
                <a:gd name="T37" fmla="*/ 0 h 340"/>
                <a:gd name="T38" fmla="*/ 0 w 388"/>
                <a:gd name="T39" fmla="*/ 0 h 340"/>
                <a:gd name="T40" fmla="*/ 0 w 388"/>
                <a:gd name="T41" fmla="*/ 0 h 340"/>
                <a:gd name="T42" fmla="*/ 0 w 388"/>
                <a:gd name="T43" fmla="*/ 0 h 340"/>
                <a:gd name="T44" fmla="*/ 0 w 388"/>
                <a:gd name="T45" fmla="*/ 0 h 340"/>
                <a:gd name="T46" fmla="*/ 0 w 388"/>
                <a:gd name="T47" fmla="*/ 0 h 340"/>
                <a:gd name="T48" fmla="*/ 0 w 388"/>
                <a:gd name="T49" fmla="*/ 0 h 340"/>
                <a:gd name="T50" fmla="*/ 0 w 388"/>
                <a:gd name="T51" fmla="*/ 0 h 340"/>
                <a:gd name="T52" fmla="*/ 0 w 388"/>
                <a:gd name="T53" fmla="*/ 0 h 340"/>
                <a:gd name="T54" fmla="*/ 0 w 388"/>
                <a:gd name="T55" fmla="*/ 0 h 340"/>
                <a:gd name="T56" fmla="*/ 0 w 388"/>
                <a:gd name="T57" fmla="*/ 0 h 340"/>
                <a:gd name="T58" fmla="*/ 0 w 388"/>
                <a:gd name="T59" fmla="*/ 0 h 340"/>
                <a:gd name="T60" fmla="*/ 0 w 388"/>
                <a:gd name="T61" fmla="*/ 0 h 340"/>
                <a:gd name="T62" fmla="*/ 0 w 388"/>
                <a:gd name="T63" fmla="*/ 0 h 340"/>
                <a:gd name="T64" fmla="*/ 0 w 388"/>
                <a:gd name="T65" fmla="*/ 0 h 340"/>
                <a:gd name="T66" fmla="*/ 0 w 388"/>
                <a:gd name="T67" fmla="*/ 0 h 340"/>
                <a:gd name="T68" fmla="*/ 0 w 388"/>
                <a:gd name="T69" fmla="*/ 0 h 340"/>
                <a:gd name="T70" fmla="*/ 0 w 388"/>
                <a:gd name="T71" fmla="*/ 0 h 340"/>
                <a:gd name="T72" fmla="*/ 0 w 388"/>
                <a:gd name="T73" fmla="*/ 0 h 340"/>
                <a:gd name="T74" fmla="*/ 0 w 388"/>
                <a:gd name="T75" fmla="*/ 0 h 3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88"/>
                <a:gd name="T115" fmla="*/ 0 h 340"/>
                <a:gd name="T116" fmla="*/ 388 w 388"/>
                <a:gd name="T117" fmla="*/ 340 h 3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88" h="340">
                  <a:moveTo>
                    <a:pt x="298" y="170"/>
                  </a:moveTo>
                  <a:lnTo>
                    <a:pt x="313" y="185"/>
                  </a:lnTo>
                  <a:lnTo>
                    <a:pt x="298" y="170"/>
                  </a:lnTo>
                  <a:lnTo>
                    <a:pt x="327" y="185"/>
                  </a:lnTo>
                  <a:lnTo>
                    <a:pt x="327" y="200"/>
                  </a:lnTo>
                  <a:lnTo>
                    <a:pt x="372" y="200"/>
                  </a:lnTo>
                  <a:lnTo>
                    <a:pt x="387" y="216"/>
                  </a:lnTo>
                  <a:lnTo>
                    <a:pt x="387" y="247"/>
                  </a:lnTo>
                  <a:lnTo>
                    <a:pt x="342" y="293"/>
                  </a:lnTo>
                  <a:lnTo>
                    <a:pt x="268" y="324"/>
                  </a:lnTo>
                  <a:lnTo>
                    <a:pt x="238" y="339"/>
                  </a:lnTo>
                  <a:lnTo>
                    <a:pt x="179" y="324"/>
                  </a:lnTo>
                  <a:lnTo>
                    <a:pt x="164" y="339"/>
                  </a:lnTo>
                  <a:lnTo>
                    <a:pt x="134" y="308"/>
                  </a:lnTo>
                  <a:lnTo>
                    <a:pt x="119" y="262"/>
                  </a:lnTo>
                  <a:lnTo>
                    <a:pt x="104" y="262"/>
                  </a:lnTo>
                  <a:lnTo>
                    <a:pt x="104" y="231"/>
                  </a:lnTo>
                  <a:lnTo>
                    <a:pt x="104" y="216"/>
                  </a:lnTo>
                  <a:lnTo>
                    <a:pt x="74" y="185"/>
                  </a:lnTo>
                  <a:lnTo>
                    <a:pt x="60" y="185"/>
                  </a:lnTo>
                  <a:lnTo>
                    <a:pt x="60" y="170"/>
                  </a:lnTo>
                  <a:lnTo>
                    <a:pt x="15" y="92"/>
                  </a:lnTo>
                  <a:lnTo>
                    <a:pt x="0" y="92"/>
                  </a:lnTo>
                  <a:lnTo>
                    <a:pt x="60" y="62"/>
                  </a:lnTo>
                  <a:lnTo>
                    <a:pt x="74" y="46"/>
                  </a:lnTo>
                  <a:lnTo>
                    <a:pt x="45" y="15"/>
                  </a:lnTo>
                  <a:lnTo>
                    <a:pt x="74" y="0"/>
                  </a:lnTo>
                  <a:lnTo>
                    <a:pt x="89" y="15"/>
                  </a:lnTo>
                  <a:lnTo>
                    <a:pt x="149" y="31"/>
                  </a:lnTo>
                  <a:lnTo>
                    <a:pt x="149" y="46"/>
                  </a:lnTo>
                  <a:lnTo>
                    <a:pt x="164" y="46"/>
                  </a:lnTo>
                  <a:lnTo>
                    <a:pt x="179" y="77"/>
                  </a:lnTo>
                  <a:lnTo>
                    <a:pt x="208" y="77"/>
                  </a:lnTo>
                  <a:lnTo>
                    <a:pt x="223" y="92"/>
                  </a:lnTo>
                  <a:lnTo>
                    <a:pt x="238" y="92"/>
                  </a:lnTo>
                  <a:lnTo>
                    <a:pt x="253" y="92"/>
                  </a:lnTo>
                  <a:lnTo>
                    <a:pt x="268" y="92"/>
                  </a:lnTo>
                  <a:lnTo>
                    <a:pt x="298" y="17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23" name="Freeform 226"/>
            <p:cNvSpPr>
              <a:spLocks/>
            </p:cNvSpPr>
            <p:nvPr/>
          </p:nvSpPr>
          <p:spPr bwMode="auto">
            <a:xfrm>
              <a:off x="1628" y="1564"/>
              <a:ext cx="205" cy="245"/>
            </a:xfrm>
            <a:custGeom>
              <a:avLst/>
              <a:gdLst>
                <a:gd name="T0" fmla="*/ 0 w 478"/>
                <a:gd name="T1" fmla="*/ 0 h 646"/>
                <a:gd name="T2" fmla="*/ 0 w 478"/>
                <a:gd name="T3" fmla="*/ 0 h 646"/>
                <a:gd name="T4" fmla="*/ 0 w 478"/>
                <a:gd name="T5" fmla="*/ 0 h 646"/>
                <a:gd name="T6" fmla="*/ 0 w 478"/>
                <a:gd name="T7" fmla="*/ 0 h 646"/>
                <a:gd name="T8" fmla="*/ 0 w 478"/>
                <a:gd name="T9" fmla="*/ 0 h 646"/>
                <a:gd name="T10" fmla="*/ 0 w 478"/>
                <a:gd name="T11" fmla="*/ 0 h 646"/>
                <a:gd name="T12" fmla="*/ 0 w 478"/>
                <a:gd name="T13" fmla="*/ 0 h 646"/>
                <a:gd name="T14" fmla="*/ 0 w 478"/>
                <a:gd name="T15" fmla="*/ 0 h 646"/>
                <a:gd name="T16" fmla="*/ 0 w 478"/>
                <a:gd name="T17" fmla="*/ 0 h 646"/>
                <a:gd name="T18" fmla="*/ 0 w 478"/>
                <a:gd name="T19" fmla="*/ 0 h 646"/>
                <a:gd name="T20" fmla="*/ 0 w 478"/>
                <a:gd name="T21" fmla="*/ 0 h 646"/>
                <a:gd name="T22" fmla="*/ 0 w 478"/>
                <a:gd name="T23" fmla="*/ 0 h 646"/>
                <a:gd name="T24" fmla="*/ 0 w 478"/>
                <a:gd name="T25" fmla="*/ 0 h 646"/>
                <a:gd name="T26" fmla="*/ 0 w 478"/>
                <a:gd name="T27" fmla="*/ 0 h 646"/>
                <a:gd name="T28" fmla="*/ 0 w 478"/>
                <a:gd name="T29" fmla="*/ 0 h 646"/>
                <a:gd name="T30" fmla="*/ 0 w 478"/>
                <a:gd name="T31" fmla="*/ 0 h 646"/>
                <a:gd name="T32" fmla="*/ 0 w 478"/>
                <a:gd name="T33" fmla="*/ 0 h 646"/>
                <a:gd name="T34" fmla="*/ 0 w 478"/>
                <a:gd name="T35" fmla="*/ 0 h 646"/>
                <a:gd name="T36" fmla="*/ 0 w 478"/>
                <a:gd name="T37" fmla="*/ 0 h 646"/>
                <a:gd name="T38" fmla="*/ 0 w 478"/>
                <a:gd name="T39" fmla="*/ 0 h 646"/>
                <a:gd name="T40" fmla="*/ 0 w 478"/>
                <a:gd name="T41" fmla="*/ 0 h 646"/>
                <a:gd name="T42" fmla="*/ 0 w 478"/>
                <a:gd name="T43" fmla="*/ 0 h 646"/>
                <a:gd name="T44" fmla="*/ 0 w 478"/>
                <a:gd name="T45" fmla="*/ 0 h 646"/>
                <a:gd name="T46" fmla="*/ 0 w 478"/>
                <a:gd name="T47" fmla="*/ 0 h 646"/>
                <a:gd name="T48" fmla="*/ 0 w 478"/>
                <a:gd name="T49" fmla="*/ 0 h 646"/>
                <a:gd name="T50" fmla="*/ 0 w 478"/>
                <a:gd name="T51" fmla="*/ 0 h 646"/>
                <a:gd name="T52" fmla="*/ 0 w 478"/>
                <a:gd name="T53" fmla="*/ 0 h 646"/>
                <a:gd name="T54" fmla="*/ 0 w 478"/>
                <a:gd name="T55" fmla="*/ 0 h 646"/>
                <a:gd name="T56" fmla="*/ 0 w 478"/>
                <a:gd name="T57" fmla="*/ 0 h 646"/>
                <a:gd name="T58" fmla="*/ 0 w 478"/>
                <a:gd name="T59" fmla="*/ 0 h 646"/>
                <a:gd name="T60" fmla="*/ 0 w 478"/>
                <a:gd name="T61" fmla="*/ 0 h 646"/>
                <a:gd name="T62" fmla="*/ 0 w 478"/>
                <a:gd name="T63" fmla="*/ 0 h 646"/>
                <a:gd name="T64" fmla="*/ 0 w 478"/>
                <a:gd name="T65" fmla="*/ 0 h 646"/>
                <a:gd name="T66" fmla="*/ 0 w 478"/>
                <a:gd name="T67" fmla="*/ 0 h 646"/>
                <a:gd name="T68" fmla="*/ 0 w 478"/>
                <a:gd name="T69" fmla="*/ 0 h 646"/>
                <a:gd name="T70" fmla="*/ 0 w 478"/>
                <a:gd name="T71" fmla="*/ 0 h 646"/>
                <a:gd name="T72" fmla="*/ 0 w 478"/>
                <a:gd name="T73" fmla="*/ 0 h 646"/>
                <a:gd name="T74" fmla="*/ 0 w 478"/>
                <a:gd name="T75" fmla="*/ 0 h 646"/>
                <a:gd name="T76" fmla="*/ 0 w 478"/>
                <a:gd name="T77" fmla="*/ 0 h 6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78"/>
                <a:gd name="T118" fmla="*/ 0 h 646"/>
                <a:gd name="T119" fmla="*/ 478 w 478"/>
                <a:gd name="T120" fmla="*/ 646 h 64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78" h="646">
                  <a:moveTo>
                    <a:pt x="149" y="108"/>
                  </a:moveTo>
                  <a:lnTo>
                    <a:pt x="149" y="61"/>
                  </a:lnTo>
                  <a:lnTo>
                    <a:pt x="60" y="0"/>
                  </a:lnTo>
                  <a:lnTo>
                    <a:pt x="104" y="77"/>
                  </a:lnTo>
                  <a:lnTo>
                    <a:pt x="75" y="108"/>
                  </a:lnTo>
                  <a:lnTo>
                    <a:pt x="89" y="123"/>
                  </a:lnTo>
                  <a:lnTo>
                    <a:pt x="89" y="138"/>
                  </a:lnTo>
                  <a:lnTo>
                    <a:pt x="75" y="154"/>
                  </a:lnTo>
                  <a:lnTo>
                    <a:pt x="60" y="200"/>
                  </a:lnTo>
                  <a:lnTo>
                    <a:pt x="45" y="215"/>
                  </a:lnTo>
                  <a:lnTo>
                    <a:pt x="45" y="230"/>
                  </a:lnTo>
                  <a:lnTo>
                    <a:pt x="30" y="230"/>
                  </a:lnTo>
                  <a:lnTo>
                    <a:pt x="15" y="230"/>
                  </a:lnTo>
                  <a:lnTo>
                    <a:pt x="15" y="246"/>
                  </a:lnTo>
                  <a:lnTo>
                    <a:pt x="15" y="261"/>
                  </a:lnTo>
                  <a:lnTo>
                    <a:pt x="30" y="292"/>
                  </a:lnTo>
                  <a:lnTo>
                    <a:pt x="0" y="323"/>
                  </a:lnTo>
                  <a:lnTo>
                    <a:pt x="15" y="338"/>
                  </a:lnTo>
                  <a:lnTo>
                    <a:pt x="15" y="353"/>
                  </a:lnTo>
                  <a:lnTo>
                    <a:pt x="30" y="384"/>
                  </a:lnTo>
                  <a:lnTo>
                    <a:pt x="60" y="384"/>
                  </a:lnTo>
                  <a:lnTo>
                    <a:pt x="60" y="369"/>
                  </a:lnTo>
                  <a:lnTo>
                    <a:pt x="60" y="353"/>
                  </a:lnTo>
                  <a:lnTo>
                    <a:pt x="75" y="353"/>
                  </a:lnTo>
                  <a:lnTo>
                    <a:pt x="89" y="399"/>
                  </a:lnTo>
                  <a:lnTo>
                    <a:pt x="75" y="399"/>
                  </a:lnTo>
                  <a:lnTo>
                    <a:pt x="104" y="461"/>
                  </a:lnTo>
                  <a:lnTo>
                    <a:pt x="134" y="522"/>
                  </a:lnTo>
                  <a:lnTo>
                    <a:pt x="149" y="553"/>
                  </a:lnTo>
                  <a:lnTo>
                    <a:pt x="164" y="599"/>
                  </a:lnTo>
                  <a:lnTo>
                    <a:pt x="179" y="645"/>
                  </a:lnTo>
                  <a:lnTo>
                    <a:pt x="194" y="630"/>
                  </a:lnTo>
                  <a:lnTo>
                    <a:pt x="209" y="630"/>
                  </a:lnTo>
                  <a:lnTo>
                    <a:pt x="224" y="599"/>
                  </a:lnTo>
                  <a:lnTo>
                    <a:pt x="224" y="568"/>
                  </a:lnTo>
                  <a:lnTo>
                    <a:pt x="224" y="538"/>
                  </a:lnTo>
                  <a:lnTo>
                    <a:pt x="224" y="476"/>
                  </a:lnTo>
                  <a:lnTo>
                    <a:pt x="239" y="476"/>
                  </a:lnTo>
                  <a:lnTo>
                    <a:pt x="253" y="461"/>
                  </a:lnTo>
                  <a:lnTo>
                    <a:pt x="253" y="445"/>
                  </a:lnTo>
                  <a:lnTo>
                    <a:pt x="283" y="415"/>
                  </a:lnTo>
                  <a:lnTo>
                    <a:pt x="328" y="384"/>
                  </a:lnTo>
                  <a:lnTo>
                    <a:pt x="328" y="353"/>
                  </a:lnTo>
                  <a:lnTo>
                    <a:pt x="343" y="353"/>
                  </a:lnTo>
                  <a:lnTo>
                    <a:pt x="373" y="338"/>
                  </a:lnTo>
                  <a:lnTo>
                    <a:pt x="343" y="292"/>
                  </a:lnTo>
                  <a:lnTo>
                    <a:pt x="343" y="261"/>
                  </a:lnTo>
                  <a:lnTo>
                    <a:pt x="328" y="246"/>
                  </a:lnTo>
                  <a:lnTo>
                    <a:pt x="373" y="246"/>
                  </a:lnTo>
                  <a:lnTo>
                    <a:pt x="373" y="261"/>
                  </a:lnTo>
                  <a:lnTo>
                    <a:pt x="417" y="261"/>
                  </a:lnTo>
                  <a:lnTo>
                    <a:pt x="417" y="292"/>
                  </a:lnTo>
                  <a:lnTo>
                    <a:pt x="402" y="292"/>
                  </a:lnTo>
                  <a:lnTo>
                    <a:pt x="417" y="307"/>
                  </a:lnTo>
                  <a:lnTo>
                    <a:pt x="417" y="338"/>
                  </a:lnTo>
                  <a:lnTo>
                    <a:pt x="432" y="338"/>
                  </a:lnTo>
                  <a:lnTo>
                    <a:pt x="432" y="292"/>
                  </a:lnTo>
                  <a:lnTo>
                    <a:pt x="447" y="292"/>
                  </a:lnTo>
                  <a:lnTo>
                    <a:pt x="447" y="246"/>
                  </a:lnTo>
                  <a:lnTo>
                    <a:pt x="462" y="230"/>
                  </a:lnTo>
                  <a:lnTo>
                    <a:pt x="477" y="184"/>
                  </a:lnTo>
                  <a:lnTo>
                    <a:pt x="477" y="169"/>
                  </a:lnTo>
                  <a:lnTo>
                    <a:pt x="462" y="169"/>
                  </a:lnTo>
                  <a:lnTo>
                    <a:pt x="447" y="184"/>
                  </a:lnTo>
                  <a:lnTo>
                    <a:pt x="432" y="169"/>
                  </a:lnTo>
                  <a:lnTo>
                    <a:pt x="388" y="200"/>
                  </a:lnTo>
                  <a:lnTo>
                    <a:pt x="388" y="215"/>
                  </a:lnTo>
                  <a:lnTo>
                    <a:pt x="388" y="230"/>
                  </a:lnTo>
                  <a:lnTo>
                    <a:pt x="343" y="230"/>
                  </a:lnTo>
                  <a:lnTo>
                    <a:pt x="343" y="215"/>
                  </a:lnTo>
                  <a:lnTo>
                    <a:pt x="328" y="200"/>
                  </a:lnTo>
                  <a:lnTo>
                    <a:pt x="328" y="215"/>
                  </a:lnTo>
                  <a:lnTo>
                    <a:pt x="328" y="230"/>
                  </a:lnTo>
                  <a:lnTo>
                    <a:pt x="283" y="246"/>
                  </a:lnTo>
                  <a:lnTo>
                    <a:pt x="239" y="230"/>
                  </a:lnTo>
                  <a:lnTo>
                    <a:pt x="194" y="200"/>
                  </a:lnTo>
                  <a:lnTo>
                    <a:pt x="194" y="169"/>
                  </a:lnTo>
                  <a:lnTo>
                    <a:pt x="164" y="154"/>
                  </a:lnTo>
                  <a:lnTo>
                    <a:pt x="149" y="108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24" name="Freeform 227"/>
            <p:cNvSpPr>
              <a:spLocks/>
            </p:cNvSpPr>
            <p:nvPr/>
          </p:nvSpPr>
          <p:spPr bwMode="auto">
            <a:xfrm>
              <a:off x="1429" y="1564"/>
              <a:ext cx="153" cy="117"/>
            </a:xfrm>
            <a:custGeom>
              <a:avLst/>
              <a:gdLst>
                <a:gd name="T0" fmla="*/ 0 w 358"/>
                <a:gd name="T1" fmla="*/ 0 h 308"/>
                <a:gd name="T2" fmla="*/ 0 w 358"/>
                <a:gd name="T3" fmla="*/ 0 h 308"/>
                <a:gd name="T4" fmla="*/ 0 w 358"/>
                <a:gd name="T5" fmla="*/ 0 h 308"/>
                <a:gd name="T6" fmla="*/ 0 w 358"/>
                <a:gd name="T7" fmla="*/ 0 h 308"/>
                <a:gd name="T8" fmla="*/ 0 w 358"/>
                <a:gd name="T9" fmla="*/ 0 h 308"/>
                <a:gd name="T10" fmla="*/ 0 w 358"/>
                <a:gd name="T11" fmla="*/ 0 h 308"/>
                <a:gd name="T12" fmla="*/ 0 w 358"/>
                <a:gd name="T13" fmla="*/ 0 h 308"/>
                <a:gd name="T14" fmla="*/ 0 w 358"/>
                <a:gd name="T15" fmla="*/ 0 h 308"/>
                <a:gd name="T16" fmla="*/ 0 w 358"/>
                <a:gd name="T17" fmla="*/ 0 h 308"/>
                <a:gd name="T18" fmla="*/ 0 w 358"/>
                <a:gd name="T19" fmla="*/ 0 h 308"/>
                <a:gd name="T20" fmla="*/ 0 w 358"/>
                <a:gd name="T21" fmla="*/ 0 h 308"/>
                <a:gd name="T22" fmla="*/ 0 w 358"/>
                <a:gd name="T23" fmla="*/ 0 h 308"/>
                <a:gd name="T24" fmla="*/ 0 w 358"/>
                <a:gd name="T25" fmla="*/ 0 h 308"/>
                <a:gd name="T26" fmla="*/ 0 w 358"/>
                <a:gd name="T27" fmla="*/ 0 h 308"/>
                <a:gd name="T28" fmla="*/ 0 w 358"/>
                <a:gd name="T29" fmla="*/ 0 h 308"/>
                <a:gd name="T30" fmla="*/ 0 w 358"/>
                <a:gd name="T31" fmla="*/ 0 h 308"/>
                <a:gd name="T32" fmla="*/ 0 w 358"/>
                <a:gd name="T33" fmla="*/ 0 h 308"/>
                <a:gd name="T34" fmla="*/ 0 w 358"/>
                <a:gd name="T35" fmla="*/ 0 h 308"/>
                <a:gd name="T36" fmla="*/ 0 w 358"/>
                <a:gd name="T37" fmla="*/ 0 h 308"/>
                <a:gd name="T38" fmla="*/ 0 w 358"/>
                <a:gd name="T39" fmla="*/ 0 h 308"/>
                <a:gd name="T40" fmla="*/ 0 w 358"/>
                <a:gd name="T41" fmla="*/ 0 h 308"/>
                <a:gd name="T42" fmla="*/ 0 w 358"/>
                <a:gd name="T43" fmla="*/ 0 h 308"/>
                <a:gd name="T44" fmla="*/ 0 w 358"/>
                <a:gd name="T45" fmla="*/ 0 h 308"/>
                <a:gd name="T46" fmla="*/ 0 w 358"/>
                <a:gd name="T47" fmla="*/ 0 h 308"/>
                <a:gd name="T48" fmla="*/ 0 w 358"/>
                <a:gd name="T49" fmla="*/ 0 h 308"/>
                <a:gd name="T50" fmla="*/ 0 w 358"/>
                <a:gd name="T51" fmla="*/ 0 h 308"/>
                <a:gd name="T52" fmla="*/ 0 w 358"/>
                <a:gd name="T53" fmla="*/ 0 h 308"/>
                <a:gd name="T54" fmla="*/ 0 w 358"/>
                <a:gd name="T55" fmla="*/ 0 h 308"/>
                <a:gd name="T56" fmla="*/ 0 w 358"/>
                <a:gd name="T57" fmla="*/ 0 h 308"/>
                <a:gd name="T58" fmla="*/ 0 w 358"/>
                <a:gd name="T59" fmla="*/ 0 h 308"/>
                <a:gd name="T60" fmla="*/ 0 w 358"/>
                <a:gd name="T61" fmla="*/ 0 h 308"/>
                <a:gd name="T62" fmla="*/ 0 w 358"/>
                <a:gd name="T63" fmla="*/ 0 h 308"/>
                <a:gd name="T64" fmla="*/ 0 w 358"/>
                <a:gd name="T65" fmla="*/ 0 h 308"/>
                <a:gd name="T66" fmla="*/ 0 w 358"/>
                <a:gd name="T67" fmla="*/ 0 h 308"/>
                <a:gd name="T68" fmla="*/ 0 w 358"/>
                <a:gd name="T69" fmla="*/ 0 h 308"/>
                <a:gd name="T70" fmla="*/ 0 w 358"/>
                <a:gd name="T71" fmla="*/ 0 h 308"/>
                <a:gd name="T72" fmla="*/ 0 w 358"/>
                <a:gd name="T73" fmla="*/ 0 h 308"/>
                <a:gd name="T74" fmla="*/ 0 w 358"/>
                <a:gd name="T75" fmla="*/ 0 h 3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58"/>
                <a:gd name="T115" fmla="*/ 0 h 308"/>
                <a:gd name="T116" fmla="*/ 358 w 358"/>
                <a:gd name="T117" fmla="*/ 308 h 3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58" h="308">
                  <a:moveTo>
                    <a:pt x="15" y="0"/>
                  </a:moveTo>
                  <a:lnTo>
                    <a:pt x="0" y="15"/>
                  </a:lnTo>
                  <a:lnTo>
                    <a:pt x="15" y="46"/>
                  </a:lnTo>
                  <a:lnTo>
                    <a:pt x="30" y="61"/>
                  </a:lnTo>
                  <a:lnTo>
                    <a:pt x="45" y="77"/>
                  </a:lnTo>
                  <a:lnTo>
                    <a:pt x="45" y="92"/>
                  </a:lnTo>
                  <a:lnTo>
                    <a:pt x="45" y="123"/>
                  </a:lnTo>
                  <a:lnTo>
                    <a:pt x="74" y="154"/>
                  </a:lnTo>
                  <a:lnTo>
                    <a:pt x="104" y="200"/>
                  </a:lnTo>
                  <a:lnTo>
                    <a:pt x="134" y="200"/>
                  </a:lnTo>
                  <a:lnTo>
                    <a:pt x="164" y="246"/>
                  </a:lnTo>
                  <a:lnTo>
                    <a:pt x="223" y="276"/>
                  </a:lnTo>
                  <a:lnTo>
                    <a:pt x="238" y="261"/>
                  </a:lnTo>
                  <a:lnTo>
                    <a:pt x="253" y="261"/>
                  </a:lnTo>
                  <a:lnTo>
                    <a:pt x="268" y="292"/>
                  </a:lnTo>
                  <a:lnTo>
                    <a:pt x="327" y="307"/>
                  </a:lnTo>
                  <a:lnTo>
                    <a:pt x="342" y="276"/>
                  </a:lnTo>
                  <a:lnTo>
                    <a:pt x="357" y="261"/>
                  </a:lnTo>
                  <a:lnTo>
                    <a:pt x="342" y="246"/>
                  </a:lnTo>
                  <a:lnTo>
                    <a:pt x="327" y="215"/>
                  </a:lnTo>
                  <a:lnTo>
                    <a:pt x="312" y="184"/>
                  </a:lnTo>
                  <a:lnTo>
                    <a:pt x="327" y="169"/>
                  </a:lnTo>
                  <a:lnTo>
                    <a:pt x="327" y="154"/>
                  </a:lnTo>
                  <a:lnTo>
                    <a:pt x="312" y="154"/>
                  </a:lnTo>
                  <a:lnTo>
                    <a:pt x="298" y="123"/>
                  </a:lnTo>
                  <a:lnTo>
                    <a:pt x="298" y="92"/>
                  </a:lnTo>
                  <a:lnTo>
                    <a:pt x="298" y="61"/>
                  </a:lnTo>
                  <a:lnTo>
                    <a:pt x="298" y="46"/>
                  </a:lnTo>
                  <a:lnTo>
                    <a:pt x="208" y="15"/>
                  </a:lnTo>
                  <a:lnTo>
                    <a:pt x="193" y="15"/>
                  </a:lnTo>
                  <a:lnTo>
                    <a:pt x="179" y="31"/>
                  </a:lnTo>
                  <a:lnTo>
                    <a:pt x="179" y="46"/>
                  </a:lnTo>
                  <a:lnTo>
                    <a:pt x="149" y="61"/>
                  </a:lnTo>
                  <a:lnTo>
                    <a:pt x="119" y="61"/>
                  </a:lnTo>
                  <a:lnTo>
                    <a:pt x="89" y="31"/>
                  </a:lnTo>
                  <a:lnTo>
                    <a:pt x="74" y="0"/>
                  </a:lnTo>
                  <a:lnTo>
                    <a:pt x="30" y="15"/>
                  </a:lnTo>
                  <a:lnTo>
                    <a:pt x="15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25" name="Line 228"/>
            <p:cNvSpPr>
              <a:spLocks noChangeShapeType="1"/>
            </p:cNvSpPr>
            <p:nvPr/>
          </p:nvSpPr>
          <p:spPr bwMode="auto">
            <a:xfrm>
              <a:off x="1499" y="1733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26" name="Line 229"/>
            <p:cNvSpPr>
              <a:spLocks noChangeShapeType="1"/>
            </p:cNvSpPr>
            <p:nvPr/>
          </p:nvSpPr>
          <p:spPr bwMode="auto">
            <a:xfrm flipV="1">
              <a:off x="1506" y="1727"/>
              <a:ext cx="12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27" name="Line 230"/>
            <p:cNvSpPr>
              <a:spLocks noChangeShapeType="1"/>
            </p:cNvSpPr>
            <p:nvPr/>
          </p:nvSpPr>
          <p:spPr bwMode="auto">
            <a:xfrm flipV="1">
              <a:off x="1518" y="1715"/>
              <a:ext cx="6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28" name="Line 231"/>
            <p:cNvSpPr>
              <a:spLocks noChangeShapeType="1"/>
            </p:cNvSpPr>
            <p:nvPr/>
          </p:nvSpPr>
          <p:spPr bwMode="auto">
            <a:xfrm flipV="1">
              <a:off x="1524" y="1710"/>
              <a:ext cx="7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29" name="Line 232"/>
            <p:cNvSpPr>
              <a:spLocks noChangeShapeType="1"/>
            </p:cNvSpPr>
            <p:nvPr/>
          </p:nvSpPr>
          <p:spPr bwMode="auto">
            <a:xfrm flipH="1" flipV="1">
              <a:off x="1524" y="1703"/>
              <a:ext cx="7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30" name="Line 233"/>
            <p:cNvSpPr>
              <a:spLocks noChangeShapeType="1"/>
            </p:cNvSpPr>
            <p:nvPr/>
          </p:nvSpPr>
          <p:spPr bwMode="auto">
            <a:xfrm flipH="1">
              <a:off x="1518" y="1704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31" name="Line 234"/>
            <p:cNvSpPr>
              <a:spLocks noChangeShapeType="1"/>
            </p:cNvSpPr>
            <p:nvPr/>
          </p:nvSpPr>
          <p:spPr bwMode="auto">
            <a:xfrm flipH="1">
              <a:off x="1506" y="1698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32" name="Line 235"/>
            <p:cNvSpPr>
              <a:spLocks noChangeShapeType="1"/>
            </p:cNvSpPr>
            <p:nvPr/>
          </p:nvSpPr>
          <p:spPr bwMode="auto">
            <a:xfrm>
              <a:off x="1512" y="1733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33" name="Line 236"/>
            <p:cNvSpPr>
              <a:spLocks noChangeShapeType="1"/>
            </p:cNvSpPr>
            <p:nvPr/>
          </p:nvSpPr>
          <p:spPr bwMode="auto">
            <a:xfrm>
              <a:off x="1512" y="1739"/>
              <a:ext cx="6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34" name="Freeform 237"/>
            <p:cNvSpPr>
              <a:spLocks/>
            </p:cNvSpPr>
            <p:nvPr/>
          </p:nvSpPr>
          <p:spPr bwMode="auto">
            <a:xfrm>
              <a:off x="1512" y="1680"/>
              <a:ext cx="45" cy="65"/>
            </a:xfrm>
            <a:custGeom>
              <a:avLst/>
              <a:gdLst>
                <a:gd name="T0" fmla="*/ 0 w 106"/>
                <a:gd name="T1" fmla="*/ 0 h 170"/>
                <a:gd name="T2" fmla="*/ 0 w 106"/>
                <a:gd name="T3" fmla="*/ 0 h 170"/>
                <a:gd name="T4" fmla="*/ 0 w 106"/>
                <a:gd name="T5" fmla="*/ 0 h 170"/>
                <a:gd name="T6" fmla="*/ 0 w 106"/>
                <a:gd name="T7" fmla="*/ 0 h 170"/>
                <a:gd name="T8" fmla="*/ 0 w 106"/>
                <a:gd name="T9" fmla="*/ 0 h 170"/>
                <a:gd name="T10" fmla="*/ 0 w 106"/>
                <a:gd name="T11" fmla="*/ 0 h 170"/>
                <a:gd name="T12" fmla="*/ 0 w 106"/>
                <a:gd name="T13" fmla="*/ 0 h 170"/>
                <a:gd name="T14" fmla="*/ 0 w 106"/>
                <a:gd name="T15" fmla="*/ 0 h 170"/>
                <a:gd name="T16" fmla="*/ 0 w 106"/>
                <a:gd name="T17" fmla="*/ 0 h 170"/>
                <a:gd name="T18" fmla="*/ 0 w 106"/>
                <a:gd name="T19" fmla="*/ 0 h 170"/>
                <a:gd name="T20" fmla="*/ 0 w 106"/>
                <a:gd name="T21" fmla="*/ 0 h 170"/>
                <a:gd name="T22" fmla="*/ 0 w 106"/>
                <a:gd name="T23" fmla="*/ 0 h 170"/>
                <a:gd name="T24" fmla="*/ 0 w 106"/>
                <a:gd name="T25" fmla="*/ 0 h 170"/>
                <a:gd name="T26" fmla="*/ 0 w 106"/>
                <a:gd name="T27" fmla="*/ 0 h 170"/>
                <a:gd name="T28" fmla="*/ 0 w 106"/>
                <a:gd name="T29" fmla="*/ 0 h 170"/>
                <a:gd name="T30" fmla="*/ 0 w 106"/>
                <a:gd name="T31" fmla="*/ 0 h 170"/>
                <a:gd name="T32" fmla="*/ 0 w 106"/>
                <a:gd name="T33" fmla="*/ 0 h 1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6"/>
                <a:gd name="T52" fmla="*/ 0 h 170"/>
                <a:gd name="T53" fmla="*/ 106 w 106"/>
                <a:gd name="T54" fmla="*/ 170 h 1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6" h="170">
                  <a:moveTo>
                    <a:pt x="60" y="0"/>
                  </a:moveTo>
                  <a:lnTo>
                    <a:pt x="30" y="46"/>
                  </a:lnTo>
                  <a:lnTo>
                    <a:pt x="45" y="61"/>
                  </a:lnTo>
                  <a:lnTo>
                    <a:pt x="45" y="92"/>
                  </a:lnTo>
                  <a:lnTo>
                    <a:pt x="0" y="138"/>
                  </a:lnTo>
                  <a:lnTo>
                    <a:pt x="15" y="169"/>
                  </a:lnTo>
                  <a:lnTo>
                    <a:pt x="45" y="169"/>
                  </a:lnTo>
                  <a:lnTo>
                    <a:pt x="45" y="154"/>
                  </a:lnTo>
                  <a:lnTo>
                    <a:pt x="60" y="154"/>
                  </a:lnTo>
                  <a:lnTo>
                    <a:pt x="75" y="123"/>
                  </a:lnTo>
                  <a:lnTo>
                    <a:pt x="90" y="123"/>
                  </a:lnTo>
                  <a:lnTo>
                    <a:pt x="90" y="108"/>
                  </a:lnTo>
                  <a:lnTo>
                    <a:pt x="105" y="77"/>
                  </a:lnTo>
                  <a:lnTo>
                    <a:pt x="105" y="46"/>
                  </a:lnTo>
                  <a:lnTo>
                    <a:pt x="90" y="15"/>
                  </a:lnTo>
                  <a:lnTo>
                    <a:pt x="75" y="15"/>
                  </a:lnTo>
                  <a:lnTo>
                    <a:pt x="60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35" name="Freeform 238"/>
            <p:cNvSpPr>
              <a:spLocks/>
            </p:cNvSpPr>
            <p:nvPr/>
          </p:nvSpPr>
          <p:spPr bwMode="auto">
            <a:xfrm>
              <a:off x="1506" y="1674"/>
              <a:ext cx="32" cy="25"/>
            </a:xfrm>
            <a:custGeom>
              <a:avLst/>
              <a:gdLst>
                <a:gd name="T0" fmla="*/ 0 w 75"/>
                <a:gd name="T1" fmla="*/ 0 h 63"/>
                <a:gd name="T2" fmla="*/ 0 w 75"/>
                <a:gd name="T3" fmla="*/ 0 h 63"/>
                <a:gd name="T4" fmla="*/ 0 w 75"/>
                <a:gd name="T5" fmla="*/ 0 h 63"/>
                <a:gd name="T6" fmla="*/ 0 w 75"/>
                <a:gd name="T7" fmla="*/ 0 h 63"/>
                <a:gd name="T8" fmla="*/ 0 w 75"/>
                <a:gd name="T9" fmla="*/ 0 h 63"/>
                <a:gd name="T10" fmla="*/ 0 w 75"/>
                <a:gd name="T11" fmla="*/ 0 h 63"/>
                <a:gd name="T12" fmla="*/ 0 w 75"/>
                <a:gd name="T13" fmla="*/ 0 h 63"/>
                <a:gd name="T14" fmla="*/ 0 w 75"/>
                <a:gd name="T15" fmla="*/ 0 h 63"/>
                <a:gd name="T16" fmla="*/ 0 w 75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5"/>
                <a:gd name="T28" fmla="*/ 0 h 63"/>
                <a:gd name="T29" fmla="*/ 75 w 75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5" h="63">
                  <a:moveTo>
                    <a:pt x="0" y="47"/>
                  </a:moveTo>
                  <a:lnTo>
                    <a:pt x="0" y="62"/>
                  </a:lnTo>
                  <a:lnTo>
                    <a:pt x="44" y="62"/>
                  </a:lnTo>
                  <a:lnTo>
                    <a:pt x="74" y="16"/>
                  </a:lnTo>
                  <a:lnTo>
                    <a:pt x="74" y="0"/>
                  </a:lnTo>
                  <a:lnTo>
                    <a:pt x="59" y="0"/>
                  </a:lnTo>
                  <a:lnTo>
                    <a:pt x="30" y="31"/>
                  </a:lnTo>
                  <a:lnTo>
                    <a:pt x="15" y="31"/>
                  </a:lnTo>
                  <a:lnTo>
                    <a:pt x="0" y="47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36" name="Freeform 239"/>
            <p:cNvSpPr>
              <a:spLocks/>
            </p:cNvSpPr>
            <p:nvPr/>
          </p:nvSpPr>
          <p:spPr bwMode="auto">
            <a:xfrm>
              <a:off x="1531" y="1668"/>
              <a:ext cx="7" cy="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solidFill>
              <a:srgbClr val="00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37" name="Freeform 240"/>
            <p:cNvSpPr>
              <a:spLocks/>
            </p:cNvSpPr>
            <p:nvPr/>
          </p:nvSpPr>
          <p:spPr bwMode="auto">
            <a:xfrm>
              <a:off x="1493" y="1674"/>
              <a:ext cx="7" cy="18"/>
            </a:xfrm>
            <a:custGeom>
              <a:avLst/>
              <a:gdLst>
                <a:gd name="T0" fmla="*/ 0 w 17"/>
                <a:gd name="T1" fmla="*/ 0 h 47"/>
                <a:gd name="T2" fmla="*/ 0 w 17"/>
                <a:gd name="T3" fmla="*/ 0 h 47"/>
                <a:gd name="T4" fmla="*/ 0 w 17"/>
                <a:gd name="T5" fmla="*/ 0 h 47"/>
                <a:gd name="T6" fmla="*/ 0 w 17"/>
                <a:gd name="T7" fmla="*/ 0 h 47"/>
                <a:gd name="T8" fmla="*/ 0 w 17"/>
                <a:gd name="T9" fmla="*/ 0 h 47"/>
                <a:gd name="T10" fmla="*/ 0 w 17"/>
                <a:gd name="T11" fmla="*/ 0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47"/>
                <a:gd name="T20" fmla="*/ 17 w 17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47">
                  <a:moveTo>
                    <a:pt x="0" y="31"/>
                  </a:moveTo>
                  <a:lnTo>
                    <a:pt x="16" y="46"/>
                  </a:lnTo>
                  <a:lnTo>
                    <a:pt x="16" y="15"/>
                  </a:lnTo>
                  <a:lnTo>
                    <a:pt x="16" y="0"/>
                  </a:lnTo>
                  <a:lnTo>
                    <a:pt x="0" y="15"/>
                  </a:lnTo>
                  <a:lnTo>
                    <a:pt x="0" y="31"/>
                  </a:lnTo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38" name="Line 241"/>
            <p:cNvSpPr>
              <a:spLocks noChangeShapeType="1"/>
            </p:cNvSpPr>
            <p:nvPr/>
          </p:nvSpPr>
          <p:spPr bwMode="auto">
            <a:xfrm>
              <a:off x="1506" y="1698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39" name="Line 242"/>
            <p:cNvSpPr>
              <a:spLocks noChangeShapeType="1"/>
            </p:cNvSpPr>
            <p:nvPr/>
          </p:nvSpPr>
          <p:spPr bwMode="auto">
            <a:xfrm flipH="1" flipV="1">
              <a:off x="1499" y="1692"/>
              <a:ext cx="7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40" name="Line 243"/>
            <p:cNvSpPr>
              <a:spLocks noChangeShapeType="1"/>
            </p:cNvSpPr>
            <p:nvPr/>
          </p:nvSpPr>
          <p:spPr bwMode="auto">
            <a:xfrm>
              <a:off x="1531" y="1692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41" name="Line 244"/>
            <p:cNvSpPr>
              <a:spLocks noChangeShapeType="1"/>
            </p:cNvSpPr>
            <p:nvPr/>
          </p:nvSpPr>
          <p:spPr bwMode="auto">
            <a:xfrm>
              <a:off x="1538" y="1680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42" name="Line 245"/>
            <p:cNvSpPr>
              <a:spLocks noChangeShapeType="1"/>
            </p:cNvSpPr>
            <p:nvPr/>
          </p:nvSpPr>
          <p:spPr bwMode="auto">
            <a:xfrm>
              <a:off x="1531" y="1686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43" name="Freeform 246"/>
            <p:cNvSpPr>
              <a:spLocks/>
            </p:cNvSpPr>
            <p:nvPr/>
          </p:nvSpPr>
          <p:spPr bwMode="auto">
            <a:xfrm>
              <a:off x="1774" y="1640"/>
              <a:ext cx="20" cy="12"/>
            </a:xfrm>
            <a:custGeom>
              <a:avLst/>
              <a:gdLst>
                <a:gd name="T0" fmla="*/ 0 w 46"/>
                <a:gd name="T1" fmla="*/ 0 h 32"/>
                <a:gd name="T2" fmla="*/ 0 w 46"/>
                <a:gd name="T3" fmla="*/ 0 h 32"/>
                <a:gd name="T4" fmla="*/ 0 w 46"/>
                <a:gd name="T5" fmla="*/ 0 h 32"/>
                <a:gd name="T6" fmla="*/ 0 w 46"/>
                <a:gd name="T7" fmla="*/ 0 h 32"/>
                <a:gd name="T8" fmla="*/ 0 w 46"/>
                <a:gd name="T9" fmla="*/ 0 h 32"/>
                <a:gd name="T10" fmla="*/ 0 w 46"/>
                <a:gd name="T11" fmla="*/ 0 h 32"/>
                <a:gd name="T12" fmla="*/ 0 w 46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32"/>
                <a:gd name="T23" fmla="*/ 46 w 46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32">
                  <a:moveTo>
                    <a:pt x="15" y="16"/>
                  </a:moveTo>
                  <a:lnTo>
                    <a:pt x="0" y="16"/>
                  </a:lnTo>
                  <a:lnTo>
                    <a:pt x="0" y="31"/>
                  </a:lnTo>
                  <a:lnTo>
                    <a:pt x="45" y="31"/>
                  </a:lnTo>
                  <a:lnTo>
                    <a:pt x="45" y="16"/>
                  </a:lnTo>
                  <a:lnTo>
                    <a:pt x="45" y="0"/>
                  </a:lnTo>
                  <a:lnTo>
                    <a:pt x="15" y="16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44" name="Freeform 247"/>
            <p:cNvSpPr>
              <a:spLocks/>
            </p:cNvSpPr>
            <p:nvPr/>
          </p:nvSpPr>
          <p:spPr bwMode="auto">
            <a:xfrm>
              <a:off x="1557" y="1558"/>
              <a:ext cx="97" cy="88"/>
            </a:xfrm>
            <a:custGeom>
              <a:avLst/>
              <a:gdLst>
                <a:gd name="T0" fmla="*/ 0 w 225"/>
                <a:gd name="T1" fmla="*/ 0 h 232"/>
                <a:gd name="T2" fmla="*/ 0 w 225"/>
                <a:gd name="T3" fmla="*/ 0 h 232"/>
                <a:gd name="T4" fmla="*/ 0 w 225"/>
                <a:gd name="T5" fmla="*/ 0 h 232"/>
                <a:gd name="T6" fmla="*/ 0 w 225"/>
                <a:gd name="T7" fmla="*/ 0 h 232"/>
                <a:gd name="T8" fmla="*/ 0 w 225"/>
                <a:gd name="T9" fmla="*/ 0 h 232"/>
                <a:gd name="T10" fmla="*/ 0 w 225"/>
                <a:gd name="T11" fmla="*/ 0 h 232"/>
                <a:gd name="T12" fmla="*/ 0 w 225"/>
                <a:gd name="T13" fmla="*/ 0 h 232"/>
                <a:gd name="T14" fmla="*/ 0 w 225"/>
                <a:gd name="T15" fmla="*/ 0 h 232"/>
                <a:gd name="T16" fmla="*/ 0 w 225"/>
                <a:gd name="T17" fmla="*/ 0 h 232"/>
                <a:gd name="T18" fmla="*/ 0 w 225"/>
                <a:gd name="T19" fmla="*/ 0 h 232"/>
                <a:gd name="T20" fmla="*/ 0 w 225"/>
                <a:gd name="T21" fmla="*/ 0 h 232"/>
                <a:gd name="T22" fmla="*/ 0 w 225"/>
                <a:gd name="T23" fmla="*/ 0 h 232"/>
                <a:gd name="T24" fmla="*/ 0 w 225"/>
                <a:gd name="T25" fmla="*/ 0 h 232"/>
                <a:gd name="T26" fmla="*/ 0 w 225"/>
                <a:gd name="T27" fmla="*/ 0 h 232"/>
                <a:gd name="T28" fmla="*/ 0 w 225"/>
                <a:gd name="T29" fmla="*/ 0 h 232"/>
                <a:gd name="T30" fmla="*/ 0 w 225"/>
                <a:gd name="T31" fmla="*/ 0 h 232"/>
                <a:gd name="T32" fmla="*/ 0 w 225"/>
                <a:gd name="T33" fmla="*/ 0 h 232"/>
                <a:gd name="T34" fmla="*/ 0 w 225"/>
                <a:gd name="T35" fmla="*/ 0 h 232"/>
                <a:gd name="T36" fmla="*/ 0 w 225"/>
                <a:gd name="T37" fmla="*/ 0 h 232"/>
                <a:gd name="T38" fmla="*/ 0 w 225"/>
                <a:gd name="T39" fmla="*/ 0 h 232"/>
                <a:gd name="T40" fmla="*/ 0 w 225"/>
                <a:gd name="T41" fmla="*/ 0 h 232"/>
                <a:gd name="T42" fmla="*/ 0 w 225"/>
                <a:gd name="T43" fmla="*/ 0 h 232"/>
                <a:gd name="T44" fmla="*/ 0 w 225"/>
                <a:gd name="T45" fmla="*/ 0 h 232"/>
                <a:gd name="T46" fmla="*/ 0 w 225"/>
                <a:gd name="T47" fmla="*/ 0 h 232"/>
                <a:gd name="T48" fmla="*/ 0 w 225"/>
                <a:gd name="T49" fmla="*/ 0 h 232"/>
                <a:gd name="T50" fmla="*/ 0 w 225"/>
                <a:gd name="T51" fmla="*/ 0 h 232"/>
                <a:gd name="T52" fmla="*/ 0 w 225"/>
                <a:gd name="T53" fmla="*/ 0 h 232"/>
                <a:gd name="T54" fmla="*/ 0 w 225"/>
                <a:gd name="T55" fmla="*/ 0 h 232"/>
                <a:gd name="T56" fmla="*/ 0 w 225"/>
                <a:gd name="T57" fmla="*/ 0 h 232"/>
                <a:gd name="T58" fmla="*/ 0 w 225"/>
                <a:gd name="T59" fmla="*/ 0 h 232"/>
                <a:gd name="T60" fmla="*/ 0 w 225"/>
                <a:gd name="T61" fmla="*/ 0 h 232"/>
                <a:gd name="T62" fmla="*/ 0 w 225"/>
                <a:gd name="T63" fmla="*/ 0 h 232"/>
                <a:gd name="T64" fmla="*/ 0 w 225"/>
                <a:gd name="T65" fmla="*/ 0 h 2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5"/>
                <a:gd name="T100" fmla="*/ 0 h 232"/>
                <a:gd name="T101" fmla="*/ 225 w 225"/>
                <a:gd name="T102" fmla="*/ 232 h 2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5" h="232">
                  <a:moveTo>
                    <a:pt x="0" y="77"/>
                  </a:moveTo>
                  <a:lnTo>
                    <a:pt x="0" y="108"/>
                  </a:lnTo>
                  <a:lnTo>
                    <a:pt x="0" y="139"/>
                  </a:lnTo>
                  <a:lnTo>
                    <a:pt x="15" y="169"/>
                  </a:lnTo>
                  <a:lnTo>
                    <a:pt x="30" y="169"/>
                  </a:lnTo>
                  <a:lnTo>
                    <a:pt x="30" y="185"/>
                  </a:lnTo>
                  <a:lnTo>
                    <a:pt x="15" y="200"/>
                  </a:lnTo>
                  <a:lnTo>
                    <a:pt x="30" y="231"/>
                  </a:lnTo>
                  <a:lnTo>
                    <a:pt x="74" y="216"/>
                  </a:lnTo>
                  <a:lnTo>
                    <a:pt x="89" y="200"/>
                  </a:lnTo>
                  <a:lnTo>
                    <a:pt x="104" y="185"/>
                  </a:lnTo>
                  <a:lnTo>
                    <a:pt x="119" y="185"/>
                  </a:lnTo>
                  <a:lnTo>
                    <a:pt x="134" y="169"/>
                  </a:lnTo>
                  <a:lnTo>
                    <a:pt x="149" y="139"/>
                  </a:lnTo>
                  <a:lnTo>
                    <a:pt x="164" y="123"/>
                  </a:lnTo>
                  <a:lnTo>
                    <a:pt x="164" y="108"/>
                  </a:lnTo>
                  <a:lnTo>
                    <a:pt x="164" y="92"/>
                  </a:lnTo>
                  <a:lnTo>
                    <a:pt x="178" y="77"/>
                  </a:lnTo>
                  <a:lnTo>
                    <a:pt x="164" y="46"/>
                  </a:lnTo>
                  <a:lnTo>
                    <a:pt x="193" y="31"/>
                  </a:lnTo>
                  <a:lnTo>
                    <a:pt x="208" y="31"/>
                  </a:lnTo>
                  <a:lnTo>
                    <a:pt x="224" y="15"/>
                  </a:lnTo>
                  <a:lnTo>
                    <a:pt x="193" y="15"/>
                  </a:lnTo>
                  <a:lnTo>
                    <a:pt x="178" y="31"/>
                  </a:lnTo>
                  <a:lnTo>
                    <a:pt x="164" y="15"/>
                  </a:lnTo>
                  <a:lnTo>
                    <a:pt x="149" y="0"/>
                  </a:lnTo>
                  <a:lnTo>
                    <a:pt x="134" y="15"/>
                  </a:lnTo>
                  <a:lnTo>
                    <a:pt x="104" y="31"/>
                  </a:lnTo>
                  <a:lnTo>
                    <a:pt x="89" y="31"/>
                  </a:lnTo>
                  <a:lnTo>
                    <a:pt x="59" y="31"/>
                  </a:lnTo>
                  <a:lnTo>
                    <a:pt x="45" y="62"/>
                  </a:lnTo>
                  <a:lnTo>
                    <a:pt x="30" y="77"/>
                  </a:lnTo>
                  <a:lnTo>
                    <a:pt x="0" y="77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45" name="Freeform 248"/>
            <p:cNvSpPr>
              <a:spLocks/>
            </p:cNvSpPr>
            <p:nvPr/>
          </p:nvSpPr>
          <p:spPr bwMode="auto">
            <a:xfrm>
              <a:off x="1570" y="1564"/>
              <a:ext cx="102" cy="123"/>
            </a:xfrm>
            <a:custGeom>
              <a:avLst/>
              <a:gdLst>
                <a:gd name="T0" fmla="*/ 0 w 239"/>
                <a:gd name="T1" fmla="*/ 0 h 323"/>
                <a:gd name="T2" fmla="*/ 0 w 239"/>
                <a:gd name="T3" fmla="*/ 0 h 323"/>
                <a:gd name="T4" fmla="*/ 0 w 239"/>
                <a:gd name="T5" fmla="*/ 0 h 323"/>
                <a:gd name="T6" fmla="*/ 0 w 239"/>
                <a:gd name="T7" fmla="*/ 0 h 323"/>
                <a:gd name="T8" fmla="*/ 0 w 239"/>
                <a:gd name="T9" fmla="*/ 0 h 323"/>
                <a:gd name="T10" fmla="*/ 0 w 239"/>
                <a:gd name="T11" fmla="*/ 0 h 323"/>
                <a:gd name="T12" fmla="*/ 0 w 239"/>
                <a:gd name="T13" fmla="*/ 0 h 323"/>
                <a:gd name="T14" fmla="*/ 0 w 239"/>
                <a:gd name="T15" fmla="*/ 0 h 323"/>
                <a:gd name="T16" fmla="*/ 0 w 239"/>
                <a:gd name="T17" fmla="*/ 0 h 323"/>
                <a:gd name="T18" fmla="*/ 0 w 239"/>
                <a:gd name="T19" fmla="*/ 0 h 323"/>
                <a:gd name="T20" fmla="*/ 0 w 239"/>
                <a:gd name="T21" fmla="*/ 0 h 323"/>
                <a:gd name="T22" fmla="*/ 0 w 239"/>
                <a:gd name="T23" fmla="*/ 0 h 323"/>
                <a:gd name="T24" fmla="*/ 0 w 239"/>
                <a:gd name="T25" fmla="*/ 0 h 323"/>
                <a:gd name="T26" fmla="*/ 0 w 239"/>
                <a:gd name="T27" fmla="*/ 0 h 323"/>
                <a:gd name="T28" fmla="*/ 0 w 239"/>
                <a:gd name="T29" fmla="*/ 0 h 323"/>
                <a:gd name="T30" fmla="*/ 0 w 239"/>
                <a:gd name="T31" fmla="*/ 0 h 323"/>
                <a:gd name="T32" fmla="*/ 0 w 239"/>
                <a:gd name="T33" fmla="*/ 0 h 323"/>
                <a:gd name="T34" fmla="*/ 0 w 239"/>
                <a:gd name="T35" fmla="*/ 0 h 323"/>
                <a:gd name="T36" fmla="*/ 0 w 239"/>
                <a:gd name="T37" fmla="*/ 0 h 323"/>
                <a:gd name="T38" fmla="*/ 0 w 239"/>
                <a:gd name="T39" fmla="*/ 0 h 323"/>
                <a:gd name="T40" fmla="*/ 0 w 239"/>
                <a:gd name="T41" fmla="*/ 0 h 323"/>
                <a:gd name="T42" fmla="*/ 0 w 239"/>
                <a:gd name="T43" fmla="*/ 0 h 323"/>
                <a:gd name="T44" fmla="*/ 0 w 239"/>
                <a:gd name="T45" fmla="*/ 0 h 323"/>
                <a:gd name="T46" fmla="*/ 0 w 239"/>
                <a:gd name="T47" fmla="*/ 0 h 323"/>
                <a:gd name="T48" fmla="*/ 0 w 239"/>
                <a:gd name="T49" fmla="*/ 0 h 323"/>
                <a:gd name="T50" fmla="*/ 0 w 239"/>
                <a:gd name="T51" fmla="*/ 0 h 323"/>
                <a:gd name="T52" fmla="*/ 0 w 239"/>
                <a:gd name="T53" fmla="*/ 0 h 323"/>
                <a:gd name="T54" fmla="*/ 0 w 239"/>
                <a:gd name="T55" fmla="*/ 0 h 323"/>
                <a:gd name="T56" fmla="*/ 0 w 239"/>
                <a:gd name="T57" fmla="*/ 0 h 323"/>
                <a:gd name="T58" fmla="*/ 0 w 239"/>
                <a:gd name="T59" fmla="*/ 0 h 323"/>
                <a:gd name="T60" fmla="*/ 0 w 239"/>
                <a:gd name="T61" fmla="*/ 0 h 323"/>
                <a:gd name="T62" fmla="*/ 0 w 239"/>
                <a:gd name="T63" fmla="*/ 0 h 323"/>
                <a:gd name="T64" fmla="*/ 0 w 239"/>
                <a:gd name="T65" fmla="*/ 0 h 323"/>
                <a:gd name="T66" fmla="*/ 0 w 239"/>
                <a:gd name="T67" fmla="*/ 0 h 323"/>
                <a:gd name="T68" fmla="*/ 0 w 239"/>
                <a:gd name="T69" fmla="*/ 0 h 323"/>
                <a:gd name="T70" fmla="*/ 0 w 239"/>
                <a:gd name="T71" fmla="*/ 0 h 323"/>
                <a:gd name="T72" fmla="*/ 0 w 239"/>
                <a:gd name="T73" fmla="*/ 0 h 3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9"/>
                <a:gd name="T112" fmla="*/ 0 h 323"/>
                <a:gd name="T113" fmla="*/ 239 w 239"/>
                <a:gd name="T114" fmla="*/ 323 h 32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9" h="323">
                  <a:moveTo>
                    <a:pt x="134" y="322"/>
                  </a:moveTo>
                  <a:lnTo>
                    <a:pt x="164" y="291"/>
                  </a:lnTo>
                  <a:lnTo>
                    <a:pt x="149" y="261"/>
                  </a:lnTo>
                  <a:lnTo>
                    <a:pt x="149" y="245"/>
                  </a:lnTo>
                  <a:lnTo>
                    <a:pt x="149" y="230"/>
                  </a:lnTo>
                  <a:lnTo>
                    <a:pt x="164" y="230"/>
                  </a:lnTo>
                  <a:lnTo>
                    <a:pt x="179" y="230"/>
                  </a:lnTo>
                  <a:lnTo>
                    <a:pt x="179" y="215"/>
                  </a:lnTo>
                  <a:lnTo>
                    <a:pt x="193" y="199"/>
                  </a:lnTo>
                  <a:lnTo>
                    <a:pt x="208" y="153"/>
                  </a:lnTo>
                  <a:lnTo>
                    <a:pt x="223" y="138"/>
                  </a:lnTo>
                  <a:lnTo>
                    <a:pt x="223" y="123"/>
                  </a:lnTo>
                  <a:lnTo>
                    <a:pt x="208" y="107"/>
                  </a:lnTo>
                  <a:lnTo>
                    <a:pt x="238" y="77"/>
                  </a:lnTo>
                  <a:lnTo>
                    <a:pt x="223" y="46"/>
                  </a:lnTo>
                  <a:lnTo>
                    <a:pt x="193" y="0"/>
                  </a:lnTo>
                  <a:lnTo>
                    <a:pt x="179" y="15"/>
                  </a:lnTo>
                  <a:lnTo>
                    <a:pt x="164" y="15"/>
                  </a:lnTo>
                  <a:lnTo>
                    <a:pt x="134" y="31"/>
                  </a:lnTo>
                  <a:lnTo>
                    <a:pt x="149" y="61"/>
                  </a:lnTo>
                  <a:lnTo>
                    <a:pt x="134" y="77"/>
                  </a:lnTo>
                  <a:lnTo>
                    <a:pt x="134" y="92"/>
                  </a:lnTo>
                  <a:lnTo>
                    <a:pt x="134" y="107"/>
                  </a:lnTo>
                  <a:lnTo>
                    <a:pt x="119" y="123"/>
                  </a:lnTo>
                  <a:lnTo>
                    <a:pt x="104" y="153"/>
                  </a:lnTo>
                  <a:lnTo>
                    <a:pt x="89" y="169"/>
                  </a:lnTo>
                  <a:lnTo>
                    <a:pt x="74" y="169"/>
                  </a:lnTo>
                  <a:lnTo>
                    <a:pt x="60" y="184"/>
                  </a:lnTo>
                  <a:lnTo>
                    <a:pt x="45" y="199"/>
                  </a:lnTo>
                  <a:lnTo>
                    <a:pt x="0" y="215"/>
                  </a:lnTo>
                  <a:lnTo>
                    <a:pt x="15" y="245"/>
                  </a:lnTo>
                  <a:lnTo>
                    <a:pt x="30" y="261"/>
                  </a:lnTo>
                  <a:lnTo>
                    <a:pt x="15" y="276"/>
                  </a:lnTo>
                  <a:lnTo>
                    <a:pt x="0" y="307"/>
                  </a:lnTo>
                  <a:lnTo>
                    <a:pt x="15" y="307"/>
                  </a:lnTo>
                  <a:lnTo>
                    <a:pt x="89" y="291"/>
                  </a:lnTo>
                  <a:lnTo>
                    <a:pt x="134" y="322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46" name="Line 249"/>
            <p:cNvSpPr>
              <a:spLocks noChangeShapeType="1"/>
            </p:cNvSpPr>
            <p:nvPr/>
          </p:nvSpPr>
          <p:spPr bwMode="auto">
            <a:xfrm>
              <a:off x="1653" y="1605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47" name="Freeform 250"/>
            <p:cNvSpPr>
              <a:spLocks/>
            </p:cNvSpPr>
            <p:nvPr/>
          </p:nvSpPr>
          <p:spPr bwMode="auto">
            <a:xfrm>
              <a:off x="1769" y="1657"/>
              <a:ext cx="44" cy="42"/>
            </a:xfrm>
            <a:custGeom>
              <a:avLst/>
              <a:gdLst>
                <a:gd name="T0" fmla="*/ 0 w 106"/>
                <a:gd name="T1" fmla="*/ 0 h 109"/>
                <a:gd name="T2" fmla="*/ 0 w 106"/>
                <a:gd name="T3" fmla="*/ 0 h 109"/>
                <a:gd name="T4" fmla="*/ 0 w 106"/>
                <a:gd name="T5" fmla="*/ 0 h 109"/>
                <a:gd name="T6" fmla="*/ 0 w 106"/>
                <a:gd name="T7" fmla="*/ 0 h 109"/>
                <a:gd name="T8" fmla="*/ 0 w 106"/>
                <a:gd name="T9" fmla="*/ 0 h 109"/>
                <a:gd name="T10" fmla="*/ 0 w 106"/>
                <a:gd name="T11" fmla="*/ 0 h 109"/>
                <a:gd name="T12" fmla="*/ 0 w 106"/>
                <a:gd name="T13" fmla="*/ 0 h 109"/>
                <a:gd name="T14" fmla="*/ 0 w 106"/>
                <a:gd name="T15" fmla="*/ 0 h 109"/>
                <a:gd name="T16" fmla="*/ 0 w 106"/>
                <a:gd name="T17" fmla="*/ 0 h 109"/>
                <a:gd name="T18" fmla="*/ 0 w 106"/>
                <a:gd name="T19" fmla="*/ 0 h 109"/>
                <a:gd name="T20" fmla="*/ 0 w 106"/>
                <a:gd name="T21" fmla="*/ 0 h 109"/>
                <a:gd name="T22" fmla="*/ 0 w 106"/>
                <a:gd name="T23" fmla="*/ 0 h 109"/>
                <a:gd name="T24" fmla="*/ 0 w 106"/>
                <a:gd name="T25" fmla="*/ 0 h 109"/>
                <a:gd name="T26" fmla="*/ 0 w 106"/>
                <a:gd name="T27" fmla="*/ 0 h 109"/>
                <a:gd name="T28" fmla="*/ 0 w 106"/>
                <a:gd name="T29" fmla="*/ 0 h 109"/>
                <a:gd name="T30" fmla="*/ 0 w 106"/>
                <a:gd name="T31" fmla="*/ 0 h 109"/>
                <a:gd name="T32" fmla="*/ 0 w 106"/>
                <a:gd name="T33" fmla="*/ 0 h 1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6"/>
                <a:gd name="T52" fmla="*/ 0 h 109"/>
                <a:gd name="T53" fmla="*/ 106 w 106"/>
                <a:gd name="T54" fmla="*/ 109 h 10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6" h="109">
                  <a:moveTo>
                    <a:pt x="0" y="0"/>
                  </a:moveTo>
                  <a:lnTo>
                    <a:pt x="15" y="15"/>
                  </a:lnTo>
                  <a:lnTo>
                    <a:pt x="15" y="46"/>
                  </a:lnTo>
                  <a:lnTo>
                    <a:pt x="45" y="93"/>
                  </a:lnTo>
                  <a:lnTo>
                    <a:pt x="60" y="93"/>
                  </a:lnTo>
                  <a:lnTo>
                    <a:pt x="60" y="77"/>
                  </a:lnTo>
                  <a:lnTo>
                    <a:pt x="90" y="93"/>
                  </a:lnTo>
                  <a:lnTo>
                    <a:pt x="90" y="108"/>
                  </a:lnTo>
                  <a:lnTo>
                    <a:pt x="105" y="108"/>
                  </a:lnTo>
                  <a:lnTo>
                    <a:pt x="90" y="93"/>
                  </a:lnTo>
                  <a:lnTo>
                    <a:pt x="90" y="62"/>
                  </a:lnTo>
                  <a:lnTo>
                    <a:pt x="75" y="46"/>
                  </a:lnTo>
                  <a:lnTo>
                    <a:pt x="90" y="46"/>
                  </a:lnTo>
                  <a:lnTo>
                    <a:pt x="90" y="15"/>
                  </a:lnTo>
                  <a:lnTo>
                    <a:pt x="45" y="15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48" name="Freeform 251"/>
            <p:cNvSpPr>
              <a:spLocks/>
            </p:cNvSpPr>
            <p:nvPr/>
          </p:nvSpPr>
          <p:spPr bwMode="auto">
            <a:xfrm>
              <a:off x="1711" y="1628"/>
              <a:ext cx="58" cy="30"/>
            </a:xfrm>
            <a:custGeom>
              <a:avLst/>
              <a:gdLst>
                <a:gd name="T0" fmla="*/ 0 w 135"/>
                <a:gd name="T1" fmla="*/ 0 h 77"/>
                <a:gd name="T2" fmla="*/ 0 w 135"/>
                <a:gd name="T3" fmla="*/ 0 h 77"/>
                <a:gd name="T4" fmla="*/ 0 w 135"/>
                <a:gd name="T5" fmla="*/ 0 h 77"/>
                <a:gd name="T6" fmla="*/ 0 w 135"/>
                <a:gd name="T7" fmla="*/ 0 h 77"/>
                <a:gd name="T8" fmla="*/ 0 w 135"/>
                <a:gd name="T9" fmla="*/ 0 h 77"/>
                <a:gd name="T10" fmla="*/ 0 w 135"/>
                <a:gd name="T11" fmla="*/ 0 h 77"/>
                <a:gd name="T12" fmla="*/ 0 w 135"/>
                <a:gd name="T13" fmla="*/ 0 h 77"/>
                <a:gd name="T14" fmla="*/ 0 w 135"/>
                <a:gd name="T15" fmla="*/ 0 h 77"/>
                <a:gd name="T16" fmla="*/ 0 w 135"/>
                <a:gd name="T17" fmla="*/ 0 h 77"/>
                <a:gd name="T18" fmla="*/ 0 w 135"/>
                <a:gd name="T19" fmla="*/ 0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"/>
                <a:gd name="T31" fmla="*/ 0 h 77"/>
                <a:gd name="T32" fmla="*/ 135 w 135"/>
                <a:gd name="T33" fmla="*/ 77 h 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" h="77">
                  <a:moveTo>
                    <a:pt x="30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45" y="61"/>
                  </a:lnTo>
                  <a:lnTo>
                    <a:pt x="89" y="76"/>
                  </a:lnTo>
                  <a:lnTo>
                    <a:pt x="134" y="61"/>
                  </a:lnTo>
                  <a:lnTo>
                    <a:pt x="134" y="46"/>
                  </a:lnTo>
                  <a:lnTo>
                    <a:pt x="89" y="30"/>
                  </a:lnTo>
                  <a:lnTo>
                    <a:pt x="45" y="15"/>
                  </a:lnTo>
                  <a:lnTo>
                    <a:pt x="30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49" name="Line 252"/>
            <p:cNvSpPr>
              <a:spLocks noChangeShapeType="1"/>
            </p:cNvSpPr>
            <p:nvPr/>
          </p:nvSpPr>
          <p:spPr bwMode="auto">
            <a:xfrm>
              <a:off x="1653" y="1593"/>
              <a:ext cx="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50" name="Freeform 253"/>
            <p:cNvSpPr>
              <a:spLocks/>
            </p:cNvSpPr>
            <p:nvPr/>
          </p:nvSpPr>
          <p:spPr bwMode="auto">
            <a:xfrm>
              <a:off x="1251" y="1117"/>
              <a:ext cx="1000" cy="465"/>
            </a:xfrm>
            <a:custGeom>
              <a:avLst/>
              <a:gdLst>
                <a:gd name="T0" fmla="*/ 0 w 2327"/>
                <a:gd name="T1" fmla="*/ 0 h 1231"/>
                <a:gd name="T2" fmla="*/ 0 w 2327"/>
                <a:gd name="T3" fmla="*/ 0 h 1231"/>
                <a:gd name="T4" fmla="*/ 0 w 2327"/>
                <a:gd name="T5" fmla="*/ 0 h 1231"/>
                <a:gd name="T6" fmla="*/ 0 w 2327"/>
                <a:gd name="T7" fmla="*/ 0 h 1231"/>
                <a:gd name="T8" fmla="*/ 0 w 2327"/>
                <a:gd name="T9" fmla="*/ 0 h 1231"/>
                <a:gd name="T10" fmla="*/ 0 w 2327"/>
                <a:gd name="T11" fmla="*/ 0 h 1231"/>
                <a:gd name="T12" fmla="*/ 0 w 2327"/>
                <a:gd name="T13" fmla="*/ 0 h 1231"/>
                <a:gd name="T14" fmla="*/ 0 w 2327"/>
                <a:gd name="T15" fmla="*/ 0 h 1231"/>
                <a:gd name="T16" fmla="*/ 0 w 2327"/>
                <a:gd name="T17" fmla="*/ 0 h 1231"/>
                <a:gd name="T18" fmla="*/ 0 w 2327"/>
                <a:gd name="T19" fmla="*/ 0 h 1231"/>
                <a:gd name="T20" fmla="*/ 0 w 2327"/>
                <a:gd name="T21" fmla="*/ 0 h 1231"/>
                <a:gd name="T22" fmla="*/ 0 w 2327"/>
                <a:gd name="T23" fmla="*/ 0 h 1231"/>
                <a:gd name="T24" fmla="*/ 0 w 2327"/>
                <a:gd name="T25" fmla="*/ 0 h 1231"/>
                <a:gd name="T26" fmla="*/ 0 w 2327"/>
                <a:gd name="T27" fmla="*/ 0 h 1231"/>
                <a:gd name="T28" fmla="*/ 0 w 2327"/>
                <a:gd name="T29" fmla="*/ 0 h 1231"/>
                <a:gd name="T30" fmla="*/ 0 w 2327"/>
                <a:gd name="T31" fmla="*/ 0 h 1231"/>
                <a:gd name="T32" fmla="*/ 0 w 2327"/>
                <a:gd name="T33" fmla="*/ 0 h 1231"/>
                <a:gd name="T34" fmla="*/ 0 w 2327"/>
                <a:gd name="T35" fmla="*/ 0 h 1231"/>
                <a:gd name="T36" fmla="*/ 0 w 2327"/>
                <a:gd name="T37" fmla="*/ 0 h 1231"/>
                <a:gd name="T38" fmla="*/ 0 w 2327"/>
                <a:gd name="T39" fmla="*/ 0 h 1231"/>
                <a:gd name="T40" fmla="*/ 0 w 2327"/>
                <a:gd name="T41" fmla="*/ 0 h 1231"/>
                <a:gd name="T42" fmla="*/ 0 w 2327"/>
                <a:gd name="T43" fmla="*/ 0 h 1231"/>
                <a:gd name="T44" fmla="*/ 0 w 2327"/>
                <a:gd name="T45" fmla="*/ 0 h 1231"/>
                <a:gd name="T46" fmla="*/ 0 w 2327"/>
                <a:gd name="T47" fmla="*/ 0 h 1231"/>
                <a:gd name="T48" fmla="*/ 0 w 2327"/>
                <a:gd name="T49" fmla="*/ 0 h 1231"/>
                <a:gd name="T50" fmla="*/ 0 w 2327"/>
                <a:gd name="T51" fmla="*/ 0 h 1231"/>
                <a:gd name="T52" fmla="*/ 0 w 2327"/>
                <a:gd name="T53" fmla="*/ 0 h 1231"/>
                <a:gd name="T54" fmla="*/ 0 w 2327"/>
                <a:gd name="T55" fmla="*/ 0 h 1231"/>
                <a:gd name="T56" fmla="*/ 0 w 2327"/>
                <a:gd name="T57" fmla="*/ 0 h 1231"/>
                <a:gd name="T58" fmla="*/ 0 w 2327"/>
                <a:gd name="T59" fmla="*/ 0 h 1231"/>
                <a:gd name="T60" fmla="*/ 0 w 2327"/>
                <a:gd name="T61" fmla="*/ 0 h 1231"/>
                <a:gd name="T62" fmla="*/ 0 w 2327"/>
                <a:gd name="T63" fmla="*/ 0 h 1231"/>
                <a:gd name="T64" fmla="*/ 0 w 2327"/>
                <a:gd name="T65" fmla="*/ 0 h 1231"/>
                <a:gd name="T66" fmla="*/ 0 w 2327"/>
                <a:gd name="T67" fmla="*/ 0 h 1231"/>
                <a:gd name="T68" fmla="*/ 0 w 2327"/>
                <a:gd name="T69" fmla="*/ 0 h 1231"/>
                <a:gd name="T70" fmla="*/ 0 w 2327"/>
                <a:gd name="T71" fmla="*/ 0 h 1231"/>
                <a:gd name="T72" fmla="*/ 0 w 2327"/>
                <a:gd name="T73" fmla="*/ 0 h 1231"/>
                <a:gd name="T74" fmla="*/ 0 w 2327"/>
                <a:gd name="T75" fmla="*/ 0 h 1231"/>
                <a:gd name="T76" fmla="*/ 0 w 2327"/>
                <a:gd name="T77" fmla="*/ 0 h 1231"/>
                <a:gd name="T78" fmla="*/ 0 w 2327"/>
                <a:gd name="T79" fmla="*/ 0 h 1231"/>
                <a:gd name="T80" fmla="*/ 0 w 2327"/>
                <a:gd name="T81" fmla="*/ 0 h 1231"/>
                <a:gd name="T82" fmla="*/ 0 w 2327"/>
                <a:gd name="T83" fmla="*/ 0 h 1231"/>
                <a:gd name="T84" fmla="*/ 0 w 2327"/>
                <a:gd name="T85" fmla="*/ 0 h 1231"/>
                <a:gd name="T86" fmla="*/ 0 w 2327"/>
                <a:gd name="T87" fmla="*/ 0 h 1231"/>
                <a:gd name="T88" fmla="*/ 0 w 2327"/>
                <a:gd name="T89" fmla="*/ 0 h 1231"/>
                <a:gd name="T90" fmla="*/ 0 w 2327"/>
                <a:gd name="T91" fmla="*/ 0 h 1231"/>
                <a:gd name="T92" fmla="*/ 0 w 2327"/>
                <a:gd name="T93" fmla="*/ 0 h 1231"/>
                <a:gd name="T94" fmla="*/ 0 w 2327"/>
                <a:gd name="T95" fmla="*/ 0 h 1231"/>
                <a:gd name="T96" fmla="*/ 0 w 2327"/>
                <a:gd name="T97" fmla="*/ 0 h 1231"/>
                <a:gd name="T98" fmla="*/ 0 w 2327"/>
                <a:gd name="T99" fmla="*/ 0 h 1231"/>
                <a:gd name="T100" fmla="*/ 0 w 2327"/>
                <a:gd name="T101" fmla="*/ 0 h 1231"/>
                <a:gd name="T102" fmla="*/ 0 w 2327"/>
                <a:gd name="T103" fmla="*/ 0 h 1231"/>
                <a:gd name="T104" fmla="*/ 0 w 2327"/>
                <a:gd name="T105" fmla="*/ 0 h 1231"/>
                <a:gd name="T106" fmla="*/ 0 w 2327"/>
                <a:gd name="T107" fmla="*/ 0 h 1231"/>
                <a:gd name="T108" fmla="*/ 0 w 2327"/>
                <a:gd name="T109" fmla="*/ 0 h 1231"/>
                <a:gd name="T110" fmla="*/ 0 w 2327"/>
                <a:gd name="T111" fmla="*/ 0 h 12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327"/>
                <a:gd name="T169" fmla="*/ 0 h 1231"/>
                <a:gd name="T170" fmla="*/ 2327 w 2327"/>
                <a:gd name="T171" fmla="*/ 1231 h 123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327" h="1231">
                  <a:moveTo>
                    <a:pt x="1082" y="881"/>
                  </a:moveTo>
                  <a:lnTo>
                    <a:pt x="948" y="941"/>
                  </a:lnTo>
                  <a:lnTo>
                    <a:pt x="904" y="941"/>
                  </a:lnTo>
                  <a:lnTo>
                    <a:pt x="889" y="972"/>
                  </a:lnTo>
                  <a:lnTo>
                    <a:pt x="859" y="972"/>
                  </a:lnTo>
                  <a:lnTo>
                    <a:pt x="859" y="957"/>
                  </a:lnTo>
                  <a:lnTo>
                    <a:pt x="667" y="1017"/>
                  </a:lnTo>
                  <a:lnTo>
                    <a:pt x="667" y="1002"/>
                  </a:lnTo>
                  <a:lnTo>
                    <a:pt x="652" y="987"/>
                  </a:lnTo>
                  <a:lnTo>
                    <a:pt x="637" y="1002"/>
                  </a:lnTo>
                  <a:lnTo>
                    <a:pt x="637" y="1017"/>
                  </a:lnTo>
                  <a:lnTo>
                    <a:pt x="652" y="1048"/>
                  </a:lnTo>
                  <a:lnTo>
                    <a:pt x="667" y="1048"/>
                  </a:lnTo>
                  <a:lnTo>
                    <a:pt x="667" y="1033"/>
                  </a:lnTo>
                  <a:lnTo>
                    <a:pt x="667" y="1017"/>
                  </a:lnTo>
                  <a:lnTo>
                    <a:pt x="859" y="957"/>
                  </a:lnTo>
                  <a:lnTo>
                    <a:pt x="859" y="926"/>
                  </a:lnTo>
                  <a:lnTo>
                    <a:pt x="948" y="926"/>
                  </a:lnTo>
                  <a:lnTo>
                    <a:pt x="948" y="941"/>
                  </a:lnTo>
                  <a:lnTo>
                    <a:pt x="1082" y="881"/>
                  </a:lnTo>
                  <a:lnTo>
                    <a:pt x="1067" y="941"/>
                  </a:lnTo>
                  <a:lnTo>
                    <a:pt x="1007" y="941"/>
                  </a:lnTo>
                  <a:lnTo>
                    <a:pt x="1022" y="972"/>
                  </a:lnTo>
                  <a:lnTo>
                    <a:pt x="993" y="987"/>
                  </a:lnTo>
                  <a:lnTo>
                    <a:pt x="1007" y="1017"/>
                  </a:lnTo>
                  <a:lnTo>
                    <a:pt x="993" y="1078"/>
                  </a:lnTo>
                  <a:lnTo>
                    <a:pt x="948" y="1109"/>
                  </a:lnTo>
                  <a:lnTo>
                    <a:pt x="933" y="1093"/>
                  </a:lnTo>
                  <a:lnTo>
                    <a:pt x="904" y="1124"/>
                  </a:lnTo>
                  <a:lnTo>
                    <a:pt x="919" y="1139"/>
                  </a:lnTo>
                  <a:lnTo>
                    <a:pt x="933" y="1169"/>
                  </a:lnTo>
                  <a:lnTo>
                    <a:pt x="904" y="1169"/>
                  </a:lnTo>
                  <a:lnTo>
                    <a:pt x="889" y="1184"/>
                  </a:lnTo>
                  <a:lnTo>
                    <a:pt x="874" y="1169"/>
                  </a:lnTo>
                  <a:lnTo>
                    <a:pt x="859" y="1154"/>
                  </a:lnTo>
                  <a:lnTo>
                    <a:pt x="844" y="1169"/>
                  </a:lnTo>
                  <a:lnTo>
                    <a:pt x="815" y="1184"/>
                  </a:lnTo>
                  <a:lnTo>
                    <a:pt x="800" y="1184"/>
                  </a:lnTo>
                  <a:lnTo>
                    <a:pt x="770" y="1184"/>
                  </a:lnTo>
                  <a:lnTo>
                    <a:pt x="756" y="1215"/>
                  </a:lnTo>
                  <a:lnTo>
                    <a:pt x="741" y="1230"/>
                  </a:lnTo>
                  <a:lnTo>
                    <a:pt x="711" y="1230"/>
                  </a:lnTo>
                  <a:lnTo>
                    <a:pt x="711" y="1215"/>
                  </a:lnTo>
                  <a:lnTo>
                    <a:pt x="622" y="1184"/>
                  </a:lnTo>
                  <a:lnTo>
                    <a:pt x="607" y="1184"/>
                  </a:lnTo>
                  <a:lnTo>
                    <a:pt x="593" y="1200"/>
                  </a:lnTo>
                  <a:lnTo>
                    <a:pt x="563" y="1139"/>
                  </a:lnTo>
                  <a:lnTo>
                    <a:pt x="578" y="1139"/>
                  </a:lnTo>
                  <a:lnTo>
                    <a:pt x="563" y="1109"/>
                  </a:lnTo>
                  <a:lnTo>
                    <a:pt x="548" y="1124"/>
                  </a:lnTo>
                  <a:lnTo>
                    <a:pt x="548" y="1093"/>
                  </a:lnTo>
                  <a:lnTo>
                    <a:pt x="519" y="1063"/>
                  </a:lnTo>
                  <a:lnTo>
                    <a:pt x="504" y="1048"/>
                  </a:lnTo>
                  <a:lnTo>
                    <a:pt x="519" y="1048"/>
                  </a:lnTo>
                  <a:lnTo>
                    <a:pt x="519" y="1017"/>
                  </a:lnTo>
                  <a:lnTo>
                    <a:pt x="533" y="1017"/>
                  </a:lnTo>
                  <a:lnTo>
                    <a:pt x="533" y="987"/>
                  </a:lnTo>
                  <a:lnTo>
                    <a:pt x="504" y="987"/>
                  </a:lnTo>
                  <a:lnTo>
                    <a:pt x="489" y="987"/>
                  </a:lnTo>
                  <a:lnTo>
                    <a:pt x="444" y="1017"/>
                  </a:lnTo>
                  <a:lnTo>
                    <a:pt x="444" y="1048"/>
                  </a:lnTo>
                  <a:lnTo>
                    <a:pt x="489" y="1109"/>
                  </a:lnTo>
                  <a:lnTo>
                    <a:pt x="504" y="1139"/>
                  </a:lnTo>
                  <a:lnTo>
                    <a:pt x="504" y="1200"/>
                  </a:lnTo>
                  <a:lnTo>
                    <a:pt x="489" y="1169"/>
                  </a:lnTo>
                  <a:lnTo>
                    <a:pt x="444" y="1184"/>
                  </a:lnTo>
                  <a:lnTo>
                    <a:pt x="430" y="1169"/>
                  </a:lnTo>
                  <a:lnTo>
                    <a:pt x="430" y="1154"/>
                  </a:lnTo>
                  <a:lnTo>
                    <a:pt x="415" y="1154"/>
                  </a:lnTo>
                  <a:lnTo>
                    <a:pt x="415" y="1139"/>
                  </a:lnTo>
                  <a:lnTo>
                    <a:pt x="400" y="1124"/>
                  </a:lnTo>
                  <a:lnTo>
                    <a:pt x="370" y="1124"/>
                  </a:lnTo>
                  <a:lnTo>
                    <a:pt x="356" y="1093"/>
                  </a:lnTo>
                  <a:lnTo>
                    <a:pt x="326" y="1093"/>
                  </a:lnTo>
                  <a:lnTo>
                    <a:pt x="281" y="1048"/>
                  </a:lnTo>
                  <a:lnTo>
                    <a:pt x="296" y="1017"/>
                  </a:lnTo>
                  <a:lnTo>
                    <a:pt x="267" y="1017"/>
                  </a:lnTo>
                  <a:lnTo>
                    <a:pt x="237" y="1033"/>
                  </a:lnTo>
                  <a:lnTo>
                    <a:pt x="267" y="1048"/>
                  </a:lnTo>
                  <a:lnTo>
                    <a:pt x="222" y="1063"/>
                  </a:lnTo>
                  <a:lnTo>
                    <a:pt x="207" y="1033"/>
                  </a:lnTo>
                  <a:lnTo>
                    <a:pt x="163" y="1033"/>
                  </a:lnTo>
                  <a:lnTo>
                    <a:pt x="163" y="1048"/>
                  </a:lnTo>
                  <a:lnTo>
                    <a:pt x="133" y="1048"/>
                  </a:lnTo>
                  <a:lnTo>
                    <a:pt x="133" y="1017"/>
                  </a:lnTo>
                  <a:lnTo>
                    <a:pt x="104" y="987"/>
                  </a:lnTo>
                  <a:lnTo>
                    <a:pt x="89" y="1002"/>
                  </a:lnTo>
                  <a:lnTo>
                    <a:pt x="44" y="1002"/>
                  </a:lnTo>
                  <a:lnTo>
                    <a:pt x="30" y="987"/>
                  </a:lnTo>
                  <a:lnTo>
                    <a:pt x="44" y="987"/>
                  </a:lnTo>
                  <a:lnTo>
                    <a:pt x="59" y="926"/>
                  </a:lnTo>
                  <a:lnTo>
                    <a:pt x="44" y="896"/>
                  </a:lnTo>
                  <a:lnTo>
                    <a:pt x="44" y="866"/>
                  </a:lnTo>
                  <a:lnTo>
                    <a:pt x="0" y="790"/>
                  </a:lnTo>
                  <a:lnTo>
                    <a:pt x="15" y="759"/>
                  </a:lnTo>
                  <a:lnTo>
                    <a:pt x="30" y="774"/>
                  </a:lnTo>
                  <a:lnTo>
                    <a:pt x="44" y="759"/>
                  </a:lnTo>
                  <a:lnTo>
                    <a:pt x="30" y="729"/>
                  </a:lnTo>
                  <a:lnTo>
                    <a:pt x="59" y="714"/>
                  </a:lnTo>
                  <a:lnTo>
                    <a:pt x="89" y="729"/>
                  </a:lnTo>
                  <a:lnTo>
                    <a:pt x="119" y="699"/>
                  </a:lnTo>
                  <a:lnTo>
                    <a:pt x="104" y="683"/>
                  </a:lnTo>
                  <a:lnTo>
                    <a:pt x="133" y="623"/>
                  </a:lnTo>
                  <a:lnTo>
                    <a:pt x="119" y="592"/>
                  </a:lnTo>
                  <a:lnTo>
                    <a:pt x="104" y="547"/>
                  </a:lnTo>
                  <a:lnTo>
                    <a:pt x="119" y="531"/>
                  </a:lnTo>
                  <a:lnTo>
                    <a:pt x="104" y="486"/>
                  </a:lnTo>
                  <a:lnTo>
                    <a:pt x="89" y="471"/>
                  </a:lnTo>
                  <a:lnTo>
                    <a:pt x="89" y="440"/>
                  </a:lnTo>
                  <a:lnTo>
                    <a:pt x="89" y="425"/>
                  </a:lnTo>
                  <a:lnTo>
                    <a:pt x="163" y="440"/>
                  </a:lnTo>
                  <a:lnTo>
                    <a:pt x="252" y="456"/>
                  </a:lnTo>
                  <a:lnTo>
                    <a:pt x="252" y="486"/>
                  </a:lnTo>
                  <a:lnTo>
                    <a:pt x="237" y="516"/>
                  </a:lnTo>
                  <a:lnTo>
                    <a:pt x="193" y="516"/>
                  </a:lnTo>
                  <a:lnTo>
                    <a:pt x="133" y="486"/>
                  </a:lnTo>
                  <a:lnTo>
                    <a:pt x="148" y="516"/>
                  </a:lnTo>
                  <a:lnTo>
                    <a:pt x="163" y="531"/>
                  </a:lnTo>
                  <a:lnTo>
                    <a:pt x="178" y="577"/>
                  </a:lnTo>
                  <a:lnTo>
                    <a:pt x="207" y="577"/>
                  </a:lnTo>
                  <a:lnTo>
                    <a:pt x="207" y="547"/>
                  </a:lnTo>
                  <a:lnTo>
                    <a:pt x="237" y="562"/>
                  </a:lnTo>
                  <a:lnTo>
                    <a:pt x="237" y="531"/>
                  </a:lnTo>
                  <a:lnTo>
                    <a:pt x="267" y="501"/>
                  </a:lnTo>
                  <a:lnTo>
                    <a:pt x="296" y="501"/>
                  </a:lnTo>
                  <a:lnTo>
                    <a:pt x="281" y="471"/>
                  </a:lnTo>
                  <a:lnTo>
                    <a:pt x="281" y="440"/>
                  </a:lnTo>
                  <a:lnTo>
                    <a:pt x="311" y="440"/>
                  </a:lnTo>
                  <a:lnTo>
                    <a:pt x="311" y="456"/>
                  </a:lnTo>
                  <a:lnTo>
                    <a:pt x="326" y="471"/>
                  </a:lnTo>
                  <a:lnTo>
                    <a:pt x="356" y="471"/>
                  </a:lnTo>
                  <a:lnTo>
                    <a:pt x="341" y="440"/>
                  </a:lnTo>
                  <a:lnTo>
                    <a:pt x="415" y="410"/>
                  </a:lnTo>
                  <a:lnTo>
                    <a:pt x="400" y="456"/>
                  </a:lnTo>
                  <a:lnTo>
                    <a:pt x="400" y="471"/>
                  </a:lnTo>
                  <a:lnTo>
                    <a:pt x="430" y="425"/>
                  </a:lnTo>
                  <a:lnTo>
                    <a:pt x="489" y="410"/>
                  </a:lnTo>
                  <a:lnTo>
                    <a:pt x="504" y="410"/>
                  </a:lnTo>
                  <a:lnTo>
                    <a:pt x="489" y="380"/>
                  </a:lnTo>
                  <a:lnTo>
                    <a:pt x="593" y="380"/>
                  </a:lnTo>
                  <a:lnTo>
                    <a:pt x="593" y="395"/>
                  </a:lnTo>
                  <a:lnTo>
                    <a:pt x="563" y="319"/>
                  </a:lnTo>
                  <a:lnTo>
                    <a:pt x="578" y="304"/>
                  </a:lnTo>
                  <a:lnTo>
                    <a:pt x="578" y="258"/>
                  </a:lnTo>
                  <a:lnTo>
                    <a:pt x="607" y="258"/>
                  </a:lnTo>
                  <a:lnTo>
                    <a:pt x="622" y="304"/>
                  </a:lnTo>
                  <a:lnTo>
                    <a:pt x="667" y="380"/>
                  </a:lnTo>
                  <a:lnTo>
                    <a:pt x="682" y="410"/>
                  </a:lnTo>
                  <a:lnTo>
                    <a:pt x="667" y="440"/>
                  </a:lnTo>
                  <a:lnTo>
                    <a:pt x="637" y="456"/>
                  </a:lnTo>
                  <a:lnTo>
                    <a:pt x="682" y="471"/>
                  </a:lnTo>
                  <a:lnTo>
                    <a:pt x="696" y="410"/>
                  </a:lnTo>
                  <a:lnTo>
                    <a:pt x="696" y="380"/>
                  </a:lnTo>
                  <a:lnTo>
                    <a:pt x="711" y="380"/>
                  </a:lnTo>
                  <a:lnTo>
                    <a:pt x="756" y="410"/>
                  </a:lnTo>
                  <a:lnTo>
                    <a:pt x="711" y="364"/>
                  </a:lnTo>
                  <a:lnTo>
                    <a:pt x="682" y="364"/>
                  </a:lnTo>
                  <a:lnTo>
                    <a:pt x="667" y="319"/>
                  </a:lnTo>
                  <a:lnTo>
                    <a:pt x="637" y="304"/>
                  </a:lnTo>
                  <a:lnTo>
                    <a:pt x="652" y="258"/>
                  </a:lnTo>
                  <a:lnTo>
                    <a:pt x="682" y="289"/>
                  </a:lnTo>
                  <a:lnTo>
                    <a:pt x="682" y="258"/>
                  </a:lnTo>
                  <a:lnTo>
                    <a:pt x="741" y="273"/>
                  </a:lnTo>
                  <a:lnTo>
                    <a:pt x="741" y="243"/>
                  </a:lnTo>
                  <a:lnTo>
                    <a:pt x="711" y="243"/>
                  </a:lnTo>
                  <a:lnTo>
                    <a:pt x="696" y="213"/>
                  </a:lnTo>
                  <a:lnTo>
                    <a:pt x="741" y="182"/>
                  </a:lnTo>
                  <a:lnTo>
                    <a:pt x="726" y="167"/>
                  </a:lnTo>
                  <a:lnTo>
                    <a:pt x="800" y="91"/>
                  </a:lnTo>
                  <a:lnTo>
                    <a:pt x="919" y="61"/>
                  </a:lnTo>
                  <a:lnTo>
                    <a:pt x="919" y="30"/>
                  </a:lnTo>
                  <a:lnTo>
                    <a:pt x="933" y="0"/>
                  </a:lnTo>
                  <a:lnTo>
                    <a:pt x="978" y="0"/>
                  </a:lnTo>
                  <a:lnTo>
                    <a:pt x="993" y="30"/>
                  </a:lnTo>
                  <a:lnTo>
                    <a:pt x="1022" y="0"/>
                  </a:lnTo>
                  <a:lnTo>
                    <a:pt x="1052" y="0"/>
                  </a:lnTo>
                  <a:lnTo>
                    <a:pt x="1067" y="0"/>
                  </a:lnTo>
                  <a:lnTo>
                    <a:pt x="1096" y="30"/>
                  </a:lnTo>
                  <a:lnTo>
                    <a:pt x="1082" y="61"/>
                  </a:lnTo>
                  <a:lnTo>
                    <a:pt x="1067" y="91"/>
                  </a:lnTo>
                  <a:lnTo>
                    <a:pt x="1096" y="106"/>
                  </a:lnTo>
                  <a:lnTo>
                    <a:pt x="1082" y="137"/>
                  </a:lnTo>
                  <a:lnTo>
                    <a:pt x="1156" y="61"/>
                  </a:lnTo>
                  <a:lnTo>
                    <a:pt x="1185" y="91"/>
                  </a:lnTo>
                  <a:lnTo>
                    <a:pt x="1200" y="46"/>
                  </a:lnTo>
                  <a:lnTo>
                    <a:pt x="1333" y="61"/>
                  </a:lnTo>
                  <a:lnTo>
                    <a:pt x="1452" y="106"/>
                  </a:lnTo>
                  <a:lnTo>
                    <a:pt x="1467" y="76"/>
                  </a:lnTo>
                  <a:lnTo>
                    <a:pt x="1526" y="46"/>
                  </a:lnTo>
                  <a:lnTo>
                    <a:pt x="1600" y="46"/>
                  </a:lnTo>
                  <a:lnTo>
                    <a:pt x="1644" y="61"/>
                  </a:lnTo>
                  <a:lnTo>
                    <a:pt x="1733" y="30"/>
                  </a:lnTo>
                  <a:lnTo>
                    <a:pt x="1837" y="46"/>
                  </a:lnTo>
                  <a:lnTo>
                    <a:pt x="1941" y="106"/>
                  </a:lnTo>
                  <a:lnTo>
                    <a:pt x="2015" y="61"/>
                  </a:lnTo>
                  <a:lnTo>
                    <a:pt x="2030" y="91"/>
                  </a:lnTo>
                  <a:lnTo>
                    <a:pt x="2059" y="76"/>
                  </a:lnTo>
                  <a:lnTo>
                    <a:pt x="2059" y="46"/>
                  </a:lnTo>
                  <a:lnTo>
                    <a:pt x="2133" y="30"/>
                  </a:lnTo>
                  <a:lnTo>
                    <a:pt x="2193" y="61"/>
                  </a:lnTo>
                  <a:lnTo>
                    <a:pt x="2296" y="46"/>
                  </a:lnTo>
                  <a:lnTo>
                    <a:pt x="2326" y="106"/>
                  </a:lnTo>
                  <a:lnTo>
                    <a:pt x="2296" y="106"/>
                  </a:lnTo>
                  <a:lnTo>
                    <a:pt x="2237" y="91"/>
                  </a:lnTo>
                  <a:lnTo>
                    <a:pt x="2237" y="121"/>
                  </a:lnTo>
                  <a:lnTo>
                    <a:pt x="2252" y="137"/>
                  </a:lnTo>
                  <a:lnTo>
                    <a:pt x="2296" y="137"/>
                  </a:lnTo>
                  <a:lnTo>
                    <a:pt x="2311" y="137"/>
                  </a:lnTo>
                  <a:lnTo>
                    <a:pt x="2311" y="182"/>
                  </a:lnTo>
                  <a:lnTo>
                    <a:pt x="2267" y="228"/>
                  </a:lnTo>
                  <a:lnTo>
                    <a:pt x="2237" y="273"/>
                  </a:lnTo>
                  <a:lnTo>
                    <a:pt x="2193" y="258"/>
                  </a:lnTo>
                  <a:lnTo>
                    <a:pt x="2148" y="258"/>
                  </a:lnTo>
                  <a:lnTo>
                    <a:pt x="2133" y="304"/>
                  </a:lnTo>
                  <a:lnTo>
                    <a:pt x="2119" y="273"/>
                  </a:lnTo>
                  <a:lnTo>
                    <a:pt x="2089" y="304"/>
                  </a:lnTo>
                  <a:lnTo>
                    <a:pt x="2104" y="364"/>
                  </a:lnTo>
                  <a:lnTo>
                    <a:pt x="2133" y="364"/>
                  </a:lnTo>
                  <a:lnTo>
                    <a:pt x="2133" y="395"/>
                  </a:lnTo>
                  <a:lnTo>
                    <a:pt x="2148" y="410"/>
                  </a:lnTo>
                  <a:lnTo>
                    <a:pt x="2148" y="456"/>
                  </a:lnTo>
                  <a:lnTo>
                    <a:pt x="2163" y="471"/>
                  </a:lnTo>
                  <a:lnTo>
                    <a:pt x="2148" y="486"/>
                  </a:lnTo>
                  <a:lnTo>
                    <a:pt x="2163" y="531"/>
                  </a:lnTo>
                  <a:lnTo>
                    <a:pt x="2148" y="531"/>
                  </a:lnTo>
                  <a:lnTo>
                    <a:pt x="2133" y="607"/>
                  </a:lnTo>
                  <a:lnTo>
                    <a:pt x="2045" y="456"/>
                  </a:lnTo>
                  <a:lnTo>
                    <a:pt x="2030" y="395"/>
                  </a:lnTo>
                  <a:lnTo>
                    <a:pt x="2045" y="395"/>
                  </a:lnTo>
                  <a:lnTo>
                    <a:pt x="2074" y="289"/>
                  </a:lnTo>
                  <a:lnTo>
                    <a:pt x="2045" y="213"/>
                  </a:lnTo>
                  <a:lnTo>
                    <a:pt x="2015" y="228"/>
                  </a:lnTo>
                  <a:lnTo>
                    <a:pt x="2030" y="243"/>
                  </a:lnTo>
                  <a:lnTo>
                    <a:pt x="2030" y="289"/>
                  </a:lnTo>
                  <a:lnTo>
                    <a:pt x="2000" y="289"/>
                  </a:lnTo>
                  <a:lnTo>
                    <a:pt x="2000" y="243"/>
                  </a:lnTo>
                  <a:lnTo>
                    <a:pt x="1956" y="304"/>
                  </a:lnTo>
                  <a:lnTo>
                    <a:pt x="1956" y="380"/>
                  </a:lnTo>
                  <a:lnTo>
                    <a:pt x="1926" y="395"/>
                  </a:lnTo>
                  <a:lnTo>
                    <a:pt x="1882" y="380"/>
                  </a:lnTo>
                  <a:lnTo>
                    <a:pt x="1882" y="395"/>
                  </a:lnTo>
                  <a:lnTo>
                    <a:pt x="1793" y="425"/>
                  </a:lnTo>
                  <a:lnTo>
                    <a:pt x="1763" y="547"/>
                  </a:lnTo>
                  <a:lnTo>
                    <a:pt x="1748" y="577"/>
                  </a:lnTo>
                  <a:lnTo>
                    <a:pt x="1793" y="592"/>
                  </a:lnTo>
                  <a:lnTo>
                    <a:pt x="1807" y="623"/>
                  </a:lnTo>
                  <a:lnTo>
                    <a:pt x="1837" y="577"/>
                  </a:lnTo>
                  <a:lnTo>
                    <a:pt x="1867" y="592"/>
                  </a:lnTo>
                  <a:lnTo>
                    <a:pt x="1882" y="607"/>
                  </a:lnTo>
                  <a:lnTo>
                    <a:pt x="1896" y="683"/>
                  </a:lnTo>
                  <a:lnTo>
                    <a:pt x="1911" y="744"/>
                  </a:lnTo>
                  <a:lnTo>
                    <a:pt x="1882" y="896"/>
                  </a:lnTo>
                  <a:lnTo>
                    <a:pt x="1837" y="926"/>
                  </a:lnTo>
                  <a:lnTo>
                    <a:pt x="1807" y="866"/>
                  </a:lnTo>
                  <a:lnTo>
                    <a:pt x="1837" y="850"/>
                  </a:lnTo>
                  <a:lnTo>
                    <a:pt x="1837" y="774"/>
                  </a:lnTo>
                  <a:lnTo>
                    <a:pt x="1807" y="774"/>
                  </a:lnTo>
                  <a:lnTo>
                    <a:pt x="1793" y="790"/>
                  </a:lnTo>
                  <a:lnTo>
                    <a:pt x="1778" y="790"/>
                  </a:lnTo>
                  <a:lnTo>
                    <a:pt x="1719" y="744"/>
                  </a:lnTo>
                  <a:lnTo>
                    <a:pt x="1719" y="759"/>
                  </a:lnTo>
                  <a:lnTo>
                    <a:pt x="1689" y="729"/>
                  </a:lnTo>
                  <a:lnTo>
                    <a:pt x="1644" y="683"/>
                  </a:lnTo>
                  <a:lnTo>
                    <a:pt x="1600" y="653"/>
                  </a:lnTo>
                  <a:lnTo>
                    <a:pt x="1570" y="653"/>
                  </a:lnTo>
                  <a:lnTo>
                    <a:pt x="1556" y="699"/>
                  </a:lnTo>
                  <a:lnTo>
                    <a:pt x="1570" y="699"/>
                  </a:lnTo>
                  <a:lnTo>
                    <a:pt x="1570" y="729"/>
                  </a:lnTo>
                  <a:lnTo>
                    <a:pt x="1556" y="774"/>
                  </a:lnTo>
                  <a:lnTo>
                    <a:pt x="1541" y="790"/>
                  </a:lnTo>
                  <a:lnTo>
                    <a:pt x="1526" y="790"/>
                  </a:lnTo>
                  <a:lnTo>
                    <a:pt x="1482" y="790"/>
                  </a:lnTo>
                  <a:lnTo>
                    <a:pt x="1467" y="805"/>
                  </a:lnTo>
                  <a:lnTo>
                    <a:pt x="1437" y="805"/>
                  </a:lnTo>
                  <a:lnTo>
                    <a:pt x="1422" y="820"/>
                  </a:lnTo>
                  <a:lnTo>
                    <a:pt x="1348" y="790"/>
                  </a:lnTo>
                  <a:lnTo>
                    <a:pt x="1304" y="805"/>
                  </a:lnTo>
                  <a:lnTo>
                    <a:pt x="1289" y="790"/>
                  </a:lnTo>
                  <a:lnTo>
                    <a:pt x="1230" y="759"/>
                  </a:lnTo>
                  <a:lnTo>
                    <a:pt x="1215" y="805"/>
                  </a:lnTo>
                  <a:lnTo>
                    <a:pt x="1215" y="835"/>
                  </a:lnTo>
                  <a:lnTo>
                    <a:pt x="1170" y="835"/>
                  </a:lnTo>
                  <a:lnTo>
                    <a:pt x="1126" y="835"/>
                  </a:lnTo>
                  <a:lnTo>
                    <a:pt x="1082" y="881"/>
                  </a:lnTo>
                </a:path>
              </a:pathLst>
            </a:custGeom>
            <a:solidFill>
              <a:srgbClr val="FF004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51" name="Freeform 254"/>
            <p:cNvSpPr>
              <a:spLocks/>
            </p:cNvSpPr>
            <p:nvPr/>
          </p:nvSpPr>
          <p:spPr bwMode="auto">
            <a:xfrm>
              <a:off x="1248" y="1117"/>
              <a:ext cx="1007" cy="471"/>
            </a:xfrm>
            <a:custGeom>
              <a:avLst/>
              <a:gdLst>
                <a:gd name="T0" fmla="*/ 0 w 2342"/>
                <a:gd name="T1" fmla="*/ 0 h 1246"/>
                <a:gd name="T2" fmla="*/ 0 w 2342"/>
                <a:gd name="T3" fmla="*/ 0 h 1246"/>
                <a:gd name="T4" fmla="*/ 0 w 2342"/>
                <a:gd name="T5" fmla="*/ 0 h 1246"/>
                <a:gd name="T6" fmla="*/ 0 w 2342"/>
                <a:gd name="T7" fmla="*/ 0 h 1246"/>
                <a:gd name="T8" fmla="*/ 0 w 2342"/>
                <a:gd name="T9" fmla="*/ 0 h 1246"/>
                <a:gd name="T10" fmla="*/ 0 w 2342"/>
                <a:gd name="T11" fmla="*/ 0 h 1246"/>
                <a:gd name="T12" fmla="*/ 0 w 2342"/>
                <a:gd name="T13" fmla="*/ 0 h 1246"/>
                <a:gd name="T14" fmla="*/ 0 w 2342"/>
                <a:gd name="T15" fmla="*/ 0 h 1246"/>
                <a:gd name="T16" fmla="*/ 0 w 2342"/>
                <a:gd name="T17" fmla="*/ 0 h 1246"/>
                <a:gd name="T18" fmla="*/ 0 w 2342"/>
                <a:gd name="T19" fmla="*/ 0 h 1246"/>
                <a:gd name="T20" fmla="*/ 0 w 2342"/>
                <a:gd name="T21" fmla="*/ 0 h 1246"/>
                <a:gd name="T22" fmla="*/ 0 w 2342"/>
                <a:gd name="T23" fmla="*/ 0 h 1246"/>
                <a:gd name="T24" fmla="*/ 0 w 2342"/>
                <a:gd name="T25" fmla="*/ 0 h 1246"/>
                <a:gd name="T26" fmla="*/ 0 w 2342"/>
                <a:gd name="T27" fmla="*/ 0 h 1246"/>
                <a:gd name="T28" fmla="*/ 0 w 2342"/>
                <a:gd name="T29" fmla="*/ 0 h 1246"/>
                <a:gd name="T30" fmla="*/ 0 w 2342"/>
                <a:gd name="T31" fmla="*/ 0 h 1246"/>
                <a:gd name="T32" fmla="*/ 0 w 2342"/>
                <a:gd name="T33" fmla="*/ 0 h 1246"/>
                <a:gd name="T34" fmla="*/ 0 w 2342"/>
                <a:gd name="T35" fmla="*/ 0 h 1246"/>
                <a:gd name="T36" fmla="*/ 0 w 2342"/>
                <a:gd name="T37" fmla="*/ 0 h 1246"/>
                <a:gd name="T38" fmla="*/ 0 w 2342"/>
                <a:gd name="T39" fmla="*/ 0 h 1246"/>
                <a:gd name="T40" fmla="*/ 0 w 2342"/>
                <a:gd name="T41" fmla="*/ 0 h 1246"/>
                <a:gd name="T42" fmla="*/ 0 w 2342"/>
                <a:gd name="T43" fmla="*/ 0 h 1246"/>
                <a:gd name="T44" fmla="*/ 0 w 2342"/>
                <a:gd name="T45" fmla="*/ 0 h 1246"/>
                <a:gd name="T46" fmla="*/ 0 w 2342"/>
                <a:gd name="T47" fmla="*/ 0 h 1246"/>
                <a:gd name="T48" fmla="*/ 0 w 2342"/>
                <a:gd name="T49" fmla="*/ 0 h 1246"/>
                <a:gd name="T50" fmla="*/ 0 w 2342"/>
                <a:gd name="T51" fmla="*/ 0 h 1246"/>
                <a:gd name="T52" fmla="*/ 0 w 2342"/>
                <a:gd name="T53" fmla="*/ 0 h 1246"/>
                <a:gd name="T54" fmla="*/ 0 w 2342"/>
                <a:gd name="T55" fmla="*/ 0 h 1246"/>
                <a:gd name="T56" fmla="*/ 0 w 2342"/>
                <a:gd name="T57" fmla="*/ 0 h 1246"/>
                <a:gd name="T58" fmla="*/ 0 w 2342"/>
                <a:gd name="T59" fmla="*/ 0 h 1246"/>
                <a:gd name="T60" fmla="*/ 0 w 2342"/>
                <a:gd name="T61" fmla="*/ 0 h 1246"/>
                <a:gd name="T62" fmla="*/ 0 w 2342"/>
                <a:gd name="T63" fmla="*/ 0 h 1246"/>
                <a:gd name="T64" fmla="*/ 0 w 2342"/>
                <a:gd name="T65" fmla="*/ 0 h 1246"/>
                <a:gd name="T66" fmla="*/ 0 w 2342"/>
                <a:gd name="T67" fmla="*/ 0 h 1246"/>
                <a:gd name="T68" fmla="*/ 0 w 2342"/>
                <a:gd name="T69" fmla="*/ 0 h 1246"/>
                <a:gd name="T70" fmla="*/ 0 w 2342"/>
                <a:gd name="T71" fmla="*/ 0 h 1246"/>
                <a:gd name="T72" fmla="*/ 0 w 2342"/>
                <a:gd name="T73" fmla="*/ 0 h 1246"/>
                <a:gd name="T74" fmla="*/ 0 w 2342"/>
                <a:gd name="T75" fmla="*/ 0 h 1246"/>
                <a:gd name="T76" fmla="*/ 0 w 2342"/>
                <a:gd name="T77" fmla="*/ 0 h 1246"/>
                <a:gd name="T78" fmla="*/ 0 w 2342"/>
                <a:gd name="T79" fmla="*/ 0 h 1246"/>
                <a:gd name="T80" fmla="*/ 0 w 2342"/>
                <a:gd name="T81" fmla="*/ 0 h 1246"/>
                <a:gd name="T82" fmla="*/ 0 w 2342"/>
                <a:gd name="T83" fmla="*/ 0 h 1246"/>
                <a:gd name="T84" fmla="*/ 0 w 2342"/>
                <a:gd name="T85" fmla="*/ 0 h 1246"/>
                <a:gd name="T86" fmla="*/ 0 w 2342"/>
                <a:gd name="T87" fmla="*/ 0 h 1246"/>
                <a:gd name="T88" fmla="*/ 0 w 2342"/>
                <a:gd name="T89" fmla="*/ 0 h 1246"/>
                <a:gd name="T90" fmla="*/ 0 w 2342"/>
                <a:gd name="T91" fmla="*/ 0 h 1246"/>
                <a:gd name="T92" fmla="*/ 0 w 2342"/>
                <a:gd name="T93" fmla="*/ 0 h 1246"/>
                <a:gd name="T94" fmla="*/ 0 w 2342"/>
                <a:gd name="T95" fmla="*/ 0 h 1246"/>
                <a:gd name="T96" fmla="*/ 0 w 2342"/>
                <a:gd name="T97" fmla="*/ 0 h 1246"/>
                <a:gd name="T98" fmla="*/ 0 w 2342"/>
                <a:gd name="T99" fmla="*/ 0 h 1246"/>
                <a:gd name="T100" fmla="*/ 0 w 2342"/>
                <a:gd name="T101" fmla="*/ 0 h 1246"/>
                <a:gd name="T102" fmla="*/ 0 w 2342"/>
                <a:gd name="T103" fmla="*/ 0 h 1246"/>
                <a:gd name="T104" fmla="*/ 0 w 2342"/>
                <a:gd name="T105" fmla="*/ 0 h 124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42"/>
                <a:gd name="T160" fmla="*/ 0 h 1246"/>
                <a:gd name="T161" fmla="*/ 2342 w 2342"/>
                <a:gd name="T162" fmla="*/ 1246 h 124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42" h="1246">
                  <a:moveTo>
                    <a:pt x="1088" y="891"/>
                  </a:moveTo>
                  <a:lnTo>
                    <a:pt x="1074" y="953"/>
                  </a:lnTo>
                  <a:lnTo>
                    <a:pt x="1014" y="953"/>
                  </a:lnTo>
                  <a:lnTo>
                    <a:pt x="1029" y="984"/>
                  </a:lnTo>
                  <a:lnTo>
                    <a:pt x="999" y="999"/>
                  </a:lnTo>
                  <a:lnTo>
                    <a:pt x="1014" y="1030"/>
                  </a:lnTo>
                  <a:lnTo>
                    <a:pt x="999" y="1091"/>
                  </a:lnTo>
                  <a:lnTo>
                    <a:pt x="954" y="1122"/>
                  </a:lnTo>
                  <a:lnTo>
                    <a:pt x="939" y="1107"/>
                  </a:lnTo>
                  <a:lnTo>
                    <a:pt x="910" y="1137"/>
                  </a:lnTo>
                  <a:lnTo>
                    <a:pt x="924" y="1153"/>
                  </a:lnTo>
                  <a:lnTo>
                    <a:pt x="939" y="1184"/>
                  </a:lnTo>
                  <a:lnTo>
                    <a:pt x="910" y="1184"/>
                  </a:lnTo>
                  <a:lnTo>
                    <a:pt x="895" y="1199"/>
                  </a:lnTo>
                  <a:lnTo>
                    <a:pt x="880" y="1184"/>
                  </a:lnTo>
                  <a:lnTo>
                    <a:pt x="865" y="1168"/>
                  </a:lnTo>
                  <a:lnTo>
                    <a:pt x="850" y="1184"/>
                  </a:lnTo>
                  <a:lnTo>
                    <a:pt x="820" y="1199"/>
                  </a:lnTo>
                  <a:lnTo>
                    <a:pt x="805" y="1199"/>
                  </a:lnTo>
                  <a:lnTo>
                    <a:pt x="775" y="1199"/>
                  </a:lnTo>
                  <a:lnTo>
                    <a:pt x="760" y="1230"/>
                  </a:lnTo>
                  <a:lnTo>
                    <a:pt x="746" y="1245"/>
                  </a:lnTo>
                  <a:lnTo>
                    <a:pt x="716" y="1245"/>
                  </a:lnTo>
                  <a:lnTo>
                    <a:pt x="716" y="1230"/>
                  </a:lnTo>
                  <a:lnTo>
                    <a:pt x="626" y="1199"/>
                  </a:lnTo>
                  <a:lnTo>
                    <a:pt x="611" y="1199"/>
                  </a:lnTo>
                  <a:lnTo>
                    <a:pt x="596" y="1214"/>
                  </a:lnTo>
                  <a:lnTo>
                    <a:pt x="567" y="1153"/>
                  </a:lnTo>
                  <a:lnTo>
                    <a:pt x="582" y="1153"/>
                  </a:lnTo>
                  <a:lnTo>
                    <a:pt x="567" y="1122"/>
                  </a:lnTo>
                  <a:lnTo>
                    <a:pt x="552" y="1137"/>
                  </a:lnTo>
                  <a:lnTo>
                    <a:pt x="552" y="1107"/>
                  </a:lnTo>
                  <a:lnTo>
                    <a:pt x="522" y="1076"/>
                  </a:lnTo>
                  <a:lnTo>
                    <a:pt x="507" y="1061"/>
                  </a:lnTo>
                  <a:lnTo>
                    <a:pt x="522" y="1061"/>
                  </a:lnTo>
                  <a:lnTo>
                    <a:pt x="522" y="1030"/>
                  </a:lnTo>
                  <a:lnTo>
                    <a:pt x="537" y="1030"/>
                  </a:lnTo>
                  <a:lnTo>
                    <a:pt x="537" y="999"/>
                  </a:lnTo>
                  <a:lnTo>
                    <a:pt x="507" y="999"/>
                  </a:lnTo>
                  <a:lnTo>
                    <a:pt x="492" y="999"/>
                  </a:lnTo>
                  <a:lnTo>
                    <a:pt x="447" y="1030"/>
                  </a:lnTo>
                  <a:lnTo>
                    <a:pt x="447" y="1061"/>
                  </a:lnTo>
                  <a:lnTo>
                    <a:pt x="492" y="1122"/>
                  </a:lnTo>
                  <a:lnTo>
                    <a:pt x="507" y="1153"/>
                  </a:lnTo>
                  <a:lnTo>
                    <a:pt x="507" y="1214"/>
                  </a:lnTo>
                  <a:lnTo>
                    <a:pt x="492" y="1184"/>
                  </a:lnTo>
                  <a:lnTo>
                    <a:pt x="447" y="1199"/>
                  </a:lnTo>
                  <a:lnTo>
                    <a:pt x="432" y="1184"/>
                  </a:lnTo>
                  <a:lnTo>
                    <a:pt x="432" y="1168"/>
                  </a:lnTo>
                  <a:lnTo>
                    <a:pt x="418" y="1168"/>
                  </a:lnTo>
                  <a:lnTo>
                    <a:pt x="418" y="1153"/>
                  </a:lnTo>
                  <a:lnTo>
                    <a:pt x="403" y="1137"/>
                  </a:lnTo>
                  <a:lnTo>
                    <a:pt x="373" y="1137"/>
                  </a:lnTo>
                  <a:lnTo>
                    <a:pt x="358" y="1107"/>
                  </a:lnTo>
                  <a:lnTo>
                    <a:pt x="328" y="1107"/>
                  </a:lnTo>
                  <a:lnTo>
                    <a:pt x="283" y="1061"/>
                  </a:lnTo>
                  <a:lnTo>
                    <a:pt x="298" y="1030"/>
                  </a:lnTo>
                  <a:lnTo>
                    <a:pt x="268" y="1030"/>
                  </a:lnTo>
                  <a:lnTo>
                    <a:pt x="239" y="1045"/>
                  </a:lnTo>
                  <a:lnTo>
                    <a:pt x="268" y="1061"/>
                  </a:lnTo>
                  <a:lnTo>
                    <a:pt x="224" y="1076"/>
                  </a:lnTo>
                  <a:lnTo>
                    <a:pt x="209" y="1045"/>
                  </a:lnTo>
                  <a:lnTo>
                    <a:pt x="164" y="1045"/>
                  </a:lnTo>
                  <a:lnTo>
                    <a:pt x="164" y="1061"/>
                  </a:lnTo>
                  <a:lnTo>
                    <a:pt x="134" y="1061"/>
                  </a:lnTo>
                  <a:lnTo>
                    <a:pt x="134" y="1030"/>
                  </a:lnTo>
                  <a:lnTo>
                    <a:pt x="104" y="999"/>
                  </a:lnTo>
                  <a:lnTo>
                    <a:pt x="89" y="1014"/>
                  </a:lnTo>
                  <a:lnTo>
                    <a:pt x="45" y="1014"/>
                  </a:lnTo>
                  <a:lnTo>
                    <a:pt x="30" y="999"/>
                  </a:lnTo>
                  <a:lnTo>
                    <a:pt x="45" y="999"/>
                  </a:lnTo>
                  <a:lnTo>
                    <a:pt x="60" y="938"/>
                  </a:lnTo>
                  <a:lnTo>
                    <a:pt x="45" y="907"/>
                  </a:lnTo>
                  <a:lnTo>
                    <a:pt x="45" y="876"/>
                  </a:lnTo>
                  <a:lnTo>
                    <a:pt x="0" y="799"/>
                  </a:lnTo>
                  <a:lnTo>
                    <a:pt x="15" y="769"/>
                  </a:lnTo>
                  <a:lnTo>
                    <a:pt x="30" y="784"/>
                  </a:lnTo>
                  <a:lnTo>
                    <a:pt x="45" y="769"/>
                  </a:lnTo>
                  <a:lnTo>
                    <a:pt x="30" y="738"/>
                  </a:lnTo>
                  <a:lnTo>
                    <a:pt x="60" y="722"/>
                  </a:lnTo>
                  <a:lnTo>
                    <a:pt x="89" y="738"/>
                  </a:lnTo>
                  <a:lnTo>
                    <a:pt x="119" y="707"/>
                  </a:lnTo>
                  <a:lnTo>
                    <a:pt x="104" y="692"/>
                  </a:lnTo>
                  <a:lnTo>
                    <a:pt x="134" y="630"/>
                  </a:lnTo>
                  <a:lnTo>
                    <a:pt x="119" y="599"/>
                  </a:lnTo>
                  <a:lnTo>
                    <a:pt x="104" y="553"/>
                  </a:lnTo>
                  <a:lnTo>
                    <a:pt x="119" y="538"/>
                  </a:lnTo>
                  <a:lnTo>
                    <a:pt x="104" y="492"/>
                  </a:lnTo>
                  <a:lnTo>
                    <a:pt x="89" y="476"/>
                  </a:lnTo>
                  <a:lnTo>
                    <a:pt x="89" y="446"/>
                  </a:lnTo>
                  <a:lnTo>
                    <a:pt x="89" y="430"/>
                  </a:lnTo>
                  <a:lnTo>
                    <a:pt x="164" y="446"/>
                  </a:lnTo>
                  <a:lnTo>
                    <a:pt x="253" y="461"/>
                  </a:lnTo>
                  <a:lnTo>
                    <a:pt x="253" y="492"/>
                  </a:lnTo>
                  <a:lnTo>
                    <a:pt x="239" y="523"/>
                  </a:lnTo>
                  <a:lnTo>
                    <a:pt x="194" y="523"/>
                  </a:lnTo>
                  <a:lnTo>
                    <a:pt x="134" y="492"/>
                  </a:lnTo>
                  <a:lnTo>
                    <a:pt x="149" y="523"/>
                  </a:lnTo>
                  <a:lnTo>
                    <a:pt x="164" y="538"/>
                  </a:lnTo>
                  <a:lnTo>
                    <a:pt x="179" y="584"/>
                  </a:lnTo>
                  <a:lnTo>
                    <a:pt x="209" y="584"/>
                  </a:lnTo>
                  <a:lnTo>
                    <a:pt x="209" y="553"/>
                  </a:lnTo>
                  <a:lnTo>
                    <a:pt x="239" y="569"/>
                  </a:lnTo>
                  <a:lnTo>
                    <a:pt x="239" y="538"/>
                  </a:lnTo>
                  <a:lnTo>
                    <a:pt x="268" y="507"/>
                  </a:lnTo>
                  <a:lnTo>
                    <a:pt x="298" y="507"/>
                  </a:lnTo>
                  <a:lnTo>
                    <a:pt x="283" y="476"/>
                  </a:lnTo>
                  <a:lnTo>
                    <a:pt x="283" y="446"/>
                  </a:lnTo>
                  <a:lnTo>
                    <a:pt x="313" y="446"/>
                  </a:lnTo>
                  <a:lnTo>
                    <a:pt x="313" y="461"/>
                  </a:lnTo>
                  <a:lnTo>
                    <a:pt x="328" y="476"/>
                  </a:lnTo>
                  <a:lnTo>
                    <a:pt x="358" y="476"/>
                  </a:lnTo>
                  <a:lnTo>
                    <a:pt x="343" y="446"/>
                  </a:lnTo>
                  <a:lnTo>
                    <a:pt x="418" y="415"/>
                  </a:lnTo>
                  <a:lnTo>
                    <a:pt x="403" y="461"/>
                  </a:lnTo>
                  <a:lnTo>
                    <a:pt x="403" y="476"/>
                  </a:lnTo>
                  <a:lnTo>
                    <a:pt x="432" y="430"/>
                  </a:lnTo>
                  <a:lnTo>
                    <a:pt x="492" y="415"/>
                  </a:lnTo>
                  <a:lnTo>
                    <a:pt x="507" y="415"/>
                  </a:lnTo>
                  <a:lnTo>
                    <a:pt x="492" y="384"/>
                  </a:lnTo>
                  <a:lnTo>
                    <a:pt x="596" y="384"/>
                  </a:lnTo>
                  <a:lnTo>
                    <a:pt x="596" y="400"/>
                  </a:lnTo>
                  <a:lnTo>
                    <a:pt x="567" y="323"/>
                  </a:lnTo>
                  <a:lnTo>
                    <a:pt x="582" y="307"/>
                  </a:lnTo>
                  <a:lnTo>
                    <a:pt x="582" y="261"/>
                  </a:lnTo>
                  <a:lnTo>
                    <a:pt x="611" y="261"/>
                  </a:lnTo>
                  <a:lnTo>
                    <a:pt x="626" y="307"/>
                  </a:lnTo>
                  <a:lnTo>
                    <a:pt x="671" y="384"/>
                  </a:lnTo>
                  <a:lnTo>
                    <a:pt x="686" y="415"/>
                  </a:lnTo>
                  <a:lnTo>
                    <a:pt x="671" y="446"/>
                  </a:lnTo>
                  <a:lnTo>
                    <a:pt x="641" y="461"/>
                  </a:lnTo>
                  <a:lnTo>
                    <a:pt x="686" y="476"/>
                  </a:lnTo>
                  <a:lnTo>
                    <a:pt x="701" y="415"/>
                  </a:lnTo>
                  <a:lnTo>
                    <a:pt x="701" y="384"/>
                  </a:lnTo>
                  <a:lnTo>
                    <a:pt x="716" y="384"/>
                  </a:lnTo>
                  <a:lnTo>
                    <a:pt x="760" y="415"/>
                  </a:lnTo>
                  <a:lnTo>
                    <a:pt x="716" y="369"/>
                  </a:lnTo>
                  <a:lnTo>
                    <a:pt x="686" y="369"/>
                  </a:lnTo>
                  <a:lnTo>
                    <a:pt x="671" y="323"/>
                  </a:lnTo>
                  <a:lnTo>
                    <a:pt x="641" y="307"/>
                  </a:lnTo>
                  <a:lnTo>
                    <a:pt x="656" y="261"/>
                  </a:lnTo>
                  <a:lnTo>
                    <a:pt x="686" y="292"/>
                  </a:lnTo>
                  <a:lnTo>
                    <a:pt x="686" y="261"/>
                  </a:lnTo>
                  <a:lnTo>
                    <a:pt x="746" y="277"/>
                  </a:lnTo>
                  <a:lnTo>
                    <a:pt x="746" y="246"/>
                  </a:lnTo>
                  <a:lnTo>
                    <a:pt x="716" y="246"/>
                  </a:lnTo>
                  <a:lnTo>
                    <a:pt x="701" y="215"/>
                  </a:lnTo>
                  <a:lnTo>
                    <a:pt x="746" y="184"/>
                  </a:lnTo>
                  <a:lnTo>
                    <a:pt x="731" y="169"/>
                  </a:lnTo>
                  <a:lnTo>
                    <a:pt x="805" y="92"/>
                  </a:lnTo>
                  <a:lnTo>
                    <a:pt x="924" y="61"/>
                  </a:lnTo>
                  <a:lnTo>
                    <a:pt x="924" y="31"/>
                  </a:lnTo>
                  <a:lnTo>
                    <a:pt x="939" y="0"/>
                  </a:lnTo>
                  <a:lnTo>
                    <a:pt x="984" y="0"/>
                  </a:lnTo>
                  <a:lnTo>
                    <a:pt x="999" y="31"/>
                  </a:lnTo>
                  <a:lnTo>
                    <a:pt x="1029" y="0"/>
                  </a:lnTo>
                  <a:lnTo>
                    <a:pt x="1059" y="0"/>
                  </a:lnTo>
                  <a:lnTo>
                    <a:pt x="1074" y="0"/>
                  </a:lnTo>
                  <a:lnTo>
                    <a:pt x="1103" y="31"/>
                  </a:lnTo>
                  <a:lnTo>
                    <a:pt x="1088" y="61"/>
                  </a:lnTo>
                  <a:lnTo>
                    <a:pt x="1074" y="92"/>
                  </a:lnTo>
                  <a:lnTo>
                    <a:pt x="1103" y="108"/>
                  </a:lnTo>
                  <a:lnTo>
                    <a:pt x="1088" y="138"/>
                  </a:lnTo>
                  <a:lnTo>
                    <a:pt x="1163" y="61"/>
                  </a:lnTo>
                  <a:lnTo>
                    <a:pt x="1193" y="92"/>
                  </a:lnTo>
                  <a:lnTo>
                    <a:pt x="1208" y="46"/>
                  </a:lnTo>
                  <a:lnTo>
                    <a:pt x="1342" y="61"/>
                  </a:lnTo>
                  <a:lnTo>
                    <a:pt x="1461" y="108"/>
                  </a:lnTo>
                  <a:lnTo>
                    <a:pt x="1476" y="77"/>
                  </a:lnTo>
                  <a:lnTo>
                    <a:pt x="1536" y="46"/>
                  </a:lnTo>
                  <a:lnTo>
                    <a:pt x="1610" y="46"/>
                  </a:lnTo>
                  <a:lnTo>
                    <a:pt x="1655" y="61"/>
                  </a:lnTo>
                  <a:lnTo>
                    <a:pt x="1745" y="31"/>
                  </a:lnTo>
                  <a:lnTo>
                    <a:pt x="1849" y="46"/>
                  </a:lnTo>
                  <a:lnTo>
                    <a:pt x="1953" y="108"/>
                  </a:lnTo>
                  <a:lnTo>
                    <a:pt x="2028" y="61"/>
                  </a:lnTo>
                  <a:lnTo>
                    <a:pt x="2043" y="92"/>
                  </a:lnTo>
                  <a:lnTo>
                    <a:pt x="2073" y="77"/>
                  </a:lnTo>
                  <a:lnTo>
                    <a:pt x="2073" y="46"/>
                  </a:lnTo>
                  <a:lnTo>
                    <a:pt x="2147" y="31"/>
                  </a:lnTo>
                  <a:lnTo>
                    <a:pt x="2207" y="61"/>
                  </a:lnTo>
                  <a:lnTo>
                    <a:pt x="2311" y="46"/>
                  </a:lnTo>
                  <a:lnTo>
                    <a:pt x="2341" y="108"/>
                  </a:lnTo>
                  <a:lnTo>
                    <a:pt x="2311" y="108"/>
                  </a:lnTo>
                  <a:lnTo>
                    <a:pt x="2252" y="92"/>
                  </a:lnTo>
                  <a:lnTo>
                    <a:pt x="2252" y="123"/>
                  </a:lnTo>
                  <a:lnTo>
                    <a:pt x="2266" y="138"/>
                  </a:lnTo>
                  <a:lnTo>
                    <a:pt x="2311" y="138"/>
                  </a:lnTo>
                  <a:lnTo>
                    <a:pt x="2326" y="138"/>
                  </a:lnTo>
                  <a:lnTo>
                    <a:pt x="2326" y="184"/>
                  </a:lnTo>
                  <a:lnTo>
                    <a:pt x="2281" y="231"/>
                  </a:lnTo>
                  <a:lnTo>
                    <a:pt x="2252" y="277"/>
                  </a:lnTo>
                  <a:lnTo>
                    <a:pt x="2207" y="261"/>
                  </a:lnTo>
                  <a:lnTo>
                    <a:pt x="2162" y="261"/>
                  </a:lnTo>
                  <a:lnTo>
                    <a:pt x="2147" y="307"/>
                  </a:lnTo>
                  <a:lnTo>
                    <a:pt x="2132" y="277"/>
                  </a:lnTo>
                  <a:lnTo>
                    <a:pt x="2102" y="307"/>
                  </a:lnTo>
                  <a:lnTo>
                    <a:pt x="2117" y="369"/>
                  </a:lnTo>
                  <a:lnTo>
                    <a:pt x="2147" y="369"/>
                  </a:lnTo>
                  <a:lnTo>
                    <a:pt x="2147" y="400"/>
                  </a:lnTo>
                  <a:lnTo>
                    <a:pt x="2162" y="415"/>
                  </a:lnTo>
                  <a:lnTo>
                    <a:pt x="2162" y="461"/>
                  </a:lnTo>
                  <a:lnTo>
                    <a:pt x="2177" y="476"/>
                  </a:lnTo>
                  <a:lnTo>
                    <a:pt x="2162" y="492"/>
                  </a:lnTo>
                  <a:lnTo>
                    <a:pt x="2177" y="538"/>
                  </a:lnTo>
                  <a:lnTo>
                    <a:pt x="2162" y="538"/>
                  </a:lnTo>
                  <a:lnTo>
                    <a:pt x="2147" y="615"/>
                  </a:lnTo>
                  <a:lnTo>
                    <a:pt x="2058" y="461"/>
                  </a:lnTo>
                  <a:lnTo>
                    <a:pt x="2043" y="400"/>
                  </a:lnTo>
                  <a:lnTo>
                    <a:pt x="2058" y="400"/>
                  </a:lnTo>
                  <a:lnTo>
                    <a:pt x="2088" y="292"/>
                  </a:lnTo>
                  <a:lnTo>
                    <a:pt x="2058" y="215"/>
                  </a:lnTo>
                  <a:lnTo>
                    <a:pt x="2028" y="231"/>
                  </a:lnTo>
                  <a:lnTo>
                    <a:pt x="2043" y="246"/>
                  </a:lnTo>
                  <a:lnTo>
                    <a:pt x="2043" y="292"/>
                  </a:lnTo>
                  <a:lnTo>
                    <a:pt x="2013" y="292"/>
                  </a:lnTo>
                  <a:lnTo>
                    <a:pt x="2013" y="246"/>
                  </a:lnTo>
                  <a:lnTo>
                    <a:pt x="1968" y="307"/>
                  </a:lnTo>
                  <a:lnTo>
                    <a:pt x="1968" y="384"/>
                  </a:lnTo>
                  <a:lnTo>
                    <a:pt x="1938" y="400"/>
                  </a:lnTo>
                  <a:lnTo>
                    <a:pt x="1894" y="384"/>
                  </a:lnTo>
                  <a:lnTo>
                    <a:pt x="1894" y="400"/>
                  </a:lnTo>
                  <a:lnTo>
                    <a:pt x="1804" y="430"/>
                  </a:lnTo>
                  <a:lnTo>
                    <a:pt x="1774" y="553"/>
                  </a:lnTo>
                  <a:lnTo>
                    <a:pt x="1759" y="584"/>
                  </a:lnTo>
                  <a:lnTo>
                    <a:pt x="1804" y="599"/>
                  </a:lnTo>
                  <a:lnTo>
                    <a:pt x="1819" y="630"/>
                  </a:lnTo>
                  <a:lnTo>
                    <a:pt x="1849" y="584"/>
                  </a:lnTo>
                  <a:lnTo>
                    <a:pt x="1879" y="599"/>
                  </a:lnTo>
                  <a:lnTo>
                    <a:pt x="1894" y="615"/>
                  </a:lnTo>
                  <a:lnTo>
                    <a:pt x="1909" y="692"/>
                  </a:lnTo>
                  <a:lnTo>
                    <a:pt x="1923" y="753"/>
                  </a:lnTo>
                  <a:lnTo>
                    <a:pt x="1894" y="907"/>
                  </a:lnTo>
                  <a:lnTo>
                    <a:pt x="1849" y="938"/>
                  </a:lnTo>
                  <a:lnTo>
                    <a:pt x="1819" y="876"/>
                  </a:lnTo>
                  <a:lnTo>
                    <a:pt x="1849" y="861"/>
                  </a:lnTo>
                  <a:lnTo>
                    <a:pt x="1849" y="784"/>
                  </a:lnTo>
                  <a:lnTo>
                    <a:pt x="1819" y="784"/>
                  </a:lnTo>
                  <a:lnTo>
                    <a:pt x="1804" y="799"/>
                  </a:lnTo>
                  <a:lnTo>
                    <a:pt x="1789" y="799"/>
                  </a:lnTo>
                  <a:lnTo>
                    <a:pt x="1730" y="753"/>
                  </a:lnTo>
                  <a:lnTo>
                    <a:pt x="1730" y="769"/>
                  </a:lnTo>
                  <a:lnTo>
                    <a:pt x="1700" y="738"/>
                  </a:lnTo>
                  <a:lnTo>
                    <a:pt x="1655" y="692"/>
                  </a:lnTo>
                  <a:lnTo>
                    <a:pt x="1610" y="661"/>
                  </a:lnTo>
                  <a:lnTo>
                    <a:pt x="1581" y="661"/>
                  </a:lnTo>
                  <a:lnTo>
                    <a:pt x="1566" y="707"/>
                  </a:lnTo>
                  <a:lnTo>
                    <a:pt x="1581" y="707"/>
                  </a:lnTo>
                  <a:lnTo>
                    <a:pt x="1581" y="738"/>
                  </a:lnTo>
                  <a:lnTo>
                    <a:pt x="1566" y="784"/>
                  </a:lnTo>
                  <a:lnTo>
                    <a:pt x="1551" y="799"/>
                  </a:lnTo>
                  <a:lnTo>
                    <a:pt x="1536" y="799"/>
                  </a:lnTo>
                  <a:lnTo>
                    <a:pt x="1491" y="799"/>
                  </a:lnTo>
                  <a:lnTo>
                    <a:pt x="1476" y="815"/>
                  </a:lnTo>
                  <a:lnTo>
                    <a:pt x="1446" y="815"/>
                  </a:lnTo>
                  <a:lnTo>
                    <a:pt x="1431" y="830"/>
                  </a:lnTo>
                  <a:lnTo>
                    <a:pt x="1357" y="799"/>
                  </a:lnTo>
                  <a:lnTo>
                    <a:pt x="1312" y="815"/>
                  </a:lnTo>
                  <a:lnTo>
                    <a:pt x="1297" y="799"/>
                  </a:lnTo>
                  <a:lnTo>
                    <a:pt x="1238" y="769"/>
                  </a:lnTo>
                  <a:lnTo>
                    <a:pt x="1223" y="815"/>
                  </a:lnTo>
                  <a:lnTo>
                    <a:pt x="1223" y="845"/>
                  </a:lnTo>
                  <a:lnTo>
                    <a:pt x="1178" y="845"/>
                  </a:lnTo>
                  <a:lnTo>
                    <a:pt x="1133" y="845"/>
                  </a:lnTo>
                  <a:lnTo>
                    <a:pt x="1088" y="8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52" name="Freeform 255"/>
            <p:cNvSpPr>
              <a:spLocks/>
            </p:cNvSpPr>
            <p:nvPr/>
          </p:nvSpPr>
          <p:spPr bwMode="auto">
            <a:xfrm>
              <a:off x="1621" y="1471"/>
              <a:ext cx="38" cy="19"/>
            </a:xfrm>
            <a:custGeom>
              <a:avLst/>
              <a:gdLst>
                <a:gd name="T0" fmla="*/ 0 w 90"/>
                <a:gd name="T1" fmla="*/ 0 h 47"/>
                <a:gd name="T2" fmla="*/ 0 w 90"/>
                <a:gd name="T3" fmla="*/ 0 h 47"/>
                <a:gd name="T4" fmla="*/ 0 w 90"/>
                <a:gd name="T5" fmla="*/ 0 h 47"/>
                <a:gd name="T6" fmla="*/ 0 w 90"/>
                <a:gd name="T7" fmla="*/ 0 h 47"/>
                <a:gd name="T8" fmla="*/ 0 w 90"/>
                <a:gd name="T9" fmla="*/ 0 h 47"/>
                <a:gd name="T10" fmla="*/ 0 w 90"/>
                <a:gd name="T11" fmla="*/ 0 h 47"/>
                <a:gd name="T12" fmla="*/ 0 w 90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"/>
                <a:gd name="T22" fmla="*/ 0 h 47"/>
                <a:gd name="T23" fmla="*/ 90 w 90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" h="47">
                  <a:moveTo>
                    <a:pt x="30" y="46"/>
                  </a:moveTo>
                  <a:lnTo>
                    <a:pt x="0" y="46"/>
                  </a:lnTo>
                  <a:lnTo>
                    <a:pt x="0" y="0"/>
                  </a:lnTo>
                  <a:lnTo>
                    <a:pt x="89" y="0"/>
                  </a:lnTo>
                  <a:lnTo>
                    <a:pt x="89" y="15"/>
                  </a:lnTo>
                  <a:lnTo>
                    <a:pt x="45" y="15"/>
                  </a:lnTo>
                  <a:lnTo>
                    <a:pt x="30" y="4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53" name="Freeform 256"/>
            <p:cNvSpPr>
              <a:spLocks/>
            </p:cNvSpPr>
            <p:nvPr/>
          </p:nvSpPr>
          <p:spPr bwMode="auto">
            <a:xfrm>
              <a:off x="1524" y="1494"/>
              <a:ext cx="14" cy="24"/>
            </a:xfrm>
            <a:custGeom>
              <a:avLst/>
              <a:gdLst>
                <a:gd name="T0" fmla="*/ 0 w 31"/>
                <a:gd name="T1" fmla="*/ 0 h 62"/>
                <a:gd name="T2" fmla="*/ 0 w 31"/>
                <a:gd name="T3" fmla="*/ 0 h 62"/>
                <a:gd name="T4" fmla="*/ 0 w 31"/>
                <a:gd name="T5" fmla="*/ 0 h 62"/>
                <a:gd name="T6" fmla="*/ 0 w 31"/>
                <a:gd name="T7" fmla="*/ 0 h 62"/>
                <a:gd name="T8" fmla="*/ 0 w 31"/>
                <a:gd name="T9" fmla="*/ 0 h 62"/>
                <a:gd name="T10" fmla="*/ 0 w 31"/>
                <a:gd name="T11" fmla="*/ 0 h 62"/>
                <a:gd name="T12" fmla="*/ 0 w 31"/>
                <a:gd name="T13" fmla="*/ 0 h 62"/>
                <a:gd name="T14" fmla="*/ 0 w 31"/>
                <a:gd name="T15" fmla="*/ 0 h 62"/>
                <a:gd name="T16" fmla="*/ 0 w 31"/>
                <a:gd name="T17" fmla="*/ 0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62"/>
                <a:gd name="T29" fmla="*/ 31 w 31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62">
                  <a:moveTo>
                    <a:pt x="30" y="31"/>
                  </a:moveTo>
                  <a:lnTo>
                    <a:pt x="30" y="15"/>
                  </a:lnTo>
                  <a:lnTo>
                    <a:pt x="15" y="0"/>
                  </a:lnTo>
                  <a:lnTo>
                    <a:pt x="0" y="15"/>
                  </a:lnTo>
                  <a:lnTo>
                    <a:pt x="0" y="31"/>
                  </a:lnTo>
                  <a:lnTo>
                    <a:pt x="15" y="61"/>
                  </a:lnTo>
                  <a:lnTo>
                    <a:pt x="30" y="61"/>
                  </a:lnTo>
                  <a:lnTo>
                    <a:pt x="30" y="46"/>
                  </a:lnTo>
                  <a:lnTo>
                    <a:pt x="30" y="3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54" name="Freeform 257"/>
            <p:cNvSpPr>
              <a:spLocks/>
            </p:cNvSpPr>
            <p:nvPr/>
          </p:nvSpPr>
          <p:spPr bwMode="auto">
            <a:xfrm>
              <a:off x="1416" y="1164"/>
              <a:ext cx="58" cy="58"/>
            </a:xfrm>
            <a:custGeom>
              <a:avLst/>
              <a:gdLst>
                <a:gd name="T0" fmla="*/ 0 w 134"/>
                <a:gd name="T1" fmla="*/ 0 h 156"/>
                <a:gd name="T2" fmla="*/ 0 w 134"/>
                <a:gd name="T3" fmla="*/ 0 h 156"/>
                <a:gd name="T4" fmla="*/ 0 w 134"/>
                <a:gd name="T5" fmla="*/ 0 h 156"/>
                <a:gd name="T6" fmla="*/ 0 w 134"/>
                <a:gd name="T7" fmla="*/ 0 h 156"/>
                <a:gd name="T8" fmla="*/ 0 w 134"/>
                <a:gd name="T9" fmla="*/ 0 h 156"/>
                <a:gd name="T10" fmla="*/ 0 w 134"/>
                <a:gd name="T11" fmla="*/ 0 h 156"/>
                <a:gd name="T12" fmla="*/ 0 w 134"/>
                <a:gd name="T13" fmla="*/ 0 h 156"/>
                <a:gd name="T14" fmla="*/ 0 w 134"/>
                <a:gd name="T15" fmla="*/ 0 h 156"/>
                <a:gd name="T16" fmla="*/ 0 w 134"/>
                <a:gd name="T17" fmla="*/ 0 h 156"/>
                <a:gd name="T18" fmla="*/ 0 w 134"/>
                <a:gd name="T19" fmla="*/ 0 h 156"/>
                <a:gd name="T20" fmla="*/ 0 w 134"/>
                <a:gd name="T21" fmla="*/ 0 h 156"/>
                <a:gd name="T22" fmla="*/ 0 w 134"/>
                <a:gd name="T23" fmla="*/ 0 h 156"/>
                <a:gd name="T24" fmla="*/ 0 w 134"/>
                <a:gd name="T25" fmla="*/ 0 h 1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4"/>
                <a:gd name="T40" fmla="*/ 0 h 156"/>
                <a:gd name="T41" fmla="*/ 134 w 134"/>
                <a:gd name="T42" fmla="*/ 156 h 1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4" h="156">
                  <a:moveTo>
                    <a:pt x="15" y="155"/>
                  </a:moveTo>
                  <a:lnTo>
                    <a:pt x="15" y="140"/>
                  </a:lnTo>
                  <a:lnTo>
                    <a:pt x="59" y="93"/>
                  </a:lnTo>
                  <a:lnTo>
                    <a:pt x="103" y="47"/>
                  </a:lnTo>
                  <a:lnTo>
                    <a:pt x="133" y="31"/>
                  </a:lnTo>
                  <a:lnTo>
                    <a:pt x="118" y="0"/>
                  </a:lnTo>
                  <a:lnTo>
                    <a:pt x="103" y="0"/>
                  </a:lnTo>
                  <a:lnTo>
                    <a:pt x="89" y="16"/>
                  </a:lnTo>
                  <a:lnTo>
                    <a:pt x="74" y="31"/>
                  </a:lnTo>
                  <a:lnTo>
                    <a:pt x="30" y="62"/>
                  </a:lnTo>
                  <a:lnTo>
                    <a:pt x="0" y="109"/>
                  </a:lnTo>
                  <a:lnTo>
                    <a:pt x="0" y="140"/>
                  </a:lnTo>
                  <a:lnTo>
                    <a:pt x="15" y="155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55" name="Freeform 258"/>
            <p:cNvSpPr>
              <a:spLocks/>
            </p:cNvSpPr>
            <p:nvPr/>
          </p:nvSpPr>
          <p:spPr bwMode="auto">
            <a:xfrm>
              <a:off x="2056" y="1331"/>
              <a:ext cx="59" cy="88"/>
            </a:xfrm>
            <a:custGeom>
              <a:avLst/>
              <a:gdLst>
                <a:gd name="T0" fmla="*/ 0 w 136"/>
                <a:gd name="T1" fmla="*/ 0 h 231"/>
                <a:gd name="T2" fmla="*/ 0 w 136"/>
                <a:gd name="T3" fmla="*/ 0 h 231"/>
                <a:gd name="T4" fmla="*/ 0 w 136"/>
                <a:gd name="T5" fmla="*/ 0 h 231"/>
                <a:gd name="T6" fmla="*/ 0 w 136"/>
                <a:gd name="T7" fmla="*/ 0 h 231"/>
                <a:gd name="T8" fmla="*/ 0 w 136"/>
                <a:gd name="T9" fmla="*/ 0 h 231"/>
                <a:gd name="T10" fmla="*/ 0 w 136"/>
                <a:gd name="T11" fmla="*/ 0 h 231"/>
                <a:gd name="T12" fmla="*/ 0 w 136"/>
                <a:gd name="T13" fmla="*/ 0 h 231"/>
                <a:gd name="T14" fmla="*/ 0 w 136"/>
                <a:gd name="T15" fmla="*/ 0 h 231"/>
                <a:gd name="T16" fmla="*/ 0 w 136"/>
                <a:gd name="T17" fmla="*/ 0 h 231"/>
                <a:gd name="T18" fmla="*/ 0 w 136"/>
                <a:gd name="T19" fmla="*/ 0 h 231"/>
                <a:gd name="T20" fmla="*/ 0 w 136"/>
                <a:gd name="T21" fmla="*/ 0 h 231"/>
                <a:gd name="T22" fmla="*/ 0 w 136"/>
                <a:gd name="T23" fmla="*/ 0 h 231"/>
                <a:gd name="T24" fmla="*/ 0 w 136"/>
                <a:gd name="T25" fmla="*/ 0 h 231"/>
                <a:gd name="T26" fmla="*/ 0 w 136"/>
                <a:gd name="T27" fmla="*/ 0 h 231"/>
                <a:gd name="T28" fmla="*/ 0 w 136"/>
                <a:gd name="T29" fmla="*/ 0 h 231"/>
                <a:gd name="T30" fmla="*/ 0 w 136"/>
                <a:gd name="T31" fmla="*/ 0 h 2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6"/>
                <a:gd name="T49" fmla="*/ 0 h 231"/>
                <a:gd name="T50" fmla="*/ 136 w 136"/>
                <a:gd name="T51" fmla="*/ 231 h 2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6" h="231">
                  <a:moveTo>
                    <a:pt x="0" y="0"/>
                  </a:moveTo>
                  <a:lnTo>
                    <a:pt x="30" y="61"/>
                  </a:lnTo>
                  <a:lnTo>
                    <a:pt x="45" y="77"/>
                  </a:lnTo>
                  <a:lnTo>
                    <a:pt x="60" y="153"/>
                  </a:lnTo>
                  <a:lnTo>
                    <a:pt x="75" y="169"/>
                  </a:lnTo>
                  <a:lnTo>
                    <a:pt x="90" y="199"/>
                  </a:lnTo>
                  <a:lnTo>
                    <a:pt x="105" y="230"/>
                  </a:lnTo>
                  <a:lnTo>
                    <a:pt x="105" y="215"/>
                  </a:lnTo>
                  <a:lnTo>
                    <a:pt x="135" y="230"/>
                  </a:lnTo>
                  <a:lnTo>
                    <a:pt x="135" y="215"/>
                  </a:lnTo>
                  <a:lnTo>
                    <a:pt x="105" y="184"/>
                  </a:lnTo>
                  <a:lnTo>
                    <a:pt x="90" y="138"/>
                  </a:lnTo>
                  <a:lnTo>
                    <a:pt x="105" y="153"/>
                  </a:lnTo>
                  <a:lnTo>
                    <a:pt x="90" y="107"/>
                  </a:lnTo>
                  <a:lnTo>
                    <a:pt x="45" y="61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56" name="Freeform 259"/>
            <p:cNvSpPr>
              <a:spLocks/>
            </p:cNvSpPr>
            <p:nvPr/>
          </p:nvSpPr>
          <p:spPr bwMode="auto">
            <a:xfrm>
              <a:off x="1589" y="1076"/>
              <a:ext cx="39" cy="35"/>
            </a:xfrm>
            <a:custGeom>
              <a:avLst/>
              <a:gdLst>
                <a:gd name="T0" fmla="*/ 0 w 90"/>
                <a:gd name="T1" fmla="*/ 0 h 93"/>
                <a:gd name="T2" fmla="*/ 0 w 90"/>
                <a:gd name="T3" fmla="*/ 0 h 93"/>
                <a:gd name="T4" fmla="*/ 0 w 90"/>
                <a:gd name="T5" fmla="*/ 0 h 93"/>
                <a:gd name="T6" fmla="*/ 0 w 90"/>
                <a:gd name="T7" fmla="*/ 0 h 93"/>
                <a:gd name="T8" fmla="*/ 0 w 90"/>
                <a:gd name="T9" fmla="*/ 0 h 93"/>
                <a:gd name="T10" fmla="*/ 0 w 90"/>
                <a:gd name="T11" fmla="*/ 0 h 93"/>
                <a:gd name="T12" fmla="*/ 0 w 90"/>
                <a:gd name="T13" fmla="*/ 0 h 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"/>
                <a:gd name="T22" fmla="*/ 0 h 93"/>
                <a:gd name="T23" fmla="*/ 90 w 90"/>
                <a:gd name="T24" fmla="*/ 93 h 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" h="93">
                  <a:moveTo>
                    <a:pt x="74" y="31"/>
                  </a:moveTo>
                  <a:lnTo>
                    <a:pt x="15" y="0"/>
                  </a:lnTo>
                  <a:lnTo>
                    <a:pt x="0" y="31"/>
                  </a:lnTo>
                  <a:lnTo>
                    <a:pt x="30" y="92"/>
                  </a:lnTo>
                  <a:lnTo>
                    <a:pt x="74" y="77"/>
                  </a:lnTo>
                  <a:lnTo>
                    <a:pt x="89" y="31"/>
                  </a:lnTo>
                  <a:lnTo>
                    <a:pt x="74" y="31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57" name="Freeform 260"/>
            <p:cNvSpPr>
              <a:spLocks/>
            </p:cNvSpPr>
            <p:nvPr/>
          </p:nvSpPr>
          <p:spPr bwMode="auto">
            <a:xfrm>
              <a:off x="1403" y="1227"/>
              <a:ext cx="39" cy="30"/>
            </a:xfrm>
            <a:custGeom>
              <a:avLst/>
              <a:gdLst>
                <a:gd name="T0" fmla="*/ 0 w 91"/>
                <a:gd name="T1" fmla="*/ 0 h 78"/>
                <a:gd name="T2" fmla="*/ 0 w 91"/>
                <a:gd name="T3" fmla="*/ 0 h 78"/>
                <a:gd name="T4" fmla="*/ 0 w 91"/>
                <a:gd name="T5" fmla="*/ 0 h 78"/>
                <a:gd name="T6" fmla="*/ 0 w 91"/>
                <a:gd name="T7" fmla="*/ 0 h 78"/>
                <a:gd name="T8" fmla="*/ 0 w 91"/>
                <a:gd name="T9" fmla="*/ 0 h 78"/>
                <a:gd name="T10" fmla="*/ 0 w 91"/>
                <a:gd name="T11" fmla="*/ 0 h 78"/>
                <a:gd name="T12" fmla="*/ 0 w 91"/>
                <a:gd name="T13" fmla="*/ 0 h 78"/>
                <a:gd name="T14" fmla="*/ 0 w 91"/>
                <a:gd name="T15" fmla="*/ 0 h 78"/>
                <a:gd name="T16" fmla="*/ 0 w 91"/>
                <a:gd name="T17" fmla="*/ 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"/>
                <a:gd name="T28" fmla="*/ 0 h 78"/>
                <a:gd name="T29" fmla="*/ 91 w 91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" h="78">
                  <a:moveTo>
                    <a:pt x="45" y="0"/>
                  </a:moveTo>
                  <a:lnTo>
                    <a:pt x="15" y="0"/>
                  </a:lnTo>
                  <a:lnTo>
                    <a:pt x="0" y="31"/>
                  </a:lnTo>
                  <a:lnTo>
                    <a:pt x="15" y="62"/>
                  </a:lnTo>
                  <a:lnTo>
                    <a:pt x="30" y="62"/>
                  </a:lnTo>
                  <a:lnTo>
                    <a:pt x="45" y="77"/>
                  </a:lnTo>
                  <a:lnTo>
                    <a:pt x="90" y="62"/>
                  </a:lnTo>
                  <a:lnTo>
                    <a:pt x="45" y="31"/>
                  </a:lnTo>
                  <a:lnTo>
                    <a:pt x="45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58" name="Freeform 261"/>
            <p:cNvSpPr>
              <a:spLocks/>
            </p:cNvSpPr>
            <p:nvPr/>
          </p:nvSpPr>
          <p:spPr bwMode="auto">
            <a:xfrm>
              <a:off x="1633" y="1088"/>
              <a:ext cx="21" cy="23"/>
            </a:xfrm>
            <a:custGeom>
              <a:avLst/>
              <a:gdLst>
                <a:gd name="T0" fmla="*/ 0 w 47"/>
                <a:gd name="T1" fmla="*/ 0 h 62"/>
                <a:gd name="T2" fmla="*/ 0 w 47"/>
                <a:gd name="T3" fmla="*/ 0 h 62"/>
                <a:gd name="T4" fmla="*/ 0 w 47"/>
                <a:gd name="T5" fmla="*/ 0 h 62"/>
                <a:gd name="T6" fmla="*/ 0 w 47"/>
                <a:gd name="T7" fmla="*/ 0 h 62"/>
                <a:gd name="T8" fmla="*/ 0 w 47"/>
                <a:gd name="T9" fmla="*/ 0 h 62"/>
                <a:gd name="T10" fmla="*/ 0 w 47"/>
                <a:gd name="T11" fmla="*/ 0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62"/>
                <a:gd name="T20" fmla="*/ 47 w 47"/>
                <a:gd name="T21" fmla="*/ 62 h 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62">
                  <a:moveTo>
                    <a:pt x="0" y="0"/>
                  </a:moveTo>
                  <a:lnTo>
                    <a:pt x="0" y="46"/>
                  </a:lnTo>
                  <a:lnTo>
                    <a:pt x="15" y="61"/>
                  </a:lnTo>
                  <a:lnTo>
                    <a:pt x="46" y="31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59" name="Freeform 262"/>
            <p:cNvSpPr>
              <a:spLocks/>
            </p:cNvSpPr>
            <p:nvPr/>
          </p:nvSpPr>
          <p:spPr bwMode="auto">
            <a:xfrm>
              <a:off x="1890" y="1099"/>
              <a:ext cx="19" cy="12"/>
            </a:xfrm>
            <a:custGeom>
              <a:avLst/>
              <a:gdLst>
                <a:gd name="T0" fmla="*/ 0 w 45"/>
                <a:gd name="T1" fmla="*/ 0 h 32"/>
                <a:gd name="T2" fmla="*/ 0 w 45"/>
                <a:gd name="T3" fmla="*/ 0 h 32"/>
                <a:gd name="T4" fmla="*/ 0 w 45"/>
                <a:gd name="T5" fmla="*/ 0 h 32"/>
                <a:gd name="T6" fmla="*/ 0 w 45"/>
                <a:gd name="T7" fmla="*/ 0 h 32"/>
                <a:gd name="T8" fmla="*/ 0 w 45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0" y="0"/>
                  </a:moveTo>
                  <a:lnTo>
                    <a:pt x="44" y="16"/>
                  </a:lnTo>
                  <a:lnTo>
                    <a:pt x="44" y="31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60" name="Freeform 263"/>
            <p:cNvSpPr>
              <a:spLocks/>
            </p:cNvSpPr>
            <p:nvPr/>
          </p:nvSpPr>
          <p:spPr bwMode="auto">
            <a:xfrm>
              <a:off x="2140" y="1105"/>
              <a:ext cx="20" cy="12"/>
            </a:xfrm>
            <a:custGeom>
              <a:avLst/>
              <a:gdLst>
                <a:gd name="T0" fmla="*/ 0 w 46"/>
                <a:gd name="T1" fmla="*/ 0 h 31"/>
                <a:gd name="T2" fmla="*/ 0 w 46"/>
                <a:gd name="T3" fmla="*/ 0 h 31"/>
                <a:gd name="T4" fmla="*/ 0 w 46"/>
                <a:gd name="T5" fmla="*/ 0 h 31"/>
                <a:gd name="T6" fmla="*/ 0 w 46"/>
                <a:gd name="T7" fmla="*/ 0 h 31"/>
                <a:gd name="T8" fmla="*/ 0 w 46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0" y="0"/>
                  </a:moveTo>
                  <a:lnTo>
                    <a:pt x="0" y="30"/>
                  </a:lnTo>
                  <a:lnTo>
                    <a:pt x="30" y="15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61" name="Freeform 264"/>
            <p:cNvSpPr>
              <a:spLocks/>
            </p:cNvSpPr>
            <p:nvPr/>
          </p:nvSpPr>
          <p:spPr bwMode="auto">
            <a:xfrm>
              <a:off x="1865" y="1099"/>
              <a:ext cx="13" cy="18"/>
            </a:xfrm>
            <a:custGeom>
              <a:avLst/>
              <a:gdLst>
                <a:gd name="T0" fmla="*/ 0 w 30"/>
                <a:gd name="T1" fmla="*/ 0 h 47"/>
                <a:gd name="T2" fmla="*/ 0 w 30"/>
                <a:gd name="T3" fmla="*/ 0 h 47"/>
                <a:gd name="T4" fmla="*/ 0 w 30"/>
                <a:gd name="T5" fmla="*/ 0 h 47"/>
                <a:gd name="T6" fmla="*/ 0 w 30"/>
                <a:gd name="T7" fmla="*/ 0 h 47"/>
                <a:gd name="T8" fmla="*/ 0 w 30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7"/>
                <a:gd name="T17" fmla="*/ 30 w 30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7">
                  <a:moveTo>
                    <a:pt x="0" y="0"/>
                  </a:moveTo>
                  <a:lnTo>
                    <a:pt x="0" y="31"/>
                  </a:lnTo>
                  <a:lnTo>
                    <a:pt x="29" y="46"/>
                  </a:lnTo>
                  <a:lnTo>
                    <a:pt x="29" y="15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62" name="Freeform 265"/>
            <p:cNvSpPr>
              <a:spLocks/>
            </p:cNvSpPr>
            <p:nvPr/>
          </p:nvSpPr>
          <p:spPr bwMode="auto">
            <a:xfrm>
              <a:off x="1448" y="1251"/>
              <a:ext cx="13" cy="11"/>
            </a:xfrm>
            <a:custGeom>
              <a:avLst/>
              <a:gdLst>
                <a:gd name="T0" fmla="*/ 0 w 30"/>
                <a:gd name="T1" fmla="*/ 0 h 32"/>
                <a:gd name="T2" fmla="*/ 0 w 30"/>
                <a:gd name="T3" fmla="*/ 0 h 32"/>
                <a:gd name="T4" fmla="*/ 0 w 30"/>
                <a:gd name="T5" fmla="*/ 0 h 32"/>
                <a:gd name="T6" fmla="*/ 0 w 30"/>
                <a:gd name="T7" fmla="*/ 0 h 32"/>
                <a:gd name="T8" fmla="*/ 0 w 30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2"/>
                <a:gd name="T17" fmla="*/ 30 w 3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2">
                  <a:moveTo>
                    <a:pt x="0" y="0"/>
                  </a:moveTo>
                  <a:lnTo>
                    <a:pt x="29" y="16"/>
                  </a:lnTo>
                  <a:lnTo>
                    <a:pt x="15" y="31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63" name="Freeform 266"/>
            <p:cNvSpPr>
              <a:spLocks/>
            </p:cNvSpPr>
            <p:nvPr/>
          </p:nvSpPr>
          <p:spPr bwMode="auto">
            <a:xfrm>
              <a:off x="2198" y="1285"/>
              <a:ext cx="19" cy="7"/>
            </a:xfrm>
            <a:custGeom>
              <a:avLst/>
              <a:gdLst>
                <a:gd name="T0" fmla="*/ 0 w 45"/>
                <a:gd name="T1" fmla="*/ 0 h 17"/>
                <a:gd name="T2" fmla="*/ 0 w 45"/>
                <a:gd name="T3" fmla="*/ 0 h 17"/>
                <a:gd name="T4" fmla="*/ 0 w 45"/>
                <a:gd name="T5" fmla="*/ 0 h 17"/>
                <a:gd name="T6" fmla="*/ 0 w 45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7"/>
                <a:gd name="T14" fmla="*/ 45 w 45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7">
                  <a:moveTo>
                    <a:pt x="14" y="0"/>
                  </a:moveTo>
                  <a:lnTo>
                    <a:pt x="0" y="0"/>
                  </a:lnTo>
                  <a:lnTo>
                    <a:pt x="44" y="16"/>
                  </a:lnTo>
                  <a:lnTo>
                    <a:pt x="14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64" name="Line 267"/>
            <p:cNvSpPr>
              <a:spLocks noChangeShapeType="1"/>
            </p:cNvSpPr>
            <p:nvPr/>
          </p:nvSpPr>
          <p:spPr bwMode="auto">
            <a:xfrm>
              <a:off x="2262" y="1303"/>
              <a:ext cx="6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65" name="Line 268"/>
            <p:cNvSpPr>
              <a:spLocks noChangeShapeType="1"/>
            </p:cNvSpPr>
            <p:nvPr/>
          </p:nvSpPr>
          <p:spPr bwMode="auto">
            <a:xfrm>
              <a:off x="1653" y="1564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66" name="Line 269"/>
            <p:cNvSpPr>
              <a:spLocks noChangeShapeType="1"/>
            </p:cNvSpPr>
            <p:nvPr/>
          </p:nvSpPr>
          <p:spPr bwMode="auto">
            <a:xfrm>
              <a:off x="1646" y="1570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67" name="Line 270"/>
            <p:cNvSpPr>
              <a:spLocks noChangeShapeType="1"/>
            </p:cNvSpPr>
            <p:nvPr/>
          </p:nvSpPr>
          <p:spPr bwMode="auto">
            <a:xfrm>
              <a:off x="1646" y="1570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68" name="Line 271"/>
            <p:cNvSpPr>
              <a:spLocks noChangeShapeType="1"/>
            </p:cNvSpPr>
            <p:nvPr/>
          </p:nvSpPr>
          <p:spPr bwMode="auto">
            <a:xfrm flipH="1">
              <a:off x="1641" y="1576"/>
              <a:ext cx="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69" name="Line 272"/>
            <p:cNvSpPr>
              <a:spLocks noChangeShapeType="1"/>
            </p:cNvSpPr>
            <p:nvPr/>
          </p:nvSpPr>
          <p:spPr bwMode="auto">
            <a:xfrm>
              <a:off x="1641" y="1576"/>
              <a:ext cx="5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70" name="Line 273"/>
            <p:cNvSpPr>
              <a:spLocks noChangeShapeType="1"/>
            </p:cNvSpPr>
            <p:nvPr/>
          </p:nvSpPr>
          <p:spPr bwMode="auto">
            <a:xfrm>
              <a:off x="1646" y="1582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71" name="Line 274"/>
            <p:cNvSpPr>
              <a:spLocks noChangeShapeType="1"/>
            </p:cNvSpPr>
            <p:nvPr/>
          </p:nvSpPr>
          <p:spPr bwMode="auto">
            <a:xfrm>
              <a:off x="1653" y="1582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72" name="Line 275"/>
            <p:cNvSpPr>
              <a:spLocks noChangeShapeType="1"/>
            </p:cNvSpPr>
            <p:nvPr/>
          </p:nvSpPr>
          <p:spPr bwMode="auto">
            <a:xfrm>
              <a:off x="1653" y="1588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73" name="Line 276"/>
            <p:cNvSpPr>
              <a:spLocks noChangeShapeType="1"/>
            </p:cNvSpPr>
            <p:nvPr/>
          </p:nvSpPr>
          <p:spPr bwMode="auto">
            <a:xfrm>
              <a:off x="1653" y="1588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74" name="Line 277"/>
            <p:cNvSpPr>
              <a:spLocks noChangeShapeType="1"/>
            </p:cNvSpPr>
            <p:nvPr/>
          </p:nvSpPr>
          <p:spPr bwMode="auto">
            <a:xfrm>
              <a:off x="1659" y="1588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75" name="Line 278"/>
            <p:cNvSpPr>
              <a:spLocks noChangeShapeType="1"/>
            </p:cNvSpPr>
            <p:nvPr/>
          </p:nvSpPr>
          <p:spPr bwMode="auto">
            <a:xfrm>
              <a:off x="1672" y="1582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76" name="Line 279"/>
            <p:cNvSpPr>
              <a:spLocks noChangeShapeType="1"/>
            </p:cNvSpPr>
            <p:nvPr/>
          </p:nvSpPr>
          <p:spPr bwMode="auto">
            <a:xfrm flipV="1">
              <a:off x="1672" y="1576"/>
              <a:ext cx="7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77" name="Freeform 280"/>
            <p:cNvSpPr>
              <a:spLocks/>
            </p:cNvSpPr>
            <p:nvPr/>
          </p:nvSpPr>
          <p:spPr bwMode="auto">
            <a:xfrm>
              <a:off x="1717" y="1407"/>
              <a:ext cx="225" cy="99"/>
            </a:xfrm>
            <a:custGeom>
              <a:avLst/>
              <a:gdLst>
                <a:gd name="T0" fmla="*/ 0 w 523"/>
                <a:gd name="T1" fmla="*/ 0 h 262"/>
                <a:gd name="T2" fmla="*/ 0 w 523"/>
                <a:gd name="T3" fmla="*/ 0 h 262"/>
                <a:gd name="T4" fmla="*/ 0 w 523"/>
                <a:gd name="T5" fmla="*/ 0 h 262"/>
                <a:gd name="T6" fmla="*/ 0 w 523"/>
                <a:gd name="T7" fmla="*/ 0 h 262"/>
                <a:gd name="T8" fmla="*/ 0 w 523"/>
                <a:gd name="T9" fmla="*/ 0 h 262"/>
                <a:gd name="T10" fmla="*/ 0 w 523"/>
                <a:gd name="T11" fmla="*/ 0 h 262"/>
                <a:gd name="T12" fmla="*/ 0 w 523"/>
                <a:gd name="T13" fmla="*/ 0 h 262"/>
                <a:gd name="T14" fmla="*/ 0 w 523"/>
                <a:gd name="T15" fmla="*/ 0 h 262"/>
                <a:gd name="T16" fmla="*/ 0 w 523"/>
                <a:gd name="T17" fmla="*/ 0 h 262"/>
                <a:gd name="T18" fmla="*/ 0 w 523"/>
                <a:gd name="T19" fmla="*/ 0 h 262"/>
                <a:gd name="T20" fmla="*/ 0 w 523"/>
                <a:gd name="T21" fmla="*/ 0 h 262"/>
                <a:gd name="T22" fmla="*/ 0 w 523"/>
                <a:gd name="T23" fmla="*/ 0 h 262"/>
                <a:gd name="T24" fmla="*/ 0 w 523"/>
                <a:gd name="T25" fmla="*/ 0 h 262"/>
                <a:gd name="T26" fmla="*/ 0 w 523"/>
                <a:gd name="T27" fmla="*/ 0 h 262"/>
                <a:gd name="T28" fmla="*/ 0 w 523"/>
                <a:gd name="T29" fmla="*/ 0 h 262"/>
                <a:gd name="T30" fmla="*/ 0 w 523"/>
                <a:gd name="T31" fmla="*/ 0 h 262"/>
                <a:gd name="T32" fmla="*/ 0 w 523"/>
                <a:gd name="T33" fmla="*/ 0 h 262"/>
                <a:gd name="T34" fmla="*/ 0 w 523"/>
                <a:gd name="T35" fmla="*/ 0 h 262"/>
                <a:gd name="T36" fmla="*/ 0 w 523"/>
                <a:gd name="T37" fmla="*/ 0 h 262"/>
                <a:gd name="T38" fmla="*/ 0 w 523"/>
                <a:gd name="T39" fmla="*/ 0 h 262"/>
                <a:gd name="T40" fmla="*/ 0 w 523"/>
                <a:gd name="T41" fmla="*/ 0 h 262"/>
                <a:gd name="T42" fmla="*/ 0 w 523"/>
                <a:gd name="T43" fmla="*/ 0 h 262"/>
                <a:gd name="T44" fmla="*/ 0 w 523"/>
                <a:gd name="T45" fmla="*/ 0 h 262"/>
                <a:gd name="T46" fmla="*/ 0 w 523"/>
                <a:gd name="T47" fmla="*/ 0 h 262"/>
                <a:gd name="T48" fmla="*/ 0 w 523"/>
                <a:gd name="T49" fmla="*/ 0 h 262"/>
                <a:gd name="T50" fmla="*/ 0 w 523"/>
                <a:gd name="T51" fmla="*/ 0 h 262"/>
                <a:gd name="T52" fmla="*/ 0 w 523"/>
                <a:gd name="T53" fmla="*/ 0 h 262"/>
                <a:gd name="T54" fmla="*/ 0 w 523"/>
                <a:gd name="T55" fmla="*/ 0 h 262"/>
                <a:gd name="T56" fmla="*/ 0 w 523"/>
                <a:gd name="T57" fmla="*/ 0 h 262"/>
                <a:gd name="T58" fmla="*/ 0 w 523"/>
                <a:gd name="T59" fmla="*/ 0 h 262"/>
                <a:gd name="T60" fmla="*/ 0 w 523"/>
                <a:gd name="T61" fmla="*/ 0 h 262"/>
                <a:gd name="T62" fmla="*/ 0 w 523"/>
                <a:gd name="T63" fmla="*/ 0 h 262"/>
                <a:gd name="T64" fmla="*/ 0 w 523"/>
                <a:gd name="T65" fmla="*/ 0 h 262"/>
                <a:gd name="T66" fmla="*/ 0 w 523"/>
                <a:gd name="T67" fmla="*/ 0 h 262"/>
                <a:gd name="T68" fmla="*/ 0 w 523"/>
                <a:gd name="T69" fmla="*/ 0 h 262"/>
                <a:gd name="T70" fmla="*/ 0 w 523"/>
                <a:gd name="T71" fmla="*/ 0 h 262"/>
                <a:gd name="T72" fmla="*/ 0 w 523"/>
                <a:gd name="T73" fmla="*/ 0 h 2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23"/>
                <a:gd name="T112" fmla="*/ 0 h 262"/>
                <a:gd name="T113" fmla="*/ 523 w 523"/>
                <a:gd name="T114" fmla="*/ 262 h 2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23" h="262">
                  <a:moveTo>
                    <a:pt x="447" y="31"/>
                  </a:moveTo>
                  <a:lnTo>
                    <a:pt x="403" y="31"/>
                  </a:lnTo>
                  <a:lnTo>
                    <a:pt x="388" y="46"/>
                  </a:lnTo>
                  <a:lnTo>
                    <a:pt x="358" y="46"/>
                  </a:lnTo>
                  <a:lnTo>
                    <a:pt x="343" y="61"/>
                  </a:lnTo>
                  <a:lnTo>
                    <a:pt x="268" y="31"/>
                  </a:lnTo>
                  <a:lnTo>
                    <a:pt x="224" y="46"/>
                  </a:lnTo>
                  <a:lnTo>
                    <a:pt x="209" y="31"/>
                  </a:lnTo>
                  <a:lnTo>
                    <a:pt x="149" y="0"/>
                  </a:lnTo>
                  <a:lnTo>
                    <a:pt x="134" y="46"/>
                  </a:lnTo>
                  <a:lnTo>
                    <a:pt x="134" y="77"/>
                  </a:lnTo>
                  <a:lnTo>
                    <a:pt x="89" y="77"/>
                  </a:lnTo>
                  <a:lnTo>
                    <a:pt x="45" y="77"/>
                  </a:lnTo>
                  <a:lnTo>
                    <a:pt x="0" y="123"/>
                  </a:lnTo>
                  <a:lnTo>
                    <a:pt x="15" y="138"/>
                  </a:lnTo>
                  <a:lnTo>
                    <a:pt x="30" y="154"/>
                  </a:lnTo>
                  <a:lnTo>
                    <a:pt x="60" y="154"/>
                  </a:lnTo>
                  <a:lnTo>
                    <a:pt x="75" y="184"/>
                  </a:lnTo>
                  <a:lnTo>
                    <a:pt x="75" y="200"/>
                  </a:lnTo>
                  <a:lnTo>
                    <a:pt x="164" y="230"/>
                  </a:lnTo>
                  <a:lnTo>
                    <a:pt x="179" y="261"/>
                  </a:lnTo>
                  <a:lnTo>
                    <a:pt x="239" y="230"/>
                  </a:lnTo>
                  <a:lnTo>
                    <a:pt x="254" y="246"/>
                  </a:lnTo>
                  <a:lnTo>
                    <a:pt x="268" y="261"/>
                  </a:lnTo>
                  <a:lnTo>
                    <a:pt x="343" y="261"/>
                  </a:lnTo>
                  <a:lnTo>
                    <a:pt x="358" y="246"/>
                  </a:lnTo>
                  <a:lnTo>
                    <a:pt x="403" y="230"/>
                  </a:lnTo>
                  <a:lnTo>
                    <a:pt x="418" y="200"/>
                  </a:lnTo>
                  <a:lnTo>
                    <a:pt x="403" y="184"/>
                  </a:lnTo>
                  <a:lnTo>
                    <a:pt x="433" y="154"/>
                  </a:lnTo>
                  <a:lnTo>
                    <a:pt x="447" y="154"/>
                  </a:lnTo>
                  <a:lnTo>
                    <a:pt x="477" y="138"/>
                  </a:lnTo>
                  <a:lnTo>
                    <a:pt x="492" y="107"/>
                  </a:lnTo>
                  <a:lnTo>
                    <a:pt x="522" y="92"/>
                  </a:lnTo>
                  <a:lnTo>
                    <a:pt x="492" y="61"/>
                  </a:lnTo>
                  <a:lnTo>
                    <a:pt x="462" y="61"/>
                  </a:lnTo>
                  <a:lnTo>
                    <a:pt x="447" y="31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78" name="Freeform 281"/>
            <p:cNvSpPr>
              <a:spLocks/>
            </p:cNvSpPr>
            <p:nvPr/>
          </p:nvSpPr>
          <p:spPr bwMode="auto">
            <a:xfrm>
              <a:off x="1641" y="1367"/>
              <a:ext cx="403" cy="332"/>
            </a:xfrm>
            <a:custGeom>
              <a:avLst/>
              <a:gdLst>
                <a:gd name="T0" fmla="*/ 0 w 941"/>
                <a:gd name="T1" fmla="*/ 0 h 877"/>
                <a:gd name="T2" fmla="*/ 0 w 941"/>
                <a:gd name="T3" fmla="*/ 0 h 877"/>
                <a:gd name="T4" fmla="*/ 0 w 941"/>
                <a:gd name="T5" fmla="*/ 0 h 877"/>
                <a:gd name="T6" fmla="*/ 0 w 941"/>
                <a:gd name="T7" fmla="*/ 0 h 877"/>
                <a:gd name="T8" fmla="*/ 0 w 941"/>
                <a:gd name="T9" fmla="*/ 0 h 877"/>
                <a:gd name="T10" fmla="*/ 0 w 941"/>
                <a:gd name="T11" fmla="*/ 0 h 877"/>
                <a:gd name="T12" fmla="*/ 0 w 941"/>
                <a:gd name="T13" fmla="*/ 0 h 877"/>
                <a:gd name="T14" fmla="*/ 0 w 941"/>
                <a:gd name="T15" fmla="*/ 0 h 877"/>
                <a:gd name="T16" fmla="*/ 0 w 941"/>
                <a:gd name="T17" fmla="*/ 0 h 877"/>
                <a:gd name="T18" fmla="*/ 0 w 941"/>
                <a:gd name="T19" fmla="*/ 0 h 877"/>
                <a:gd name="T20" fmla="*/ 0 w 941"/>
                <a:gd name="T21" fmla="*/ 0 h 877"/>
                <a:gd name="T22" fmla="*/ 0 w 941"/>
                <a:gd name="T23" fmla="*/ 0 h 877"/>
                <a:gd name="T24" fmla="*/ 0 w 941"/>
                <a:gd name="T25" fmla="*/ 0 h 877"/>
                <a:gd name="T26" fmla="*/ 0 w 941"/>
                <a:gd name="T27" fmla="*/ 0 h 877"/>
                <a:gd name="T28" fmla="*/ 0 w 941"/>
                <a:gd name="T29" fmla="*/ 0 h 877"/>
                <a:gd name="T30" fmla="*/ 0 w 941"/>
                <a:gd name="T31" fmla="*/ 0 h 877"/>
                <a:gd name="T32" fmla="*/ 0 w 941"/>
                <a:gd name="T33" fmla="*/ 0 h 877"/>
                <a:gd name="T34" fmla="*/ 0 w 941"/>
                <a:gd name="T35" fmla="*/ 0 h 877"/>
                <a:gd name="T36" fmla="*/ 0 w 941"/>
                <a:gd name="T37" fmla="*/ 0 h 877"/>
                <a:gd name="T38" fmla="*/ 0 w 941"/>
                <a:gd name="T39" fmla="*/ 0 h 877"/>
                <a:gd name="T40" fmla="*/ 0 w 941"/>
                <a:gd name="T41" fmla="*/ 0 h 877"/>
                <a:gd name="T42" fmla="*/ 0 w 941"/>
                <a:gd name="T43" fmla="*/ 0 h 877"/>
                <a:gd name="T44" fmla="*/ 0 w 941"/>
                <a:gd name="T45" fmla="*/ 0 h 877"/>
                <a:gd name="T46" fmla="*/ 0 w 941"/>
                <a:gd name="T47" fmla="*/ 0 h 877"/>
                <a:gd name="T48" fmla="*/ 0 w 941"/>
                <a:gd name="T49" fmla="*/ 0 h 877"/>
                <a:gd name="T50" fmla="*/ 0 w 941"/>
                <a:gd name="T51" fmla="*/ 0 h 877"/>
                <a:gd name="T52" fmla="*/ 0 w 941"/>
                <a:gd name="T53" fmla="*/ 0 h 877"/>
                <a:gd name="T54" fmla="*/ 0 w 941"/>
                <a:gd name="T55" fmla="*/ 0 h 877"/>
                <a:gd name="T56" fmla="*/ 0 w 941"/>
                <a:gd name="T57" fmla="*/ 0 h 877"/>
                <a:gd name="T58" fmla="*/ 0 w 941"/>
                <a:gd name="T59" fmla="*/ 0 h 877"/>
                <a:gd name="T60" fmla="*/ 0 w 941"/>
                <a:gd name="T61" fmla="*/ 0 h 877"/>
                <a:gd name="T62" fmla="*/ 0 w 941"/>
                <a:gd name="T63" fmla="*/ 0 h 877"/>
                <a:gd name="T64" fmla="*/ 0 w 941"/>
                <a:gd name="T65" fmla="*/ 0 h 877"/>
                <a:gd name="T66" fmla="*/ 0 w 941"/>
                <a:gd name="T67" fmla="*/ 0 h 877"/>
                <a:gd name="T68" fmla="*/ 0 w 941"/>
                <a:gd name="T69" fmla="*/ 0 h 877"/>
                <a:gd name="T70" fmla="*/ 0 w 941"/>
                <a:gd name="T71" fmla="*/ 0 h 877"/>
                <a:gd name="T72" fmla="*/ 0 w 941"/>
                <a:gd name="T73" fmla="*/ 0 h 877"/>
                <a:gd name="T74" fmla="*/ 0 w 941"/>
                <a:gd name="T75" fmla="*/ 0 h 877"/>
                <a:gd name="T76" fmla="*/ 0 w 941"/>
                <a:gd name="T77" fmla="*/ 0 h 877"/>
                <a:gd name="T78" fmla="*/ 0 w 941"/>
                <a:gd name="T79" fmla="*/ 0 h 877"/>
                <a:gd name="T80" fmla="*/ 0 w 941"/>
                <a:gd name="T81" fmla="*/ 0 h 877"/>
                <a:gd name="T82" fmla="*/ 0 w 941"/>
                <a:gd name="T83" fmla="*/ 0 h 877"/>
                <a:gd name="T84" fmla="*/ 0 w 941"/>
                <a:gd name="T85" fmla="*/ 0 h 877"/>
                <a:gd name="T86" fmla="*/ 0 w 941"/>
                <a:gd name="T87" fmla="*/ 0 h 877"/>
                <a:gd name="T88" fmla="*/ 0 w 941"/>
                <a:gd name="T89" fmla="*/ 0 h 877"/>
                <a:gd name="T90" fmla="*/ 0 w 941"/>
                <a:gd name="T91" fmla="*/ 0 h 877"/>
                <a:gd name="T92" fmla="*/ 0 w 941"/>
                <a:gd name="T93" fmla="*/ 0 h 877"/>
                <a:gd name="T94" fmla="*/ 0 w 941"/>
                <a:gd name="T95" fmla="*/ 0 h 877"/>
                <a:gd name="T96" fmla="*/ 0 w 941"/>
                <a:gd name="T97" fmla="*/ 0 h 877"/>
                <a:gd name="T98" fmla="*/ 0 w 941"/>
                <a:gd name="T99" fmla="*/ 0 h 877"/>
                <a:gd name="T100" fmla="*/ 0 w 941"/>
                <a:gd name="T101" fmla="*/ 0 h 877"/>
                <a:gd name="T102" fmla="*/ 0 w 941"/>
                <a:gd name="T103" fmla="*/ 0 h 877"/>
                <a:gd name="T104" fmla="*/ 0 w 941"/>
                <a:gd name="T105" fmla="*/ 0 h 877"/>
                <a:gd name="T106" fmla="*/ 0 w 941"/>
                <a:gd name="T107" fmla="*/ 0 h 877"/>
                <a:gd name="T108" fmla="*/ 0 w 941"/>
                <a:gd name="T109" fmla="*/ 0 h 877"/>
                <a:gd name="T110" fmla="*/ 0 w 941"/>
                <a:gd name="T111" fmla="*/ 0 h 877"/>
                <a:gd name="T112" fmla="*/ 0 w 941"/>
                <a:gd name="T113" fmla="*/ 0 h 877"/>
                <a:gd name="T114" fmla="*/ 0 w 941"/>
                <a:gd name="T115" fmla="*/ 0 h 877"/>
                <a:gd name="T116" fmla="*/ 0 w 941"/>
                <a:gd name="T117" fmla="*/ 0 h 877"/>
                <a:gd name="T118" fmla="*/ 0 w 941"/>
                <a:gd name="T119" fmla="*/ 0 h 877"/>
                <a:gd name="T120" fmla="*/ 0 w 941"/>
                <a:gd name="T121" fmla="*/ 0 h 8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41"/>
                <a:gd name="T184" fmla="*/ 0 h 877"/>
                <a:gd name="T185" fmla="*/ 941 w 941"/>
                <a:gd name="T186" fmla="*/ 877 h 8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41" h="877">
                  <a:moveTo>
                    <a:pt x="701" y="200"/>
                  </a:moveTo>
                  <a:lnTo>
                    <a:pt x="671" y="215"/>
                  </a:lnTo>
                  <a:lnTo>
                    <a:pt x="657" y="246"/>
                  </a:lnTo>
                  <a:lnTo>
                    <a:pt x="627" y="261"/>
                  </a:lnTo>
                  <a:lnTo>
                    <a:pt x="612" y="261"/>
                  </a:lnTo>
                  <a:lnTo>
                    <a:pt x="582" y="292"/>
                  </a:lnTo>
                  <a:lnTo>
                    <a:pt x="597" y="307"/>
                  </a:lnTo>
                  <a:lnTo>
                    <a:pt x="582" y="338"/>
                  </a:lnTo>
                  <a:lnTo>
                    <a:pt x="537" y="353"/>
                  </a:lnTo>
                  <a:lnTo>
                    <a:pt x="522" y="369"/>
                  </a:lnTo>
                  <a:lnTo>
                    <a:pt x="448" y="369"/>
                  </a:lnTo>
                  <a:lnTo>
                    <a:pt x="433" y="353"/>
                  </a:lnTo>
                  <a:lnTo>
                    <a:pt x="418" y="338"/>
                  </a:lnTo>
                  <a:lnTo>
                    <a:pt x="358" y="369"/>
                  </a:lnTo>
                  <a:lnTo>
                    <a:pt x="343" y="338"/>
                  </a:lnTo>
                  <a:lnTo>
                    <a:pt x="254" y="307"/>
                  </a:lnTo>
                  <a:lnTo>
                    <a:pt x="254" y="292"/>
                  </a:lnTo>
                  <a:lnTo>
                    <a:pt x="239" y="261"/>
                  </a:lnTo>
                  <a:lnTo>
                    <a:pt x="209" y="261"/>
                  </a:lnTo>
                  <a:lnTo>
                    <a:pt x="194" y="246"/>
                  </a:lnTo>
                  <a:lnTo>
                    <a:pt x="179" y="231"/>
                  </a:lnTo>
                  <a:lnTo>
                    <a:pt x="164" y="292"/>
                  </a:lnTo>
                  <a:lnTo>
                    <a:pt x="104" y="292"/>
                  </a:lnTo>
                  <a:lnTo>
                    <a:pt x="119" y="323"/>
                  </a:lnTo>
                  <a:lnTo>
                    <a:pt x="90" y="338"/>
                  </a:lnTo>
                  <a:lnTo>
                    <a:pt x="104" y="369"/>
                  </a:lnTo>
                  <a:lnTo>
                    <a:pt x="90" y="430"/>
                  </a:lnTo>
                  <a:lnTo>
                    <a:pt x="45" y="461"/>
                  </a:lnTo>
                  <a:lnTo>
                    <a:pt x="30" y="446"/>
                  </a:lnTo>
                  <a:lnTo>
                    <a:pt x="0" y="476"/>
                  </a:lnTo>
                  <a:lnTo>
                    <a:pt x="15" y="492"/>
                  </a:lnTo>
                  <a:lnTo>
                    <a:pt x="30" y="523"/>
                  </a:lnTo>
                  <a:lnTo>
                    <a:pt x="75" y="553"/>
                  </a:lnTo>
                  <a:lnTo>
                    <a:pt x="119" y="584"/>
                  </a:lnTo>
                  <a:lnTo>
                    <a:pt x="119" y="630"/>
                  </a:lnTo>
                  <a:lnTo>
                    <a:pt x="134" y="676"/>
                  </a:lnTo>
                  <a:lnTo>
                    <a:pt x="164" y="692"/>
                  </a:lnTo>
                  <a:lnTo>
                    <a:pt x="194" y="692"/>
                  </a:lnTo>
                  <a:lnTo>
                    <a:pt x="209" y="707"/>
                  </a:lnTo>
                  <a:lnTo>
                    <a:pt x="254" y="722"/>
                  </a:lnTo>
                  <a:lnTo>
                    <a:pt x="298" y="738"/>
                  </a:lnTo>
                  <a:lnTo>
                    <a:pt x="298" y="722"/>
                  </a:lnTo>
                  <a:lnTo>
                    <a:pt x="313" y="738"/>
                  </a:lnTo>
                  <a:lnTo>
                    <a:pt x="328" y="738"/>
                  </a:lnTo>
                  <a:lnTo>
                    <a:pt x="358" y="722"/>
                  </a:lnTo>
                  <a:lnTo>
                    <a:pt x="403" y="692"/>
                  </a:lnTo>
                  <a:lnTo>
                    <a:pt x="418" y="707"/>
                  </a:lnTo>
                  <a:lnTo>
                    <a:pt x="433" y="692"/>
                  </a:lnTo>
                  <a:lnTo>
                    <a:pt x="448" y="692"/>
                  </a:lnTo>
                  <a:lnTo>
                    <a:pt x="448" y="707"/>
                  </a:lnTo>
                  <a:lnTo>
                    <a:pt x="477" y="707"/>
                  </a:lnTo>
                  <a:lnTo>
                    <a:pt x="477" y="722"/>
                  </a:lnTo>
                  <a:lnTo>
                    <a:pt x="492" y="768"/>
                  </a:lnTo>
                  <a:lnTo>
                    <a:pt x="477" y="784"/>
                  </a:lnTo>
                  <a:lnTo>
                    <a:pt x="477" y="815"/>
                  </a:lnTo>
                  <a:lnTo>
                    <a:pt x="492" y="799"/>
                  </a:lnTo>
                  <a:lnTo>
                    <a:pt x="507" y="861"/>
                  </a:lnTo>
                  <a:lnTo>
                    <a:pt x="537" y="861"/>
                  </a:lnTo>
                  <a:lnTo>
                    <a:pt x="552" y="876"/>
                  </a:lnTo>
                  <a:lnTo>
                    <a:pt x="567" y="861"/>
                  </a:lnTo>
                  <a:lnTo>
                    <a:pt x="567" y="845"/>
                  </a:lnTo>
                  <a:lnTo>
                    <a:pt x="582" y="830"/>
                  </a:lnTo>
                  <a:lnTo>
                    <a:pt x="597" y="830"/>
                  </a:lnTo>
                  <a:lnTo>
                    <a:pt x="627" y="815"/>
                  </a:lnTo>
                  <a:lnTo>
                    <a:pt x="642" y="830"/>
                  </a:lnTo>
                  <a:lnTo>
                    <a:pt x="642" y="845"/>
                  </a:lnTo>
                  <a:lnTo>
                    <a:pt x="671" y="861"/>
                  </a:lnTo>
                  <a:lnTo>
                    <a:pt x="701" y="845"/>
                  </a:lnTo>
                  <a:lnTo>
                    <a:pt x="701" y="861"/>
                  </a:lnTo>
                  <a:lnTo>
                    <a:pt x="716" y="876"/>
                  </a:lnTo>
                  <a:lnTo>
                    <a:pt x="716" y="861"/>
                  </a:lnTo>
                  <a:lnTo>
                    <a:pt x="716" y="845"/>
                  </a:lnTo>
                  <a:lnTo>
                    <a:pt x="761" y="830"/>
                  </a:lnTo>
                  <a:lnTo>
                    <a:pt x="761" y="815"/>
                  </a:lnTo>
                  <a:lnTo>
                    <a:pt x="776" y="830"/>
                  </a:lnTo>
                  <a:lnTo>
                    <a:pt x="776" y="815"/>
                  </a:lnTo>
                  <a:lnTo>
                    <a:pt x="806" y="815"/>
                  </a:lnTo>
                  <a:lnTo>
                    <a:pt x="850" y="753"/>
                  </a:lnTo>
                  <a:lnTo>
                    <a:pt x="880" y="645"/>
                  </a:lnTo>
                  <a:lnTo>
                    <a:pt x="865" y="630"/>
                  </a:lnTo>
                  <a:lnTo>
                    <a:pt x="850" y="615"/>
                  </a:lnTo>
                  <a:lnTo>
                    <a:pt x="865" y="599"/>
                  </a:lnTo>
                  <a:lnTo>
                    <a:pt x="865" y="584"/>
                  </a:lnTo>
                  <a:lnTo>
                    <a:pt x="836" y="538"/>
                  </a:lnTo>
                  <a:lnTo>
                    <a:pt x="806" y="523"/>
                  </a:lnTo>
                  <a:lnTo>
                    <a:pt x="806" y="492"/>
                  </a:lnTo>
                  <a:lnTo>
                    <a:pt x="821" y="461"/>
                  </a:lnTo>
                  <a:lnTo>
                    <a:pt x="836" y="461"/>
                  </a:lnTo>
                  <a:lnTo>
                    <a:pt x="836" y="446"/>
                  </a:lnTo>
                  <a:lnTo>
                    <a:pt x="806" y="430"/>
                  </a:lnTo>
                  <a:lnTo>
                    <a:pt x="791" y="461"/>
                  </a:lnTo>
                  <a:lnTo>
                    <a:pt x="746" y="415"/>
                  </a:lnTo>
                  <a:lnTo>
                    <a:pt x="761" y="400"/>
                  </a:lnTo>
                  <a:lnTo>
                    <a:pt x="806" y="353"/>
                  </a:lnTo>
                  <a:lnTo>
                    <a:pt x="821" y="369"/>
                  </a:lnTo>
                  <a:lnTo>
                    <a:pt x="806" y="400"/>
                  </a:lnTo>
                  <a:lnTo>
                    <a:pt x="821" y="384"/>
                  </a:lnTo>
                  <a:lnTo>
                    <a:pt x="865" y="369"/>
                  </a:lnTo>
                  <a:lnTo>
                    <a:pt x="865" y="323"/>
                  </a:lnTo>
                  <a:lnTo>
                    <a:pt x="895" y="323"/>
                  </a:lnTo>
                  <a:lnTo>
                    <a:pt x="910" y="277"/>
                  </a:lnTo>
                  <a:lnTo>
                    <a:pt x="940" y="277"/>
                  </a:lnTo>
                  <a:lnTo>
                    <a:pt x="910" y="215"/>
                  </a:lnTo>
                  <a:lnTo>
                    <a:pt x="940" y="200"/>
                  </a:lnTo>
                  <a:lnTo>
                    <a:pt x="940" y="123"/>
                  </a:lnTo>
                  <a:lnTo>
                    <a:pt x="910" y="123"/>
                  </a:lnTo>
                  <a:lnTo>
                    <a:pt x="895" y="138"/>
                  </a:lnTo>
                  <a:lnTo>
                    <a:pt x="880" y="138"/>
                  </a:lnTo>
                  <a:lnTo>
                    <a:pt x="821" y="92"/>
                  </a:lnTo>
                  <a:lnTo>
                    <a:pt x="821" y="108"/>
                  </a:lnTo>
                  <a:lnTo>
                    <a:pt x="791" y="77"/>
                  </a:lnTo>
                  <a:lnTo>
                    <a:pt x="746" y="31"/>
                  </a:lnTo>
                  <a:lnTo>
                    <a:pt x="701" y="0"/>
                  </a:lnTo>
                  <a:lnTo>
                    <a:pt x="671" y="0"/>
                  </a:lnTo>
                  <a:lnTo>
                    <a:pt x="657" y="46"/>
                  </a:lnTo>
                  <a:lnTo>
                    <a:pt x="671" y="46"/>
                  </a:lnTo>
                  <a:lnTo>
                    <a:pt x="671" y="77"/>
                  </a:lnTo>
                  <a:lnTo>
                    <a:pt x="657" y="123"/>
                  </a:lnTo>
                  <a:lnTo>
                    <a:pt x="642" y="138"/>
                  </a:lnTo>
                  <a:lnTo>
                    <a:pt x="627" y="138"/>
                  </a:lnTo>
                  <a:lnTo>
                    <a:pt x="642" y="169"/>
                  </a:lnTo>
                  <a:lnTo>
                    <a:pt x="671" y="169"/>
                  </a:lnTo>
                  <a:lnTo>
                    <a:pt x="701" y="20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79" name="Freeform 282"/>
            <p:cNvSpPr>
              <a:spLocks/>
            </p:cNvSpPr>
            <p:nvPr/>
          </p:nvSpPr>
          <p:spPr bwMode="auto">
            <a:xfrm>
              <a:off x="1935" y="1704"/>
              <a:ext cx="20" cy="11"/>
            </a:xfrm>
            <a:custGeom>
              <a:avLst/>
              <a:gdLst>
                <a:gd name="T0" fmla="*/ 0 w 46"/>
                <a:gd name="T1" fmla="*/ 0 h 32"/>
                <a:gd name="T2" fmla="*/ 0 w 46"/>
                <a:gd name="T3" fmla="*/ 0 h 32"/>
                <a:gd name="T4" fmla="*/ 0 w 46"/>
                <a:gd name="T5" fmla="*/ 0 h 32"/>
                <a:gd name="T6" fmla="*/ 0 w 46"/>
                <a:gd name="T7" fmla="*/ 0 h 32"/>
                <a:gd name="T8" fmla="*/ 0 w 46"/>
                <a:gd name="T9" fmla="*/ 0 h 32"/>
                <a:gd name="T10" fmla="*/ 0 w 46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32"/>
                <a:gd name="T20" fmla="*/ 46 w 46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32">
                  <a:moveTo>
                    <a:pt x="45" y="0"/>
                  </a:moveTo>
                  <a:lnTo>
                    <a:pt x="15" y="0"/>
                  </a:lnTo>
                  <a:lnTo>
                    <a:pt x="0" y="31"/>
                  </a:lnTo>
                  <a:lnTo>
                    <a:pt x="30" y="31"/>
                  </a:lnTo>
                  <a:lnTo>
                    <a:pt x="45" y="16"/>
                  </a:lnTo>
                  <a:lnTo>
                    <a:pt x="45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80" name="Line 283"/>
            <p:cNvSpPr>
              <a:spLocks noChangeShapeType="1"/>
            </p:cNvSpPr>
            <p:nvPr/>
          </p:nvSpPr>
          <p:spPr bwMode="auto">
            <a:xfrm>
              <a:off x="1659" y="1605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81" name="Line 284"/>
            <p:cNvSpPr>
              <a:spLocks noChangeShapeType="1"/>
            </p:cNvSpPr>
            <p:nvPr/>
          </p:nvSpPr>
          <p:spPr bwMode="auto">
            <a:xfrm>
              <a:off x="1794" y="1640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82" name="Line 285"/>
            <p:cNvSpPr>
              <a:spLocks noChangeShapeType="1"/>
            </p:cNvSpPr>
            <p:nvPr/>
          </p:nvSpPr>
          <p:spPr bwMode="auto">
            <a:xfrm flipV="1">
              <a:off x="1807" y="1634"/>
              <a:ext cx="0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83" name="Line 286"/>
            <p:cNvSpPr>
              <a:spLocks noChangeShapeType="1"/>
            </p:cNvSpPr>
            <p:nvPr/>
          </p:nvSpPr>
          <p:spPr bwMode="auto">
            <a:xfrm>
              <a:off x="1813" y="1634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84" name="Line 287"/>
            <p:cNvSpPr>
              <a:spLocks noChangeShapeType="1"/>
            </p:cNvSpPr>
            <p:nvPr/>
          </p:nvSpPr>
          <p:spPr bwMode="auto">
            <a:xfrm>
              <a:off x="1813" y="1634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85" name="Line 288"/>
            <p:cNvSpPr>
              <a:spLocks noChangeShapeType="1"/>
            </p:cNvSpPr>
            <p:nvPr/>
          </p:nvSpPr>
          <p:spPr bwMode="auto">
            <a:xfrm>
              <a:off x="1821" y="1634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86" name="Line 289"/>
            <p:cNvSpPr>
              <a:spLocks noChangeShapeType="1"/>
            </p:cNvSpPr>
            <p:nvPr/>
          </p:nvSpPr>
          <p:spPr bwMode="auto">
            <a:xfrm flipV="1">
              <a:off x="1826" y="1628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87" name="Line 290"/>
            <p:cNvSpPr>
              <a:spLocks noChangeShapeType="1"/>
            </p:cNvSpPr>
            <p:nvPr/>
          </p:nvSpPr>
          <p:spPr bwMode="auto">
            <a:xfrm>
              <a:off x="1826" y="1628"/>
              <a:ext cx="6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88" name="Line 291"/>
            <p:cNvSpPr>
              <a:spLocks noChangeShapeType="1"/>
            </p:cNvSpPr>
            <p:nvPr/>
          </p:nvSpPr>
          <p:spPr bwMode="auto">
            <a:xfrm>
              <a:off x="1832" y="1634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89" name="Line 292"/>
            <p:cNvSpPr>
              <a:spLocks noChangeShapeType="1"/>
            </p:cNvSpPr>
            <p:nvPr/>
          </p:nvSpPr>
          <p:spPr bwMode="auto">
            <a:xfrm>
              <a:off x="1665" y="1605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90" name="Line 293"/>
            <p:cNvSpPr>
              <a:spLocks noChangeShapeType="1"/>
            </p:cNvSpPr>
            <p:nvPr/>
          </p:nvSpPr>
          <p:spPr bwMode="auto">
            <a:xfrm>
              <a:off x="1672" y="1600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91" name="Line 294"/>
            <p:cNvSpPr>
              <a:spLocks noChangeShapeType="1"/>
            </p:cNvSpPr>
            <p:nvPr/>
          </p:nvSpPr>
          <p:spPr bwMode="auto">
            <a:xfrm>
              <a:off x="1679" y="1600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92" name="Line 295"/>
            <p:cNvSpPr>
              <a:spLocks noChangeShapeType="1"/>
            </p:cNvSpPr>
            <p:nvPr/>
          </p:nvSpPr>
          <p:spPr bwMode="auto">
            <a:xfrm>
              <a:off x="1685" y="1605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93" name="Freeform 296"/>
            <p:cNvSpPr>
              <a:spLocks/>
            </p:cNvSpPr>
            <p:nvPr/>
          </p:nvSpPr>
          <p:spPr bwMode="auto">
            <a:xfrm>
              <a:off x="1890" y="1674"/>
              <a:ext cx="58" cy="129"/>
            </a:xfrm>
            <a:custGeom>
              <a:avLst/>
              <a:gdLst>
                <a:gd name="T0" fmla="*/ 0 w 135"/>
                <a:gd name="T1" fmla="*/ 0 h 340"/>
                <a:gd name="T2" fmla="*/ 0 w 135"/>
                <a:gd name="T3" fmla="*/ 0 h 340"/>
                <a:gd name="T4" fmla="*/ 0 w 135"/>
                <a:gd name="T5" fmla="*/ 0 h 340"/>
                <a:gd name="T6" fmla="*/ 0 w 135"/>
                <a:gd name="T7" fmla="*/ 0 h 340"/>
                <a:gd name="T8" fmla="*/ 0 w 135"/>
                <a:gd name="T9" fmla="*/ 0 h 340"/>
                <a:gd name="T10" fmla="*/ 0 w 135"/>
                <a:gd name="T11" fmla="*/ 0 h 340"/>
                <a:gd name="T12" fmla="*/ 0 w 135"/>
                <a:gd name="T13" fmla="*/ 0 h 340"/>
                <a:gd name="T14" fmla="*/ 0 w 135"/>
                <a:gd name="T15" fmla="*/ 0 h 340"/>
                <a:gd name="T16" fmla="*/ 0 w 135"/>
                <a:gd name="T17" fmla="*/ 0 h 340"/>
                <a:gd name="T18" fmla="*/ 0 w 135"/>
                <a:gd name="T19" fmla="*/ 0 h 340"/>
                <a:gd name="T20" fmla="*/ 0 w 135"/>
                <a:gd name="T21" fmla="*/ 0 h 340"/>
                <a:gd name="T22" fmla="*/ 0 w 135"/>
                <a:gd name="T23" fmla="*/ 0 h 340"/>
                <a:gd name="T24" fmla="*/ 0 w 135"/>
                <a:gd name="T25" fmla="*/ 0 h 340"/>
                <a:gd name="T26" fmla="*/ 0 w 135"/>
                <a:gd name="T27" fmla="*/ 0 h 340"/>
                <a:gd name="T28" fmla="*/ 0 w 135"/>
                <a:gd name="T29" fmla="*/ 0 h 340"/>
                <a:gd name="T30" fmla="*/ 0 w 135"/>
                <a:gd name="T31" fmla="*/ 0 h 340"/>
                <a:gd name="T32" fmla="*/ 0 w 135"/>
                <a:gd name="T33" fmla="*/ 0 h 340"/>
                <a:gd name="T34" fmla="*/ 0 w 135"/>
                <a:gd name="T35" fmla="*/ 0 h 340"/>
                <a:gd name="T36" fmla="*/ 0 w 135"/>
                <a:gd name="T37" fmla="*/ 0 h 340"/>
                <a:gd name="T38" fmla="*/ 0 w 135"/>
                <a:gd name="T39" fmla="*/ 0 h 340"/>
                <a:gd name="T40" fmla="*/ 0 w 135"/>
                <a:gd name="T41" fmla="*/ 0 h 340"/>
                <a:gd name="T42" fmla="*/ 0 w 135"/>
                <a:gd name="T43" fmla="*/ 0 h 340"/>
                <a:gd name="T44" fmla="*/ 0 w 135"/>
                <a:gd name="T45" fmla="*/ 0 h 340"/>
                <a:gd name="T46" fmla="*/ 0 w 135"/>
                <a:gd name="T47" fmla="*/ 0 h 340"/>
                <a:gd name="T48" fmla="*/ 0 w 135"/>
                <a:gd name="T49" fmla="*/ 0 h 340"/>
                <a:gd name="T50" fmla="*/ 0 w 135"/>
                <a:gd name="T51" fmla="*/ 0 h 340"/>
                <a:gd name="T52" fmla="*/ 0 w 135"/>
                <a:gd name="T53" fmla="*/ 0 h 340"/>
                <a:gd name="T54" fmla="*/ 0 w 135"/>
                <a:gd name="T55" fmla="*/ 0 h 340"/>
                <a:gd name="T56" fmla="*/ 0 w 135"/>
                <a:gd name="T57" fmla="*/ 0 h 340"/>
                <a:gd name="T58" fmla="*/ 0 w 135"/>
                <a:gd name="T59" fmla="*/ 0 h 340"/>
                <a:gd name="T60" fmla="*/ 0 w 135"/>
                <a:gd name="T61" fmla="*/ 0 h 3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5"/>
                <a:gd name="T94" fmla="*/ 0 h 340"/>
                <a:gd name="T95" fmla="*/ 135 w 135"/>
                <a:gd name="T96" fmla="*/ 340 h 34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5" h="340">
                  <a:moveTo>
                    <a:pt x="0" y="15"/>
                  </a:moveTo>
                  <a:lnTo>
                    <a:pt x="0" y="46"/>
                  </a:lnTo>
                  <a:lnTo>
                    <a:pt x="15" y="46"/>
                  </a:lnTo>
                  <a:lnTo>
                    <a:pt x="30" y="77"/>
                  </a:lnTo>
                  <a:lnTo>
                    <a:pt x="45" y="108"/>
                  </a:lnTo>
                  <a:lnTo>
                    <a:pt x="74" y="154"/>
                  </a:lnTo>
                  <a:lnTo>
                    <a:pt x="89" y="170"/>
                  </a:lnTo>
                  <a:lnTo>
                    <a:pt x="89" y="200"/>
                  </a:lnTo>
                  <a:lnTo>
                    <a:pt x="89" y="247"/>
                  </a:lnTo>
                  <a:lnTo>
                    <a:pt x="89" y="262"/>
                  </a:lnTo>
                  <a:lnTo>
                    <a:pt x="74" y="247"/>
                  </a:lnTo>
                  <a:lnTo>
                    <a:pt x="74" y="262"/>
                  </a:lnTo>
                  <a:lnTo>
                    <a:pt x="45" y="293"/>
                  </a:lnTo>
                  <a:lnTo>
                    <a:pt x="60" y="293"/>
                  </a:lnTo>
                  <a:lnTo>
                    <a:pt x="45" y="308"/>
                  </a:lnTo>
                  <a:lnTo>
                    <a:pt x="60" y="339"/>
                  </a:lnTo>
                  <a:lnTo>
                    <a:pt x="74" y="339"/>
                  </a:lnTo>
                  <a:lnTo>
                    <a:pt x="89" y="293"/>
                  </a:lnTo>
                  <a:lnTo>
                    <a:pt x="119" y="262"/>
                  </a:lnTo>
                  <a:lnTo>
                    <a:pt x="134" y="231"/>
                  </a:lnTo>
                  <a:lnTo>
                    <a:pt x="119" y="185"/>
                  </a:lnTo>
                  <a:lnTo>
                    <a:pt x="104" y="154"/>
                  </a:lnTo>
                  <a:lnTo>
                    <a:pt x="60" y="108"/>
                  </a:lnTo>
                  <a:lnTo>
                    <a:pt x="45" y="77"/>
                  </a:lnTo>
                  <a:lnTo>
                    <a:pt x="74" y="62"/>
                  </a:lnTo>
                  <a:lnTo>
                    <a:pt x="89" y="46"/>
                  </a:lnTo>
                  <a:lnTo>
                    <a:pt x="60" y="31"/>
                  </a:lnTo>
                  <a:lnTo>
                    <a:pt x="60" y="15"/>
                  </a:lnTo>
                  <a:lnTo>
                    <a:pt x="45" y="0"/>
                  </a:lnTo>
                  <a:lnTo>
                    <a:pt x="15" y="15"/>
                  </a:lnTo>
                  <a:lnTo>
                    <a:pt x="0" y="15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94" name="Freeform 297"/>
            <p:cNvSpPr>
              <a:spLocks/>
            </p:cNvSpPr>
            <p:nvPr/>
          </p:nvSpPr>
          <p:spPr bwMode="auto">
            <a:xfrm>
              <a:off x="1896" y="1751"/>
              <a:ext cx="33" cy="35"/>
            </a:xfrm>
            <a:custGeom>
              <a:avLst/>
              <a:gdLst>
                <a:gd name="T0" fmla="*/ 0 w 75"/>
                <a:gd name="T1" fmla="*/ 0 h 93"/>
                <a:gd name="T2" fmla="*/ 0 w 75"/>
                <a:gd name="T3" fmla="*/ 0 h 93"/>
                <a:gd name="T4" fmla="*/ 0 w 75"/>
                <a:gd name="T5" fmla="*/ 0 h 93"/>
                <a:gd name="T6" fmla="*/ 0 w 75"/>
                <a:gd name="T7" fmla="*/ 0 h 93"/>
                <a:gd name="T8" fmla="*/ 0 w 75"/>
                <a:gd name="T9" fmla="*/ 0 h 93"/>
                <a:gd name="T10" fmla="*/ 0 w 75"/>
                <a:gd name="T11" fmla="*/ 0 h 93"/>
                <a:gd name="T12" fmla="*/ 0 w 75"/>
                <a:gd name="T13" fmla="*/ 0 h 93"/>
                <a:gd name="T14" fmla="*/ 0 w 75"/>
                <a:gd name="T15" fmla="*/ 0 h 93"/>
                <a:gd name="T16" fmla="*/ 0 w 75"/>
                <a:gd name="T17" fmla="*/ 0 h 93"/>
                <a:gd name="T18" fmla="*/ 0 w 75"/>
                <a:gd name="T19" fmla="*/ 0 h 93"/>
                <a:gd name="T20" fmla="*/ 0 w 75"/>
                <a:gd name="T21" fmla="*/ 0 h 93"/>
                <a:gd name="T22" fmla="*/ 0 w 75"/>
                <a:gd name="T23" fmla="*/ 0 h 93"/>
                <a:gd name="T24" fmla="*/ 0 w 75"/>
                <a:gd name="T25" fmla="*/ 0 h 93"/>
                <a:gd name="T26" fmla="*/ 0 w 75"/>
                <a:gd name="T27" fmla="*/ 0 h 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5"/>
                <a:gd name="T43" fmla="*/ 0 h 93"/>
                <a:gd name="T44" fmla="*/ 75 w 75"/>
                <a:gd name="T45" fmla="*/ 93 h 9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5" h="93">
                  <a:moveTo>
                    <a:pt x="0" y="61"/>
                  </a:moveTo>
                  <a:lnTo>
                    <a:pt x="15" y="61"/>
                  </a:lnTo>
                  <a:lnTo>
                    <a:pt x="15" y="77"/>
                  </a:lnTo>
                  <a:lnTo>
                    <a:pt x="30" y="92"/>
                  </a:lnTo>
                  <a:lnTo>
                    <a:pt x="59" y="61"/>
                  </a:lnTo>
                  <a:lnTo>
                    <a:pt x="59" y="46"/>
                  </a:lnTo>
                  <a:lnTo>
                    <a:pt x="74" y="61"/>
                  </a:lnTo>
                  <a:lnTo>
                    <a:pt x="74" y="46"/>
                  </a:lnTo>
                  <a:lnTo>
                    <a:pt x="74" y="0"/>
                  </a:lnTo>
                  <a:lnTo>
                    <a:pt x="59" y="0"/>
                  </a:lnTo>
                  <a:lnTo>
                    <a:pt x="44" y="0"/>
                  </a:lnTo>
                  <a:lnTo>
                    <a:pt x="15" y="0"/>
                  </a:lnTo>
                  <a:lnTo>
                    <a:pt x="0" y="31"/>
                  </a:lnTo>
                  <a:lnTo>
                    <a:pt x="0" y="61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95" name="Freeform 298"/>
            <p:cNvSpPr>
              <a:spLocks/>
            </p:cNvSpPr>
            <p:nvPr/>
          </p:nvSpPr>
          <p:spPr bwMode="auto">
            <a:xfrm>
              <a:off x="1807" y="1634"/>
              <a:ext cx="65" cy="152"/>
            </a:xfrm>
            <a:custGeom>
              <a:avLst/>
              <a:gdLst>
                <a:gd name="T0" fmla="*/ 0 w 151"/>
                <a:gd name="T1" fmla="*/ 0 h 401"/>
                <a:gd name="T2" fmla="*/ 0 w 151"/>
                <a:gd name="T3" fmla="*/ 0 h 401"/>
                <a:gd name="T4" fmla="*/ 0 w 151"/>
                <a:gd name="T5" fmla="*/ 0 h 401"/>
                <a:gd name="T6" fmla="*/ 0 w 151"/>
                <a:gd name="T7" fmla="*/ 0 h 401"/>
                <a:gd name="T8" fmla="*/ 0 w 151"/>
                <a:gd name="T9" fmla="*/ 0 h 401"/>
                <a:gd name="T10" fmla="*/ 0 w 151"/>
                <a:gd name="T11" fmla="*/ 0 h 401"/>
                <a:gd name="T12" fmla="*/ 0 w 151"/>
                <a:gd name="T13" fmla="*/ 0 h 401"/>
                <a:gd name="T14" fmla="*/ 0 w 151"/>
                <a:gd name="T15" fmla="*/ 0 h 401"/>
                <a:gd name="T16" fmla="*/ 0 w 151"/>
                <a:gd name="T17" fmla="*/ 0 h 401"/>
                <a:gd name="T18" fmla="*/ 0 w 151"/>
                <a:gd name="T19" fmla="*/ 0 h 401"/>
                <a:gd name="T20" fmla="*/ 0 w 151"/>
                <a:gd name="T21" fmla="*/ 0 h 401"/>
                <a:gd name="T22" fmla="*/ 0 w 151"/>
                <a:gd name="T23" fmla="*/ 0 h 401"/>
                <a:gd name="T24" fmla="*/ 0 w 151"/>
                <a:gd name="T25" fmla="*/ 0 h 401"/>
                <a:gd name="T26" fmla="*/ 0 w 151"/>
                <a:gd name="T27" fmla="*/ 0 h 401"/>
                <a:gd name="T28" fmla="*/ 0 w 151"/>
                <a:gd name="T29" fmla="*/ 0 h 401"/>
                <a:gd name="T30" fmla="*/ 0 w 151"/>
                <a:gd name="T31" fmla="*/ 0 h 401"/>
                <a:gd name="T32" fmla="*/ 0 w 151"/>
                <a:gd name="T33" fmla="*/ 0 h 401"/>
                <a:gd name="T34" fmla="*/ 0 w 151"/>
                <a:gd name="T35" fmla="*/ 0 h 401"/>
                <a:gd name="T36" fmla="*/ 0 w 151"/>
                <a:gd name="T37" fmla="*/ 0 h 401"/>
                <a:gd name="T38" fmla="*/ 0 w 151"/>
                <a:gd name="T39" fmla="*/ 0 h 401"/>
                <a:gd name="T40" fmla="*/ 0 w 151"/>
                <a:gd name="T41" fmla="*/ 0 h 401"/>
                <a:gd name="T42" fmla="*/ 0 w 151"/>
                <a:gd name="T43" fmla="*/ 0 h 401"/>
                <a:gd name="T44" fmla="*/ 0 w 151"/>
                <a:gd name="T45" fmla="*/ 0 h 401"/>
                <a:gd name="T46" fmla="*/ 0 w 151"/>
                <a:gd name="T47" fmla="*/ 0 h 401"/>
                <a:gd name="T48" fmla="*/ 0 w 151"/>
                <a:gd name="T49" fmla="*/ 0 h 401"/>
                <a:gd name="T50" fmla="*/ 0 w 151"/>
                <a:gd name="T51" fmla="*/ 0 h 401"/>
                <a:gd name="T52" fmla="*/ 0 w 151"/>
                <a:gd name="T53" fmla="*/ 0 h 401"/>
                <a:gd name="T54" fmla="*/ 0 w 151"/>
                <a:gd name="T55" fmla="*/ 0 h 401"/>
                <a:gd name="T56" fmla="*/ 0 w 151"/>
                <a:gd name="T57" fmla="*/ 0 h 401"/>
                <a:gd name="T58" fmla="*/ 0 w 151"/>
                <a:gd name="T59" fmla="*/ 0 h 401"/>
                <a:gd name="T60" fmla="*/ 0 w 151"/>
                <a:gd name="T61" fmla="*/ 0 h 401"/>
                <a:gd name="T62" fmla="*/ 0 w 151"/>
                <a:gd name="T63" fmla="*/ 0 h 401"/>
                <a:gd name="T64" fmla="*/ 0 w 151"/>
                <a:gd name="T65" fmla="*/ 0 h 401"/>
                <a:gd name="T66" fmla="*/ 0 w 151"/>
                <a:gd name="T67" fmla="*/ 0 h 4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1"/>
                <a:gd name="T103" fmla="*/ 0 h 401"/>
                <a:gd name="T104" fmla="*/ 151 w 151"/>
                <a:gd name="T105" fmla="*/ 401 h 40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1" h="401">
                  <a:moveTo>
                    <a:pt x="150" y="154"/>
                  </a:moveTo>
                  <a:lnTo>
                    <a:pt x="120" y="154"/>
                  </a:lnTo>
                  <a:lnTo>
                    <a:pt x="105" y="92"/>
                  </a:lnTo>
                  <a:lnTo>
                    <a:pt x="90" y="108"/>
                  </a:lnTo>
                  <a:lnTo>
                    <a:pt x="90" y="77"/>
                  </a:lnTo>
                  <a:lnTo>
                    <a:pt x="105" y="62"/>
                  </a:lnTo>
                  <a:lnTo>
                    <a:pt x="90" y="15"/>
                  </a:lnTo>
                  <a:lnTo>
                    <a:pt x="90" y="0"/>
                  </a:lnTo>
                  <a:lnTo>
                    <a:pt x="60" y="0"/>
                  </a:lnTo>
                  <a:lnTo>
                    <a:pt x="45" y="46"/>
                  </a:lnTo>
                  <a:lnTo>
                    <a:pt x="30" y="62"/>
                  </a:lnTo>
                  <a:lnTo>
                    <a:pt x="30" y="108"/>
                  </a:lnTo>
                  <a:lnTo>
                    <a:pt x="15" y="108"/>
                  </a:lnTo>
                  <a:lnTo>
                    <a:pt x="15" y="154"/>
                  </a:lnTo>
                  <a:lnTo>
                    <a:pt x="0" y="154"/>
                  </a:lnTo>
                  <a:lnTo>
                    <a:pt x="15" y="169"/>
                  </a:lnTo>
                  <a:lnTo>
                    <a:pt x="0" y="169"/>
                  </a:lnTo>
                  <a:lnTo>
                    <a:pt x="15" y="200"/>
                  </a:lnTo>
                  <a:lnTo>
                    <a:pt x="30" y="200"/>
                  </a:lnTo>
                  <a:lnTo>
                    <a:pt x="60" y="246"/>
                  </a:lnTo>
                  <a:lnTo>
                    <a:pt x="45" y="277"/>
                  </a:lnTo>
                  <a:lnTo>
                    <a:pt x="75" y="277"/>
                  </a:lnTo>
                  <a:lnTo>
                    <a:pt x="90" y="262"/>
                  </a:lnTo>
                  <a:lnTo>
                    <a:pt x="120" y="308"/>
                  </a:lnTo>
                  <a:lnTo>
                    <a:pt x="120" y="323"/>
                  </a:lnTo>
                  <a:lnTo>
                    <a:pt x="135" y="369"/>
                  </a:lnTo>
                  <a:lnTo>
                    <a:pt x="135" y="400"/>
                  </a:lnTo>
                  <a:lnTo>
                    <a:pt x="150" y="369"/>
                  </a:lnTo>
                  <a:lnTo>
                    <a:pt x="135" y="292"/>
                  </a:lnTo>
                  <a:lnTo>
                    <a:pt x="135" y="262"/>
                  </a:lnTo>
                  <a:lnTo>
                    <a:pt x="105" y="215"/>
                  </a:lnTo>
                  <a:lnTo>
                    <a:pt x="120" y="185"/>
                  </a:lnTo>
                  <a:lnTo>
                    <a:pt x="150" y="185"/>
                  </a:lnTo>
                  <a:lnTo>
                    <a:pt x="150" y="154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96" name="Freeform 299"/>
            <p:cNvSpPr>
              <a:spLocks/>
            </p:cNvSpPr>
            <p:nvPr/>
          </p:nvSpPr>
          <p:spPr bwMode="auto">
            <a:xfrm>
              <a:off x="1872" y="1680"/>
              <a:ext cx="57" cy="71"/>
            </a:xfrm>
            <a:custGeom>
              <a:avLst/>
              <a:gdLst>
                <a:gd name="T0" fmla="*/ 0 w 134"/>
                <a:gd name="T1" fmla="*/ 0 h 186"/>
                <a:gd name="T2" fmla="*/ 0 w 134"/>
                <a:gd name="T3" fmla="*/ 0 h 186"/>
                <a:gd name="T4" fmla="*/ 0 w 134"/>
                <a:gd name="T5" fmla="*/ 0 h 186"/>
                <a:gd name="T6" fmla="*/ 0 w 134"/>
                <a:gd name="T7" fmla="*/ 0 h 186"/>
                <a:gd name="T8" fmla="*/ 0 w 134"/>
                <a:gd name="T9" fmla="*/ 0 h 186"/>
                <a:gd name="T10" fmla="*/ 0 w 134"/>
                <a:gd name="T11" fmla="*/ 0 h 186"/>
                <a:gd name="T12" fmla="*/ 0 w 134"/>
                <a:gd name="T13" fmla="*/ 0 h 186"/>
                <a:gd name="T14" fmla="*/ 0 w 134"/>
                <a:gd name="T15" fmla="*/ 0 h 186"/>
                <a:gd name="T16" fmla="*/ 0 w 134"/>
                <a:gd name="T17" fmla="*/ 0 h 186"/>
                <a:gd name="T18" fmla="*/ 0 w 134"/>
                <a:gd name="T19" fmla="*/ 0 h 186"/>
                <a:gd name="T20" fmla="*/ 0 w 134"/>
                <a:gd name="T21" fmla="*/ 0 h 186"/>
                <a:gd name="T22" fmla="*/ 0 w 134"/>
                <a:gd name="T23" fmla="*/ 0 h 186"/>
                <a:gd name="T24" fmla="*/ 0 w 134"/>
                <a:gd name="T25" fmla="*/ 0 h 186"/>
                <a:gd name="T26" fmla="*/ 0 w 134"/>
                <a:gd name="T27" fmla="*/ 0 h 186"/>
                <a:gd name="T28" fmla="*/ 0 w 134"/>
                <a:gd name="T29" fmla="*/ 0 h 186"/>
                <a:gd name="T30" fmla="*/ 0 w 134"/>
                <a:gd name="T31" fmla="*/ 0 h 186"/>
                <a:gd name="T32" fmla="*/ 0 w 134"/>
                <a:gd name="T33" fmla="*/ 0 h 186"/>
                <a:gd name="T34" fmla="*/ 0 w 134"/>
                <a:gd name="T35" fmla="*/ 0 h 186"/>
                <a:gd name="T36" fmla="*/ 0 w 134"/>
                <a:gd name="T37" fmla="*/ 0 h 186"/>
                <a:gd name="T38" fmla="*/ 0 w 134"/>
                <a:gd name="T39" fmla="*/ 0 h 186"/>
                <a:gd name="T40" fmla="*/ 0 w 134"/>
                <a:gd name="T41" fmla="*/ 0 h 186"/>
                <a:gd name="T42" fmla="*/ 0 w 134"/>
                <a:gd name="T43" fmla="*/ 0 h 186"/>
                <a:gd name="T44" fmla="*/ 0 w 134"/>
                <a:gd name="T45" fmla="*/ 0 h 18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4"/>
                <a:gd name="T70" fmla="*/ 0 h 186"/>
                <a:gd name="T71" fmla="*/ 134 w 134"/>
                <a:gd name="T72" fmla="*/ 186 h 18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4" h="186">
                  <a:moveTo>
                    <a:pt x="0" y="31"/>
                  </a:moveTo>
                  <a:lnTo>
                    <a:pt x="0" y="62"/>
                  </a:lnTo>
                  <a:lnTo>
                    <a:pt x="0" y="77"/>
                  </a:lnTo>
                  <a:lnTo>
                    <a:pt x="15" y="77"/>
                  </a:lnTo>
                  <a:lnTo>
                    <a:pt x="30" y="108"/>
                  </a:lnTo>
                  <a:lnTo>
                    <a:pt x="44" y="123"/>
                  </a:lnTo>
                  <a:lnTo>
                    <a:pt x="59" y="108"/>
                  </a:lnTo>
                  <a:lnTo>
                    <a:pt x="74" y="123"/>
                  </a:lnTo>
                  <a:lnTo>
                    <a:pt x="89" y="139"/>
                  </a:lnTo>
                  <a:lnTo>
                    <a:pt x="103" y="170"/>
                  </a:lnTo>
                  <a:lnTo>
                    <a:pt x="118" y="185"/>
                  </a:lnTo>
                  <a:lnTo>
                    <a:pt x="133" y="185"/>
                  </a:lnTo>
                  <a:lnTo>
                    <a:pt x="133" y="154"/>
                  </a:lnTo>
                  <a:lnTo>
                    <a:pt x="118" y="139"/>
                  </a:lnTo>
                  <a:lnTo>
                    <a:pt x="89" y="93"/>
                  </a:lnTo>
                  <a:lnTo>
                    <a:pt x="74" y="62"/>
                  </a:lnTo>
                  <a:lnTo>
                    <a:pt x="59" y="31"/>
                  </a:lnTo>
                  <a:lnTo>
                    <a:pt x="44" y="31"/>
                  </a:lnTo>
                  <a:lnTo>
                    <a:pt x="44" y="0"/>
                  </a:lnTo>
                  <a:lnTo>
                    <a:pt x="30" y="15"/>
                  </a:lnTo>
                  <a:lnTo>
                    <a:pt x="30" y="31"/>
                  </a:lnTo>
                  <a:lnTo>
                    <a:pt x="15" y="46"/>
                  </a:lnTo>
                  <a:lnTo>
                    <a:pt x="0" y="31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97" name="Oval 300"/>
            <p:cNvSpPr>
              <a:spLocks noChangeArrowheads="1"/>
            </p:cNvSpPr>
            <p:nvPr/>
          </p:nvSpPr>
          <p:spPr bwMode="auto">
            <a:xfrm>
              <a:off x="1986" y="1668"/>
              <a:ext cx="1" cy="6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>
                <a:spcBef>
                  <a:spcPct val="50000"/>
                </a:spcBef>
              </a:pPr>
              <a:endParaRPr lang="en-US" sz="4000" dirty="0">
                <a:solidFill>
                  <a:srgbClr val="000000"/>
                </a:solidFill>
              </a:endParaRPr>
            </a:p>
          </p:txBody>
        </p:sp>
        <p:sp>
          <p:nvSpPr>
            <p:cNvPr id="298" name="Oval 301"/>
            <p:cNvSpPr>
              <a:spLocks noChangeArrowheads="1"/>
            </p:cNvSpPr>
            <p:nvPr/>
          </p:nvSpPr>
          <p:spPr bwMode="auto">
            <a:xfrm>
              <a:off x="1974" y="1668"/>
              <a:ext cx="5" cy="6"/>
            </a:xfrm>
            <a:prstGeom prst="ellipse">
              <a:avLst/>
            </a:pr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4000" dirty="0">
                <a:solidFill>
                  <a:srgbClr val="000000"/>
                </a:solidFill>
              </a:endParaRPr>
            </a:p>
          </p:txBody>
        </p:sp>
        <p:sp>
          <p:nvSpPr>
            <p:cNvPr id="299" name="Freeform 302"/>
            <p:cNvSpPr>
              <a:spLocks/>
            </p:cNvSpPr>
            <p:nvPr/>
          </p:nvSpPr>
          <p:spPr bwMode="auto">
            <a:xfrm>
              <a:off x="1813" y="1367"/>
              <a:ext cx="13" cy="35"/>
            </a:xfrm>
            <a:custGeom>
              <a:avLst/>
              <a:gdLst>
                <a:gd name="T0" fmla="*/ 0 w 30"/>
                <a:gd name="T1" fmla="*/ 0 h 93"/>
                <a:gd name="T2" fmla="*/ 0 w 30"/>
                <a:gd name="T3" fmla="*/ 0 h 93"/>
                <a:gd name="T4" fmla="*/ 0 w 30"/>
                <a:gd name="T5" fmla="*/ 0 h 93"/>
                <a:gd name="T6" fmla="*/ 0 w 30"/>
                <a:gd name="T7" fmla="*/ 0 h 93"/>
                <a:gd name="T8" fmla="*/ 0 w 30"/>
                <a:gd name="T9" fmla="*/ 0 h 93"/>
                <a:gd name="T10" fmla="*/ 0 w 30"/>
                <a:gd name="T11" fmla="*/ 0 h 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93"/>
                <a:gd name="T20" fmla="*/ 30 w 30"/>
                <a:gd name="T21" fmla="*/ 93 h 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93">
                  <a:moveTo>
                    <a:pt x="15" y="0"/>
                  </a:moveTo>
                  <a:lnTo>
                    <a:pt x="15" y="46"/>
                  </a:lnTo>
                  <a:lnTo>
                    <a:pt x="0" y="92"/>
                  </a:lnTo>
                  <a:lnTo>
                    <a:pt x="29" y="92"/>
                  </a:lnTo>
                  <a:lnTo>
                    <a:pt x="29" y="46"/>
                  </a:lnTo>
                  <a:lnTo>
                    <a:pt x="15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00" name="Line 303"/>
            <p:cNvSpPr>
              <a:spLocks noChangeShapeType="1"/>
            </p:cNvSpPr>
            <p:nvPr/>
          </p:nvSpPr>
          <p:spPr bwMode="auto">
            <a:xfrm>
              <a:off x="2031" y="1524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01" name="Line 304"/>
            <p:cNvSpPr>
              <a:spLocks noChangeShapeType="1"/>
            </p:cNvSpPr>
            <p:nvPr/>
          </p:nvSpPr>
          <p:spPr bwMode="auto">
            <a:xfrm>
              <a:off x="2038" y="1524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02" name="Line 305"/>
            <p:cNvSpPr>
              <a:spLocks noChangeShapeType="1"/>
            </p:cNvSpPr>
            <p:nvPr/>
          </p:nvSpPr>
          <p:spPr bwMode="auto">
            <a:xfrm flipV="1">
              <a:off x="2038" y="1517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03" name="Line 306"/>
            <p:cNvSpPr>
              <a:spLocks noChangeShapeType="1"/>
            </p:cNvSpPr>
            <p:nvPr/>
          </p:nvSpPr>
          <p:spPr bwMode="auto">
            <a:xfrm>
              <a:off x="2038" y="1518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04" name="Line 307"/>
            <p:cNvSpPr>
              <a:spLocks noChangeShapeType="1"/>
            </p:cNvSpPr>
            <p:nvPr/>
          </p:nvSpPr>
          <p:spPr bwMode="auto">
            <a:xfrm>
              <a:off x="2038" y="1518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05" name="Line 308"/>
            <p:cNvSpPr>
              <a:spLocks noChangeShapeType="1"/>
            </p:cNvSpPr>
            <p:nvPr/>
          </p:nvSpPr>
          <p:spPr bwMode="auto">
            <a:xfrm>
              <a:off x="2044" y="1518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06" name="Line 309"/>
            <p:cNvSpPr>
              <a:spLocks noChangeShapeType="1"/>
            </p:cNvSpPr>
            <p:nvPr/>
          </p:nvSpPr>
          <p:spPr bwMode="auto">
            <a:xfrm>
              <a:off x="2044" y="1518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07" name="Freeform 310"/>
            <p:cNvSpPr>
              <a:spLocks/>
            </p:cNvSpPr>
            <p:nvPr/>
          </p:nvSpPr>
          <p:spPr bwMode="auto">
            <a:xfrm>
              <a:off x="2031" y="1518"/>
              <a:ext cx="26" cy="40"/>
            </a:xfrm>
            <a:custGeom>
              <a:avLst/>
              <a:gdLst>
                <a:gd name="T0" fmla="*/ 0 w 61"/>
                <a:gd name="T1" fmla="*/ 0 h 108"/>
                <a:gd name="T2" fmla="*/ 0 w 61"/>
                <a:gd name="T3" fmla="*/ 0 h 108"/>
                <a:gd name="T4" fmla="*/ 0 w 61"/>
                <a:gd name="T5" fmla="*/ 0 h 108"/>
                <a:gd name="T6" fmla="*/ 0 w 61"/>
                <a:gd name="T7" fmla="*/ 0 h 108"/>
                <a:gd name="T8" fmla="*/ 0 w 61"/>
                <a:gd name="T9" fmla="*/ 0 h 108"/>
                <a:gd name="T10" fmla="*/ 0 w 61"/>
                <a:gd name="T11" fmla="*/ 0 h 108"/>
                <a:gd name="T12" fmla="*/ 0 w 61"/>
                <a:gd name="T13" fmla="*/ 0 h 108"/>
                <a:gd name="T14" fmla="*/ 0 w 61"/>
                <a:gd name="T15" fmla="*/ 0 h 108"/>
                <a:gd name="T16" fmla="*/ 0 w 61"/>
                <a:gd name="T17" fmla="*/ 0 h 108"/>
                <a:gd name="T18" fmla="*/ 0 w 61"/>
                <a:gd name="T19" fmla="*/ 0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108"/>
                <a:gd name="T32" fmla="*/ 61 w 61"/>
                <a:gd name="T33" fmla="*/ 108 h 1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108">
                  <a:moveTo>
                    <a:pt x="30" y="0"/>
                  </a:moveTo>
                  <a:lnTo>
                    <a:pt x="0" y="15"/>
                  </a:lnTo>
                  <a:lnTo>
                    <a:pt x="15" y="31"/>
                  </a:lnTo>
                  <a:lnTo>
                    <a:pt x="0" y="46"/>
                  </a:lnTo>
                  <a:lnTo>
                    <a:pt x="15" y="46"/>
                  </a:lnTo>
                  <a:lnTo>
                    <a:pt x="15" y="107"/>
                  </a:lnTo>
                  <a:lnTo>
                    <a:pt x="60" y="76"/>
                  </a:lnTo>
                  <a:lnTo>
                    <a:pt x="60" y="46"/>
                  </a:lnTo>
                  <a:lnTo>
                    <a:pt x="60" y="31"/>
                  </a:lnTo>
                  <a:lnTo>
                    <a:pt x="30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08" name="Freeform 311"/>
            <p:cNvSpPr>
              <a:spLocks/>
            </p:cNvSpPr>
            <p:nvPr/>
          </p:nvSpPr>
          <p:spPr bwMode="auto">
            <a:xfrm>
              <a:off x="2012" y="1471"/>
              <a:ext cx="32" cy="53"/>
            </a:xfrm>
            <a:custGeom>
              <a:avLst/>
              <a:gdLst>
                <a:gd name="T0" fmla="*/ 0 w 75"/>
                <a:gd name="T1" fmla="*/ 0 h 139"/>
                <a:gd name="T2" fmla="*/ 0 w 75"/>
                <a:gd name="T3" fmla="*/ 0 h 139"/>
                <a:gd name="T4" fmla="*/ 0 w 75"/>
                <a:gd name="T5" fmla="*/ 0 h 139"/>
                <a:gd name="T6" fmla="*/ 0 w 75"/>
                <a:gd name="T7" fmla="*/ 0 h 139"/>
                <a:gd name="T8" fmla="*/ 0 w 75"/>
                <a:gd name="T9" fmla="*/ 0 h 139"/>
                <a:gd name="T10" fmla="*/ 0 w 75"/>
                <a:gd name="T11" fmla="*/ 0 h 139"/>
                <a:gd name="T12" fmla="*/ 0 w 75"/>
                <a:gd name="T13" fmla="*/ 0 h 139"/>
                <a:gd name="T14" fmla="*/ 0 w 75"/>
                <a:gd name="T15" fmla="*/ 0 h 139"/>
                <a:gd name="T16" fmla="*/ 0 w 75"/>
                <a:gd name="T17" fmla="*/ 0 h 139"/>
                <a:gd name="T18" fmla="*/ 0 w 75"/>
                <a:gd name="T19" fmla="*/ 0 h 139"/>
                <a:gd name="T20" fmla="*/ 0 w 75"/>
                <a:gd name="T21" fmla="*/ 0 h 139"/>
                <a:gd name="T22" fmla="*/ 0 w 75"/>
                <a:gd name="T23" fmla="*/ 0 h 139"/>
                <a:gd name="T24" fmla="*/ 0 w 75"/>
                <a:gd name="T25" fmla="*/ 0 h 139"/>
                <a:gd name="T26" fmla="*/ 0 w 75"/>
                <a:gd name="T27" fmla="*/ 0 h 139"/>
                <a:gd name="T28" fmla="*/ 0 w 75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5"/>
                <a:gd name="T46" fmla="*/ 0 h 139"/>
                <a:gd name="T47" fmla="*/ 75 w 75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5" h="139">
                  <a:moveTo>
                    <a:pt x="74" y="0"/>
                  </a:moveTo>
                  <a:lnTo>
                    <a:pt x="44" y="0"/>
                  </a:lnTo>
                  <a:lnTo>
                    <a:pt x="30" y="46"/>
                  </a:lnTo>
                  <a:lnTo>
                    <a:pt x="0" y="46"/>
                  </a:lnTo>
                  <a:lnTo>
                    <a:pt x="0" y="92"/>
                  </a:lnTo>
                  <a:lnTo>
                    <a:pt x="15" y="107"/>
                  </a:lnTo>
                  <a:lnTo>
                    <a:pt x="0" y="123"/>
                  </a:lnTo>
                  <a:lnTo>
                    <a:pt x="30" y="138"/>
                  </a:lnTo>
                  <a:lnTo>
                    <a:pt x="44" y="138"/>
                  </a:lnTo>
                  <a:lnTo>
                    <a:pt x="74" y="123"/>
                  </a:lnTo>
                  <a:lnTo>
                    <a:pt x="59" y="107"/>
                  </a:lnTo>
                  <a:lnTo>
                    <a:pt x="44" y="92"/>
                  </a:lnTo>
                  <a:lnTo>
                    <a:pt x="74" y="46"/>
                  </a:lnTo>
                  <a:lnTo>
                    <a:pt x="59" y="31"/>
                  </a:lnTo>
                  <a:lnTo>
                    <a:pt x="74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09" name="Freeform 312"/>
            <p:cNvSpPr>
              <a:spLocks/>
            </p:cNvSpPr>
            <p:nvPr/>
          </p:nvSpPr>
          <p:spPr bwMode="auto">
            <a:xfrm>
              <a:off x="2070" y="1478"/>
              <a:ext cx="70" cy="75"/>
            </a:xfrm>
            <a:custGeom>
              <a:avLst/>
              <a:gdLst>
                <a:gd name="T0" fmla="*/ 0 w 165"/>
                <a:gd name="T1" fmla="*/ 0 h 200"/>
                <a:gd name="T2" fmla="*/ 0 w 165"/>
                <a:gd name="T3" fmla="*/ 0 h 200"/>
                <a:gd name="T4" fmla="*/ 0 w 165"/>
                <a:gd name="T5" fmla="*/ 0 h 200"/>
                <a:gd name="T6" fmla="*/ 0 w 165"/>
                <a:gd name="T7" fmla="*/ 0 h 200"/>
                <a:gd name="T8" fmla="*/ 0 w 165"/>
                <a:gd name="T9" fmla="*/ 0 h 200"/>
                <a:gd name="T10" fmla="*/ 0 w 165"/>
                <a:gd name="T11" fmla="*/ 0 h 200"/>
                <a:gd name="T12" fmla="*/ 0 w 165"/>
                <a:gd name="T13" fmla="*/ 0 h 200"/>
                <a:gd name="T14" fmla="*/ 0 w 165"/>
                <a:gd name="T15" fmla="*/ 0 h 200"/>
                <a:gd name="T16" fmla="*/ 0 w 165"/>
                <a:gd name="T17" fmla="*/ 0 h 200"/>
                <a:gd name="T18" fmla="*/ 0 w 165"/>
                <a:gd name="T19" fmla="*/ 0 h 200"/>
                <a:gd name="T20" fmla="*/ 0 w 165"/>
                <a:gd name="T21" fmla="*/ 0 h 200"/>
                <a:gd name="T22" fmla="*/ 0 w 165"/>
                <a:gd name="T23" fmla="*/ 0 h 200"/>
                <a:gd name="T24" fmla="*/ 0 w 165"/>
                <a:gd name="T25" fmla="*/ 0 h 200"/>
                <a:gd name="T26" fmla="*/ 0 w 165"/>
                <a:gd name="T27" fmla="*/ 0 h 200"/>
                <a:gd name="T28" fmla="*/ 0 w 165"/>
                <a:gd name="T29" fmla="*/ 0 h 200"/>
                <a:gd name="T30" fmla="*/ 0 w 165"/>
                <a:gd name="T31" fmla="*/ 0 h 200"/>
                <a:gd name="T32" fmla="*/ 0 w 165"/>
                <a:gd name="T33" fmla="*/ 0 h 200"/>
                <a:gd name="T34" fmla="*/ 0 w 165"/>
                <a:gd name="T35" fmla="*/ 0 h 200"/>
                <a:gd name="T36" fmla="*/ 0 w 165"/>
                <a:gd name="T37" fmla="*/ 0 h 200"/>
                <a:gd name="T38" fmla="*/ 0 w 165"/>
                <a:gd name="T39" fmla="*/ 0 h 200"/>
                <a:gd name="T40" fmla="*/ 0 w 165"/>
                <a:gd name="T41" fmla="*/ 0 h 200"/>
                <a:gd name="T42" fmla="*/ 0 w 165"/>
                <a:gd name="T43" fmla="*/ 0 h 200"/>
                <a:gd name="T44" fmla="*/ 0 w 165"/>
                <a:gd name="T45" fmla="*/ 0 h 2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5"/>
                <a:gd name="T70" fmla="*/ 0 h 200"/>
                <a:gd name="T71" fmla="*/ 165 w 165"/>
                <a:gd name="T72" fmla="*/ 200 h 2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5" h="200">
                  <a:moveTo>
                    <a:pt x="119" y="0"/>
                  </a:moveTo>
                  <a:lnTo>
                    <a:pt x="104" y="31"/>
                  </a:lnTo>
                  <a:lnTo>
                    <a:pt x="119" y="46"/>
                  </a:lnTo>
                  <a:lnTo>
                    <a:pt x="119" y="92"/>
                  </a:lnTo>
                  <a:lnTo>
                    <a:pt x="104" y="122"/>
                  </a:lnTo>
                  <a:lnTo>
                    <a:pt x="89" y="107"/>
                  </a:lnTo>
                  <a:lnTo>
                    <a:pt x="75" y="153"/>
                  </a:lnTo>
                  <a:lnTo>
                    <a:pt x="60" y="153"/>
                  </a:lnTo>
                  <a:lnTo>
                    <a:pt x="30" y="153"/>
                  </a:lnTo>
                  <a:lnTo>
                    <a:pt x="0" y="199"/>
                  </a:lnTo>
                  <a:lnTo>
                    <a:pt x="15" y="199"/>
                  </a:lnTo>
                  <a:lnTo>
                    <a:pt x="30" y="199"/>
                  </a:lnTo>
                  <a:lnTo>
                    <a:pt x="75" y="184"/>
                  </a:lnTo>
                  <a:lnTo>
                    <a:pt x="89" y="199"/>
                  </a:lnTo>
                  <a:lnTo>
                    <a:pt x="104" y="184"/>
                  </a:lnTo>
                  <a:lnTo>
                    <a:pt x="104" y="168"/>
                  </a:lnTo>
                  <a:lnTo>
                    <a:pt x="119" y="184"/>
                  </a:lnTo>
                  <a:lnTo>
                    <a:pt x="134" y="168"/>
                  </a:lnTo>
                  <a:lnTo>
                    <a:pt x="164" y="153"/>
                  </a:lnTo>
                  <a:lnTo>
                    <a:pt x="149" y="77"/>
                  </a:lnTo>
                  <a:lnTo>
                    <a:pt x="164" y="77"/>
                  </a:lnTo>
                  <a:lnTo>
                    <a:pt x="149" y="31"/>
                  </a:lnTo>
                  <a:lnTo>
                    <a:pt x="119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10" name="Freeform 313"/>
            <p:cNvSpPr>
              <a:spLocks/>
            </p:cNvSpPr>
            <p:nvPr/>
          </p:nvSpPr>
          <p:spPr bwMode="auto">
            <a:xfrm>
              <a:off x="2101" y="1431"/>
              <a:ext cx="39" cy="47"/>
            </a:xfrm>
            <a:custGeom>
              <a:avLst/>
              <a:gdLst>
                <a:gd name="T0" fmla="*/ 0 w 91"/>
                <a:gd name="T1" fmla="*/ 0 h 125"/>
                <a:gd name="T2" fmla="*/ 0 w 91"/>
                <a:gd name="T3" fmla="*/ 0 h 125"/>
                <a:gd name="T4" fmla="*/ 0 w 91"/>
                <a:gd name="T5" fmla="*/ 0 h 125"/>
                <a:gd name="T6" fmla="*/ 0 w 91"/>
                <a:gd name="T7" fmla="*/ 0 h 125"/>
                <a:gd name="T8" fmla="*/ 0 w 91"/>
                <a:gd name="T9" fmla="*/ 0 h 125"/>
                <a:gd name="T10" fmla="*/ 0 w 91"/>
                <a:gd name="T11" fmla="*/ 0 h 125"/>
                <a:gd name="T12" fmla="*/ 0 w 91"/>
                <a:gd name="T13" fmla="*/ 0 h 125"/>
                <a:gd name="T14" fmla="*/ 0 w 91"/>
                <a:gd name="T15" fmla="*/ 0 h 125"/>
                <a:gd name="T16" fmla="*/ 0 w 91"/>
                <a:gd name="T17" fmla="*/ 0 h 125"/>
                <a:gd name="T18" fmla="*/ 0 w 91"/>
                <a:gd name="T19" fmla="*/ 0 h 125"/>
                <a:gd name="T20" fmla="*/ 0 w 91"/>
                <a:gd name="T21" fmla="*/ 0 h 125"/>
                <a:gd name="T22" fmla="*/ 0 w 91"/>
                <a:gd name="T23" fmla="*/ 0 h 125"/>
                <a:gd name="T24" fmla="*/ 0 w 91"/>
                <a:gd name="T25" fmla="*/ 0 h 125"/>
                <a:gd name="T26" fmla="*/ 0 w 91"/>
                <a:gd name="T27" fmla="*/ 0 h 1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1"/>
                <a:gd name="T43" fmla="*/ 0 h 125"/>
                <a:gd name="T44" fmla="*/ 91 w 91"/>
                <a:gd name="T45" fmla="*/ 125 h 12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1" h="125">
                  <a:moveTo>
                    <a:pt x="15" y="0"/>
                  </a:moveTo>
                  <a:lnTo>
                    <a:pt x="30" y="62"/>
                  </a:lnTo>
                  <a:lnTo>
                    <a:pt x="15" y="62"/>
                  </a:lnTo>
                  <a:lnTo>
                    <a:pt x="0" y="78"/>
                  </a:lnTo>
                  <a:lnTo>
                    <a:pt x="0" y="109"/>
                  </a:lnTo>
                  <a:lnTo>
                    <a:pt x="30" y="124"/>
                  </a:lnTo>
                  <a:lnTo>
                    <a:pt x="45" y="93"/>
                  </a:lnTo>
                  <a:lnTo>
                    <a:pt x="30" y="78"/>
                  </a:lnTo>
                  <a:lnTo>
                    <a:pt x="75" y="78"/>
                  </a:lnTo>
                  <a:lnTo>
                    <a:pt x="75" y="62"/>
                  </a:lnTo>
                  <a:lnTo>
                    <a:pt x="90" y="47"/>
                  </a:lnTo>
                  <a:lnTo>
                    <a:pt x="75" y="16"/>
                  </a:lnTo>
                  <a:lnTo>
                    <a:pt x="60" y="16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11" name="Freeform 314"/>
            <p:cNvSpPr>
              <a:spLocks/>
            </p:cNvSpPr>
            <p:nvPr/>
          </p:nvSpPr>
          <p:spPr bwMode="auto">
            <a:xfrm>
              <a:off x="2070" y="1558"/>
              <a:ext cx="12" cy="24"/>
            </a:xfrm>
            <a:custGeom>
              <a:avLst/>
              <a:gdLst>
                <a:gd name="T0" fmla="*/ 0 w 30"/>
                <a:gd name="T1" fmla="*/ 0 h 63"/>
                <a:gd name="T2" fmla="*/ 0 w 30"/>
                <a:gd name="T3" fmla="*/ 0 h 63"/>
                <a:gd name="T4" fmla="*/ 0 w 30"/>
                <a:gd name="T5" fmla="*/ 0 h 63"/>
                <a:gd name="T6" fmla="*/ 0 w 30"/>
                <a:gd name="T7" fmla="*/ 0 h 63"/>
                <a:gd name="T8" fmla="*/ 0 w 30"/>
                <a:gd name="T9" fmla="*/ 0 h 63"/>
                <a:gd name="T10" fmla="*/ 0 w 30"/>
                <a:gd name="T11" fmla="*/ 0 h 63"/>
                <a:gd name="T12" fmla="*/ 0 w 30"/>
                <a:gd name="T13" fmla="*/ 0 h 63"/>
                <a:gd name="T14" fmla="*/ 0 w 30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63"/>
                <a:gd name="T26" fmla="*/ 30 w 30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63">
                  <a:moveTo>
                    <a:pt x="0" y="16"/>
                  </a:moveTo>
                  <a:lnTo>
                    <a:pt x="0" y="31"/>
                  </a:lnTo>
                  <a:lnTo>
                    <a:pt x="15" y="16"/>
                  </a:lnTo>
                  <a:lnTo>
                    <a:pt x="15" y="62"/>
                  </a:lnTo>
                  <a:lnTo>
                    <a:pt x="29" y="62"/>
                  </a:lnTo>
                  <a:lnTo>
                    <a:pt x="29" y="16"/>
                  </a:lnTo>
                  <a:lnTo>
                    <a:pt x="15" y="0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12" name="Freeform 315"/>
            <p:cNvSpPr>
              <a:spLocks/>
            </p:cNvSpPr>
            <p:nvPr/>
          </p:nvSpPr>
          <p:spPr bwMode="auto">
            <a:xfrm>
              <a:off x="2081" y="1552"/>
              <a:ext cx="20" cy="13"/>
            </a:xfrm>
            <a:custGeom>
              <a:avLst/>
              <a:gdLst>
                <a:gd name="T0" fmla="*/ 0 w 46"/>
                <a:gd name="T1" fmla="*/ 0 h 32"/>
                <a:gd name="T2" fmla="*/ 0 w 46"/>
                <a:gd name="T3" fmla="*/ 0 h 32"/>
                <a:gd name="T4" fmla="*/ 0 w 46"/>
                <a:gd name="T5" fmla="*/ 0 h 32"/>
                <a:gd name="T6" fmla="*/ 0 w 46"/>
                <a:gd name="T7" fmla="*/ 0 h 32"/>
                <a:gd name="T8" fmla="*/ 0 w 46"/>
                <a:gd name="T9" fmla="*/ 0 h 32"/>
                <a:gd name="T10" fmla="*/ 0 w 46"/>
                <a:gd name="T11" fmla="*/ 0 h 32"/>
                <a:gd name="T12" fmla="*/ 0 w 46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32"/>
                <a:gd name="T23" fmla="*/ 46 w 46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32">
                  <a:moveTo>
                    <a:pt x="15" y="31"/>
                  </a:moveTo>
                  <a:lnTo>
                    <a:pt x="30" y="16"/>
                  </a:lnTo>
                  <a:lnTo>
                    <a:pt x="45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0" y="16"/>
                  </a:lnTo>
                  <a:lnTo>
                    <a:pt x="15" y="31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13" name="Freeform 316"/>
            <p:cNvSpPr>
              <a:spLocks/>
            </p:cNvSpPr>
            <p:nvPr/>
          </p:nvSpPr>
          <p:spPr bwMode="auto">
            <a:xfrm>
              <a:off x="1724" y="1797"/>
              <a:ext cx="13" cy="30"/>
            </a:xfrm>
            <a:custGeom>
              <a:avLst/>
              <a:gdLst>
                <a:gd name="T0" fmla="*/ 0 w 30"/>
                <a:gd name="T1" fmla="*/ 0 h 78"/>
                <a:gd name="T2" fmla="*/ 0 w 30"/>
                <a:gd name="T3" fmla="*/ 0 h 78"/>
                <a:gd name="T4" fmla="*/ 0 w 30"/>
                <a:gd name="T5" fmla="*/ 0 h 78"/>
                <a:gd name="T6" fmla="*/ 0 w 30"/>
                <a:gd name="T7" fmla="*/ 0 h 78"/>
                <a:gd name="T8" fmla="*/ 0 w 30"/>
                <a:gd name="T9" fmla="*/ 0 h 78"/>
                <a:gd name="T10" fmla="*/ 0 w 30"/>
                <a:gd name="T11" fmla="*/ 0 h 78"/>
                <a:gd name="T12" fmla="*/ 0 w 30"/>
                <a:gd name="T13" fmla="*/ 0 h 78"/>
                <a:gd name="T14" fmla="*/ 0 w 30"/>
                <a:gd name="T15" fmla="*/ 0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78"/>
                <a:gd name="T26" fmla="*/ 30 w 30"/>
                <a:gd name="T27" fmla="*/ 78 h 7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78">
                  <a:moveTo>
                    <a:pt x="0" y="0"/>
                  </a:moveTo>
                  <a:lnTo>
                    <a:pt x="0" y="31"/>
                  </a:lnTo>
                  <a:lnTo>
                    <a:pt x="0" y="62"/>
                  </a:lnTo>
                  <a:lnTo>
                    <a:pt x="15" y="77"/>
                  </a:lnTo>
                  <a:lnTo>
                    <a:pt x="29" y="62"/>
                  </a:lnTo>
                  <a:lnTo>
                    <a:pt x="29" y="46"/>
                  </a:lnTo>
                  <a:lnTo>
                    <a:pt x="15" y="15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14" name="Freeform 317"/>
            <p:cNvSpPr>
              <a:spLocks/>
            </p:cNvSpPr>
            <p:nvPr/>
          </p:nvSpPr>
          <p:spPr bwMode="auto">
            <a:xfrm>
              <a:off x="2018" y="1652"/>
              <a:ext cx="13" cy="23"/>
            </a:xfrm>
            <a:custGeom>
              <a:avLst/>
              <a:gdLst>
                <a:gd name="T0" fmla="*/ 0 w 30"/>
                <a:gd name="T1" fmla="*/ 0 h 62"/>
                <a:gd name="T2" fmla="*/ 0 w 30"/>
                <a:gd name="T3" fmla="*/ 0 h 62"/>
                <a:gd name="T4" fmla="*/ 0 w 30"/>
                <a:gd name="T5" fmla="*/ 0 h 62"/>
                <a:gd name="T6" fmla="*/ 0 w 30"/>
                <a:gd name="T7" fmla="*/ 0 h 62"/>
                <a:gd name="T8" fmla="*/ 0 w 30"/>
                <a:gd name="T9" fmla="*/ 0 h 62"/>
                <a:gd name="T10" fmla="*/ 0 w 30"/>
                <a:gd name="T11" fmla="*/ 0 h 62"/>
                <a:gd name="T12" fmla="*/ 0 w 30"/>
                <a:gd name="T13" fmla="*/ 0 h 62"/>
                <a:gd name="T14" fmla="*/ 0 w 30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62"/>
                <a:gd name="T26" fmla="*/ 30 w 30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62">
                  <a:moveTo>
                    <a:pt x="15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5" y="61"/>
                  </a:lnTo>
                  <a:lnTo>
                    <a:pt x="15" y="46"/>
                  </a:lnTo>
                  <a:lnTo>
                    <a:pt x="29" y="46"/>
                  </a:lnTo>
                  <a:lnTo>
                    <a:pt x="29" y="0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15" name="Freeform 318"/>
            <p:cNvSpPr>
              <a:spLocks/>
            </p:cNvSpPr>
            <p:nvPr/>
          </p:nvSpPr>
          <p:spPr bwMode="auto">
            <a:xfrm>
              <a:off x="1960" y="1814"/>
              <a:ext cx="65" cy="53"/>
            </a:xfrm>
            <a:custGeom>
              <a:avLst/>
              <a:gdLst>
                <a:gd name="T0" fmla="*/ 0 w 151"/>
                <a:gd name="T1" fmla="*/ 0 h 140"/>
                <a:gd name="T2" fmla="*/ 0 w 151"/>
                <a:gd name="T3" fmla="*/ 0 h 140"/>
                <a:gd name="T4" fmla="*/ 0 w 151"/>
                <a:gd name="T5" fmla="*/ 0 h 140"/>
                <a:gd name="T6" fmla="*/ 0 w 151"/>
                <a:gd name="T7" fmla="*/ 0 h 140"/>
                <a:gd name="T8" fmla="*/ 0 w 151"/>
                <a:gd name="T9" fmla="*/ 0 h 140"/>
                <a:gd name="T10" fmla="*/ 0 w 151"/>
                <a:gd name="T11" fmla="*/ 0 h 140"/>
                <a:gd name="T12" fmla="*/ 0 w 151"/>
                <a:gd name="T13" fmla="*/ 0 h 140"/>
                <a:gd name="T14" fmla="*/ 0 w 151"/>
                <a:gd name="T15" fmla="*/ 0 h 140"/>
                <a:gd name="T16" fmla="*/ 0 w 151"/>
                <a:gd name="T17" fmla="*/ 0 h 140"/>
                <a:gd name="T18" fmla="*/ 0 w 151"/>
                <a:gd name="T19" fmla="*/ 0 h 140"/>
                <a:gd name="T20" fmla="*/ 0 w 151"/>
                <a:gd name="T21" fmla="*/ 0 h 140"/>
                <a:gd name="T22" fmla="*/ 0 w 151"/>
                <a:gd name="T23" fmla="*/ 0 h 140"/>
                <a:gd name="T24" fmla="*/ 0 w 151"/>
                <a:gd name="T25" fmla="*/ 0 h 140"/>
                <a:gd name="T26" fmla="*/ 0 w 151"/>
                <a:gd name="T27" fmla="*/ 0 h 140"/>
                <a:gd name="T28" fmla="*/ 0 w 151"/>
                <a:gd name="T29" fmla="*/ 0 h 140"/>
                <a:gd name="T30" fmla="*/ 0 w 151"/>
                <a:gd name="T31" fmla="*/ 0 h 140"/>
                <a:gd name="T32" fmla="*/ 0 w 151"/>
                <a:gd name="T33" fmla="*/ 0 h 140"/>
                <a:gd name="T34" fmla="*/ 0 w 151"/>
                <a:gd name="T35" fmla="*/ 0 h 140"/>
                <a:gd name="T36" fmla="*/ 0 w 151"/>
                <a:gd name="T37" fmla="*/ 0 h 140"/>
                <a:gd name="T38" fmla="*/ 0 w 151"/>
                <a:gd name="T39" fmla="*/ 0 h 140"/>
                <a:gd name="T40" fmla="*/ 0 w 151"/>
                <a:gd name="T41" fmla="*/ 0 h 1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1"/>
                <a:gd name="T64" fmla="*/ 0 h 140"/>
                <a:gd name="T65" fmla="*/ 151 w 151"/>
                <a:gd name="T66" fmla="*/ 140 h 1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1" h="140">
                  <a:moveTo>
                    <a:pt x="0" y="124"/>
                  </a:moveTo>
                  <a:lnTo>
                    <a:pt x="0" y="139"/>
                  </a:lnTo>
                  <a:lnTo>
                    <a:pt x="30" y="139"/>
                  </a:lnTo>
                  <a:lnTo>
                    <a:pt x="45" y="124"/>
                  </a:lnTo>
                  <a:lnTo>
                    <a:pt x="90" y="124"/>
                  </a:lnTo>
                  <a:lnTo>
                    <a:pt x="105" y="77"/>
                  </a:lnTo>
                  <a:lnTo>
                    <a:pt x="105" y="62"/>
                  </a:lnTo>
                  <a:lnTo>
                    <a:pt x="135" y="77"/>
                  </a:lnTo>
                  <a:lnTo>
                    <a:pt x="150" y="62"/>
                  </a:lnTo>
                  <a:lnTo>
                    <a:pt x="135" y="46"/>
                  </a:lnTo>
                  <a:lnTo>
                    <a:pt x="150" y="31"/>
                  </a:lnTo>
                  <a:lnTo>
                    <a:pt x="135" y="31"/>
                  </a:lnTo>
                  <a:lnTo>
                    <a:pt x="120" y="0"/>
                  </a:lnTo>
                  <a:lnTo>
                    <a:pt x="105" y="15"/>
                  </a:lnTo>
                  <a:lnTo>
                    <a:pt x="90" y="46"/>
                  </a:lnTo>
                  <a:lnTo>
                    <a:pt x="90" y="62"/>
                  </a:lnTo>
                  <a:lnTo>
                    <a:pt x="75" y="62"/>
                  </a:lnTo>
                  <a:lnTo>
                    <a:pt x="45" y="93"/>
                  </a:lnTo>
                  <a:lnTo>
                    <a:pt x="15" y="93"/>
                  </a:lnTo>
                  <a:lnTo>
                    <a:pt x="15" y="124"/>
                  </a:lnTo>
                  <a:lnTo>
                    <a:pt x="0" y="124"/>
                  </a:lnTo>
                </a:path>
              </a:pathLst>
            </a:cu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16" name="Freeform 319"/>
            <p:cNvSpPr>
              <a:spLocks/>
            </p:cNvSpPr>
            <p:nvPr/>
          </p:nvSpPr>
          <p:spPr bwMode="auto">
            <a:xfrm>
              <a:off x="1877" y="1814"/>
              <a:ext cx="39" cy="47"/>
            </a:xfrm>
            <a:custGeom>
              <a:avLst/>
              <a:gdLst>
                <a:gd name="T0" fmla="*/ 0 w 91"/>
                <a:gd name="T1" fmla="*/ 0 h 124"/>
                <a:gd name="T2" fmla="*/ 0 w 91"/>
                <a:gd name="T3" fmla="*/ 0 h 124"/>
                <a:gd name="T4" fmla="*/ 0 w 91"/>
                <a:gd name="T5" fmla="*/ 0 h 124"/>
                <a:gd name="T6" fmla="*/ 0 w 91"/>
                <a:gd name="T7" fmla="*/ 0 h 124"/>
                <a:gd name="T8" fmla="*/ 0 w 91"/>
                <a:gd name="T9" fmla="*/ 0 h 124"/>
                <a:gd name="T10" fmla="*/ 0 w 91"/>
                <a:gd name="T11" fmla="*/ 0 h 124"/>
                <a:gd name="T12" fmla="*/ 0 w 91"/>
                <a:gd name="T13" fmla="*/ 0 h 124"/>
                <a:gd name="T14" fmla="*/ 0 w 91"/>
                <a:gd name="T15" fmla="*/ 0 h 124"/>
                <a:gd name="T16" fmla="*/ 0 w 91"/>
                <a:gd name="T17" fmla="*/ 0 h 124"/>
                <a:gd name="T18" fmla="*/ 0 w 91"/>
                <a:gd name="T19" fmla="*/ 0 h 124"/>
                <a:gd name="T20" fmla="*/ 0 w 91"/>
                <a:gd name="T21" fmla="*/ 0 h 124"/>
                <a:gd name="T22" fmla="*/ 0 w 91"/>
                <a:gd name="T23" fmla="*/ 0 h 1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1"/>
                <a:gd name="T37" fmla="*/ 0 h 124"/>
                <a:gd name="T38" fmla="*/ 91 w 91"/>
                <a:gd name="T39" fmla="*/ 124 h 1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1" h="124">
                  <a:moveTo>
                    <a:pt x="0" y="0"/>
                  </a:moveTo>
                  <a:lnTo>
                    <a:pt x="15" y="31"/>
                  </a:lnTo>
                  <a:lnTo>
                    <a:pt x="30" y="92"/>
                  </a:lnTo>
                  <a:lnTo>
                    <a:pt x="60" y="123"/>
                  </a:lnTo>
                  <a:lnTo>
                    <a:pt x="75" y="108"/>
                  </a:lnTo>
                  <a:lnTo>
                    <a:pt x="90" y="108"/>
                  </a:lnTo>
                  <a:lnTo>
                    <a:pt x="75" y="77"/>
                  </a:lnTo>
                  <a:lnTo>
                    <a:pt x="75" y="62"/>
                  </a:lnTo>
                  <a:lnTo>
                    <a:pt x="75" y="46"/>
                  </a:lnTo>
                  <a:lnTo>
                    <a:pt x="45" y="31"/>
                  </a:lnTo>
                  <a:lnTo>
                    <a:pt x="30" y="1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17" name="Freeform 320"/>
            <p:cNvSpPr>
              <a:spLocks/>
            </p:cNvSpPr>
            <p:nvPr/>
          </p:nvSpPr>
          <p:spPr bwMode="auto">
            <a:xfrm>
              <a:off x="1852" y="1704"/>
              <a:ext cx="70" cy="123"/>
            </a:xfrm>
            <a:custGeom>
              <a:avLst/>
              <a:gdLst>
                <a:gd name="T0" fmla="*/ 0 w 165"/>
                <a:gd name="T1" fmla="*/ 0 h 324"/>
                <a:gd name="T2" fmla="*/ 0 w 165"/>
                <a:gd name="T3" fmla="*/ 0 h 324"/>
                <a:gd name="T4" fmla="*/ 0 w 165"/>
                <a:gd name="T5" fmla="*/ 0 h 324"/>
                <a:gd name="T6" fmla="*/ 0 w 165"/>
                <a:gd name="T7" fmla="*/ 0 h 324"/>
                <a:gd name="T8" fmla="*/ 0 w 165"/>
                <a:gd name="T9" fmla="*/ 0 h 324"/>
                <a:gd name="T10" fmla="*/ 0 w 165"/>
                <a:gd name="T11" fmla="*/ 0 h 324"/>
                <a:gd name="T12" fmla="*/ 0 w 165"/>
                <a:gd name="T13" fmla="*/ 0 h 324"/>
                <a:gd name="T14" fmla="*/ 0 w 165"/>
                <a:gd name="T15" fmla="*/ 0 h 324"/>
                <a:gd name="T16" fmla="*/ 0 w 165"/>
                <a:gd name="T17" fmla="*/ 0 h 324"/>
                <a:gd name="T18" fmla="*/ 0 w 165"/>
                <a:gd name="T19" fmla="*/ 0 h 324"/>
                <a:gd name="T20" fmla="*/ 0 w 165"/>
                <a:gd name="T21" fmla="*/ 0 h 324"/>
                <a:gd name="T22" fmla="*/ 0 w 165"/>
                <a:gd name="T23" fmla="*/ 0 h 324"/>
                <a:gd name="T24" fmla="*/ 0 w 165"/>
                <a:gd name="T25" fmla="*/ 0 h 324"/>
                <a:gd name="T26" fmla="*/ 0 w 165"/>
                <a:gd name="T27" fmla="*/ 0 h 324"/>
                <a:gd name="T28" fmla="*/ 0 w 165"/>
                <a:gd name="T29" fmla="*/ 0 h 324"/>
                <a:gd name="T30" fmla="*/ 0 w 165"/>
                <a:gd name="T31" fmla="*/ 0 h 324"/>
                <a:gd name="T32" fmla="*/ 0 w 165"/>
                <a:gd name="T33" fmla="*/ 0 h 324"/>
                <a:gd name="T34" fmla="*/ 0 w 165"/>
                <a:gd name="T35" fmla="*/ 0 h 324"/>
                <a:gd name="T36" fmla="*/ 0 w 165"/>
                <a:gd name="T37" fmla="*/ 0 h 324"/>
                <a:gd name="T38" fmla="*/ 0 w 165"/>
                <a:gd name="T39" fmla="*/ 0 h 324"/>
                <a:gd name="T40" fmla="*/ 0 w 165"/>
                <a:gd name="T41" fmla="*/ 0 h 324"/>
                <a:gd name="T42" fmla="*/ 0 w 165"/>
                <a:gd name="T43" fmla="*/ 0 h 324"/>
                <a:gd name="T44" fmla="*/ 0 w 165"/>
                <a:gd name="T45" fmla="*/ 0 h 324"/>
                <a:gd name="T46" fmla="*/ 0 w 165"/>
                <a:gd name="T47" fmla="*/ 0 h 324"/>
                <a:gd name="T48" fmla="*/ 0 w 165"/>
                <a:gd name="T49" fmla="*/ 0 h 324"/>
                <a:gd name="T50" fmla="*/ 0 w 165"/>
                <a:gd name="T51" fmla="*/ 0 h 324"/>
                <a:gd name="T52" fmla="*/ 0 w 165"/>
                <a:gd name="T53" fmla="*/ 0 h 324"/>
                <a:gd name="T54" fmla="*/ 0 w 165"/>
                <a:gd name="T55" fmla="*/ 0 h 324"/>
                <a:gd name="T56" fmla="*/ 0 w 165"/>
                <a:gd name="T57" fmla="*/ 0 h 324"/>
                <a:gd name="T58" fmla="*/ 0 w 165"/>
                <a:gd name="T59" fmla="*/ 0 h 324"/>
                <a:gd name="T60" fmla="*/ 0 w 165"/>
                <a:gd name="T61" fmla="*/ 0 h 324"/>
                <a:gd name="T62" fmla="*/ 0 w 165"/>
                <a:gd name="T63" fmla="*/ 0 h 324"/>
                <a:gd name="T64" fmla="*/ 0 w 165"/>
                <a:gd name="T65" fmla="*/ 0 h 324"/>
                <a:gd name="T66" fmla="*/ 0 w 165"/>
                <a:gd name="T67" fmla="*/ 0 h 324"/>
                <a:gd name="T68" fmla="*/ 0 w 165"/>
                <a:gd name="T69" fmla="*/ 0 h 324"/>
                <a:gd name="T70" fmla="*/ 0 w 165"/>
                <a:gd name="T71" fmla="*/ 0 h 3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5"/>
                <a:gd name="T109" fmla="*/ 0 h 324"/>
                <a:gd name="T110" fmla="*/ 165 w 165"/>
                <a:gd name="T111" fmla="*/ 324 h 3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5" h="324">
                  <a:moveTo>
                    <a:pt x="45" y="0"/>
                  </a:moveTo>
                  <a:lnTo>
                    <a:pt x="15" y="0"/>
                  </a:lnTo>
                  <a:lnTo>
                    <a:pt x="0" y="31"/>
                  </a:lnTo>
                  <a:lnTo>
                    <a:pt x="30" y="77"/>
                  </a:lnTo>
                  <a:lnTo>
                    <a:pt x="30" y="108"/>
                  </a:lnTo>
                  <a:lnTo>
                    <a:pt x="45" y="185"/>
                  </a:lnTo>
                  <a:lnTo>
                    <a:pt x="30" y="215"/>
                  </a:lnTo>
                  <a:lnTo>
                    <a:pt x="30" y="261"/>
                  </a:lnTo>
                  <a:lnTo>
                    <a:pt x="45" y="261"/>
                  </a:lnTo>
                  <a:lnTo>
                    <a:pt x="60" y="292"/>
                  </a:lnTo>
                  <a:lnTo>
                    <a:pt x="89" y="308"/>
                  </a:lnTo>
                  <a:lnTo>
                    <a:pt x="104" y="323"/>
                  </a:lnTo>
                  <a:lnTo>
                    <a:pt x="89" y="292"/>
                  </a:lnTo>
                  <a:lnTo>
                    <a:pt x="75" y="277"/>
                  </a:lnTo>
                  <a:lnTo>
                    <a:pt x="75" y="261"/>
                  </a:lnTo>
                  <a:lnTo>
                    <a:pt x="60" y="246"/>
                  </a:lnTo>
                  <a:lnTo>
                    <a:pt x="45" y="246"/>
                  </a:lnTo>
                  <a:lnTo>
                    <a:pt x="45" y="231"/>
                  </a:lnTo>
                  <a:lnTo>
                    <a:pt x="60" y="185"/>
                  </a:lnTo>
                  <a:lnTo>
                    <a:pt x="60" y="154"/>
                  </a:lnTo>
                  <a:lnTo>
                    <a:pt x="60" y="138"/>
                  </a:lnTo>
                  <a:lnTo>
                    <a:pt x="75" y="154"/>
                  </a:lnTo>
                  <a:lnTo>
                    <a:pt x="104" y="185"/>
                  </a:lnTo>
                  <a:lnTo>
                    <a:pt x="104" y="154"/>
                  </a:lnTo>
                  <a:lnTo>
                    <a:pt x="119" y="123"/>
                  </a:lnTo>
                  <a:lnTo>
                    <a:pt x="149" y="123"/>
                  </a:lnTo>
                  <a:lnTo>
                    <a:pt x="164" y="123"/>
                  </a:lnTo>
                  <a:lnTo>
                    <a:pt x="149" y="108"/>
                  </a:lnTo>
                  <a:lnTo>
                    <a:pt x="134" y="77"/>
                  </a:lnTo>
                  <a:lnTo>
                    <a:pt x="119" y="62"/>
                  </a:lnTo>
                  <a:lnTo>
                    <a:pt x="104" y="46"/>
                  </a:lnTo>
                  <a:lnTo>
                    <a:pt x="89" y="62"/>
                  </a:lnTo>
                  <a:lnTo>
                    <a:pt x="75" y="46"/>
                  </a:lnTo>
                  <a:lnTo>
                    <a:pt x="60" y="15"/>
                  </a:lnTo>
                  <a:lnTo>
                    <a:pt x="45" y="15"/>
                  </a:lnTo>
                  <a:lnTo>
                    <a:pt x="45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18" name="Freeform 321"/>
            <p:cNvSpPr>
              <a:spLocks/>
            </p:cNvSpPr>
            <p:nvPr/>
          </p:nvSpPr>
          <p:spPr bwMode="auto">
            <a:xfrm>
              <a:off x="1948" y="1837"/>
              <a:ext cx="77" cy="76"/>
            </a:xfrm>
            <a:custGeom>
              <a:avLst/>
              <a:gdLst>
                <a:gd name="T0" fmla="*/ 0 w 181"/>
                <a:gd name="T1" fmla="*/ 0 h 200"/>
                <a:gd name="T2" fmla="*/ 0 w 181"/>
                <a:gd name="T3" fmla="*/ 0 h 200"/>
                <a:gd name="T4" fmla="*/ 0 w 181"/>
                <a:gd name="T5" fmla="*/ 0 h 200"/>
                <a:gd name="T6" fmla="*/ 0 w 181"/>
                <a:gd name="T7" fmla="*/ 0 h 200"/>
                <a:gd name="T8" fmla="*/ 0 w 181"/>
                <a:gd name="T9" fmla="*/ 0 h 200"/>
                <a:gd name="T10" fmla="*/ 0 w 181"/>
                <a:gd name="T11" fmla="*/ 0 h 200"/>
                <a:gd name="T12" fmla="*/ 0 w 181"/>
                <a:gd name="T13" fmla="*/ 0 h 200"/>
                <a:gd name="T14" fmla="*/ 0 w 181"/>
                <a:gd name="T15" fmla="*/ 0 h 200"/>
                <a:gd name="T16" fmla="*/ 0 w 181"/>
                <a:gd name="T17" fmla="*/ 0 h 200"/>
                <a:gd name="T18" fmla="*/ 0 w 181"/>
                <a:gd name="T19" fmla="*/ 0 h 200"/>
                <a:gd name="T20" fmla="*/ 0 w 181"/>
                <a:gd name="T21" fmla="*/ 0 h 200"/>
                <a:gd name="T22" fmla="*/ 0 w 181"/>
                <a:gd name="T23" fmla="*/ 0 h 200"/>
                <a:gd name="T24" fmla="*/ 0 w 181"/>
                <a:gd name="T25" fmla="*/ 0 h 200"/>
                <a:gd name="T26" fmla="*/ 0 w 181"/>
                <a:gd name="T27" fmla="*/ 0 h 200"/>
                <a:gd name="T28" fmla="*/ 0 w 181"/>
                <a:gd name="T29" fmla="*/ 0 h 200"/>
                <a:gd name="T30" fmla="*/ 0 w 181"/>
                <a:gd name="T31" fmla="*/ 0 h 200"/>
                <a:gd name="T32" fmla="*/ 0 w 181"/>
                <a:gd name="T33" fmla="*/ 0 h 200"/>
                <a:gd name="T34" fmla="*/ 0 w 181"/>
                <a:gd name="T35" fmla="*/ 0 h 200"/>
                <a:gd name="T36" fmla="*/ 0 w 181"/>
                <a:gd name="T37" fmla="*/ 0 h 200"/>
                <a:gd name="T38" fmla="*/ 0 w 181"/>
                <a:gd name="T39" fmla="*/ 0 h 200"/>
                <a:gd name="T40" fmla="*/ 0 w 181"/>
                <a:gd name="T41" fmla="*/ 0 h 200"/>
                <a:gd name="T42" fmla="*/ 0 w 181"/>
                <a:gd name="T43" fmla="*/ 0 h 200"/>
                <a:gd name="T44" fmla="*/ 0 w 181"/>
                <a:gd name="T45" fmla="*/ 0 h 200"/>
                <a:gd name="T46" fmla="*/ 0 w 181"/>
                <a:gd name="T47" fmla="*/ 0 h 200"/>
                <a:gd name="T48" fmla="*/ 0 w 181"/>
                <a:gd name="T49" fmla="*/ 0 h 2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1"/>
                <a:gd name="T76" fmla="*/ 0 h 200"/>
                <a:gd name="T77" fmla="*/ 181 w 181"/>
                <a:gd name="T78" fmla="*/ 200 h 2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1" h="200">
                  <a:moveTo>
                    <a:pt x="165" y="15"/>
                  </a:moveTo>
                  <a:lnTo>
                    <a:pt x="180" y="46"/>
                  </a:lnTo>
                  <a:lnTo>
                    <a:pt x="180" y="61"/>
                  </a:lnTo>
                  <a:lnTo>
                    <a:pt x="180" y="77"/>
                  </a:lnTo>
                  <a:lnTo>
                    <a:pt x="165" y="92"/>
                  </a:lnTo>
                  <a:lnTo>
                    <a:pt x="165" y="122"/>
                  </a:lnTo>
                  <a:lnTo>
                    <a:pt x="135" y="153"/>
                  </a:lnTo>
                  <a:lnTo>
                    <a:pt x="150" y="153"/>
                  </a:lnTo>
                  <a:lnTo>
                    <a:pt x="135" y="184"/>
                  </a:lnTo>
                  <a:lnTo>
                    <a:pt x="105" y="199"/>
                  </a:lnTo>
                  <a:lnTo>
                    <a:pt x="105" y="184"/>
                  </a:lnTo>
                  <a:lnTo>
                    <a:pt x="75" y="168"/>
                  </a:lnTo>
                  <a:lnTo>
                    <a:pt x="60" y="184"/>
                  </a:lnTo>
                  <a:lnTo>
                    <a:pt x="30" y="168"/>
                  </a:lnTo>
                  <a:lnTo>
                    <a:pt x="30" y="138"/>
                  </a:lnTo>
                  <a:lnTo>
                    <a:pt x="0" y="107"/>
                  </a:lnTo>
                  <a:lnTo>
                    <a:pt x="0" y="92"/>
                  </a:lnTo>
                  <a:lnTo>
                    <a:pt x="30" y="61"/>
                  </a:lnTo>
                  <a:lnTo>
                    <a:pt x="30" y="77"/>
                  </a:lnTo>
                  <a:lnTo>
                    <a:pt x="60" y="77"/>
                  </a:lnTo>
                  <a:lnTo>
                    <a:pt x="75" y="61"/>
                  </a:lnTo>
                  <a:lnTo>
                    <a:pt x="120" y="61"/>
                  </a:lnTo>
                  <a:lnTo>
                    <a:pt x="135" y="15"/>
                  </a:lnTo>
                  <a:lnTo>
                    <a:pt x="135" y="0"/>
                  </a:lnTo>
                  <a:lnTo>
                    <a:pt x="165" y="15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19" name="Freeform 322"/>
            <p:cNvSpPr>
              <a:spLocks/>
            </p:cNvSpPr>
            <p:nvPr/>
          </p:nvSpPr>
          <p:spPr bwMode="auto">
            <a:xfrm>
              <a:off x="1852" y="1825"/>
              <a:ext cx="77" cy="94"/>
            </a:xfrm>
            <a:custGeom>
              <a:avLst/>
              <a:gdLst>
                <a:gd name="T0" fmla="*/ 0 w 179"/>
                <a:gd name="T1" fmla="*/ 0 h 247"/>
                <a:gd name="T2" fmla="*/ 0 w 179"/>
                <a:gd name="T3" fmla="*/ 0 h 247"/>
                <a:gd name="T4" fmla="*/ 0 w 179"/>
                <a:gd name="T5" fmla="*/ 0 h 247"/>
                <a:gd name="T6" fmla="*/ 0 w 179"/>
                <a:gd name="T7" fmla="*/ 0 h 247"/>
                <a:gd name="T8" fmla="*/ 0 w 179"/>
                <a:gd name="T9" fmla="*/ 0 h 247"/>
                <a:gd name="T10" fmla="*/ 0 w 179"/>
                <a:gd name="T11" fmla="*/ 0 h 247"/>
                <a:gd name="T12" fmla="*/ 0 w 179"/>
                <a:gd name="T13" fmla="*/ 0 h 247"/>
                <a:gd name="T14" fmla="*/ 0 w 179"/>
                <a:gd name="T15" fmla="*/ 0 h 247"/>
                <a:gd name="T16" fmla="*/ 0 w 179"/>
                <a:gd name="T17" fmla="*/ 0 h 247"/>
                <a:gd name="T18" fmla="*/ 0 w 179"/>
                <a:gd name="T19" fmla="*/ 0 h 247"/>
                <a:gd name="T20" fmla="*/ 0 w 179"/>
                <a:gd name="T21" fmla="*/ 0 h 247"/>
                <a:gd name="T22" fmla="*/ 0 w 179"/>
                <a:gd name="T23" fmla="*/ 0 h 247"/>
                <a:gd name="T24" fmla="*/ 0 w 179"/>
                <a:gd name="T25" fmla="*/ 0 h 247"/>
                <a:gd name="T26" fmla="*/ 0 w 179"/>
                <a:gd name="T27" fmla="*/ 0 h 247"/>
                <a:gd name="T28" fmla="*/ 0 w 179"/>
                <a:gd name="T29" fmla="*/ 0 h 247"/>
                <a:gd name="T30" fmla="*/ 0 w 179"/>
                <a:gd name="T31" fmla="*/ 0 h 247"/>
                <a:gd name="T32" fmla="*/ 0 w 179"/>
                <a:gd name="T33" fmla="*/ 0 h 247"/>
                <a:gd name="T34" fmla="*/ 0 w 179"/>
                <a:gd name="T35" fmla="*/ 0 h 24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9"/>
                <a:gd name="T55" fmla="*/ 0 h 247"/>
                <a:gd name="T56" fmla="*/ 179 w 179"/>
                <a:gd name="T57" fmla="*/ 247 h 24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9" h="247">
                  <a:moveTo>
                    <a:pt x="0" y="0"/>
                  </a:moveTo>
                  <a:lnTo>
                    <a:pt x="30" y="0"/>
                  </a:lnTo>
                  <a:lnTo>
                    <a:pt x="45" y="31"/>
                  </a:lnTo>
                  <a:lnTo>
                    <a:pt x="74" y="46"/>
                  </a:lnTo>
                  <a:lnTo>
                    <a:pt x="89" y="77"/>
                  </a:lnTo>
                  <a:lnTo>
                    <a:pt x="134" y="108"/>
                  </a:lnTo>
                  <a:lnTo>
                    <a:pt x="134" y="138"/>
                  </a:lnTo>
                  <a:lnTo>
                    <a:pt x="148" y="154"/>
                  </a:lnTo>
                  <a:lnTo>
                    <a:pt x="178" y="185"/>
                  </a:lnTo>
                  <a:lnTo>
                    <a:pt x="163" y="246"/>
                  </a:lnTo>
                  <a:lnTo>
                    <a:pt x="148" y="246"/>
                  </a:lnTo>
                  <a:lnTo>
                    <a:pt x="104" y="200"/>
                  </a:lnTo>
                  <a:lnTo>
                    <a:pt x="89" y="154"/>
                  </a:lnTo>
                  <a:lnTo>
                    <a:pt x="59" y="108"/>
                  </a:lnTo>
                  <a:lnTo>
                    <a:pt x="59" y="92"/>
                  </a:lnTo>
                  <a:lnTo>
                    <a:pt x="15" y="46"/>
                  </a:lnTo>
                  <a:lnTo>
                    <a:pt x="0" y="15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20" name="Freeform 323"/>
            <p:cNvSpPr>
              <a:spLocks/>
            </p:cNvSpPr>
            <p:nvPr/>
          </p:nvSpPr>
          <p:spPr bwMode="auto">
            <a:xfrm>
              <a:off x="2127" y="1878"/>
              <a:ext cx="77" cy="76"/>
            </a:xfrm>
            <a:custGeom>
              <a:avLst/>
              <a:gdLst>
                <a:gd name="T0" fmla="*/ 0 w 180"/>
                <a:gd name="T1" fmla="*/ 0 h 201"/>
                <a:gd name="T2" fmla="*/ 0 w 180"/>
                <a:gd name="T3" fmla="*/ 0 h 201"/>
                <a:gd name="T4" fmla="*/ 0 w 180"/>
                <a:gd name="T5" fmla="*/ 0 h 201"/>
                <a:gd name="T6" fmla="*/ 0 w 180"/>
                <a:gd name="T7" fmla="*/ 0 h 201"/>
                <a:gd name="T8" fmla="*/ 0 w 180"/>
                <a:gd name="T9" fmla="*/ 0 h 201"/>
                <a:gd name="T10" fmla="*/ 0 w 180"/>
                <a:gd name="T11" fmla="*/ 0 h 201"/>
                <a:gd name="T12" fmla="*/ 0 w 180"/>
                <a:gd name="T13" fmla="*/ 0 h 201"/>
                <a:gd name="T14" fmla="*/ 0 w 180"/>
                <a:gd name="T15" fmla="*/ 0 h 201"/>
                <a:gd name="T16" fmla="*/ 0 w 180"/>
                <a:gd name="T17" fmla="*/ 0 h 201"/>
                <a:gd name="T18" fmla="*/ 0 w 180"/>
                <a:gd name="T19" fmla="*/ 0 h 201"/>
                <a:gd name="T20" fmla="*/ 0 w 180"/>
                <a:gd name="T21" fmla="*/ 0 h 201"/>
                <a:gd name="T22" fmla="*/ 0 w 180"/>
                <a:gd name="T23" fmla="*/ 0 h 201"/>
                <a:gd name="T24" fmla="*/ 0 w 180"/>
                <a:gd name="T25" fmla="*/ 0 h 201"/>
                <a:gd name="T26" fmla="*/ 0 w 180"/>
                <a:gd name="T27" fmla="*/ 0 h 201"/>
                <a:gd name="T28" fmla="*/ 0 w 180"/>
                <a:gd name="T29" fmla="*/ 0 h 201"/>
                <a:gd name="T30" fmla="*/ 0 w 180"/>
                <a:gd name="T31" fmla="*/ 0 h 201"/>
                <a:gd name="T32" fmla="*/ 0 w 180"/>
                <a:gd name="T33" fmla="*/ 0 h 2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0"/>
                <a:gd name="T52" fmla="*/ 0 h 201"/>
                <a:gd name="T53" fmla="*/ 180 w 180"/>
                <a:gd name="T54" fmla="*/ 201 h 20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0" h="201">
                  <a:moveTo>
                    <a:pt x="179" y="46"/>
                  </a:moveTo>
                  <a:lnTo>
                    <a:pt x="179" y="200"/>
                  </a:lnTo>
                  <a:lnTo>
                    <a:pt x="134" y="185"/>
                  </a:lnTo>
                  <a:lnTo>
                    <a:pt x="119" y="123"/>
                  </a:lnTo>
                  <a:lnTo>
                    <a:pt x="45" y="62"/>
                  </a:lnTo>
                  <a:lnTo>
                    <a:pt x="30" y="77"/>
                  </a:lnTo>
                  <a:lnTo>
                    <a:pt x="15" y="46"/>
                  </a:lnTo>
                  <a:lnTo>
                    <a:pt x="30" y="46"/>
                  </a:lnTo>
                  <a:lnTo>
                    <a:pt x="0" y="15"/>
                  </a:lnTo>
                  <a:lnTo>
                    <a:pt x="0" y="0"/>
                  </a:lnTo>
                  <a:lnTo>
                    <a:pt x="30" y="0"/>
                  </a:lnTo>
                  <a:lnTo>
                    <a:pt x="45" y="15"/>
                  </a:lnTo>
                  <a:lnTo>
                    <a:pt x="60" y="46"/>
                  </a:lnTo>
                  <a:lnTo>
                    <a:pt x="75" y="62"/>
                  </a:lnTo>
                  <a:lnTo>
                    <a:pt x="90" y="46"/>
                  </a:lnTo>
                  <a:lnTo>
                    <a:pt x="119" y="31"/>
                  </a:lnTo>
                  <a:lnTo>
                    <a:pt x="179" y="46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21" name="Freeform 324"/>
            <p:cNvSpPr>
              <a:spLocks/>
            </p:cNvSpPr>
            <p:nvPr/>
          </p:nvSpPr>
          <p:spPr bwMode="auto">
            <a:xfrm>
              <a:off x="2031" y="1861"/>
              <a:ext cx="46" cy="58"/>
            </a:xfrm>
            <a:custGeom>
              <a:avLst/>
              <a:gdLst>
                <a:gd name="T0" fmla="*/ 0 w 106"/>
                <a:gd name="T1" fmla="*/ 0 h 155"/>
                <a:gd name="T2" fmla="*/ 0 w 106"/>
                <a:gd name="T3" fmla="*/ 0 h 155"/>
                <a:gd name="T4" fmla="*/ 0 w 106"/>
                <a:gd name="T5" fmla="*/ 0 h 155"/>
                <a:gd name="T6" fmla="*/ 0 w 106"/>
                <a:gd name="T7" fmla="*/ 0 h 155"/>
                <a:gd name="T8" fmla="*/ 0 w 106"/>
                <a:gd name="T9" fmla="*/ 0 h 155"/>
                <a:gd name="T10" fmla="*/ 0 w 106"/>
                <a:gd name="T11" fmla="*/ 0 h 155"/>
                <a:gd name="T12" fmla="*/ 0 w 106"/>
                <a:gd name="T13" fmla="*/ 0 h 155"/>
                <a:gd name="T14" fmla="*/ 0 w 106"/>
                <a:gd name="T15" fmla="*/ 0 h 155"/>
                <a:gd name="T16" fmla="*/ 0 w 106"/>
                <a:gd name="T17" fmla="*/ 0 h 155"/>
                <a:gd name="T18" fmla="*/ 0 w 106"/>
                <a:gd name="T19" fmla="*/ 0 h 155"/>
                <a:gd name="T20" fmla="*/ 0 w 106"/>
                <a:gd name="T21" fmla="*/ 0 h 155"/>
                <a:gd name="T22" fmla="*/ 0 w 106"/>
                <a:gd name="T23" fmla="*/ 0 h 155"/>
                <a:gd name="T24" fmla="*/ 0 w 106"/>
                <a:gd name="T25" fmla="*/ 0 h 155"/>
                <a:gd name="T26" fmla="*/ 0 w 106"/>
                <a:gd name="T27" fmla="*/ 0 h 155"/>
                <a:gd name="T28" fmla="*/ 0 w 106"/>
                <a:gd name="T29" fmla="*/ 0 h 155"/>
                <a:gd name="T30" fmla="*/ 0 w 106"/>
                <a:gd name="T31" fmla="*/ 0 h 155"/>
                <a:gd name="T32" fmla="*/ 0 w 106"/>
                <a:gd name="T33" fmla="*/ 0 h 155"/>
                <a:gd name="T34" fmla="*/ 0 w 106"/>
                <a:gd name="T35" fmla="*/ 0 h 155"/>
                <a:gd name="T36" fmla="*/ 0 w 106"/>
                <a:gd name="T37" fmla="*/ 0 h 155"/>
                <a:gd name="T38" fmla="*/ 0 w 106"/>
                <a:gd name="T39" fmla="*/ 0 h 155"/>
                <a:gd name="T40" fmla="*/ 0 w 106"/>
                <a:gd name="T41" fmla="*/ 0 h 1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6"/>
                <a:gd name="T64" fmla="*/ 0 h 155"/>
                <a:gd name="T65" fmla="*/ 106 w 106"/>
                <a:gd name="T66" fmla="*/ 155 h 1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6" h="155">
                  <a:moveTo>
                    <a:pt x="105" y="0"/>
                  </a:moveTo>
                  <a:lnTo>
                    <a:pt x="90" y="15"/>
                  </a:lnTo>
                  <a:lnTo>
                    <a:pt x="30" y="15"/>
                  </a:lnTo>
                  <a:lnTo>
                    <a:pt x="30" y="62"/>
                  </a:lnTo>
                  <a:lnTo>
                    <a:pt x="45" y="46"/>
                  </a:lnTo>
                  <a:lnTo>
                    <a:pt x="60" y="46"/>
                  </a:lnTo>
                  <a:lnTo>
                    <a:pt x="45" y="77"/>
                  </a:lnTo>
                  <a:lnTo>
                    <a:pt x="60" y="77"/>
                  </a:lnTo>
                  <a:lnTo>
                    <a:pt x="60" y="123"/>
                  </a:lnTo>
                  <a:lnTo>
                    <a:pt x="45" y="139"/>
                  </a:lnTo>
                  <a:lnTo>
                    <a:pt x="45" y="92"/>
                  </a:lnTo>
                  <a:lnTo>
                    <a:pt x="30" y="92"/>
                  </a:lnTo>
                  <a:lnTo>
                    <a:pt x="30" y="154"/>
                  </a:lnTo>
                  <a:lnTo>
                    <a:pt x="0" y="154"/>
                  </a:lnTo>
                  <a:lnTo>
                    <a:pt x="15" y="108"/>
                  </a:lnTo>
                  <a:lnTo>
                    <a:pt x="0" y="108"/>
                  </a:lnTo>
                  <a:lnTo>
                    <a:pt x="15" y="46"/>
                  </a:lnTo>
                  <a:lnTo>
                    <a:pt x="15" y="15"/>
                  </a:lnTo>
                  <a:lnTo>
                    <a:pt x="30" y="0"/>
                  </a:lnTo>
                  <a:lnTo>
                    <a:pt x="75" y="0"/>
                  </a:lnTo>
                  <a:lnTo>
                    <a:pt x="105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22" name="Freeform 325"/>
            <p:cNvSpPr>
              <a:spLocks/>
            </p:cNvSpPr>
            <p:nvPr/>
          </p:nvSpPr>
          <p:spPr bwMode="auto">
            <a:xfrm>
              <a:off x="1928" y="1919"/>
              <a:ext cx="65" cy="29"/>
            </a:xfrm>
            <a:custGeom>
              <a:avLst/>
              <a:gdLst>
                <a:gd name="T0" fmla="*/ 0 w 152"/>
                <a:gd name="T1" fmla="*/ 0 h 77"/>
                <a:gd name="T2" fmla="*/ 0 w 152"/>
                <a:gd name="T3" fmla="*/ 0 h 77"/>
                <a:gd name="T4" fmla="*/ 0 w 152"/>
                <a:gd name="T5" fmla="*/ 0 h 77"/>
                <a:gd name="T6" fmla="*/ 0 w 152"/>
                <a:gd name="T7" fmla="*/ 0 h 77"/>
                <a:gd name="T8" fmla="*/ 0 w 152"/>
                <a:gd name="T9" fmla="*/ 0 h 77"/>
                <a:gd name="T10" fmla="*/ 0 w 152"/>
                <a:gd name="T11" fmla="*/ 0 h 77"/>
                <a:gd name="T12" fmla="*/ 0 w 152"/>
                <a:gd name="T13" fmla="*/ 0 h 77"/>
                <a:gd name="T14" fmla="*/ 0 w 152"/>
                <a:gd name="T15" fmla="*/ 0 h 77"/>
                <a:gd name="T16" fmla="*/ 0 w 152"/>
                <a:gd name="T17" fmla="*/ 0 h 77"/>
                <a:gd name="T18" fmla="*/ 0 w 152"/>
                <a:gd name="T19" fmla="*/ 0 h 77"/>
                <a:gd name="T20" fmla="*/ 0 w 152"/>
                <a:gd name="T21" fmla="*/ 0 h 77"/>
                <a:gd name="T22" fmla="*/ 0 w 152"/>
                <a:gd name="T23" fmla="*/ 0 h 77"/>
                <a:gd name="T24" fmla="*/ 0 w 152"/>
                <a:gd name="T25" fmla="*/ 0 h 77"/>
                <a:gd name="T26" fmla="*/ 0 w 152"/>
                <a:gd name="T27" fmla="*/ 0 h 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2"/>
                <a:gd name="T43" fmla="*/ 0 h 77"/>
                <a:gd name="T44" fmla="*/ 152 w 152"/>
                <a:gd name="T45" fmla="*/ 77 h 7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2" h="77">
                  <a:moveTo>
                    <a:pt x="0" y="30"/>
                  </a:moveTo>
                  <a:lnTo>
                    <a:pt x="15" y="0"/>
                  </a:lnTo>
                  <a:lnTo>
                    <a:pt x="60" y="15"/>
                  </a:lnTo>
                  <a:lnTo>
                    <a:pt x="76" y="30"/>
                  </a:lnTo>
                  <a:lnTo>
                    <a:pt x="91" y="15"/>
                  </a:lnTo>
                  <a:lnTo>
                    <a:pt x="121" y="30"/>
                  </a:lnTo>
                  <a:lnTo>
                    <a:pt x="136" y="30"/>
                  </a:lnTo>
                  <a:lnTo>
                    <a:pt x="151" y="46"/>
                  </a:lnTo>
                  <a:lnTo>
                    <a:pt x="151" y="76"/>
                  </a:lnTo>
                  <a:lnTo>
                    <a:pt x="91" y="61"/>
                  </a:lnTo>
                  <a:lnTo>
                    <a:pt x="76" y="46"/>
                  </a:lnTo>
                  <a:lnTo>
                    <a:pt x="60" y="61"/>
                  </a:lnTo>
                  <a:lnTo>
                    <a:pt x="15" y="30"/>
                  </a:lnTo>
                  <a:lnTo>
                    <a:pt x="0" y="3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23" name="Freeform 326"/>
            <p:cNvSpPr>
              <a:spLocks/>
            </p:cNvSpPr>
            <p:nvPr/>
          </p:nvSpPr>
          <p:spPr bwMode="auto">
            <a:xfrm>
              <a:off x="2088" y="1849"/>
              <a:ext cx="20" cy="29"/>
            </a:xfrm>
            <a:custGeom>
              <a:avLst/>
              <a:gdLst>
                <a:gd name="T0" fmla="*/ 0 w 45"/>
                <a:gd name="T1" fmla="*/ 0 h 77"/>
                <a:gd name="T2" fmla="*/ 0 w 45"/>
                <a:gd name="T3" fmla="*/ 0 h 77"/>
                <a:gd name="T4" fmla="*/ 0 w 45"/>
                <a:gd name="T5" fmla="*/ 0 h 77"/>
                <a:gd name="T6" fmla="*/ 0 w 45"/>
                <a:gd name="T7" fmla="*/ 0 h 77"/>
                <a:gd name="T8" fmla="*/ 0 w 45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77"/>
                <a:gd name="T17" fmla="*/ 45 w 45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77">
                  <a:moveTo>
                    <a:pt x="29" y="76"/>
                  </a:moveTo>
                  <a:lnTo>
                    <a:pt x="0" y="15"/>
                  </a:lnTo>
                  <a:lnTo>
                    <a:pt x="15" y="0"/>
                  </a:lnTo>
                  <a:lnTo>
                    <a:pt x="44" y="76"/>
                  </a:lnTo>
                  <a:lnTo>
                    <a:pt x="29" y="76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24" name="Freeform 327"/>
            <p:cNvSpPr>
              <a:spLocks/>
            </p:cNvSpPr>
            <p:nvPr/>
          </p:nvSpPr>
          <p:spPr bwMode="auto">
            <a:xfrm>
              <a:off x="2038" y="1941"/>
              <a:ext cx="19" cy="7"/>
            </a:xfrm>
            <a:custGeom>
              <a:avLst/>
              <a:gdLst>
                <a:gd name="T0" fmla="*/ 0 w 45"/>
                <a:gd name="T1" fmla="*/ 0 h 17"/>
                <a:gd name="T2" fmla="*/ 0 w 45"/>
                <a:gd name="T3" fmla="*/ 0 h 17"/>
                <a:gd name="T4" fmla="*/ 0 w 45"/>
                <a:gd name="T5" fmla="*/ 0 h 17"/>
                <a:gd name="T6" fmla="*/ 0 w 45"/>
                <a:gd name="T7" fmla="*/ 0 h 17"/>
                <a:gd name="T8" fmla="*/ 0 w 45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7"/>
                <a:gd name="T17" fmla="*/ 45 w 4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7">
                  <a:moveTo>
                    <a:pt x="0" y="0"/>
                  </a:moveTo>
                  <a:lnTo>
                    <a:pt x="44" y="0"/>
                  </a:lnTo>
                  <a:lnTo>
                    <a:pt x="4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25" name="Freeform 328"/>
            <p:cNvSpPr>
              <a:spLocks/>
            </p:cNvSpPr>
            <p:nvPr/>
          </p:nvSpPr>
          <p:spPr bwMode="auto">
            <a:xfrm>
              <a:off x="2064" y="1947"/>
              <a:ext cx="25" cy="13"/>
            </a:xfrm>
            <a:custGeom>
              <a:avLst/>
              <a:gdLst>
                <a:gd name="T0" fmla="*/ 0 w 60"/>
                <a:gd name="T1" fmla="*/ 0 h 32"/>
                <a:gd name="T2" fmla="*/ 0 w 60"/>
                <a:gd name="T3" fmla="*/ 0 h 32"/>
                <a:gd name="T4" fmla="*/ 0 w 60"/>
                <a:gd name="T5" fmla="*/ 0 h 32"/>
                <a:gd name="T6" fmla="*/ 0 w 60"/>
                <a:gd name="T7" fmla="*/ 0 h 32"/>
                <a:gd name="T8" fmla="*/ 0 w 60"/>
                <a:gd name="T9" fmla="*/ 0 h 32"/>
                <a:gd name="T10" fmla="*/ 0 w 60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"/>
                <a:gd name="T19" fmla="*/ 0 h 32"/>
                <a:gd name="T20" fmla="*/ 60 w 60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" h="32">
                  <a:moveTo>
                    <a:pt x="0" y="31"/>
                  </a:moveTo>
                  <a:lnTo>
                    <a:pt x="0" y="16"/>
                  </a:lnTo>
                  <a:lnTo>
                    <a:pt x="15" y="0"/>
                  </a:lnTo>
                  <a:lnTo>
                    <a:pt x="59" y="0"/>
                  </a:lnTo>
                  <a:lnTo>
                    <a:pt x="30" y="16"/>
                  </a:lnTo>
                  <a:lnTo>
                    <a:pt x="0" y="31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26" name="Freeform 329"/>
            <p:cNvSpPr>
              <a:spLocks/>
            </p:cNvSpPr>
            <p:nvPr/>
          </p:nvSpPr>
          <p:spPr bwMode="auto">
            <a:xfrm>
              <a:off x="2095" y="1895"/>
              <a:ext cx="26" cy="12"/>
            </a:xfrm>
            <a:custGeom>
              <a:avLst/>
              <a:gdLst>
                <a:gd name="T0" fmla="*/ 0 w 60"/>
                <a:gd name="T1" fmla="*/ 0 h 32"/>
                <a:gd name="T2" fmla="*/ 0 w 60"/>
                <a:gd name="T3" fmla="*/ 0 h 32"/>
                <a:gd name="T4" fmla="*/ 0 w 60"/>
                <a:gd name="T5" fmla="*/ 0 h 32"/>
                <a:gd name="T6" fmla="*/ 0 w 60"/>
                <a:gd name="T7" fmla="*/ 0 h 32"/>
                <a:gd name="T8" fmla="*/ 0 w 60"/>
                <a:gd name="T9" fmla="*/ 0 h 32"/>
                <a:gd name="T10" fmla="*/ 0 w 60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"/>
                <a:gd name="T19" fmla="*/ 0 h 32"/>
                <a:gd name="T20" fmla="*/ 60 w 60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" h="32">
                  <a:moveTo>
                    <a:pt x="0" y="16"/>
                  </a:moveTo>
                  <a:lnTo>
                    <a:pt x="15" y="31"/>
                  </a:lnTo>
                  <a:lnTo>
                    <a:pt x="30" y="16"/>
                  </a:lnTo>
                  <a:lnTo>
                    <a:pt x="59" y="16"/>
                  </a:lnTo>
                  <a:lnTo>
                    <a:pt x="59" y="0"/>
                  </a:lnTo>
                  <a:lnTo>
                    <a:pt x="0" y="16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27" name="Freeform 330"/>
            <p:cNvSpPr>
              <a:spLocks/>
            </p:cNvSpPr>
            <p:nvPr/>
          </p:nvSpPr>
          <p:spPr bwMode="auto">
            <a:xfrm>
              <a:off x="2005" y="1937"/>
              <a:ext cx="20" cy="11"/>
            </a:xfrm>
            <a:custGeom>
              <a:avLst/>
              <a:gdLst>
                <a:gd name="T0" fmla="*/ 0 w 46"/>
                <a:gd name="T1" fmla="*/ 0 h 31"/>
                <a:gd name="T2" fmla="*/ 0 w 46"/>
                <a:gd name="T3" fmla="*/ 0 h 31"/>
                <a:gd name="T4" fmla="*/ 0 w 46"/>
                <a:gd name="T5" fmla="*/ 0 h 31"/>
                <a:gd name="T6" fmla="*/ 0 w 46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1"/>
                <a:gd name="T14" fmla="*/ 46 w 46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1">
                  <a:moveTo>
                    <a:pt x="0" y="0"/>
                  </a:moveTo>
                  <a:lnTo>
                    <a:pt x="0" y="30"/>
                  </a:lnTo>
                  <a:lnTo>
                    <a:pt x="45" y="30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28" name="Freeform 331"/>
            <p:cNvSpPr>
              <a:spLocks/>
            </p:cNvSpPr>
            <p:nvPr/>
          </p:nvSpPr>
          <p:spPr bwMode="auto">
            <a:xfrm>
              <a:off x="2031" y="1953"/>
              <a:ext cx="13" cy="7"/>
            </a:xfrm>
            <a:custGeom>
              <a:avLst/>
              <a:gdLst>
                <a:gd name="T0" fmla="*/ 0 w 32"/>
                <a:gd name="T1" fmla="*/ 0 h 17"/>
                <a:gd name="T2" fmla="*/ 0 w 32"/>
                <a:gd name="T3" fmla="*/ 0 h 17"/>
                <a:gd name="T4" fmla="*/ 0 w 32"/>
                <a:gd name="T5" fmla="*/ 0 h 17"/>
                <a:gd name="T6" fmla="*/ 0 w 32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17"/>
                <a:gd name="T14" fmla="*/ 32 w 3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17">
                  <a:moveTo>
                    <a:pt x="0" y="0"/>
                  </a:moveTo>
                  <a:lnTo>
                    <a:pt x="31" y="0"/>
                  </a:lnTo>
                  <a:lnTo>
                    <a:pt x="31" y="16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29" name="Freeform 332"/>
            <p:cNvSpPr>
              <a:spLocks/>
            </p:cNvSpPr>
            <p:nvPr/>
          </p:nvSpPr>
          <p:spPr bwMode="auto">
            <a:xfrm>
              <a:off x="2172" y="1937"/>
              <a:ext cx="14" cy="11"/>
            </a:xfrm>
            <a:custGeom>
              <a:avLst/>
              <a:gdLst>
                <a:gd name="T0" fmla="*/ 0 w 32"/>
                <a:gd name="T1" fmla="*/ 0 h 31"/>
                <a:gd name="T2" fmla="*/ 0 w 32"/>
                <a:gd name="T3" fmla="*/ 0 h 31"/>
                <a:gd name="T4" fmla="*/ 0 w 32"/>
                <a:gd name="T5" fmla="*/ 0 h 31"/>
                <a:gd name="T6" fmla="*/ 0 w 32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31"/>
                <a:gd name="T14" fmla="*/ 32 w 32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31">
                  <a:moveTo>
                    <a:pt x="0" y="0"/>
                  </a:moveTo>
                  <a:lnTo>
                    <a:pt x="31" y="30"/>
                  </a:lnTo>
                  <a:lnTo>
                    <a:pt x="16" y="30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30" name="Freeform 333"/>
            <p:cNvSpPr>
              <a:spLocks/>
            </p:cNvSpPr>
            <p:nvPr/>
          </p:nvSpPr>
          <p:spPr bwMode="auto">
            <a:xfrm>
              <a:off x="2076" y="1901"/>
              <a:ext cx="13" cy="7"/>
            </a:xfrm>
            <a:custGeom>
              <a:avLst/>
              <a:gdLst>
                <a:gd name="T0" fmla="*/ 0 w 31"/>
                <a:gd name="T1" fmla="*/ 0 h 17"/>
                <a:gd name="T2" fmla="*/ 0 w 31"/>
                <a:gd name="T3" fmla="*/ 0 h 17"/>
                <a:gd name="T4" fmla="*/ 0 w 31"/>
                <a:gd name="T5" fmla="*/ 0 h 17"/>
                <a:gd name="T6" fmla="*/ 0 w 31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7"/>
                <a:gd name="T14" fmla="*/ 31 w 3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7">
                  <a:moveTo>
                    <a:pt x="0" y="0"/>
                  </a:moveTo>
                  <a:lnTo>
                    <a:pt x="30" y="0"/>
                  </a:lnTo>
                  <a:lnTo>
                    <a:pt x="15" y="16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31" name="Line 334"/>
            <p:cNvSpPr>
              <a:spLocks noChangeShapeType="1"/>
            </p:cNvSpPr>
            <p:nvPr/>
          </p:nvSpPr>
          <p:spPr bwMode="auto">
            <a:xfrm>
              <a:off x="1928" y="1884"/>
              <a:ext cx="7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32" name="Oval 335"/>
            <p:cNvSpPr>
              <a:spLocks noChangeArrowheads="1"/>
            </p:cNvSpPr>
            <p:nvPr/>
          </p:nvSpPr>
          <p:spPr bwMode="auto">
            <a:xfrm>
              <a:off x="1903" y="1849"/>
              <a:ext cx="6" cy="6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>
                <a:spcBef>
                  <a:spcPct val="50000"/>
                </a:spcBef>
              </a:pPr>
              <a:endParaRPr lang="en-US" sz="4000" dirty="0">
                <a:solidFill>
                  <a:srgbClr val="000000"/>
                </a:solidFill>
              </a:endParaRPr>
            </a:p>
          </p:txBody>
        </p:sp>
        <p:sp>
          <p:nvSpPr>
            <p:cNvPr id="333" name="Oval 336"/>
            <p:cNvSpPr>
              <a:spLocks noChangeArrowheads="1"/>
            </p:cNvSpPr>
            <p:nvPr/>
          </p:nvSpPr>
          <p:spPr bwMode="auto">
            <a:xfrm>
              <a:off x="1993" y="1825"/>
              <a:ext cx="6" cy="6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>
                <a:spcBef>
                  <a:spcPct val="50000"/>
                </a:spcBef>
              </a:pPr>
              <a:endParaRPr lang="en-US" sz="4000" dirty="0">
                <a:solidFill>
                  <a:srgbClr val="000000"/>
                </a:solidFill>
              </a:endParaRPr>
            </a:p>
          </p:txBody>
        </p:sp>
        <p:sp>
          <p:nvSpPr>
            <p:cNvPr id="334" name="Oval 337"/>
            <p:cNvSpPr>
              <a:spLocks noChangeArrowheads="1"/>
            </p:cNvSpPr>
            <p:nvPr/>
          </p:nvSpPr>
          <p:spPr bwMode="auto">
            <a:xfrm>
              <a:off x="1679" y="1831"/>
              <a:ext cx="6" cy="6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>
                <a:spcBef>
                  <a:spcPct val="50000"/>
                </a:spcBef>
              </a:pPr>
              <a:endParaRPr lang="en-US" sz="4000" dirty="0">
                <a:solidFill>
                  <a:srgbClr val="000000"/>
                </a:solidFill>
              </a:endParaRPr>
            </a:p>
          </p:txBody>
        </p:sp>
        <p:sp>
          <p:nvSpPr>
            <p:cNvPr id="335" name="Freeform 338"/>
            <p:cNvSpPr>
              <a:spLocks/>
            </p:cNvSpPr>
            <p:nvPr/>
          </p:nvSpPr>
          <p:spPr bwMode="auto">
            <a:xfrm>
              <a:off x="2031" y="1704"/>
              <a:ext cx="33" cy="53"/>
            </a:xfrm>
            <a:custGeom>
              <a:avLst/>
              <a:gdLst>
                <a:gd name="T0" fmla="*/ 0 w 77"/>
                <a:gd name="T1" fmla="*/ 0 h 140"/>
                <a:gd name="T2" fmla="*/ 0 w 77"/>
                <a:gd name="T3" fmla="*/ 0 h 140"/>
                <a:gd name="T4" fmla="*/ 0 w 77"/>
                <a:gd name="T5" fmla="*/ 0 h 140"/>
                <a:gd name="T6" fmla="*/ 0 w 77"/>
                <a:gd name="T7" fmla="*/ 0 h 140"/>
                <a:gd name="T8" fmla="*/ 0 w 77"/>
                <a:gd name="T9" fmla="*/ 0 h 140"/>
                <a:gd name="T10" fmla="*/ 0 w 77"/>
                <a:gd name="T11" fmla="*/ 0 h 140"/>
                <a:gd name="T12" fmla="*/ 0 w 77"/>
                <a:gd name="T13" fmla="*/ 0 h 140"/>
                <a:gd name="T14" fmla="*/ 0 w 77"/>
                <a:gd name="T15" fmla="*/ 0 h 140"/>
                <a:gd name="T16" fmla="*/ 0 w 77"/>
                <a:gd name="T17" fmla="*/ 0 h 140"/>
                <a:gd name="T18" fmla="*/ 0 w 77"/>
                <a:gd name="T19" fmla="*/ 0 h 140"/>
                <a:gd name="T20" fmla="*/ 0 w 77"/>
                <a:gd name="T21" fmla="*/ 0 h 140"/>
                <a:gd name="T22" fmla="*/ 0 w 77"/>
                <a:gd name="T23" fmla="*/ 0 h 140"/>
                <a:gd name="T24" fmla="*/ 0 w 77"/>
                <a:gd name="T25" fmla="*/ 0 h 140"/>
                <a:gd name="T26" fmla="*/ 0 w 77"/>
                <a:gd name="T27" fmla="*/ 0 h 140"/>
                <a:gd name="T28" fmla="*/ 0 w 77"/>
                <a:gd name="T29" fmla="*/ 0 h 140"/>
                <a:gd name="T30" fmla="*/ 0 w 77"/>
                <a:gd name="T31" fmla="*/ 0 h 140"/>
                <a:gd name="T32" fmla="*/ 0 w 77"/>
                <a:gd name="T33" fmla="*/ 0 h 1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140"/>
                <a:gd name="T53" fmla="*/ 77 w 77"/>
                <a:gd name="T54" fmla="*/ 140 h 1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140">
                  <a:moveTo>
                    <a:pt x="30" y="15"/>
                  </a:moveTo>
                  <a:lnTo>
                    <a:pt x="15" y="0"/>
                  </a:lnTo>
                  <a:lnTo>
                    <a:pt x="0" y="46"/>
                  </a:lnTo>
                  <a:lnTo>
                    <a:pt x="0" y="77"/>
                  </a:lnTo>
                  <a:lnTo>
                    <a:pt x="0" y="62"/>
                  </a:lnTo>
                  <a:lnTo>
                    <a:pt x="0" y="93"/>
                  </a:lnTo>
                  <a:lnTo>
                    <a:pt x="0" y="108"/>
                  </a:lnTo>
                  <a:lnTo>
                    <a:pt x="30" y="108"/>
                  </a:lnTo>
                  <a:lnTo>
                    <a:pt x="30" y="124"/>
                  </a:lnTo>
                  <a:lnTo>
                    <a:pt x="61" y="124"/>
                  </a:lnTo>
                  <a:lnTo>
                    <a:pt x="76" y="139"/>
                  </a:lnTo>
                  <a:lnTo>
                    <a:pt x="76" y="108"/>
                  </a:lnTo>
                  <a:lnTo>
                    <a:pt x="46" y="108"/>
                  </a:lnTo>
                  <a:lnTo>
                    <a:pt x="30" y="77"/>
                  </a:lnTo>
                  <a:lnTo>
                    <a:pt x="46" y="46"/>
                  </a:lnTo>
                  <a:lnTo>
                    <a:pt x="30" y="31"/>
                  </a:lnTo>
                  <a:lnTo>
                    <a:pt x="30" y="15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36" name="Freeform 339"/>
            <p:cNvSpPr>
              <a:spLocks/>
            </p:cNvSpPr>
            <p:nvPr/>
          </p:nvSpPr>
          <p:spPr bwMode="auto">
            <a:xfrm>
              <a:off x="2050" y="1785"/>
              <a:ext cx="39" cy="30"/>
            </a:xfrm>
            <a:custGeom>
              <a:avLst/>
              <a:gdLst>
                <a:gd name="T0" fmla="*/ 0 w 91"/>
                <a:gd name="T1" fmla="*/ 0 h 77"/>
                <a:gd name="T2" fmla="*/ 0 w 91"/>
                <a:gd name="T3" fmla="*/ 0 h 77"/>
                <a:gd name="T4" fmla="*/ 0 w 91"/>
                <a:gd name="T5" fmla="*/ 0 h 77"/>
                <a:gd name="T6" fmla="*/ 0 w 91"/>
                <a:gd name="T7" fmla="*/ 0 h 77"/>
                <a:gd name="T8" fmla="*/ 0 w 91"/>
                <a:gd name="T9" fmla="*/ 0 h 77"/>
                <a:gd name="T10" fmla="*/ 0 w 91"/>
                <a:gd name="T11" fmla="*/ 0 h 77"/>
                <a:gd name="T12" fmla="*/ 0 w 91"/>
                <a:gd name="T13" fmla="*/ 0 h 77"/>
                <a:gd name="T14" fmla="*/ 0 w 91"/>
                <a:gd name="T15" fmla="*/ 0 h 77"/>
                <a:gd name="T16" fmla="*/ 0 w 91"/>
                <a:gd name="T17" fmla="*/ 0 h 77"/>
                <a:gd name="T18" fmla="*/ 0 w 91"/>
                <a:gd name="T19" fmla="*/ 0 h 77"/>
                <a:gd name="T20" fmla="*/ 0 w 91"/>
                <a:gd name="T21" fmla="*/ 0 h 77"/>
                <a:gd name="T22" fmla="*/ 0 w 91"/>
                <a:gd name="T23" fmla="*/ 0 h 77"/>
                <a:gd name="T24" fmla="*/ 0 w 91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1"/>
                <a:gd name="T40" fmla="*/ 0 h 77"/>
                <a:gd name="T41" fmla="*/ 91 w 91"/>
                <a:gd name="T42" fmla="*/ 77 h 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1" h="77">
                  <a:moveTo>
                    <a:pt x="60" y="0"/>
                  </a:moveTo>
                  <a:lnTo>
                    <a:pt x="45" y="30"/>
                  </a:lnTo>
                  <a:lnTo>
                    <a:pt x="15" y="30"/>
                  </a:lnTo>
                  <a:lnTo>
                    <a:pt x="0" y="61"/>
                  </a:lnTo>
                  <a:lnTo>
                    <a:pt x="30" y="46"/>
                  </a:lnTo>
                  <a:lnTo>
                    <a:pt x="45" y="46"/>
                  </a:lnTo>
                  <a:lnTo>
                    <a:pt x="45" y="76"/>
                  </a:lnTo>
                  <a:lnTo>
                    <a:pt x="75" y="76"/>
                  </a:lnTo>
                  <a:lnTo>
                    <a:pt x="75" y="61"/>
                  </a:lnTo>
                  <a:lnTo>
                    <a:pt x="90" y="76"/>
                  </a:lnTo>
                  <a:lnTo>
                    <a:pt x="90" y="61"/>
                  </a:lnTo>
                  <a:lnTo>
                    <a:pt x="75" y="15"/>
                  </a:lnTo>
                  <a:lnTo>
                    <a:pt x="60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37" name="Freeform 340"/>
            <p:cNvSpPr>
              <a:spLocks/>
            </p:cNvSpPr>
            <p:nvPr/>
          </p:nvSpPr>
          <p:spPr bwMode="auto">
            <a:xfrm>
              <a:off x="2018" y="1774"/>
              <a:ext cx="13" cy="29"/>
            </a:xfrm>
            <a:custGeom>
              <a:avLst/>
              <a:gdLst>
                <a:gd name="T0" fmla="*/ 0 w 30"/>
                <a:gd name="T1" fmla="*/ 0 h 78"/>
                <a:gd name="T2" fmla="*/ 0 w 30"/>
                <a:gd name="T3" fmla="*/ 0 h 78"/>
                <a:gd name="T4" fmla="*/ 0 w 30"/>
                <a:gd name="T5" fmla="*/ 0 h 78"/>
                <a:gd name="T6" fmla="*/ 0 w 30"/>
                <a:gd name="T7" fmla="*/ 0 h 78"/>
                <a:gd name="T8" fmla="*/ 0 w 30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78"/>
                <a:gd name="T17" fmla="*/ 30 w 30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78">
                  <a:moveTo>
                    <a:pt x="29" y="0"/>
                  </a:moveTo>
                  <a:lnTo>
                    <a:pt x="15" y="31"/>
                  </a:lnTo>
                  <a:lnTo>
                    <a:pt x="0" y="77"/>
                  </a:lnTo>
                  <a:lnTo>
                    <a:pt x="15" y="31"/>
                  </a:lnTo>
                  <a:lnTo>
                    <a:pt x="29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38" name="Freeform 341"/>
            <p:cNvSpPr>
              <a:spLocks/>
            </p:cNvSpPr>
            <p:nvPr/>
          </p:nvSpPr>
          <p:spPr bwMode="auto">
            <a:xfrm>
              <a:off x="2056" y="1780"/>
              <a:ext cx="8" cy="6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39" name="Freeform 342"/>
            <p:cNvSpPr>
              <a:spLocks/>
            </p:cNvSpPr>
            <p:nvPr/>
          </p:nvSpPr>
          <p:spPr bwMode="auto">
            <a:xfrm>
              <a:off x="2070" y="1762"/>
              <a:ext cx="7" cy="6"/>
            </a:xfrm>
            <a:custGeom>
              <a:avLst/>
              <a:gdLst>
                <a:gd name="T0" fmla="*/ 0 w 18"/>
                <a:gd name="T1" fmla="*/ 0 h 17"/>
                <a:gd name="T2" fmla="*/ 0 w 18"/>
                <a:gd name="T3" fmla="*/ 0 h 17"/>
                <a:gd name="T4" fmla="*/ 0 w 18"/>
                <a:gd name="T5" fmla="*/ 0 h 17"/>
                <a:gd name="T6" fmla="*/ 0 w 18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17" y="0"/>
                  </a:moveTo>
                  <a:lnTo>
                    <a:pt x="0" y="0"/>
                  </a:lnTo>
                  <a:lnTo>
                    <a:pt x="17" y="16"/>
                  </a:lnTo>
                  <a:lnTo>
                    <a:pt x="17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40" name="Freeform 343"/>
            <p:cNvSpPr>
              <a:spLocks/>
            </p:cNvSpPr>
            <p:nvPr/>
          </p:nvSpPr>
          <p:spPr bwMode="auto">
            <a:xfrm>
              <a:off x="2050" y="1768"/>
              <a:ext cx="7" cy="12"/>
            </a:xfrm>
            <a:custGeom>
              <a:avLst/>
              <a:gdLst>
                <a:gd name="T0" fmla="*/ 0 w 17"/>
                <a:gd name="T1" fmla="*/ 0 h 31"/>
                <a:gd name="T2" fmla="*/ 0 w 17"/>
                <a:gd name="T3" fmla="*/ 0 h 31"/>
                <a:gd name="T4" fmla="*/ 0 w 17"/>
                <a:gd name="T5" fmla="*/ 0 h 31"/>
                <a:gd name="T6" fmla="*/ 0 w 17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1"/>
                <a:gd name="T14" fmla="*/ 17 w 17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1">
                  <a:moveTo>
                    <a:pt x="0" y="30"/>
                  </a:moveTo>
                  <a:lnTo>
                    <a:pt x="16" y="15"/>
                  </a:lnTo>
                  <a:lnTo>
                    <a:pt x="0" y="0"/>
                  </a:lnTo>
                  <a:lnTo>
                    <a:pt x="0" y="3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41" name="Line 344"/>
            <p:cNvSpPr>
              <a:spLocks noChangeShapeType="1"/>
            </p:cNvSpPr>
            <p:nvPr/>
          </p:nvSpPr>
          <p:spPr bwMode="auto">
            <a:xfrm flipH="1">
              <a:off x="2064" y="1780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42" name="Line 345"/>
            <p:cNvSpPr>
              <a:spLocks noChangeShapeType="1"/>
            </p:cNvSpPr>
            <p:nvPr/>
          </p:nvSpPr>
          <p:spPr bwMode="auto">
            <a:xfrm>
              <a:off x="2044" y="1756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43" name="Oval 346"/>
            <p:cNvSpPr>
              <a:spLocks noChangeArrowheads="1"/>
            </p:cNvSpPr>
            <p:nvPr/>
          </p:nvSpPr>
          <p:spPr bwMode="auto">
            <a:xfrm>
              <a:off x="2121" y="1791"/>
              <a:ext cx="6" cy="6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>
                <a:spcBef>
                  <a:spcPct val="50000"/>
                </a:spcBef>
              </a:pPr>
              <a:endParaRPr lang="en-US" sz="4000" dirty="0">
                <a:solidFill>
                  <a:srgbClr val="000000"/>
                </a:solidFill>
              </a:endParaRPr>
            </a:p>
          </p:txBody>
        </p:sp>
        <p:sp>
          <p:nvSpPr>
            <p:cNvPr id="344" name="Oval 347"/>
            <p:cNvSpPr>
              <a:spLocks noChangeArrowheads="1"/>
            </p:cNvSpPr>
            <p:nvPr/>
          </p:nvSpPr>
          <p:spPr bwMode="auto">
            <a:xfrm>
              <a:off x="2146" y="1680"/>
              <a:ext cx="6" cy="6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>
                <a:spcBef>
                  <a:spcPct val="50000"/>
                </a:spcBef>
              </a:pPr>
              <a:endParaRPr lang="en-US" sz="4000" dirty="0">
                <a:solidFill>
                  <a:srgbClr val="000000"/>
                </a:solidFill>
              </a:endParaRPr>
            </a:p>
          </p:txBody>
        </p:sp>
        <p:sp>
          <p:nvSpPr>
            <p:cNvPr id="345" name="Oval 348"/>
            <p:cNvSpPr>
              <a:spLocks noChangeArrowheads="1"/>
            </p:cNvSpPr>
            <p:nvPr/>
          </p:nvSpPr>
          <p:spPr bwMode="auto">
            <a:xfrm>
              <a:off x="2179" y="1710"/>
              <a:ext cx="0" cy="5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>
                <a:spcBef>
                  <a:spcPct val="50000"/>
                </a:spcBef>
              </a:pPr>
              <a:endParaRPr lang="en-US" sz="4000" dirty="0">
                <a:solidFill>
                  <a:srgbClr val="000000"/>
                </a:solidFill>
              </a:endParaRPr>
            </a:p>
          </p:txBody>
        </p:sp>
        <p:sp>
          <p:nvSpPr>
            <p:cNvPr id="346" name="Freeform 349"/>
            <p:cNvSpPr>
              <a:spLocks/>
            </p:cNvSpPr>
            <p:nvPr/>
          </p:nvSpPr>
          <p:spPr bwMode="auto">
            <a:xfrm>
              <a:off x="1960" y="1971"/>
              <a:ext cx="302" cy="274"/>
            </a:xfrm>
            <a:custGeom>
              <a:avLst/>
              <a:gdLst>
                <a:gd name="T0" fmla="*/ 0 w 702"/>
                <a:gd name="T1" fmla="*/ 0 h 724"/>
                <a:gd name="T2" fmla="*/ 0 w 702"/>
                <a:gd name="T3" fmla="*/ 0 h 724"/>
                <a:gd name="T4" fmla="*/ 0 w 702"/>
                <a:gd name="T5" fmla="*/ 0 h 724"/>
                <a:gd name="T6" fmla="*/ 0 w 702"/>
                <a:gd name="T7" fmla="*/ 0 h 724"/>
                <a:gd name="T8" fmla="*/ 0 w 702"/>
                <a:gd name="T9" fmla="*/ 0 h 724"/>
                <a:gd name="T10" fmla="*/ 0 w 702"/>
                <a:gd name="T11" fmla="*/ 0 h 724"/>
                <a:gd name="T12" fmla="*/ 0 w 702"/>
                <a:gd name="T13" fmla="*/ 0 h 724"/>
                <a:gd name="T14" fmla="*/ 0 w 702"/>
                <a:gd name="T15" fmla="*/ 0 h 724"/>
                <a:gd name="T16" fmla="*/ 0 w 702"/>
                <a:gd name="T17" fmla="*/ 0 h 724"/>
                <a:gd name="T18" fmla="*/ 0 w 702"/>
                <a:gd name="T19" fmla="*/ 0 h 724"/>
                <a:gd name="T20" fmla="*/ 0 w 702"/>
                <a:gd name="T21" fmla="*/ 0 h 724"/>
                <a:gd name="T22" fmla="*/ 0 w 702"/>
                <a:gd name="T23" fmla="*/ 0 h 724"/>
                <a:gd name="T24" fmla="*/ 0 w 702"/>
                <a:gd name="T25" fmla="*/ 0 h 724"/>
                <a:gd name="T26" fmla="*/ 0 w 702"/>
                <a:gd name="T27" fmla="*/ 0 h 724"/>
                <a:gd name="T28" fmla="*/ 0 w 702"/>
                <a:gd name="T29" fmla="*/ 0 h 724"/>
                <a:gd name="T30" fmla="*/ 0 w 702"/>
                <a:gd name="T31" fmla="*/ 0 h 724"/>
                <a:gd name="T32" fmla="*/ 0 w 702"/>
                <a:gd name="T33" fmla="*/ 0 h 724"/>
                <a:gd name="T34" fmla="*/ 0 w 702"/>
                <a:gd name="T35" fmla="*/ 0 h 724"/>
                <a:gd name="T36" fmla="*/ 0 w 702"/>
                <a:gd name="T37" fmla="*/ 0 h 724"/>
                <a:gd name="T38" fmla="*/ 0 w 702"/>
                <a:gd name="T39" fmla="*/ 0 h 724"/>
                <a:gd name="T40" fmla="*/ 0 w 702"/>
                <a:gd name="T41" fmla="*/ 0 h 724"/>
                <a:gd name="T42" fmla="*/ 0 w 702"/>
                <a:gd name="T43" fmla="*/ 0 h 724"/>
                <a:gd name="T44" fmla="*/ 0 w 702"/>
                <a:gd name="T45" fmla="*/ 0 h 724"/>
                <a:gd name="T46" fmla="*/ 0 w 702"/>
                <a:gd name="T47" fmla="*/ 0 h 724"/>
                <a:gd name="T48" fmla="*/ 0 w 702"/>
                <a:gd name="T49" fmla="*/ 0 h 724"/>
                <a:gd name="T50" fmla="*/ 0 w 702"/>
                <a:gd name="T51" fmla="*/ 0 h 724"/>
                <a:gd name="T52" fmla="*/ 0 w 702"/>
                <a:gd name="T53" fmla="*/ 0 h 724"/>
                <a:gd name="T54" fmla="*/ 0 w 702"/>
                <a:gd name="T55" fmla="*/ 0 h 724"/>
                <a:gd name="T56" fmla="*/ 0 w 702"/>
                <a:gd name="T57" fmla="*/ 0 h 724"/>
                <a:gd name="T58" fmla="*/ 0 w 702"/>
                <a:gd name="T59" fmla="*/ 0 h 724"/>
                <a:gd name="T60" fmla="*/ 0 w 702"/>
                <a:gd name="T61" fmla="*/ 0 h 724"/>
                <a:gd name="T62" fmla="*/ 0 w 702"/>
                <a:gd name="T63" fmla="*/ 0 h 724"/>
                <a:gd name="T64" fmla="*/ 0 w 702"/>
                <a:gd name="T65" fmla="*/ 0 h 7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02"/>
                <a:gd name="T100" fmla="*/ 0 h 724"/>
                <a:gd name="T101" fmla="*/ 702 w 702"/>
                <a:gd name="T102" fmla="*/ 724 h 7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02" h="724">
                  <a:moveTo>
                    <a:pt x="567" y="0"/>
                  </a:moveTo>
                  <a:lnTo>
                    <a:pt x="552" y="123"/>
                  </a:lnTo>
                  <a:lnTo>
                    <a:pt x="522" y="169"/>
                  </a:lnTo>
                  <a:lnTo>
                    <a:pt x="477" y="108"/>
                  </a:lnTo>
                  <a:lnTo>
                    <a:pt x="447" y="92"/>
                  </a:lnTo>
                  <a:lnTo>
                    <a:pt x="447" y="62"/>
                  </a:lnTo>
                  <a:lnTo>
                    <a:pt x="462" y="62"/>
                  </a:lnTo>
                  <a:lnTo>
                    <a:pt x="477" y="46"/>
                  </a:lnTo>
                  <a:lnTo>
                    <a:pt x="477" y="31"/>
                  </a:lnTo>
                  <a:lnTo>
                    <a:pt x="462" y="46"/>
                  </a:lnTo>
                  <a:lnTo>
                    <a:pt x="418" y="15"/>
                  </a:lnTo>
                  <a:lnTo>
                    <a:pt x="388" y="15"/>
                  </a:lnTo>
                  <a:lnTo>
                    <a:pt x="388" y="31"/>
                  </a:lnTo>
                  <a:lnTo>
                    <a:pt x="373" y="31"/>
                  </a:lnTo>
                  <a:lnTo>
                    <a:pt x="343" y="77"/>
                  </a:lnTo>
                  <a:lnTo>
                    <a:pt x="343" y="92"/>
                  </a:lnTo>
                  <a:lnTo>
                    <a:pt x="328" y="77"/>
                  </a:lnTo>
                  <a:lnTo>
                    <a:pt x="313" y="92"/>
                  </a:lnTo>
                  <a:lnTo>
                    <a:pt x="313" y="62"/>
                  </a:lnTo>
                  <a:lnTo>
                    <a:pt x="298" y="62"/>
                  </a:lnTo>
                  <a:lnTo>
                    <a:pt x="283" y="77"/>
                  </a:lnTo>
                  <a:lnTo>
                    <a:pt x="224" y="108"/>
                  </a:lnTo>
                  <a:lnTo>
                    <a:pt x="224" y="123"/>
                  </a:lnTo>
                  <a:lnTo>
                    <a:pt x="224" y="108"/>
                  </a:lnTo>
                  <a:lnTo>
                    <a:pt x="194" y="123"/>
                  </a:lnTo>
                  <a:lnTo>
                    <a:pt x="209" y="154"/>
                  </a:lnTo>
                  <a:lnTo>
                    <a:pt x="194" y="169"/>
                  </a:lnTo>
                  <a:lnTo>
                    <a:pt x="179" y="185"/>
                  </a:lnTo>
                  <a:lnTo>
                    <a:pt x="149" y="200"/>
                  </a:lnTo>
                  <a:lnTo>
                    <a:pt x="30" y="231"/>
                  </a:lnTo>
                  <a:lnTo>
                    <a:pt x="15" y="338"/>
                  </a:lnTo>
                  <a:lnTo>
                    <a:pt x="15" y="400"/>
                  </a:lnTo>
                  <a:lnTo>
                    <a:pt x="15" y="461"/>
                  </a:lnTo>
                  <a:lnTo>
                    <a:pt x="0" y="508"/>
                  </a:lnTo>
                  <a:lnTo>
                    <a:pt x="15" y="538"/>
                  </a:lnTo>
                  <a:lnTo>
                    <a:pt x="45" y="554"/>
                  </a:lnTo>
                  <a:lnTo>
                    <a:pt x="89" y="523"/>
                  </a:lnTo>
                  <a:lnTo>
                    <a:pt x="149" y="538"/>
                  </a:lnTo>
                  <a:lnTo>
                    <a:pt x="164" y="508"/>
                  </a:lnTo>
                  <a:lnTo>
                    <a:pt x="283" y="492"/>
                  </a:lnTo>
                  <a:lnTo>
                    <a:pt x="328" y="523"/>
                  </a:lnTo>
                  <a:lnTo>
                    <a:pt x="343" y="585"/>
                  </a:lnTo>
                  <a:lnTo>
                    <a:pt x="388" y="538"/>
                  </a:lnTo>
                  <a:lnTo>
                    <a:pt x="358" y="600"/>
                  </a:lnTo>
                  <a:lnTo>
                    <a:pt x="388" y="585"/>
                  </a:lnTo>
                  <a:lnTo>
                    <a:pt x="388" y="661"/>
                  </a:lnTo>
                  <a:lnTo>
                    <a:pt x="433" y="708"/>
                  </a:lnTo>
                  <a:lnTo>
                    <a:pt x="477" y="692"/>
                  </a:lnTo>
                  <a:lnTo>
                    <a:pt x="492" y="723"/>
                  </a:lnTo>
                  <a:lnTo>
                    <a:pt x="522" y="708"/>
                  </a:lnTo>
                  <a:lnTo>
                    <a:pt x="552" y="708"/>
                  </a:lnTo>
                  <a:lnTo>
                    <a:pt x="567" y="677"/>
                  </a:lnTo>
                  <a:lnTo>
                    <a:pt x="612" y="600"/>
                  </a:lnTo>
                  <a:lnTo>
                    <a:pt x="641" y="585"/>
                  </a:lnTo>
                  <a:lnTo>
                    <a:pt x="671" y="538"/>
                  </a:lnTo>
                  <a:lnTo>
                    <a:pt x="701" y="461"/>
                  </a:lnTo>
                  <a:lnTo>
                    <a:pt x="701" y="446"/>
                  </a:lnTo>
                  <a:lnTo>
                    <a:pt x="701" y="400"/>
                  </a:lnTo>
                  <a:lnTo>
                    <a:pt x="686" y="338"/>
                  </a:lnTo>
                  <a:lnTo>
                    <a:pt x="671" y="308"/>
                  </a:lnTo>
                  <a:lnTo>
                    <a:pt x="656" y="308"/>
                  </a:lnTo>
                  <a:lnTo>
                    <a:pt x="656" y="262"/>
                  </a:lnTo>
                  <a:lnTo>
                    <a:pt x="626" y="200"/>
                  </a:lnTo>
                  <a:lnTo>
                    <a:pt x="612" y="108"/>
                  </a:lnTo>
                  <a:lnTo>
                    <a:pt x="597" y="92"/>
                  </a:lnTo>
                  <a:lnTo>
                    <a:pt x="567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47" name="Freeform 350"/>
            <p:cNvSpPr>
              <a:spLocks/>
            </p:cNvSpPr>
            <p:nvPr/>
          </p:nvSpPr>
          <p:spPr bwMode="auto">
            <a:xfrm>
              <a:off x="2146" y="2268"/>
              <a:ext cx="26" cy="29"/>
            </a:xfrm>
            <a:custGeom>
              <a:avLst/>
              <a:gdLst>
                <a:gd name="T0" fmla="*/ 0 w 60"/>
                <a:gd name="T1" fmla="*/ 0 h 78"/>
                <a:gd name="T2" fmla="*/ 0 w 60"/>
                <a:gd name="T3" fmla="*/ 0 h 78"/>
                <a:gd name="T4" fmla="*/ 0 w 60"/>
                <a:gd name="T5" fmla="*/ 0 h 78"/>
                <a:gd name="T6" fmla="*/ 0 w 60"/>
                <a:gd name="T7" fmla="*/ 0 h 78"/>
                <a:gd name="T8" fmla="*/ 0 w 60"/>
                <a:gd name="T9" fmla="*/ 0 h 78"/>
                <a:gd name="T10" fmla="*/ 0 w 60"/>
                <a:gd name="T11" fmla="*/ 0 h 78"/>
                <a:gd name="T12" fmla="*/ 0 w 60"/>
                <a:gd name="T13" fmla="*/ 0 h 78"/>
                <a:gd name="T14" fmla="*/ 0 w 60"/>
                <a:gd name="T15" fmla="*/ 0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"/>
                <a:gd name="T25" fmla="*/ 0 h 78"/>
                <a:gd name="T26" fmla="*/ 60 w 60"/>
                <a:gd name="T27" fmla="*/ 78 h 7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" h="78">
                  <a:moveTo>
                    <a:pt x="0" y="0"/>
                  </a:moveTo>
                  <a:lnTo>
                    <a:pt x="0" y="46"/>
                  </a:lnTo>
                  <a:lnTo>
                    <a:pt x="0" y="77"/>
                  </a:lnTo>
                  <a:lnTo>
                    <a:pt x="30" y="77"/>
                  </a:lnTo>
                  <a:lnTo>
                    <a:pt x="59" y="15"/>
                  </a:lnTo>
                  <a:lnTo>
                    <a:pt x="59" y="0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48" name="Freeform 351"/>
            <p:cNvSpPr>
              <a:spLocks/>
            </p:cNvSpPr>
            <p:nvPr/>
          </p:nvSpPr>
          <p:spPr bwMode="auto">
            <a:xfrm>
              <a:off x="2281" y="2302"/>
              <a:ext cx="77" cy="65"/>
            </a:xfrm>
            <a:custGeom>
              <a:avLst/>
              <a:gdLst>
                <a:gd name="T0" fmla="*/ 0 w 181"/>
                <a:gd name="T1" fmla="*/ 0 h 170"/>
                <a:gd name="T2" fmla="*/ 0 w 181"/>
                <a:gd name="T3" fmla="*/ 0 h 170"/>
                <a:gd name="T4" fmla="*/ 0 w 181"/>
                <a:gd name="T5" fmla="*/ 0 h 170"/>
                <a:gd name="T6" fmla="*/ 0 w 181"/>
                <a:gd name="T7" fmla="*/ 0 h 170"/>
                <a:gd name="T8" fmla="*/ 0 w 181"/>
                <a:gd name="T9" fmla="*/ 0 h 170"/>
                <a:gd name="T10" fmla="*/ 0 w 181"/>
                <a:gd name="T11" fmla="*/ 0 h 170"/>
                <a:gd name="T12" fmla="*/ 0 w 181"/>
                <a:gd name="T13" fmla="*/ 0 h 170"/>
                <a:gd name="T14" fmla="*/ 0 w 181"/>
                <a:gd name="T15" fmla="*/ 0 h 170"/>
                <a:gd name="T16" fmla="*/ 0 w 181"/>
                <a:gd name="T17" fmla="*/ 0 h 170"/>
                <a:gd name="T18" fmla="*/ 0 w 181"/>
                <a:gd name="T19" fmla="*/ 0 h 170"/>
                <a:gd name="T20" fmla="*/ 0 w 181"/>
                <a:gd name="T21" fmla="*/ 0 h 170"/>
                <a:gd name="T22" fmla="*/ 0 w 181"/>
                <a:gd name="T23" fmla="*/ 0 h 170"/>
                <a:gd name="T24" fmla="*/ 0 w 181"/>
                <a:gd name="T25" fmla="*/ 0 h 170"/>
                <a:gd name="T26" fmla="*/ 0 w 181"/>
                <a:gd name="T27" fmla="*/ 0 h 170"/>
                <a:gd name="T28" fmla="*/ 0 w 181"/>
                <a:gd name="T29" fmla="*/ 0 h 170"/>
                <a:gd name="T30" fmla="*/ 0 w 181"/>
                <a:gd name="T31" fmla="*/ 0 h 170"/>
                <a:gd name="T32" fmla="*/ 0 w 181"/>
                <a:gd name="T33" fmla="*/ 0 h 170"/>
                <a:gd name="T34" fmla="*/ 0 w 181"/>
                <a:gd name="T35" fmla="*/ 0 h 1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1"/>
                <a:gd name="T55" fmla="*/ 0 h 170"/>
                <a:gd name="T56" fmla="*/ 181 w 181"/>
                <a:gd name="T57" fmla="*/ 170 h 17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1" h="170">
                  <a:moveTo>
                    <a:pt x="30" y="169"/>
                  </a:moveTo>
                  <a:lnTo>
                    <a:pt x="45" y="154"/>
                  </a:lnTo>
                  <a:lnTo>
                    <a:pt x="60" y="138"/>
                  </a:lnTo>
                  <a:lnTo>
                    <a:pt x="90" y="108"/>
                  </a:lnTo>
                  <a:lnTo>
                    <a:pt x="120" y="92"/>
                  </a:lnTo>
                  <a:lnTo>
                    <a:pt x="135" y="92"/>
                  </a:lnTo>
                  <a:lnTo>
                    <a:pt x="135" y="77"/>
                  </a:lnTo>
                  <a:lnTo>
                    <a:pt x="180" y="31"/>
                  </a:lnTo>
                  <a:lnTo>
                    <a:pt x="180" y="15"/>
                  </a:lnTo>
                  <a:lnTo>
                    <a:pt x="165" y="15"/>
                  </a:lnTo>
                  <a:lnTo>
                    <a:pt x="165" y="0"/>
                  </a:lnTo>
                  <a:lnTo>
                    <a:pt x="120" y="46"/>
                  </a:lnTo>
                  <a:lnTo>
                    <a:pt x="75" y="61"/>
                  </a:lnTo>
                  <a:lnTo>
                    <a:pt x="60" y="61"/>
                  </a:lnTo>
                  <a:lnTo>
                    <a:pt x="30" y="92"/>
                  </a:lnTo>
                  <a:lnTo>
                    <a:pt x="0" y="123"/>
                  </a:lnTo>
                  <a:lnTo>
                    <a:pt x="15" y="138"/>
                  </a:lnTo>
                  <a:lnTo>
                    <a:pt x="30" y="169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49" name="Freeform 352"/>
            <p:cNvSpPr>
              <a:spLocks/>
            </p:cNvSpPr>
            <p:nvPr/>
          </p:nvSpPr>
          <p:spPr bwMode="auto">
            <a:xfrm>
              <a:off x="2364" y="2232"/>
              <a:ext cx="46" cy="83"/>
            </a:xfrm>
            <a:custGeom>
              <a:avLst/>
              <a:gdLst>
                <a:gd name="T0" fmla="*/ 0 w 106"/>
                <a:gd name="T1" fmla="*/ 0 h 217"/>
                <a:gd name="T2" fmla="*/ 0 w 106"/>
                <a:gd name="T3" fmla="*/ 0 h 217"/>
                <a:gd name="T4" fmla="*/ 0 w 106"/>
                <a:gd name="T5" fmla="*/ 0 h 217"/>
                <a:gd name="T6" fmla="*/ 0 w 106"/>
                <a:gd name="T7" fmla="*/ 0 h 217"/>
                <a:gd name="T8" fmla="*/ 0 w 106"/>
                <a:gd name="T9" fmla="*/ 0 h 217"/>
                <a:gd name="T10" fmla="*/ 0 w 106"/>
                <a:gd name="T11" fmla="*/ 0 h 217"/>
                <a:gd name="T12" fmla="*/ 0 w 106"/>
                <a:gd name="T13" fmla="*/ 0 h 217"/>
                <a:gd name="T14" fmla="*/ 0 w 106"/>
                <a:gd name="T15" fmla="*/ 0 h 217"/>
                <a:gd name="T16" fmla="*/ 0 w 106"/>
                <a:gd name="T17" fmla="*/ 0 h 217"/>
                <a:gd name="T18" fmla="*/ 0 w 106"/>
                <a:gd name="T19" fmla="*/ 0 h 217"/>
                <a:gd name="T20" fmla="*/ 0 w 106"/>
                <a:gd name="T21" fmla="*/ 0 h 217"/>
                <a:gd name="T22" fmla="*/ 0 w 106"/>
                <a:gd name="T23" fmla="*/ 0 h 217"/>
                <a:gd name="T24" fmla="*/ 0 w 106"/>
                <a:gd name="T25" fmla="*/ 0 h 217"/>
                <a:gd name="T26" fmla="*/ 0 w 106"/>
                <a:gd name="T27" fmla="*/ 0 h 217"/>
                <a:gd name="T28" fmla="*/ 0 w 106"/>
                <a:gd name="T29" fmla="*/ 0 h 217"/>
                <a:gd name="T30" fmla="*/ 0 w 106"/>
                <a:gd name="T31" fmla="*/ 0 h 217"/>
                <a:gd name="T32" fmla="*/ 0 w 106"/>
                <a:gd name="T33" fmla="*/ 0 h 2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6"/>
                <a:gd name="T52" fmla="*/ 0 h 217"/>
                <a:gd name="T53" fmla="*/ 106 w 106"/>
                <a:gd name="T54" fmla="*/ 217 h 2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6" h="217">
                  <a:moveTo>
                    <a:pt x="45" y="0"/>
                  </a:moveTo>
                  <a:lnTo>
                    <a:pt x="30" y="0"/>
                  </a:lnTo>
                  <a:lnTo>
                    <a:pt x="45" y="62"/>
                  </a:lnTo>
                  <a:lnTo>
                    <a:pt x="30" y="123"/>
                  </a:lnTo>
                  <a:lnTo>
                    <a:pt x="0" y="139"/>
                  </a:lnTo>
                  <a:lnTo>
                    <a:pt x="15" y="185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60" y="170"/>
                  </a:lnTo>
                  <a:lnTo>
                    <a:pt x="60" y="139"/>
                  </a:lnTo>
                  <a:lnTo>
                    <a:pt x="75" y="139"/>
                  </a:lnTo>
                  <a:lnTo>
                    <a:pt x="105" y="93"/>
                  </a:lnTo>
                  <a:lnTo>
                    <a:pt x="75" y="93"/>
                  </a:lnTo>
                  <a:lnTo>
                    <a:pt x="75" y="62"/>
                  </a:lnTo>
                  <a:lnTo>
                    <a:pt x="75" y="77"/>
                  </a:lnTo>
                  <a:lnTo>
                    <a:pt x="60" y="46"/>
                  </a:lnTo>
                  <a:lnTo>
                    <a:pt x="45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50" name="Oval 353"/>
            <p:cNvSpPr>
              <a:spLocks noChangeArrowheads="1"/>
            </p:cNvSpPr>
            <p:nvPr/>
          </p:nvSpPr>
          <p:spPr bwMode="auto">
            <a:xfrm>
              <a:off x="2390" y="2012"/>
              <a:ext cx="6" cy="5"/>
            </a:xfrm>
            <a:prstGeom prst="ellipse">
              <a:avLst/>
            </a:pr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4000" dirty="0">
                <a:solidFill>
                  <a:srgbClr val="000000"/>
                </a:solidFill>
              </a:endParaRPr>
            </a:p>
          </p:txBody>
        </p:sp>
        <p:sp>
          <p:nvSpPr>
            <p:cNvPr id="351" name="Oval 354"/>
            <p:cNvSpPr>
              <a:spLocks noChangeArrowheads="1"/>
            </p:cNvSpPr>
            <p:nvPr/>
          </p:nvSpPr>
          <p:spPr bwMode="auto">
            <a:xfrm>
              <a:off x="2365" y="2100"/>
              <a:ext cx="6" cy="5"/>
            </a:xfrm>
            <a:prstGeom prst="ellipse">
              <a:avLst/>
            </a:pr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4000" dirty="0">
                <a:solidFill>
                  <a:srgbClr val="000000"/>
                </a:solidFill>
              </a:endParaRPr>
            </a:p>
          </p:txBody>
        </p:sp>
        <p:sp>
          <p:nvSpPr>
            <p:cNvPr id="352" name="Oval 355"/>
            <p:cNvSpPr>
              <a:spLocks noChangeArrowheads="1"/>
            </p:cNvSpPr>
            <p:nvPr/>
          </p:nvSpPr>
          <p:spPr bwMode="auto">
            <a:xfrm>
              <a:off x="2422" y="2036"/>
              <a:ext cx="5" cy="5"/>
            </a:xfrm>
            <a:prstGeom prst="ellipse">
              <a:avLst/>
            </a:pr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4000" dirty="0">
                <a:solidFill>
                  <a:srgbClr val="000000"/>
                </a:solidFill>
              </a:endParaRPr>
            </a:p>
          </p:txBody>
        </p:sp>
        <p:sp>
          <p:nvSpPr>
            <p:cNvPr id="353" name="Oval 356"/>
            <p:cNvSpPr>
              <a:spLocks noChangeArrowheads="1"/>
            </p:cNvSpPr>
            <p:nvPr/>
          </p:nvSpPr>
          <p:spPr bwMode="auto">
            <a:xfrm>
              <a:off x="2448" y="2052"/>
              <a:ext cx="6" cy="6"/>
            </a:xfrm>
            <a:prstGeom prst="ellipse">
              <a:avLst/>
            </a:pr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4000" dirty="0">
                <a:solidFill>
                  <a:srgbClr val="000000"/>
                </a:solidFill>
              </a:endParaRPr>
            </a:p>
          </p:txBody>
        </p:sp>
        <p:sp>
          <p:nvSpPr>
            <p:cNvPr id="354" name="Oval 357"/>
            <p:cNvSpPr>
              <a:spLocks noChangeArrowheads="1"/>
            </p:cNvSpPr>
            <p:nvPr/>
          </p:nvSpPr>
          <p:spPr bwMode="auto">
            <a:xfrm>
              <a:off x="2448" y="2070"/>
              <a:ext cx="6" cy="6"/>
            </a:xfrm>
            <a:prstGeom prst="ellipse">
              <a:avLst/>
            </a:pr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4000" dirty="0">
                <a:solidFill>
                  <a:srgbClr val="000000"/>
                </a:solidFill>
              </a:endParaRPr>
            </a:p>
          </p:txBody>
        </p:sp>
        <p:sp>
          <p:nvSpPr>
            <p:cNvPr id="355" name="Freeform 358"/>
            <p:cNvSpPr>
              <a:spLocks/>
            </p:cNvSpPr>
            <p:nvPr/>
          </p:nvSpPr>
          <p:spPr bwMode="auto">
            <a:xfrm>
              <a:off x="2357" y="2099"/>
              <a:ext cx="20" cy="12"/>
            </a:xfrm>
            <a:custGeom>
              <a:avLst/>
              <a:gdLst>
                <a:gd name="T0" fmla="*/ 0 w 46"/>
                <a:gd name="T1" fmla="*/ 0 h 32"/>
                <a:gd name="T2" fmla="*/ 0 w 46"/>
                <a:gd name="T3" fmla="*/ 0 h 32"/>
                <a:gd name="T4" fmla="*/ 0 w 46"/>
                <a:gd name="T5" fmla="*/ 0 h 32"/>
                <a:gd name="T6" fmla="*/ 0 w 46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2"/>
                <a:gd name="T14" fmla="*/ 46 w 46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2">
                  <a:moveTo>
                    <a:pt x="0" y="0"/>
                  </a:moveTo>
                  <a:lnTo>
                    <a:pt x="30" y="31"/>
                  </a:lnTo>
                  <a:lnTo>
                    <a:pt x="45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56" name="Freeform 359"/>
            <p:cNvSpPr>
              <a:spLocks/>
            </p:cNvSpPr>
            <p:nvPr/>
          </p:nvSpPr>
          <p:spPr bwMode="auto">
            <a:xfrm>
              <a:off x="2204" y="1895"/>
              <a:ext cx="70" cy="77"/>
            </a:xfrm>
            <a:custGeom>
              <a:avLst/>
              <a:gdLst>
                <a:gd name="T0" fmla="*/ 0 w 164"/>
                <a:gd name="T1" fmla="*/ 0 h 201"/>
                <a:gd name="T2" fmla="*/ 0 w 164"/>
                <a:gd name="T3" fmla="*/ 0 h 201"/>
                <a:gd name="T4" fmla="*/ 0 w 164"/>
                <a:gd name="T5" fmla="*/ 0 h 201"/>
                <a:gd name="T6" fmla="*/ 0 w 164"/>
                <a:gd name="T7" fmla="*/ 0 h 201"/>
                <a:gd name="T8" fmla="*/ 0 w 164"/>
                <a:gd name="T9" fmla="*/ 0 h 201"/>
                <a:gd name="T10" fmla="*/ 0 w 164"/>
                <a:gd name="T11" fmla="*/ 0 h 201"/>
                <a:gd name="T12" fmla="*/ 0 w 164"/>
                <a:gd name="T13" fmla="*/ 0 h 201"/>
                <a:gd name="T14" fmla="*/ 0 w 164"/>
                <a:gd name="T15" fmla="*/ 0 h 201"/>
                <a:gd name="T16" fmla="*/ 0 w 164"/>
                <a:gd name="T17" fmla="*/ 0 h 201"/>
                <a:gd name="T18" fmla="*/ 0 w 164"/>
                <a:gd name="T19" fmla="*/ 0 h 201"/>
                <a:gd name="T20" fmla="*/ 0 w 164"/>
                <a:gd name="T21" fmla="*/ 0 h 201"/>
                <a:gd name="T22" fmla="*/ 0 w 164"/>
                <a:gd name="T23" fmla="*/ 0 h 201"/>
                <a:gd name="T24" fmla="*/ 0 w 164"/>
                <a:gd name="T25" fmla="*/ 0 h 201"/>
                <a:gd name="T26" fmla="*/ 0 w 164"/>
                <a:gd name="T27" fmla="*/ 0 h 201"/>
                <a:gd name="T28" fmla="*/ 0 w 164"/>
                <a:gd name="T29" fmla="*/ 0 h 201"/>
                <a:gd name="T30" fmla="*/ 0 w 164"/>
                <a:gd name="T31" fmla="*/ 0 h 20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4"/>
                <a:gd name="T49" fmla="*/ 0 h 201"/>
                <a:gd name="T50" fmla="*/ 164 w 164"/>
                <a:gd name="T51" fmla="*/ 201 h 20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4" h="201">
                  <a:moveTo>
                    <a:pt x="0" y="0"/>
                  </a:moveTo>
                  <a:lnTo>
                    <a:pt x="0" y="154"/>
                  </a:lnTo>
                  <a:lnTo>
                    <a:pt x="30" y="154"/>
                  </a:lnTo>
                  <a:lnTo>
                    <a:pt x="15" y="138"/>
                  </a:lnTo>
                  <a:lnTo>
                    <a:pt x="44" y="138"/>
                  </a:lnTo>
                  <a:lnTo>
                    <a:pt x="74" y="138"/>
                  </a:lnTo>
                  <a:lnTo>
                    <a:pt x="104" y="185"/>
                  </a:lnTo>
                  <a:lnTo>
                    <a:pt x="133" y="200"/>
                  </a:lnTo>
                  <a:lnTo>
                    <a:pt x="163" y="200"/>
                  </a:lnTo>
                  <a:lnTo>
                    <a:pt x="119" y="154"/>
                  </a:lnTo>
                  <a:lnTo>
                    <a:pt x="104" y="138"/>
                  </a:lnTo>
                  <a:lnTo>
                    <a:pt x="89" y="108"/>
                  </a:lnTo>
                  <a:lnTo>
                    <a:pt x="104" y="108"/>
                  </a:lnTo>
                  <a:lnTo>
                    <a:pt x="104" y="92"/>
                  </a:lnTo>
                  <a:lnTo>
                    <a:pt x="74" y="6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57" name="Freeform 360"/>
            <p:cNvSpPr>
              <a:spLocks/>
            </p:cNvSpPr>
            <p:nvPr/>
          </p:nvSpPr>
          <p:spPr bwMode="auto">
            <a:xfrm>
              <a:off x="2262" y="1913"/>
              <a:ext cx="26" cy="18"/>
            </a:xfrm>
            <a:custGeom>
              <a:avLst/>
              <a:gdLst>
                <a:gd name="T0" fmla="*/ 0 w 61"/>
                <a:gd name="T1" fmla="*/ 0 h 47"/>
                <a:gd name="T2" fmla="*/ 0 w 61"/>
                <a:gd name="T3" fmla="*/ 0 h 47"/>
                <a:gd name="T4" fmla="*/ 0 w 61"/>
                <a:gd name="T5" fmla="*/ 0 h 47"/>
                <a:gd name="T6" fmla="*/ 0 w 61"/>
                <a:gd name="T7" fmla="*/ 0 h 47"/>
                <a:gd name="T8" fmla="*/ 0 w 61"/>
                <a:gd name="T9" fmla="*/ 0 h 47"/>
                <a:gd name="T10" fmla="*/ 0 w 61"/>
                <a:gd name="T11" fmla="*/ 0 h 47"/>
                <a:gd name="T12" fmla="*/ 0 w 61"/>
                <a:gd name="T13" fmla="*/ 0 h 47"/>
                <a:gd name="T14" fmla="*/ 0 w 61"/>
                <a:gd name="T15" fmla="*/ 0 h 47"/>
                <a:gd name="T16" fmla="*/ 0 w 61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47"/>
                <a:gd name="T29" fmla="*/ 61 w 61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47">
                  <a:moveTo>
                    <a:pt x="0" y="31"/>
                  </a:moveTo>
                  <a:lnTo>
                    <a:pt x="0" y="46"/>
                  </a:lnTo>
                  <a:lnTo>
                    <a:pt x="30" y="46"/>
                  </a:lnTo>
                  <a:lnTo>
                    <a:pt x="45" y="31"/>
                  </a:lnTo>
                  <a:lnTo>
                    <a:pt x="60" y="15"/>
                  </a:lnTo>
                  <a:lnTo>
                    <a:pt x="60" y="0"/>
                  </a:lnTo>
                  <a:lnTo>
                    <a:pt x="45" y="15"/>
                  </a:lnTo>
                  <a:lnTo>
                    <a:pt x="30" y="31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58" name="Freeform 361"/>
            <p:cNvSpPr>
              <a:spLocks/>
            </p:cNvSpPr>
            <p:nvPr/>
          </p:nvSpPr>
          <p:spPr bwMode="auto">
            <a:xfrm>
              <a:off x="2281" y="1895"/>
              <a:ext cx="19" cy="24"/>
            </a:xfrm>
            <a:custGeom>
              <a:avLst/>
              <a:gdLst>
                <a:gd name="T0" fmla="*/ 0 w 46"/>
                <a:gd name="T1" fmla="*/ 0 h 63"/>
                <a:gd name="T2" fmla="*/ 0 w 46"/>
                <a:gd name="T3" fmla="*/ 0 h 63"/>
                <a:gd name="T4" fmla="*/ 0 w 46"/>
                <a:gd name="T5" fmla="*/ 0 h 63"/>
                <a:gd name="T6" fmla="*/ 0 w 46"/>
                <a:gd name="T7" fmla="*/ 0 h 63"/>
                <a:gd name="T8" fmla="*/ 0 w 46"/>
                <a:gd name="T9" fmla="*/ 0 h 63"/>
                <a:gd name="T10" fmla="*/ 0 w 46"/>
                <a:gd name="T11" fmla="*/ 0 h 63"/>
                <a:gd name="T12" fmla="*/ 0 w 46"/>
                <a:gd name="T13" fmla="*/ 0 h 63"/>
                <a:gd name="T14" fmla="*/ 0 w 46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"/>
                <a:gd name="T25" fmla="*/ 0 h 63"/>
                <a:gd name="T26" fmla="*/ 46 w 46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" h="63">
                  <a:moveTo>
                    <a:pt x="0" y="0"/>
                  </a:moveTo>
                  <a:lnTo>
                    <a:pt x="0" y="31"/>
                  </a:lnTo>
                  <a:lnTo>
                    <a:pt x="30" y="31"/>
                  </a:lnTo>
                  <a:lnTo>
                    <a:pt x="30" y="47"/>
                  </a:lnTo>
                  <a:lnTo>
                    <a:pt x="45" y="62"/>
                  </a:lnTo>
                  <a:lnTo>
                    <a:pt x="45" y="47"/>
                  </a:lnTo>
                  <a:lnTo>
                    <a:pt x="30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59" name="Oval 362"/>
            <p:cNvSpPr>
              <a:spLocks noChangeArrowheads="1"/>
            </p:cNvSpPr>
            <p:nvPr/>
          </p:nvSpPr>
          <p:spPr bwMode="auto">
            <a:xfrm>
              <a:off x="2237" y="1774"/>
              <a:ext cx="5" cy="6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>
                <a:spcBef>
                  <a:spcPct val="50000"/>
                </a:spcBef>
              </a:pPr>
              <a:endParaRPr lang="en-US" sz="4000" dirty="0">
                <a:solidFill>
                  <a:srgbClr val="000000"/>
                </a:solidFill>
              </a:endParaRPr>
            </a:p>
          </p:txBody>
        </p:sp>
        <p:sp>
          <p:nvSpPr>
            <p:cNvPr id="360" name="Freeform 363"/>
            <p:cNvSpPr>
              <a:spLocks/>
            </p:cNvSpPr>
            <p:nvPr/>
          </p:nvSpPr>
          <p:spPr bwMode="auto">
            <a:xfrm>
              <a:off x="2333" y="1941"/>
              <a:ext cx="6" cy="13"/>
            </a:xfrm>
            <a:custGeom>
              <a:avLst/>
              <a:gdLst>
                <a:gd name="T0" fmla="*/ 0 w 17"/>
                <a:gd name="T1" fmla="*/ 0 h 32"/>
                <a:gd name="T2" fmla="*/ 0 w 17"/>
                <a:gd name="T3" fmla="*/ 0 h 32"/>
                <a:gd name="T4" fmla="*/ 0 w 17"/>
                <a:gd name="T5" fmla="*/ 0 h 32"/>
                <a:gd name="T6" fmla="*/ 0 w 17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2"/>
                <a:gd name="T14" fmla="*/ 17 w 17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2">
                  <a:moveTo>
                    <a:pt x="0" y="0"/>
                  </a:moveTo>
                  <a:lnTo>
                    <a:pt x="16" y="31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61" name="Freeform 364"/>
            <p:cNvSpPr>
              <a:spLocks/>
            </p:cNvSpPr>
            <p:nvPr/>
          </p:nvSpPr>
          <p:spPr bwMode="auto">
            <a:xfrm>
              <a:off x="2326" y="1930"/>
              <a:ext cx="13" cy="7"/>
            </a:xfrm>
            <a:custGeom>
              <a:avLst/>
              <a:gdLst>
                <a:gd name="T0" fmla="*/ 0 w 31"/>
                <a:gd name="T1" fmla="*/ 0 h 17"/>
                <a:gd name="T2" fmla="*/ 0 w 31"/>
                <a:gd name="T3" fmla="*/ 0 h 17"/>
                <a:gd name="T4" fmla="*/ 0 w 31"/>
                <a:gd name="T5" fmla="*/ 0 h 17"/>
                <a:gd name="T6" fmla="*/ 0 w 31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7"/>
                <a:gd name="T14" fmla="*/ 31 w 3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7">
                  <a:moveTo>
                    <a:pt x="0" y="0"/>
                  </a:moveTo>
                  <a:lnTo>
                    <a:pt x="15" y="16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62" name="Freeform 365"/>
            <p:cNvSpPr>
              <a:spLocks/>
            </p:cNvSpPr>
            <p:nvPr/>
          </p:nvSpPr>
          <p:spPr bwMode="auto">
            <a:xfrm>
              <a:off x="2345" y="1953"/>
              <a:ext cx="8" cy="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63" name="Freeform 366"/>
            <p:cNvSpPr>
              <a:spLocks/>
            </p:cNvSpPr>
            <p:nvPr/>
          </p:nvSpPr>
          <p:spPr bwMode="auto">
            <a:xfrm>
              <a:off x="2351" y="1941"/>
              <a:ext cx="8" cy="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64" name="Line 367"/>
            <p:cNvSpPr>
              <a:spLocks noChangeShapeType="1"/>
            </p:cNvSpPr>
            <p:nvPr/>
          </p:nvSpPr>
          <p:spPr bwMode="auto">
            <a:xfrm>
              <a:off x="2357" y="1959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65" name="Oval 368"/>
            <p:cNvSpPr>
              <a:spLocks noChangeArrowheads="1"/>
            </p:cNvSpPr>
            <p:nvPr/>
          </p:nvSpPr>
          <p:spPr bwMode="auto">
            <a:xfrm>
              <a:off x="2371" y="1878"/>
              <a:ext cx="6" cy="6"/>
            </a:xfrm>
            <a:prstGeom prst="ellipse">
              <a:avLst/>
            </a:pr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4000" dirty="0">
                <a:solidFill>
                  <a:srgbClr val="000000"/>
                </a:solidFill>
              </a:endParaRPr>
            </a:p>
          </p:txBody>
        </p:sp>
        <p:sp>
          <p:nvSpPr>
            <p:cNvPr id="366" name="Oval 369"/>
            <p:cNvSpPr>
              <a:spLocks noChangeArrowheads="1"/>
            </p:cNvSpPr>
            <p:nvPr/>
          </p:nvSpPr>
          <p:spPr bwMode="auto">
            <a:xfrm>
              <a:off x="2448" y="1953"/>
              <a:ext cx="0" cy="6"/>
            </a:xfrm>
            <a:prstGeom prst="ellipse">
              <a:avLst/>
            </a:pr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4000" dirty="0">
                <a:solidFill>
                  <a:srgbClr val="000000"/>
                </a:solidFill>
              </a:endParaRPr>
            </a:p>
          </p:txBody>
        </p:sp>
        <p:sp>
          <p:nvSpPr>
            <p:cNvPr id="367" name="Oval 370"/>
            <p:cNvSpPr>
              <a:spLocks noChangeArrowheads="1"/>
            </p:cNvSpPr>
            <p:nvPr/>
          </p:nvSpPr>
          <p:spPr bwMode="auto">
            <a:xfrm>
              <a:off x="2377" y="1809"/>
              <a:ext cx="0" cy="5"/>
            </a:xfrm>
            <a:prstGeom prst="ellipse">
              <a:avLst/>
            </a:pr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4000" dirty="0">
                <a:solidFill>
                  <a:srgbClr val="000000"/>
                </a:solidFill>
              </a:endParaRPr>
            </a:p>
          </p:txBody>
        </p:sp>
        <p:sp>
          <p:nvSpPr>
            <p:cNvPr id="368" name="Oval 371"/>
            <p:cNvSpPr>
              <a:spLocks noChangeArrowheads="1"/>
            </p:cNvSpPr>
            <p:nvPr/>
          </p:nvSpPr>
          <p:spPr bwMode="auto">
            <a:xfrm>
              <a:off x="2403" y="1925"/>
              <a:ext cx="6" cy="5"/>
            </a:xfrm>
            <a:prstGeom prst="ellipse">
              <a:avLst/>
            </a:pr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4000" dirty="0">
                <a:solidFill>
                  <a:srgbClr val="000000"/>
                </a:solidFill>
              </a:endParaRPr>
            </a:p>
          </p:txBody>
        </p:sp>
        <p:sp>
          <p:nvSpPr>
            <p:cNvPr id="369" name="Oval 372"/>
            <p:cNvSpPr>
              <a:spLocks noChangeArrowheads="1"/>
            </p:cNvSpPr>
            <p:nvPr/>
          </p:nvSpPr>
          <p:spPr bwMode="auto">
            <a:xfrm>
              <a:off x="2448" y="1931"/>
              <a:ext cx="0" cy="4"/>
            </a:xfrm>
            <a:prstGeom prst="ellipse">
              <a:avLst/>
            </a:pr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4000" dirty="0">
                <a:solidFill>
                  <a:srgbClr val="000000"/>
                </a:solidFill>
              </a:endParaRPr>
            </a:p>
          </p:txBody>
        </p:sp>
        <p:sp>
          <p:nvSpPr>
            <p:cNvPr id="370" name="Oval 373"/>
            <p:cNvSpPr>
              <a:spLocks noChangeArrowheads="1"/>
            </p:cNvSpPr>
            <p:nvPr/>
          </p:nvSpPr>
          <p:spPr bwMode="auto">
            <a:xfrm>
              <a:off x="2448" y="1971"/>
              <a:ext cx="6" cy="6"/>
            </a:xfrm>
            <a:prstGeom prst="ellipse">
              <a:avLst/>
            </a:pr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4000" dirty="0">
                <a:solidFill>
                  <a:srgbClr val="000000"/>
                </a:solidFill>
              </a:endParaRPr>
            </a:p>
          </p:txBody>
        </p:sp>
        <p:sp>
          <p:nvSpPr>
            <p:cNvPr id="371" name="Oval 374"/>
            <p:cNvSpPr>
              <a:spLocks noChangeArrowheads="1"/>
            </p:cNvSpPr>
            <p:nvPr/>
          </p:nvSpPr>
          <p:spPr bwMode="auto">
            <a:xfrm>
              <a:off x="2448" y="1988"/>
              <a:ext cx="6" cy="6"/>
            </a:xfrm>
            <a:prstGeom prst="ellipse">
              <a:avLst/>
            </a:pr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4000" dirty="0">
                <a:solidFill>
                  <a:srgbClr val="000000"/>
                </a:solidFill>
              </a:endParaRPr>
            </a:p>
          </p:txBody>
        </p:sp>
        <p:sp>
          <p:nvSpPr>
            <p:cNvPr id="372" name="Oval 375"/>
            <p:cNvSpPr>
              <a:spLocks noChangeArrowheads="1"/>
            </p:cNvSpPr>
            <p:nvPr/>
          </p:nvSpPr>
          <p:spPr bwMode="auto">
            <a:xfrm>
              <a:off x="2403" y="1861"/>
              <a:ext cx="0" cy="5"/>
            </a:xfrm>
            <a:prstGeom prst="ellipse">
              <a:avLst/>
            </a:pr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4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44" name="Rectangle 2"/>
          <p:cNvSpPr txBox="1">
            <a:spLocks noChangeArrowheads="1"/>
          </p:cNvSpPr>
          <p:nvPr/>
        </p:nvSpPr>
        <p:spPr bwMode="auto">
          <a:xfrm>
            <a:off x="-19382" y="-342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it-IT" sz="3600" b="1" dirty="0">
                <a:solidFill>
                  <a:srgbClr val="005DAA"/>
                </a:solidFill>
                <a:latin typeface="Arial Narrow Bold" panose="020B0706020202030204" pitchFamily="34" charset="0"/>
                <a:cs typeface="Calibri" panose="020F0502020204030204" pitchFamily="34" charset="0"/>
              </a:rPr>
              <a:t>Paesi in cui la polio era endemica nel 1988</a:t>
            </a:r>
            <a:endParaRPr lang="it-IT" sz="3600" dirty="0">
              <a:solidFill>
                <a:srgbClr val="005DAA"/>
              </a:solidFill>
              <a:latin typeface="Arial Narrow Bold" panose="020B07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980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5" name="Freeform 378"/>
          <p:cNvSpPr>
            <a:spLocks/>
          </p:cNvSpPr>
          <p:nvPr/>
        </p:nvSpPr>
        <p:spPr bwMode="auto">
          <a:xfrm>
            <a:off x="564611" y="2221040"/>
            <a:ext cx="26866" cy="19871"/>
          </a:xfrm>
          <a:custGeom>
            <a:avLst/>
            <a:gdLst>
              <a:gd name="T0" fmla="*/ 0 w 18"/>
              <a:gd name="T1" fmla="*/ 0 h 17"/>
              <a:gd name="T2" fmla="*/ 0 w 18"/>
              <a:gd name="T3" fmla="*/ 0 h 17"/>
              <a:gd name="T4" fmla="*/ 0 w 18"/>
              <a:gd name="T5" fmla="*/ 0 h 17"/>
              <a:gd name="T6" fmla="*/ 0 w 18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17">
                <a:moveTo>
                  <a:pt x="17" y="0"/>
                </a:moveTo>
                <a:lnTo>
                  <a:pt x="17" y="16"/>
                </a:lnTo>
                <a:lnTo>
                  <a:pt x="0" y="16"/>
                </a:lnTo>
                <a:lnTo>
                  <a:pt x="17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Freeform 379"/>
          <p:cNvSpPr>
            <a:spLocks/>
          </p:cNvSpPr>
          <p:nvPr/>
        </p:nvSpPr>
        <p:spPr bwMode="auto">
          <a:xfrm>
            <a:off x="1209409" y="2393243"/>
            <a:ext cx="43658" cy="59612"/>
          </a:xfrm>
          <a:custGeom>
            <a:avLst/>
            <a:gdLst>
              <a:gd name="T0" fmla="*/ 0 w 31"/>
              <a:gd name="T1" fmla="*/ 0 h 47"/>
              <a:gd name="T2" fmla="*/ 0 w 31"/>
              <a:gd name="T3" fmla="*/ 0 h 47"/>
              <a:gd name="T4" fmla="*/ 0 w 31"/>
              <a:gd name="T5" fmla="*/ 0 h 47"/>
              <a:gd name="T6" fmla="*/ 0 w 31"/>
              <a:gd name="T7" fmla="*/ 0 h 47"/>
              <a:gd name="T8" fmla="*/ 0 w 31"/>
              <a:gd name="T9" fmla="*/ 0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" h="47">
                <a:moveTo>
                  <a:pt x="0" y="15"/>
                </a:moveTo>
                <a:lnTo>
                  <a:pt x="15" y="46"/>
                </a:lnTo>
                <a:lnTo>
                  <a:pt x="30" y="46"/>
                </a:lnTo>
                <a:lnTo>
                  <a:pt x="30" y="0"/>
                </a:lnTo>
                <a:lnTo>
                  <a:pt x="0" y="1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Freeform 380"/>
          <p:cNvSpPr>
            <a:spLocks/>
          </p:cNvSpPr>
          <p:nvPr/>
        </p:nvSpPr>
        <p:spPr bwMode="auto">
          <a:xfrm>
            <a:off x="1209409" y="2492597"/>
            <a:ext cx="26866" cy="39742"/>
          </a:xfrm>
          <a:custGeom>
            <a:avLst/>
            <a:gdLst>
              <a:gd name="T0" fmla="*/ 0 w 17"/>
              <a:gd name="T1" fmla="*/ 0 h 32"/>
              <a:gd name="T2" fmla="*/ 0 w 17"/>
              <a:gd name="T3" fmla="*/ 0 h 32"/>
              <a:gd name="T4" fmla="*/ 0 w 17"/>
              <a:gd name="T5" fmla="*/ 0 h 32"/>
              <a:gd name="T6" fmla="*/ 0 w 17"/>
              <a:gd name="T7" fmla="*/ 0 h 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" h="32">
                <a:moveTo>
                  <a:pt x="16" y="0"/>
                </a:moveTo>
                <a:lnTo>
                  <a:pt x="0" y="16"/>
                </a:lnTo>
                <a:lnTo>
                  <a:pt x="16" y="31"/>
                </a:lnTo>
                <a:lnTo>
                  <a:pt x="1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Freeform 381"/>
          <p:cNvSpPr>
            <a:spLocks/>
          </p:cNvSpPr>
          <p:nvPr/>
        </p:nvSpPr>
        <p:spPr bwMode="auto">
          <a:xfrm>
            <a:off x="1209409" y="2545596"/>
            <a:ext cx="26866" cy="43053"/>
          </a:xfrm>
          <a:custGeom>
            <a:avLst/>
            <a:gdLst>
              <a:gd name="T0" fmla="*/ 0 w 17"/>
              <a:gd name="T1" fmla="*/ 0 h 32"/>
              <a:gd name="T2" fmla="*/ 0 w 17"/>
              <a:gd name="T3" fmla="*/ 0 h 32"/>
              <a:gd name="T4" fmla="*/ 0 w 17"/>
              <a:gd name="T5" fmla="*/ 0 h 32"/>
              <a:gd name="T6" fmla="*/ 0 w 17"/>
              <a:gd name="T7" fmla="*/ 0 h 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" h="32">
                <a:moveTo>
                  <a:pt x="0" y="0"/>
                </a:moveTo>
                <a:lnTo>
                  <a:pt x="16" y="0"/>
                </a:lnTo>
                <a:lnTo>
                  <a:pt x="16" y="31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Freeform 382"/>
          <p:cNvSpPr>
            <a:spLocks/>
          </p:cNvSpPr>
          <p:nvPr/>
        </p:nvSpPr>
        <p:spPr bwMode="auto">
          <a:xfrm>
            <a:off x="2482214" y="4585651"/>
            <a:ext cx="319040" cy="354362"/>
          </a:xfrm>
          <a:custGeom>
            <a:avLst/>
            <a:gdLst>
              <a:gd name="T0" fmla="*/ 0 w 224"/>
              <a:gd name="T1" fmla="*/ 0 h 279"/>
              <a:gd name="T2" fmla="*/ 0 w 224"/>
              <a:gd name="T3" fmla="*/ 0 h 279"/>
              <a:gd name="T4" fmla="*/ 0 w 224"/>
              <a:gd name="T5" fmla="*/ 0 h 279"/>
              <a:gd name="T6" fmla="*/ 0 w 224"/>
              <a:gd name="T7" fmla="*/ 0 h 279"/>
              <a:gd name="T8" fmla="*/ 0 w 224"/>
              <a:gd name="T9" fmla="*/ 0 h 279"/>
              <a:gd name="T10" fmla="*/ 0 w 224"/>
              <a:gd name="T11" fmla="*/ 0 h 279"/>
              <a:gd name="T12" fmla="*/ 0 w 224"/>
              <a:gd name="T13" fmla="*/ 0 h 279"/>
              <a:gd name="T14" fmla="*/ 0 w 224"/>
              <a:gd name="T15" fmla="*/ 0 h 279"/>
              <a:gd name="T16" fmla="*/ 0 w 224"/>
              <a:gd name="T17" fmla="*/ 0 h 279"/>
              <a:gd name="T18" fmla="*/ 0 w 224"/>
              <a:gd name="T19" fmla="*/ 0 h 279"/>
              <a:gd name="T20" fmla="*/ 0 w 224"/>
              <a:gd name="T21" fmla="*/ 0 h 279"/>
              <a:gd name="T22" fmla="*/ 0 w 224"/>
              <a:gd name="T23" fmla="*/ 0 h 279"/>
              <a:gd name="T24" fmla="*/ 0 w 224"/>
              <a:gd name="T25" fmla="*/ 0 h 279"/>
              <a:gd name="T26" fmla="*/ 0 w 224"/>
              <a:gd name="T27" fmla="*/ 0 h 279"/>
              <a:gd name="T28" fmla="*/ 0 w 224"/>
              <a:gd name="T29" fmla="*/ 0 h 279"/>
              <a:gd name="T30" fmla="*/ 0 w 224"/>
              <a:gd name="T31" fmla="*/ 0 h 279"/>
              <a:gd name="T32" fmla="*/ 0 w 224"/>
              <a:gd name="T33" fmla="*/ 0 h 279"/>
              <a:gd name="T34" fmla="*/ 0 w 224"/>
              <a:gd name="T35" fmla="*/ 0 h 279"/>
              <a:gd name="T36" fmla="*/ 0 w 224"/>
              <a:gd name="T37" fmla="*/ 0 h 279"/>
              <a:gd name="T38" fmla="*/ 0 w 224"/>
              <a:gd name="T39" fmla="*/ 0 h 279"/>
              <a:gd name="T40" fmla="*/ 0 w 224"/>
              <a:gd name="T41" fmla="*/ 0 h 279"/>
              <a:gd name="T42" fmla="*/ 0 w 224"/>
              <a:gd name="T43" fmla="*/ 0 h 279"/>
              <a:gd name="T44" fmla="*/ 0 w 224"/>
              <a:gd name="T45" fmla="*/ 0 h 279"/>
              <a:gd name="T46" fmla="*/ 0 w 224"/>
              <a:gd name="T47" fmla="*/ 0 h 279"/>
              <a:gd name="T48" fmla="*/ 0 w 224"/>
              <a:gd name="T49" fmla="*/ 0 h 279"/>
              <a:gd name="T50" fmla="*/ 0 w 224"/>
              <a:gd name="T51" fmla="*/ 0 h 279"/>
              <a:gd name="T52" fmla="*/ 0 w 224"/>
              <a:gd name="T53" fmla="*/ 0 h 279"/>
              <a:gd name="T54" fmla="*/ 0 w 224"/>
              <a:gd name="T55" fmla="*/ 0 h 279"/>
              <a:gd name="T56" fmla="*/ 0 w 224"/>
              <a:gd name="T57" fmla="*/ 0 h 279"/>
              <a:gd name="T58" fmla="*/ 0 w 224"/>
              <a:gd name="T59" fmla="*/ 0 h 279"/>
              <a:gd name="T60" fmla="*/ 0 w 224"/>
              <a:gd name="T61" fmla="*/ 0 h 279"/>
              <a:gd name="T62" fmla="*/ 0 w 224"/>
              <a:gd name="T63" fmla="*/ 0 h 279"/>
              <a:gd name="T64" fmla="*/ 0 w 224"/>
              <a:gd name="T65" fmla="*/ 0 h 27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24" h="279">
                <a:moveTo>
                  <a:pt x="74" y="0"/>
                </a:moveTo>
                <a:lnTo>
                  <a:pt x="59" y="0"/>
                </a:lnTo>
                <a:lnTo>
                  <a:pt x="45" y="15"/>
                </a:lnTo>
                <a:lnTo>
                  <a:pt x="30" y="31"/>
                </a:lnTo>
                <a:lnTo>
                  <a:pt x="15" y="15"/>
                </a:lnTo>
                <a:lnTo>
                  <a:pt x="0" y="15"/>
                </a:lnTo>
                <a:lnTo>
                  <a:pt x="15" y="46"/>
                </a:lnTo>
                <a:lnTo>
                  <a:pt x="15" y="77"/>
                </a:lnTo>
                <a:lnTo>
                  <a:pt x="15" y="93"/>
                </a:lnTo>
                <a:lnTo>
                  <a:pt x="15" y="108"/>
                </a:lnTo>
                <a:lnTo>
                  <a:pt x="15" y="124"/>
                </a:lnTo>
                <a:lnTo>
                  <a:pt x="30" y="124"/>
                </a:lnTo>
                <a:lnTo>
                  <a:pt x="30" y="139"/>
                </a:lnTo>
                <a:lnTo>
                  <a:pt x="15" y="154"/>
                </a:lnTo>
                <a:lnTo>
                  <a:pt x="30" y="201"/>
                </a:lnTo>
                <a:lnTo>
                  <a:pt x="59" y="263"/>
                </a:lnTo>
                <a:lnTo>
                  <a:pt x="59" y="278"/>
                </a:lnTo>
                <a:lnTo>
                  <a:pt x="74" y="232"/>
                </a:lnTo>
                <a:lnTo>
                  <a:pt x="89" y="247"/>
                </a:lnTo>
                <a:lnTo>
                  <a:pt x="104" y="247"/>
                </a:lnTo>
                <a:lnTo>
                  <a:pt x="104" y="263"/>
                </a:lnTo>
                <a:lnTo>
                  <a:pt x="134" y="247"/>
                </a:lnTo>
                <a:lnTo>
                  <a:pt x="149" y="201"/>
                </a:lnTo>
                <a:lnTo>
                  <a:pt x="208" y="185"/>
                </a:lnTo>
                <a:lnTo>
                  <a:pt x="223" y="201"/>
                </a:lnTo>
                <a:lnTo>
                  <a:pt x="223" y="154"/>
                </a:lnTo>
                <a:lnTo>
                  <a:pt x="193" y="124"/>
                </a:lnTo>
                <a:lnTo>
                  <a:pt x="178" y="124"/>
                </a:lnTo>
                <a:lnTo>
                  <a:pt x="149" y="77"/>
                </a:lnTo>
                <a:lnTo>
                  <a:pt x="119" y="46"/>
                </a:lnTo>
                <a:lnTo>
                  <a:pt x="104" y="46"/>
                </a:lnTo>
                <a:lnTo>
                  <a:pt x="74" y="31"/>
                </a:lnTo>
                <a:lnTo>
                  <a:pt x="7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Freeform 383"/>
          <p:cNvSpPr>
            <a:spLocks/>
          </p:cNvSpPr>
          <p:nvPr/>
        </p:nvSpPr>
        <p:spPr bwMode="auto">
          <a:xfrm>
            <a:off x="2159819" y="4337277"/>
            <a:ext cx="362699" cy="463651"/>
          </a:xfrm>
          <a:custGeom>
            <a:avLst/>
            <a:gdLst>
              <a:gd name="T0" fmla="*/ 0 w 253"/>
              <a:gd name="T1" fmla="*/ 0 h 370"/>
              <a:gd name="T2" fmla="*/ 0 w 253"/>
              <a:gd name="T3" fmla="*/ 0 h 370"/>
              <a:gd name="T4" fmla="*/ 0 w 253"/>
              <a:gd name="T5" fmla="*/ 0 h 370"/>
              <a:gd name="T6" fmla="*/ 0 w 253"/>
              <a:gd name="T7" fmla="*/ 0 h 370"/>
              <a:gd name="T8" fmla="*/ 0 w 253"/>
              <a:gd name="T9" fmla="*/ 0 h 370"/>
              <a:gd name="T10" fmla="*/ 0 w 253"/>
              <a:gd name="T11" fmla="*/ 0 h 370"/>
              <a:gd name="T12" fmla="*/ 0 w 253"/>
              <a:gd name="T13" fmla="*/ 0 h 370"/>
              <a:gd name="T14" fmla="*/ 0 w 253"/>
              <a:gd name="T15" fmla="*/ 0 h 370"/>
              <a:gd name="T16" fmla="*/ 0 w 253"/>
              <a:gd name="T17" fmla="*/ 0 h 370"/>
              <a:gd name="T18" fmla="*/ 0 w 253"/>
              <a:gd name="T19" fmla="*/ 0 h 370"/>
              <a:gd name="T20" fmla="*/ 0 w 253"/>
              <a:gd name="T21" fmla="*/ 0 h 370"/>
              <a:gd name="T22" fmla="*/ 0 w 253"/>
              <a:gd name="T23" fmla="*/ 0 h 370"/>
              <a:gd name="T24" fmla="*/ 0 w 253"/>
              <a:gd name="T25" fmla="*/ 0 h 370"/>
              <a:gd name="T26" fmla="*/ 0 w 253"/>
              <a:gd name="T27" fmla="*/ 0 h 370"/>
              <a:gd name="T28" fmla="*/ 0 w 253"/>
              <a:gd name="T29" fmla="*/ 0 h 370"/>
              <a:gd name="T30" fmla="*/ 0 w 253"/>
              <a:gd name="T31" fmla="*/ 0 h 370"/>
              <a:gd name="T32" fmla="*/ 0 w 253"/>
              <a:gd name="T33" fmla="*/ 0 h 370"/>
              <a:gd name="T34" fmla="*/ 0 w 253"/>
              <a:gd name="T35" fmla="*/ 0 h 370"/>
              <a:gd name="T36" fmla="*/ 0 w 253"/>
              <a:gd name="T37" fmla="*/ 0 h 370"/>
              <a:gd name="T38" fmla="*/ 0 w 253"/>
              <a:gd name="T39" fmla="*/ 0 h 370"/>
              <a:gd name="T40" fmla="*/ 0 w 253"/>
              <a:gd name="T41" fmla="*/ 0 h 370"/>
              <a:gd name="T42" fmla="*/ 0 w 253"/>
              <a:gd name="T43" fmla="*/ 0 h 370"/>
              <a:gd name="T44" fmla="*/ 0 w 253"/>
              <a:gd name="T45" fmla="*/ 0 h 370"/>
              <a:gd name="T46" fmla="*/ 0 w 253"/>
              <a:gd name="T47" fmla="*/ 0 h 370"/>
              <a:gd name="T48" fmla="*/ 0 w 253"/>
              <a:gd name="T49" fmla="*/ 0 h 370"/>
              <a:gd name="T50" fmla="*/ 0 w 253"/>
              <a:gd name="T51" fmla="*/ 0 h 370"/>
              <a:gd name="T52" fmla="*/ 0 w 253"/>
              <a:gd name="T53" fmla="*/ 0 h 370"/>
              <a:gd name="T54" fmla="*/ 0 w 253"/>
              <a:gd name="T55" fmla="*/ 0 h 370"/>
              <a:gd name="T56" fmla="*/ 0 w 253"/>
              <a:gd name="T57" fmla="*/ 0 h 370"/>
              <a:gd name="T58" fmla="*/ 0 w 253"/>
              <a:gd name="T59" fmla="*/ 0 h 370"/>
              <a:gd name="T60" fmla="*/ 0 w 253"/>
              <a:gd name="T61" fmla="*/ 0 h 370"/>
              <a:gd name="T62" fmla="*/ 0 w 253"/>
              <a:gd name="T63" fmla="*/ 0 h 370"/>
              <a:gd name="T64" fmla="*/ 0 w 253"/>
              <a:gd name="T65" fmla="*/ 0 h 370"/>
              <a:gd name="T66" fmla="*/ 0 w 253"/>
              <a:gd name="T67" fmla="*/ 0 h 370"/>
              <a:gd name="T68" fmla="*/ 0 w 253"/>
              <a:gd name="T69" fmla="*/ 0 h 370"/>
              <a:gd name="T70" fmla="*/ 0 w 253"/>
              <a:gd name="T71" fmla="*/ 0 h 370"/>
              <a:gd name="T72" fmla="*/ 0 w 253"/>
              <a:gd name="T73" fmla="*/ 0 h 370"/>
              <a:gd name="T74" fmla="*/ 0 w 253"/>
              <a:gd name="T75" fmla="*/ 0 h 370"/>
              <a:gd name="T76" fmla="*/ 0 w 253"/>
              <a:gd name="T77" fmla="*/ 0 h 370"/>
              <a:gd name="T78" fmla="*/ 0 w 253"/>
              <a:gd name="T79" fmla="*/ 0 h 370"/>
              <a:gd name="T80" fmla="*/ 0 w 253"/>
              <a:gd name="T81" fmla="*/ 0 h 370"/>
              <a:gd name="T82" fmla="*/ 0 w 253"/>
              <a:gd name="T83" fmla="*/ 0 h 370"/>
              <a:gd name="T84" fmla="*/ 0 w 253"/>
              <a:gd name="T85" fmla="*/ 0 h 3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53" h="370">
                <a:moveTo>
                  <a:pt x="119" y="0"/>
                </a:moveTo>
                <a:lnTo>
                  <a:pt x="133" y="15"/>
                </a:lnTo>
                <a:lnTo>
                  <a:pt x="119" y="31"/>
                </a:lnTo>
                <a:lnTo>
                  <a:pt x="59" y="77"/>
                </a:lnTo>
                <a:lnTo>
                  <a:pt x="44" y="92"/>
                </a:lnTo>
                <a:lnTo>
                  <a:pt x="30" y="77"/>
                </a:lnTo>
                <a:lnTo>
                  <a:pt x="15" y="92"/>
                </a:lnTo>
                <a:lnTo>
                  <a:pt x="15" y="62"/>
                </a:lnTo>
                <a:lnTo>
                  <a:pt x="0" y="77"/>
                </a:lnTo>
                <a:lnTo>
                  <a:pt x="15" y="123"/>
                </a:lnTo>
                <a:lnTo>
                  <a:pt x="30" y="138"/>
                </a:lnTo>
                <a:lnTo>
                  <a:pt x="59" y="200"/>
                </a:lnTo>
                <a:lnTo>
                  <a:pt x="104" y="277"/>
                </a:lnTo>
                <a:lnTo>
                  <a:pt x="148" y="338"/>
                </a:lnTo>
                <a:lnTo>
                  <a:pt x="178" y="338"/>
                </a:lnTo>
                <a:lnTo>
                  <a:pt x="193" y="354"/>
                </a:lnTo>
                <a:lnTo>
                  <a:pt x="193" y="369"/>
                </a:lnTo>
                <a:lnTo>
                  <a:pt x="208" y="369"/>
                </a:lnTo>
                <a:lnTo>
                  <a:pt x="222" y="354"/>
                </a:lnTo>
                <a:lnTo>
                  <a:pt x="237" y="354"/>
                </a:lnTo>
                <a:lnTo>
                  <a:pt x="237" y="338"/>
                </a:lnTo>
                <a:lnTo>
                  <a:pt x="252" y="338"/>
                </a:lnTo>
                <a:lnTo>
                  <a:pt x="237" y="338"/>
                </a:lnTo>
                <a:lnTo>
                  <a:pt x="237" y="323"/>
                </a:lnTo>
                <a:lnTo>
                  <a:pt x="237" y="308"/>
                </a:lnTo>
                <a:lnTo>
                  <a:pt x="237" y="292"/>
                </a:lnTo>
                <a:lnTo>
                  <a:pt x="237" y="277"/>
                </a:lnTo>
                <a:lnTo>
                  <a:pt x="237" y="246"/>
                </a:lnTo>
                <a:lnTo>
                  <a:pt x="222" y="215"/>
                </a:lnTo>
                <a:lnTo>
                  <a:pt x="193" y="215"/>
                </a:lnTo>
                <a:lnTo>
                  <a:pt x="193" y="200"/>
                </a:lnTo>
                <a:lnTo>
                  <a:pt x="178" y="200"/>
                </a:lnTo>
                <a:lnTo>
                  <a:pt x="148" y="169"/>
                </a:lnTo>
                <a:lnTo>
                  <a:pt x="148" y="138"/>
                </a:lnTo>
                <a:lnTo>
                  <a:pt x="163" y="108"/>
                </a:lnTo>
                <a:lnTo>
                  <a:pt x="193" y="77"/>
                </a:lnTo>
                <a:lnTo>
                  <a:pt x="222" y="77"/>
                </a:lnTo>
                <a:lnTo>
                  <a:pt x="208" y="46"/>
                </a:lnTo>
                <a:lnTo>
                  <a:pt x="178" y="31"/>
                </a:lnTo>
                <a:lnTo>
                  <a:pt x="163" y="31"/>
                </a:lnTo>
                <a:lnTo>
                  <a:pt x="148" y="31"/>
                </a:lnTo>
                <a:lnTo>
                  <a:pt x="133" y="0"/>
                </a:lnTo>
                <a:lnTo>
                  <a:pt x="119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Freeform 384"/>
          <p:cNvSpPr>
            <a:spLocks/>
          </p:cNvSpPr>
          <p:nvPr/>
        </p:nvSpPr>
        <p:spPr bwMode="auto">
          <a:xfrm>
            <a:off x="2176607" y="4300847"/>
            <a:ext cx="174632" cy="152343"/>
          </a:xfrm>
          <a:custGeom>
            <a:avLst/>
            <a:gdLst>
              <a:gd name="T0" fmla="*/ 0 w 120"/>
              <a:gd name="T1" fmla="*/ 0 h 124"/>
              <a:gd name="T2" fmla="*/ 0 w 120"/>
              <a:gd name="T3" fmla="*/ 0 h 124"/>
              <a:gd name="T4" fmla="*/ 0 w 120"/>
              <a:gd name="T5" fmla="*/ 0 h 124"/>
              <a:gd name="T6" fmla="*/ 0 w 120"/>
              <a:gd name="T7" fmla="*/ 0 h 124"/>
              <a:gd name="T8" fmla="*/ 0 w 120"/>
              <a:gd name="T9" fmla="*/ 0 h 124"/>
              <a:gd name="T10" fmla="*/ 0 w 120"/>
              <a:gd name="T11" fmla="*/ 0 h 124"/>
              <a:gd name="T12" fmla="*/ 0 w 120"/>
              <a:gd name="T13" fmla="*/ 0 h 124"/>
              <a:gd name="T14" fmla="*/ 0 w 120"/>
              <a:gd name="T15" fmla="*/ 0 h 124"/>
              <a:gd name="T16" fmla="*/ 0 w 120"/>
              <a:gd name="T17" fmla="*/ 0 h 124"/>
              <a:gd name="T18" fmla="*/ 0 w 120"/>
              <a:gd name="T19" fmla="*/ 0 h 124"/>
              <a:gd name="T20" fmla="*/ 0 w 120"/>
              <a:gd name="T21" fmla="*/ 0 h 124"/>
              <a:gd name="T22" fmla="*/ 0 w 120"/>
              <a:gd name="T23" fmla="*/ 0 h 124"/>
              <a:gd name="T24" fmla="*/ 0 w 120"/>
              <a:gd name="T25" fmla="*/ 0 h 124"/>
              <a:gd name="T26" fmla="*/ 0 w 120"/>
              <a:gd name="T27" fmla="*/ 0 h 124"/>
              <a:gd name="T28" fmla="*/ 0 w 120"/>
              <a:gd name="T29" fmla="*/ 0 h 124"/>
              <a:gd name="T30" fmla="*/ 0 w 120"/>
              <a:gd name="T31" fmla="*/ 0 h 124"/>
              <a:gd name="T32" fmla="*/ 0 w 120"/>
              <a:gd name="T33" fmla="*/ 0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0" h="124">
                <a:moveTo>
                  <a:pt x="0" y="15"/>
                </a:moveTo>
                <a:lnTo>
                  <a:pt x="0" y="46"/>
                </a:lnTo>
                <a:lnTo>
                  <a:pt x="0" y="77"/>
                </a:lnTo>
                <a:lnTo>
                  <a:pt x="15" y="77"/>
                </a:lnTo>
                <a:lnTo>
                  <a:pt x="15" y="92"/>
                </a:lnTo>
                <a:lnTo>
                  <a:pt x="0" y="92"/>
                </a:lnTo>
                <a:lnTo>
                  <a:pt x="0" y="123"/>
                </a:lnTo>
                <a:lnTo>
                  <a:pt x="15" y="108"/>
                </a:lnTo>
                <a:lnTo>
                  <a:pt x="30" y="123"/>
                </a:lnTo>
                <a:lnTo>
                  <a:pt x="45" y="108"/>
                </a:lnTo>
                <a:lnTo>
                  <a:pt x="104" y="62"/>
                </a:lnTo>
                <a:lnTo>
                  <a:pt x="119" y="46"/>
                </a:lnTo>
                <a:lnTo>
                  <a:pt x="104" y="31"/>
                </a:lnTo>
                <a:lnTo>
                  <a:pt x="89" y="15"/>
                </a:lnTo>
                <a:lnTo>
                  <a:pt x="30" y="0"/>
                </a:lnTo>
                <a:lnTo>
                  <a:pt x="15" y="0"/>
                </a:lnTo>
                <a:lnTo>
                  <a:pt x="0" y="1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" name="Freeform 385"/>
          <p:cNvSpPr>
            <a:spLocks/>
          </p:cNvSpPr>
          <p:nvPr/>
        </p:nvSpPr>
        <p:spPr bwMode="auto">
          <a:xfrm>
            <a:off x="1253066" y="2837024"/>
            <a:ext cx="1420570" cy="811390"/>
          </a:xfrm>
          <a:custGeom>
            <a:avLst/>
            <a:gdLst>
              <a:gd name="T0" fmla="*/ 0 w 985"/>
              <a:gd name="T1" fmla="*/ 0 h 647"/>
              <a:gd name="T2" fmla="*/ 0 w 985"/>
              <a:gd name="T3" fmla="*/ 0 h 647"/>
              <a:gd name="T4" fmla="*/ 0 w 985"/>
              <a:gd name="T5" fmla="*/ 0 h 647"/>
              <a:gd name="T6" fmla="*/ 0 w 985"/>
              <a:gd name="T7" fmla="*/ 0 h 647"/>
              <a:gd name="T8" fmla="*/ 0 w 985"/>
              <a:gd name="T9" fmla="*/ 0 h 647"/>
              <a:gd name="T10" fmla="*/ 0 w 985"/>
              <a:gd name="T11" fmla="*/ 0 h 647"/>
              <a:gd name="T12" fmla="*/ 0 w 985"/>
              <a:gd name="T13" fmla="*/ 0 h 647"/>
              <a:gd name="T14" fmla="*/ 0 w 985"/>
              <a:gd name="T15" fmla="*/ 0 h 647"/>
              <a:gd name="T16" fmla="*/ 0 w 985"/>
              <a:gd name="T17" fmla="*/ 0 h 647"/>
              <a:gd name="T18" fmla="*/ 0 w 985"/>
              <a:gd name="T19" fmla="*/ 0 h 647"/>
              <a:gd name="T20" fmla="*/ 0 w 985"/>
              <a:gd name="T21" fmla="*/ 0 h 647"/>
              <a:gd name="T22" fmla="*/ 0 w 985"/>
              <a:gd name="T23" fmla="*/ 0 h 647"/>
              <a:gd name="T24" fmla="*/ 0 w 985"/>
              <a:gd name="T25" fmla="*/ 0 h 647"/>
              <a:gd name="T26" fmla="*/ 0 w 985"/>
              <a:gd name="T27" fmla="*/ 0 h 647"/>
              <a:gd name="T28" fmla="*/ 0 w 985"/>
              <a:gd name="T29" fmla="*/ 0 h 647"/>
              <a:gd name="T30" fmla="*/ 0 w 985"/>
              <a:gd name="T31" fmla="*/ 0 h 647"/>
              <a:gd name="T32" fmla="*/ 0 w 985"/>
              <a:gd name="T33" fmla="*/ 0 h 647"/>
              <a:gd name="T34" fmla="*/ 0 w 985"/>
              <a:gd name="T35" fmla="*/ 0 h 647"/>
              <a:gd name="T36" fmla="*/ 0 w 985"/>
              <a:gd name="T37" fmla="*/ 0 h 647"/>
              <a:gd name="T38" fmla="*/ 0 w 985"/>
              <a:gd name="T39" fmla="*/ 0 h 647"/>
              <a:gd name="T40" fmla="*/ 0 w 985"/>
              <a:gd name="T41" fmla="*/ 0 h 647"/>
              <a:gd name="T42" fmla="*/ 0 w 985"/>
              <a:gd name="T43" fmla="*/ 0 h 647"/>
              <a:gd name="T44" fmla="*/ 0 w 985"/>
              <a:gd name="T45" fmla="*/ 0 h 647"/>
              <a:gd name="T46" fmla="*/ 0 w 985"/>
              <a:gd name="T47" fmla="*/ 0 h 647"/>
              <a:gd name="T48" fmla="*/ 0 w 985"/>
              <a:gd name="T49" fmla="*/ 0 h 647"/>
              <a:gd name="T50" fmla="*/ 0 w 985"/>
              <a:gd name="T51" fmla="*/ 0 h 647"/>
              <a:gd name="T52" fmla="*/ 0 w 985"/>
              <a:gd name="T53" fmla="*/ 0 h 647"/>
              <a:gd name="T54" fmla="*/ 0 w 985"/>
              <a:gd name="T55" fmla="*/ 0 h 647"/>
              <a:gd name="T56" fmla="*/ 0 w 985"/>
              <a:gd name="T57" fmla="*/ 0 h 647"/>
              <a:gd name="T58" fmla="*/ 0 w 985"/>
              <a:gd name="T59" fmla="*/ 0 h 647"/>
              <a:gd name="T60" fmla="*/ 0 w 985"/>
              <a:gd name="T61" fmla="*/ 0 h 647"/>
              <a:gd name="T62" fmla="*/ 0 w 985"/>
              <a:gd name="T63" fmla="*/ 0 h 647"/>
              <a:gd name="T64" fmla="*/ 0 w 985"/>
              <a:gd name="T65" fmla="*/ 0 h 647"/>
              <a:gd name="T66" fmla="*/ 0 w 985"/>
              <a:gd name="T67" fmla="*/ 0 h 647"/>
              <a:gd name="T68" fmla="*/ 0 w 985"/>
              <a:gd name="T69" fmla="*/ 0 h 647"/>
              <a:gd name="T70" fmla="*/ 0 w 985"/>
              <a:gd name="T71" fmla="*/ 0 h 647"/>
              <a:gd name="T72" fmla="*/ 0 w 985"/>
              <a:gd name="T73" fmla="*/ 0 h 647"/>
              <a:gd name="T74" fmla="*/ 0 w 985"/>
              <a:gd name="T75" fmla="*/ 0 h 647"/>
              <a:gd name="T76" fmla="*/ 0 w 985"/>
              <a:gd name="T77" fmla="*/ 0 h 647"/>
              <a:gd name="T78" fmla="*/ 0 w 985"/>
              <a:gd name="T79" fmla="*/ 0 h 647"/>
              <a:gd name="T80" fmla="*/ 0 w 985"/>
              <a:gd name="T81" fmla="*/ 0 h 647"/>
              <a:gd name="T82" fmla="*/ 0 w 985"/>
              <a:gd name="T83" fmla="*/ 0 h 647"/>
              <a:gd name="T84" fmla="*/ 0 w 985"/>
              <a:gd name="T85" fmla="*/ 0 h 647"/>
              <a:gd name="T86" fmla="*/ 0 w 985"/>
              <a:gd name="T87" fmla="*/ 0 h 647"/>
              <a:gd name="T88" fmla="*/ 0 w 985"/>
              <a:gd name="T89" fmla="*/ 0 h 647"/>
              <a:gd name="T90" fmla="*/ 0 w 985"/>
              <a:gd name="T91" fmla="*/ 0 h 647"/>
              <a:gd name="T92" fmla="*/ 0 w 985"/>
              <a:gd name="T93" fmla="*/ 0 h 647"/>
              <a:gd name="T94" fmla="*/ 0 w 985"/>
              <a:gd name="T95" fmla="*/ 0 h 647"/>
              <a:gd name="T96" fmla="*/ 0 w 985"/>
              <a:gd name="T97" fmla="*/ 0 h 647"/>
              <a:gd name="T98" fmla="*/ 0 w 985"/>
              <a:gd name="T99" fmla="*/ 0 h 647"/>
              <a:gd name="T100" fmla="*/ 0 w 985"/>
              <a:gd name="T101" fmla="*/ 0 h 647"/>
              <a:gd name="T102" fmla="*/ 0 w 985"/>
              <a:gd name="T103" fmla="*/ 0 h 647"/>
              <a:gd name="T104" fmla="*/ 0 w 985"/>
              <a:gd name="T105" fmla="*/ 0 h 647"/>
              <a:gd name="T106" fmla="*/ 0 w 985"/>
              <a:gd name="T107" fmla="*/ 0 h 647"/>
              <a:gd name="T108" fmla="*/ 0 w 985"/>
              <a:gd name="T109" fmla="*/ 0 h 647"/>
              <a:gd name="T110" fmla="*/ 0 w 985"/>
              <a:gd name="T111" fmla="*/ 0 h 647"/>
              <a:gd name="T112" fmla="*/ 0 w 985"/>
              <a:gd name="T113" fmla="*/ 0 h 64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985" h="647">
                <a:moveTo>
                  <a:pt x="60" y="431"/>
                </a:moveTo>
                <a:lnTo>
                  <a:pt x="104" y="446"/>
                </a:lnTo>
                <a:lnTo>
                  <a:pt x="179" y="461"/>
                </a:lnTo>
                <a:lnTo>
                  <a:pt x="224" y="477"/>
                </a:lnTo>
                <a:lnTo>
                  <a:pt x="224" y="461"/>
                </a:lnTo>
                <a:lnTo>
                  <a:pt x="253" y="461"/>
                </a:lnTo>
                <a:lnTo>
                  <a:pt x="283" y="538"/>
                </a:lnTo>
                <a:lnTo>
                  <a:pt x="298" y="523"/>
                </a:lnTo>
                <a:lnTo>
                  <a:pt x="328" y="523"/>
                </a:lnTo>
                <a:lnTo>
                  <a:pt x="343" y="554"/>
                </a:lnTo>
                <a:lnTo>
                  <a:pt x="358" y="584"/>
                </a:lnTo>
                <a:lnTo>
                  <a:pt x="358" y="615"/>
                </a:lnTo>
                <a:lnTo>
                  <a:pt x="388" y="615"/>
                </a:lnTo>
                <a:lnTo>
                  <a:pt x="388" y="584"/>
                </a:lnTo>
                <a:lnTo>
                  <a:pt x="432" y="569"/>
                </a:lnTo>
                <a:lnTo>
                  <a:pt x="432" y="554"/>
                </a:lnTo>
                <a:lnTo>
                  <a:pt x="462" y="538"/>
                </a:lnTo>
                <a:lnTo>
                  <a:pt x="492" y="554"/>
                </a:lnTo>
                <a:lnTo>
                  <a:pt x="507" y="569"/>
                </a:lnTo>
                <a:lnTo>
                  <a:pt x="537" y="554"/>
                </a:lnTo>
                <a:lnTo>
                  <a:pt x="537" y="569"/>
                </a:lnTo>
                <a:lnTo>
                  <a:pt x="537" y="538"/>
                </a:lnTo>
                <a:lnTo>
                  <a:pt x="552" y="538"/>
                </a:lnTo>
                <a:lnTo>
                  <a:pt x="567" y="538"/>
                </a:lnTo>
                <a:lnTo>
                  <a:pt x="611" y="538"/>
                </a:lnTo>
                <a:lnTo>
                  <a:pt x="611" y="554"/>
                </a:lnTo>
                <a:lnTo>
                  <a:pt x="626" y="538"/>
                </a:lnTo>
                <a:lnTo>
                  <a:pt x="656" y="569"/>
                </a:lnTo>
                <a:lnTo>
                  <a:pt x="641" y="600"/>
                </a:lnTo>
                <a:lnTo>
                  <a:pt x="671" y="646"/>
                </a:lnTo>
                <a:lnTo>
                  <a:pt x="686" y="646"/>
                </a:lnTo>
                <a:lnTo>
                  <a:pt x="686" y="631"/>
                </a:lnTo>
                <a:lnTo>
                  <a:pt x="686" y="600"/>
                </a:lnTo>
                <a:lnTo>
                  <a:pt x="671" y="569"/>
                </a:lnTo>
                <a:lnTo>
                  <a:pt x="686" y="523"/>
                </a:lnTo>
                <a:lnTo>
                  <a:pt x="701" y="508"/>
                </a:lnTo>
                <a:lnTo>
                  <a:pt x="716" y="492"/>
                </a:lnTo>
                <a:lnTo>
                  <a:pt x="745" y="477"/>
                </a:lnTo>
                <a:lnTo>
                  <a:pt x="760" y="461"/>
                </a:lnTo>
                <a:lnTo>
                  <a:pt x="775" y="446"/>
                </a:lnTo>
                <a:lnTo>
                  <a:pt x="790" y="446"/>
                </a:lnTo>
                <a:lnTo>
                  <a:pt x="790" y="415"/>
                </a:lnTo>
                <a:lnTo>
                  <a:pt x="790" y="400"/>
                </a:lnTo>
                <a:lnTo>
                  <a:pt x="790" y="385"/>
                </a:lnTo>
                <a:lnTo>
                  <a:pt x="790" y="354"/>
                </a:lnTo>
                <a:lnTo>
                  <a:pt x="790" y="400"/>
                </a:lnTo>
                <a:lnTo>
                  <a:pt x="820" y="369"/>
                </a:lnTo>
                <a:lnTo>
                  <a:pt x="820" y="354"/>
                </a:lnTo>
                <a:lnTo>
                  <a:pt x="820" y="369"/>
                </a:lnTo>
                <a:lnTo>
                  <a:pt x="835" y="338"/>
                </a:lnTo>
                <a:lnTo>
                  <a:pt x="835" y="323"/>
                </a:lnTo>
                <a:lnTo>
                  <a:pt x="850" y="308"/>
                </a:lnTo>
                <a:lnTo>
                  <a:pt x="865" y="308"/>
                </a:lnTo>
                <a:lnTo>
                  <a:pt x="895" y="292"/>
                </a:lnTo>
                <a:lnTo>
                  <a:pt x="909" y="308"/>
                </a:lnTo>
                <a:lnTo>
                  <a:pt x="909" y="292"/>
                </a:lnTo>
                <a:lnTo>
                  <a:pt x="909" y="261"/>
                </a:lnTo>
                <a:lnTo>
                  <a:pt x="939" y="246"/>
                </a:lnTo>
                <a:lnTo>
                  <a:pt x="984" y="231"/>
                </a:lnTo>
                <a:lnTo>
                  <a:pt x="969" y="200"/>
                </a:lnTo>
                <a:lnTo>
                  <a:pt x="969" y="185"/>
                </a:lnTo>
                <a:lnTo>
                  <a:pt x="954" y="169"/>
                </a:lnTo>
                <a:lnTo>
                  <a:pt x="954" y="185"/>
                </a:lnTo>
                <a:lnTo>
                  <a:pt x="939" y="200"/>
                </a:lnTo>
                <a:lnTo>
                  <a:pt x="909" y="231"/>
                </a:lnTo>
                <a:lnTo>
                  <a:pt x="895" y="215"/>
                </a:lnTo>
                <a:lnTo>
                  <a:pt x="880" y="231"/>
                </a:lnTo>
                <a:lnTo>
                  <a:pt x="865" y="215"/>
                </a:lnTo>
                <a:lnTo>
                  <a:pt x="835" y="231"/>
                </a:lnTo>
                <a:lnTo>
                  <a:pt x="805" y="261"/>
                </a:lnTo>
                <a:lnTo>
                  <a:pt x="805" y="246"/>
                </a:lnTo>
                <a:lnTo>
                  <a:pt x="775" y="246"/>
                </a:lnTo>
                <a:lnTo>
                  <a:pt x="775" y="261"/>
                </a:lnTo>
                <a:lnTo>
                  <a:pt x="760" y="277"/>
                </a:lnTo>
                <a:lnTo>
                  <a:pt x="731" y="292"/>
                </a:lnTo>
                <a:lnTo>
                  <a:pt x="701" y="292"/>
                </a:lnTo>
                <a:lnTo>
                  <a:pt x="701" y="277"/>
                </a:lnTo>
                <a:lnTo>
                  <a:pt x="716" y="246"/>
                </a:lnTo>
                <a:lnTo>
                  <a:pt x="716" y="231"/>
                </a:lnTo>
                <a:lnTo>
                  <a:pt x="701" y="231"/>
                </a:lnTo>
                <a:lnTo>
                  <a:pt x="716" y="200"/>
                </a:lnTo>
                <a:lnTo>
                  <a:pt x="716" y="185"/>
                </a:lnTo>
                <a:lnTo>
                  <a:pt x="701" y="185"/>
                </a:lnTo>
                <a:lnTo>
                  <a:pt x="671" y="200"/>
                </a:lnTo>
                <a:lnTo>
                  <a:pt x="656" y="215"/>
                </a:lnTo>
                <a:lnTo>
                  <a:pt x="656" y="231"/>
                </a:lnTo>
                <a:lnTo>
                  <a:pt x="626" y="277"/>
                </a:lnTo>
                <a:lnTo>
                  <a:pt x="626" y="261"/>
                </a:lnTo>
                <a:lnTo>
                  <a:pt x="626" y="231"/>
                </a:lnTo>
                <a:lnTo>
                  <a:pt x="656" y="200"/>
                </a:lnTo>
                <a:lnTo>
                  <a:pt x="641" y="200"/>
                </a:lnTo>
                <a:lnTo>
                  <a:pt x="671" y="169"/>
                </a:lnTo>
                <a:lnTo>
                  <a:pt x="716" y="169"/>
                </a:lnTo>
                <a:lnTo>
                  <a:pt x="716" y="154"/>
                </a:lnTo>
                <a:lnTo>
                  <a:pt x="656" y="138"/>
                </a:lnTo>
                <a:lnTo>
                  <a:pt x="626" y="138"/>
                </a:lnTo>
                <a:lnTo>
                  <a:pt x="581" y="138"/>
                </a:lnTo>
                <a:lnTo>
                  <a:pt x="626" y="108"/>
                </a:lnTo>
                <a:lnTo>
                  <a:pt x="537" y="77"/>
                </a:lnTo>
                <a:lnTo>
                  <a:pt x="507" y="77"/>
                </a:lnTo>
                <a:lnTo>
                  <a:pt x="373" y="46"/>
                </a:lnTo>
                <a:lnTo>
                  <a:pt x="224" y="31"/>
                </a:lnTo>
                <a:lnTo>
                  <a:pt x="119" y="0"/>
                </a:lnTo>
                <a:lnTo>
                  <a:pt x="104" y="31"/>
                </a:lnTo>
                <a:lnTo>
                  <a:pt x="104" y="46"/>
                </a:lnTo>
                <a:lnTo>
                  <a:pt x="104" y="31"/>
                </a:lnTo>
                <a:lnTo>
                  <a:pt x="75" y="15"/>
                </a:lnTo>
                <a:lnTo>
                  <a:pt x="60" y="77"/>
                </a:lnTo>
                <a:lnTo>
                  <a:pt x="30" y="154"/>
                </a:lnTo>
                <a:lnTo>
                  <a:pt x="15" y="215"/>
                </a:lnTo>
                <a:lnTo>
                  <a:pt x="0" y="231"/>
                </a:lnTo>
                <a:lnTo>
                  <a:pt x="15" y="338"/>
                </a:lnTo>
                <a:lnTo>
                  <a:pt x="30" y="385"/>
                </a:lnTo>
                <a:lnTo>
                  <a:pt x="60" y="400"/>
                </a:lnTo>
                <a:lnTo>
                  <a:pt x="60" y="43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Freeform 386"/>
          <p:cNvSpPr>
            <a:spLocks/>
          </p:cNvSpPr>
          <p:nvPr/>
        </p:nvSpPr>
        <p:spPr bwMode="auto">
          <a:xfrm>
            <a:off x="648569" y="1817001"/>
            <a:ext cx="906747" cy="751777"/>
          </a:xfrm>
          <a:custGeom>
            <a:avLst/>
            <a:gdLst>
              <a:gd name="T0" fmla="*/ 0 w 627"/>
              <a:gd name="T1" fmla="*/ 0 h 600"/>
              <a:gd name="T2" fmla="*/ 0 w 627"/>
              <a:gd name="T3" fmla="*/ 0 h 600"/>
              <a:gd name="T4" fmla="*/ 0 w 627"/>
              <a:gd name="T5" fmla="*/ 0 h 600"/>
              <a:gd name="T6" fmla="*/ 0 w 627"/>
              <a:gd name="T7" fmla="*/ 0 h 600"/>
              <a:gd name="T8" fmla="*/ 0 w 627"/>
              <a:gd name="T9" fmla="*/ 0 h 600"/>
              <a:gd name="T10" fmla="*/ 0 w 627"/>
              <a:gd name="T11" fmla="*/ 0 h 600"/>
              <a:gd name="T12" fmla="*/ 0 w 627"/>
              <a:gd name="T13" fmla="*/ 0 h 600"/>
              <a:gd name="T14" fmla="*/ 0 w 627"/>
              <a:gd name="T15" fmla="*/ 0 h 600"/>
              <a:gd name="T16" fmla="*/ 0 w 627"/>
              <a:gd name="T17" fmla="*/ 0 h 600"/>
              <a:gd name="T18" fmla="*/ 0 w 627"/>
              <a:gd name="T19" fmla="*/ 0 h 600"/>
              <a:gd name="T20" fmla="*/ 0 w 627"/>
              <a:gd name="T21" fmla="*/ 0 h 600"/>
              <a:gd name="T22" fmla="*/ 0 w 627"/>
              <a:gd name="T23" fmla="*/ 0 h 600"/>
              <a:gd name="T24" fmla="*/ 0 w 627"/>
              <a:gd name="T25" fmla="*/ 0 h 600"/>
              <a:gd name="T26" fmla="*/ 0 w 627"/>
              <a:gd name="T27" fmla="*/ 0 h 600"/>
              <a:gd name="T28" fmla="*/ 0 w 627"/>
              <a:gd name="T29" fmla="*/ 0 h 600"/>
              <a:gd name="T30" fmla="*/ 0 w 627"/>
              <a:gd name="T31" fmla="*/ 0 h 600"/>
              <a:gd name="T32" fmla="*/ 0 w 627"/>
              <a:gd name="T33" fmla="*/ 0 h 600"/>
              <a:gd name="T34" fmla="*/ 0 w 627"/>
              <a:gd name="T35" fmla="*/ 0 h 600"/>
              <a:gd name="T36" fmla="*/ 0 w 627"/>
              <a:gd name="T37" fmla="*/ 0 h 600"/>
              <a:gd name="T38" fmla="*/ 0 w 627"/>
              <a:gd name="T39" fmla="*/ 0 h 600"/>
              <a:gd name="T40" fmla="*/ 0 w 627"/>
              <a:gd name="T41" fmla="*/ 0 h 600"/>
              <a:gd name="T42" fmla="*/ 0 w 627"/>
              <a:gd name="T43" fmla="*/ 0 h 600"/>
              <a:gd name="T44" fmla="*/ 0 w 627"/>
              <a:gd name="T45" fmla="*/ 0 h 600"/>
              <a:gd name="T46" fmla="*/ 0 w 627"/>
              <a:gd name="T47" fmla="*/ 0 h 600"/>
              <a:gd name="T48" fmla="*/ 0 w 627"/>
              <a:gd name="T49" fmla="*/ 0 h 600"/>
              <a:gd name="T50" fmla="*/ 0 w 627"/>
              <a:gd name="T51" fmla="*/ 0 h 600"/>
              <a:gd name="T52" fmla="*/ 0 w 627"/>
              <a:gd name="T53" fmla="*/ 0 h 600"/>
              <a:gd name="T54" fmla="*/ 0 w 627"/>
              <a:gd name="T55" fmla="*/ 0 h 600"/>
              <a:gd name="T56" fmla="*/ 0 w 627"/>
              <a:gd name="T57" fmla="*/ 0 h 600"/>
              <a:gd name="T58" fmla="*/ 0 w 627"/>
              <a:gd name="T59" fmla="*/ 0 h 600"/>
              <a:gd name="T60" fmla="*/ 0 w 627"/>
              <a:gd name="T61" fmla="*/ 0 h 600"/>
              <a:gd name="T62" fmla="*/ 0 w 627"/>
              <a:gd name="T63" fmla="*/ 0 h 600"/>
              <a:gd name="T64" fmla="*/ 0 w 627"/>
              <a:gd name="T65" fmla="*/ 0 h 600"/>
              <a:gd name="T66" fmla="*/ 0 w 627"/>
              <a:gd name="T67" fmla="*/ 0 h 600"/>
              <a:gd name="T68" fmla="*/ 0 w 627"/>
              <a:gd name="T69" fmla="*/ 0 h 600"/>
              <a:gd name="T70" fmla="*/ 0 w 627"/>
              <a:gd name="T71" fmla="*/ 0 h 600"/>
              <a:gd name="T72" fmla="*/ 0 w 627"/>
              <a:gd name="T73" fmla="*/ 0 h 600"/>
              <a:gd name="T74" fmla="*/ 0 w 627"/>
              <a:gd name="T75" fmla="*/ 0 h 600"/>
              <a:gd name="T76" fmla="*/ 0 w 627"/>
              <a:gd name="T77" fmla="*/ 0 h 600"/>
              <a:gd name="T78" fmla="*/ 0 w 627"/>
              <a:gd name="T79" fmla="*/ 0 h 600"/>
              <a:gd name="T80" fmla="*/ 0 w 627"/>
              <a:gd name="T81" fmla="*/ 0 h 600"/>
              <a:gd name="T82" fmla="*/ 0 w 627"/>
              <a:gd name="T83" fmla="*/ 0 h 600"/>
              <a:gd name="T84" fmla="*/ 0 w 627"/>
              <a:gd name="T85" fmla="*/ 0 h 600"/>
              <a:gd name="T86" fmla="*/ 0 w 627"/>
              <a:gd name="T87" fmla="*/ 0 h 600"/>
              <a:gd name="T88" fmla="*/ 0 w 627"/>
              <a:gd name="T89" fmla="*/ 0 h 600"/>
              <a:gd name="T90" fmla="*/ 0 w 627"/>
              <a:gd name="T91" fmla="*/ 0 h 600"/>
              <a:gd name="T92" fmla="*/ 0 w 627"/>
              <a:gd name="T93" fmla="*/ 0 h 60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27" h="600">
                <a:moveTo>
                  <a:pt x="507" y="599"/>
                </a:moveTo>
                <a:lnTo>
                  <a:pt x="507" y="584"/>
                </a:lnTo>
                <a:lnTo>
                  <a:pt x="492" y="553"/>
                </a:lnTo>
                <a:lnTo>
                  <a:pt x="492" y="491"/>
                </a:lnTo>
                <a:lnTo>
                  <a:pt x="477" y="461"/>
                </a:lnTo>
                <a:lnTo>
                  <a:pt x="447" y="461"/>
                </a:lnTo>
                <a:lnTo>
                  <a:pt x="432" y="415"/>
                </a:lnTo>
                <a:lnTo>
                  <a:pt x="417" y="415"/>
                </a:lnTo>
                <a:lnTo>
                  <a:pt x="417" y="399"/>
                </a:lnTo>
                <a:lnTo>
                  <a:pt x="626" y="92"/>
                </a:lnTo>
                <a:lnTo>
                  <a:pt x="581" y="61"/>
                </a:lnTo>
                <a:lnTo>
                  <a:pt x="537" y="31"/>
                </a:lnTo>
                <a:lnTo>
                  <a:pt x="507" y="46"/>
                </a:lnTo>
                <a:lnTo>
                  <a:pt x="477" y="46"/>
                </a:lnTo>
                <a:lnTo>
                  <a:pt x="447" y="46"/>
                </a:lnTo>
                <a:lnTo>
                  <a:pt x="402" y="0"/>
                </a:lnTo>
                <a:lnTo>
                  <a:pt x="388" y="0"/>
                </a:lnTo>
                <a:lnTo>
                  <a:pt x="388" y="92"/>
                </a:lnTo>
                <a:lnTo>
                  <a:pt x="358" y="108"/>
                </a:lnTo>
                <a:lnTo>
                  <a:pt x="343" y="108"/>
                </a:lnTo>
                <a:lnTo>
                  <a:pt x="313" y="61"/>
                </a:lnTo>
                <a:lnTo>
                  <a:pt x="253" y="77"/>
                </a:lnTo>
                <a:lnTo>
                  <a:pt x="283" y="108"/>
                </a:lnTo>
                <a:lnTo>
                  <a:pt x="313" y="138"/>
                </a:lnTo>
                <a:lnTo>
                  <a:pt x="268" y="169"/>
                </a:lnTo>
                <a:lnTo>
                  <a:pt x="209" y="138"/>
                </a:lnTo>
                <a:lnTo>
                  <a:pt x="134" y="154"/>
                </a:lnTo>
                <a:lnTo>
                  <a:pt x="134" y="215"/>
                </a:lnTo>
                <a:lnTo>
                  <a:pt x="164" y="246"/>
                </a:lnTo>
                <a:lnTo>
                  <a:pt x="119" y="261"/>
                </a:lnTo>
                <a:lnTo>
                  <a:pt x="75" y="276"/>
                </a:lnTo>
                <a:lnTo>
                  <a:pt x="0" y="323"/>
                </a:lnTo>
                <a:lnTo>
                  <a:pt x="45" y="323"/>
                </a:lnTo>
                <a:lnTo>
                  <a:pt x="119" y="323"/>
                </a:lnTo>
                <a:lnTo>
                  <a:pt x="224" y="292"/>
                </a:lnTo>
                <a:lnTo>
                  <a:pt x="224" y="261"/>
                </a:lnTo>
                <a:lnTo>
                  <a:pt x="328" y="261"/>
                </a:lnTo>
                <a:lnTo>
                  <a:pt x="328" y="292"/>
                </a:lnTo>
                <a:lnTo>
                  <a:pt x="253" y="292"/>
                </a:lnTo>
                <a:lnTo>
                  <a:pt x="253" y="307"/>
                </a:lnTo>
                <a:lnTo>
                  <a:pt x="313" y="323"/>
                </a:lnTo>
                <a:lnTo>
                  <a:pt x="343" y="323"/>
                </a:lnTo>
                <a:lnTo>
                  <a:pt x="388" y="369"/>
                </a:lnTo>
                <a:lnTo>
                  <a:pt x="402" y="415"/>
                </a:lnTo>
                <a:lnTo>
                  <a:pt x="432" y="461"/>
                </a:lnTo>
                <a:lnTo>
                  <a:pt x="462" y="599"/>
                </a:lnTo>
                <a:lnTo>
                  <a:pt x="507" y="599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Freeform 387"/>
          <p:cNvSpPr>
            <a:spLocks/>
          </p:cNvSpPr>
          <p:nvPr/>
        </p:nvSpPr>
        <p:spPr bwMode="auto">
          <a:xfrm>
            <a:off x="1662782" y="2181298"/>
            <a:ext cx="130974" cy="79483"/>
          </a:xfrm>
          <a:custGeom>
            <a:avLst/>
            <a:gdLst>
              <a:gd name="T0" fmla="*/ 0 w 90"/>
              <a:gd name="T1" fmla="*/ 0 h 62"/>
              <a:gd name="T2" fmla="*/ 0 w 90"/>
              <a:gd name="T3" fmla="*/ 0 h 62"/>
              <a:gd name="T4" fmla="*/ 0 w 90"/>
              <a:gd name="T5" fmla="*/ 0 h 62"/>
              <a:gd name="T6" fmla="*/ 0 w 90"/>
              <a:gd name="T7" fmla="*/ 0 h 62"/>
              <a:gd name="T8" fmla="*/ 0 w 90"/>
              <a:gd name="T9" fmla="*/ 0 h 62"/>
              <a:gd name="T10" fmla="*/ 0 w 90"/>
              <a:gd name="T11" fmla="*/ 0 h 62"/>
              <a:gd name="T12" fmla="*/ 0 w 90"/>
              <a:gd name="T13" fmla="*/ 0 h 62"/>
              <a:gd name="T14" fmla="*/ 0 w 90"/>
              <a:gd name="T15" fmla="*/ 0 h 62"/>
              <a:gd name="T16" fmla="*/ 0 w 90"/>
              <a:gd name="T17" fmla="*/ 0 h 62"/>
              <a:gd name="T18" fmla="*/ 0 w 90"/>
              <a:gd name="T19" fmla="*/ 0 h 62"/>
              <a:gd name="T20" fmla="*/ 0 w 90"/>
              <a:gd name="T21" fmla="*/ 0 h 62"/>
              <a:gd name="T22" fmla="*/ 0 w 90"/>
              <a:gd name="T23" fmla="*/ 0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0" h="62">
                <a:moveTo>
                  <a:pt x="15" y="0"/>
                </a:moveTo>
                <a:lnTo>
                  <a:pt x="89" y="0"/>
                </a:lnTo>
                <a:lnTo>
                  <a:pt x="74" y="15"/>
                </a:lnTo>
                <a:lnTo>
                  <a:pt x="89" y="46"/>
                </a:lnTo>
                <a:lnTo>
                  <a:pt x="74" y="61"/>
                </a:lnTo>
                <a:lnTo>
                  <a:pt x="59" y="46"/>
                </a:lnTo>
                <a:lnTo>
                  <a:pt x="45" y="61"/>
                </a:lnTo>
                <a:lnTo>
                  <a:pt x="30" y="46"/>
                </a:lnTo>
                <a:lnTo>
                  <a:pt x="15" y="61"/>
                </a:lnTo>
                <a:lnTo>
                  <a:pt x="0" y="46"/>
                </a:lnTo>
                <a:lnTo>
                  <a:pt x="30" y="31"/>
                </a:lnTo>
                <a:lnTo>
                  <a:pt x="1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" name="Freeform 388"/>
          <p:cNvSpPr>
            <a:spLocks/>
          </p:cNvSpPr>
          <p:nvPr/>
        </p:nvSpPr>
        <p:spPr bwMode="auto">
          <a:xfrm>
            <a:off x="1703087" y="2336953"/>
            <a:ext cx="110825" cy="79483"/>
          </a:xfrm>
          <a:custGeom>
            <a:avLst/>
            <a:gdLst>
              <a:gd name="T0" fmla="*/ 0 w 77"/>
              <a:gd name="T1" fmla="*/ 0 h 63"/>
              <a:gd name="T2" fmla="*/ 0 w 77"/>
              <a:gd name="T3" fmla="*/ 0 h 63"/>
              <a:gd name="T4" fmla="*/ 0 w 77"/>
              <a:gd name="T5" fmla="*/ 0 h 63"/>
              <a:gd name="T6" fmla="*/ 0 w 77"/>
              <a:gd name="T7" fmla="*/ 0 h 63"/>
              <a:gd name="T8" fmla="*/ 0 w 77"/>
              <a:gd name="T9" fmla="*/ 0 h 63"/>
              <a:gd name="T10" fmla="*/ 0 w 77"/>
              <a:gd name="T11" fmla="*/ 0 h 63"/>
              <a:gd name="T12" fmla="*/ 0 w 77"/>
              <a:gd name="T13" fmla="*/ 0 h 63"/>
              <a:gd name="T14" fmla="*/ 0 w 77"/>
              <a:gd name="T15" fmla="*/ 0 h 63"/>
              <a:gd name="T16" fmla="*/ 0 w 77"/>
              <a:gd name="T17" fmla="*/ 0 h 63"/>
              <a:gd name="T18" fmla="*/ 0 w 77"/>
              <a:gd name="T19" fmla="*/ 0 h 63"/>
              <a:gd name="T20" fmla="*/ 0 w 77"/>
              <a:gd name="T21" fmla="*/ 0 h 6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7" h="63">
                <a:moveTo>
                  <a:pt x="30" y="0"/>
                </a:moveTo>
                <a:lnTo>
                  <a:pt x="46" y="16"/>
                </a:lnTo>
                <a:lnTo>
                  <a:pt x="46" y="31"/>
                </a:lnTo>
                <a:lnTo>
                  <a:pt x="61" y="16"/>
                </a:lnTo>
                <a:lnTo>
                  <a:pt x="76" y="47"/>
                </a:lnTo>
                <a:lnTo>
                  <a:pt x="46" y="47"/>
                </a:lnTo>
                <a:lnTo>
                  <a:pt x="30" y="62"/>
                </a:lnTo>
                <a:lnTo>
                  <a:pt x="0" y="47"/>
                </a:lnTo>
                <a:lnTo>
                  <a:pt x="15" y="31"/>
                </a:lnTo>
                <a:lnTo>
                  <a:pt x="30" y="31"/>
                </a:lnTo>
                <a:lnTo>
                  <a:pt x="3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" name="Freeform 389"/>
          <p:cNvSpPr>
            <a:spLocks/>
          </p:cNvSpPr>
          <p:nvPr/>
        </p:nvSpPr>
        <p:spPr bwMode="auto">
          <a:xfrm>
            <a:off x="1854210" y="2757541"/>
            <a:ext cx="23508" cy="62924"/>
          </a:xfrm>
          <a:custGeom>
            <a:avLst/>
            <a:gdLst>
              <a:gd name="T0" fmla="*/ 0 w 17"/>
              <a:gd name="T1" fmla="*/ 0 h 47"/>
              <a:gd name="T2" fmla="*/ 0 w 17"/>
              <a:gd name="T3" fmla="*/ 0 h 47"/>
              <a:gd name="T4" fmla="*/ 0 w 17"/>
              <a:gd name="T5" fmla="*/ 0 h 47"/>
              <a:gd name="T6" fmla="*/ 0 w 17"/>
              <a:gd name="T7" fmla="*/ 0 h 4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" h="47">
                <a:moveTo>
                  <a:pt x="0" y="0"/>
                </a:moveTo>
                <a:lnTo>
                  <a:pt x="16" y="0"/>
                </a:lnTo>
                <a:lnTo>
                  <a:pt x="16" y="4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" name="Freeform 390"/>
          <p:cNvSpPr>
            <a:spLocks/>
          </p:cNvSpPr>
          <p:nvPr/>
        </p:nvSpPr>
        <p:spPr bwMode="auto">
          <a:xfrm>
            <a:off x="2045636" y="4049142"/>
            <a:ext cx="90675" cy="79483"/>
          </a:xfrm>
          <a:custGeom>
            <a:avLst/>
            <a:gdLst>
              <a:gd name="T0" fmla="*/ 0 w 61"/>
              <a:gd name="T1" fmla="*/ 0 h 62"/>
              <a:gd name="T2" fmla="*/ 0 w 61"/>
              <a:gd name="T3" fmla="*/ 0 h 62"/>
              <a:gd name="T4" fmla="*/ 0 w 61"/>
              <a:gd name="T5" fmla="*/ 0 h 62"/>
              <a:gd name="T6" fmla="*/ 0 w 61"/>
              <a:gd name="T7" fmla="*/ 0 h 62"/>
              <a:gd name="T8" fmla="*/ 0 w 61"/>
              <a:gd name="T9" fmla="*/ 0 h 62"/>
              <a:gd name="T10" fmla="*/ 0 w 61"/>
              <a:gd name="T11" fmla="*/ 0 h 62"/>
              <a:gd name="T12" fmla="*/ 0 w 61"/>
              <a:gd name="T13" fmla="*/ 0 h 62"/>
              <a:gd name="T14" fmla="*/ 0 w 61"/>
              <a:gd name="T15" fmla="*/ 0 h 62"/>
              <a:gd name="T16" fmla="*/ 0 w 61"/>
              <a:gd name="T17" fmla="*/ 0 h 62"/>
              <a:gd name="T18" fmla="*/ 0 w 61"/>
              <a:gd name="T19" fmla="*/ 0 h 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1" h="62">
                <a:moveTo>
                  <a:pt x="60" y="31"/>
                </a:moveTo>
                <a:lnTo>
                  <a:pt x="45" y="0"/>
                </a:lnTo>
                <a:lnTo>
                  <a:pt x="15" y="0"/>
                </a:lnTo>
                <a:lnTo>
                  <a:pt x="0" y="0"/>
                </a:lnTo>
                <a:lnTo>
                  <a:pt x="0" y="15"/>
                </a:lnTo>
                <a:lnTo>
                  <a:pt x="15" y="31"/>
                </a:lnTo>
                <a:lnTo>
                  <a:pt x="30" y="31"/>
                </a:lnTo>
                <a:lnTo>
                  <a:pt x="30" y="46"/>
                </a:lnTo>
                <a:lnTo>
                  <a:pt x="45" y="61"/>
                </a:lnTo>
                <a:lnTo>
                  <a:pt x="60" y="3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" name="Freeform 391"/>
          <p:cNvSpPr>
            <a:spLocks/>
          </p:cNvSpPr>
          <p:nvPr/>
        </p:nvSpPr>
        <p:spPr bwMode="auto">
          <a:xfrm>
            <a:off x="2005336" y="3953098"/>
            <a:ext cx="110825" cy="99354"/>
          </a:xfrm>
          <a:custGeom>
            <a:avLst/>
            <a:gdLst>
              <a:gd name="T0" fmla="*/ 0 w 76"/>
              <a:gd name="T1" fmla="*/ 0 h 78"/>
              <a:gd name="T2" fmla="*/ 0 w 76"/>
              <a:gd name="T3" fmla="*/ 0 h 78"/>
              <a:gd name="T4" fmla="*/ 0 w 76"/>
              <a:gd name="T5" fmla="*/ 0 h 78"/>
              <a:gd name="T6" fmla="*/ 0 w 76"/>
              <a:gd name="T7" fmla="*/ 0 h 78"/>
              <a:gd name="T8" fmla="*/ 0 w 76"/>
              <a:gd name="T9" fmla="*/ 0 h 78"/>
              <a:gd name="T10" fmla="*/ 0 w 76"/>
              <a:gd name="T11" fmla="*/ 0 h 78"/>
              <a:gd name="T12" fmla="*/ 0 w 76"/>
              <a:gd name="T13" fmla="*/ 0 h 78"/>
              <a:gd name="T14" fmla="*/ 0 w 76"/>
              <a:gd name="T15" fmla="*/ 0 h 7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6" h="78">
                <a:moveTo>
                  <a:pt x="30" y="77"/>
                </a:moveTo>
                <a:lnTo>
                  <a:pt x="45" y="77"/>
                </a:lnTo>
                <a:lnTo>
                  <a:pt x="75" y="77"/>
                </a:lnTo>
                <a:lnTo>
                  <a:pt x="75" y="0"/>
                </a:lnTo>
                <a:lnTo>
                  <a:pt x="30" y="15"/>
                </a:lnTo>
                <a:lnTo>
                  <a:pt x="15" y="31"/>
                </a:lnTo>
                <a:lnTo>
                  <a:pt x="0" y="31"/>
                </a:lnTo>
                <a:lnTo>
                  <a:pt x="30" y="77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Freeform 392"/>
          <p:cNvSpPr>
            <a:spLocks/>
          </p:cNvSpPr>
          <p:nvPr/>
        </p:nvSpPr>
        <p:spPr bwMode="auto">
          <a:xfrm>
            <a:off x="1961674" y="3913358"/>
            <a:ext cx="154482" cy="79483"/>
          </a:xfrm>
          <a:custGeom>
            <a:avLst/>
            <a:gdLst>
              <a:gd name="T0" fmla="*/ 0 w 106"/>
              <a:gd name="T1" fmla="*/ 0 h 63"/>
              <a:gd name="T2" fmla="*/ 0 w 106"/>
              <a:gd name="T3" fmla="*/ 0 h 63"/>
              <a:gd name="T4" fmla="*/ 0 w 106"/>
              <a:gd name="T5" fmla="*/ 0 h 63"/>
              <a:gd name="T6" fmla="*/ 0 w 106"/>
              <a:gd name="T7" fmla="*/ 0 h 63"/>
              <a:gd name="T8" fmla="*/ 0 w 106"/>
              <a:gd name="T9" fmla="*/ 0 h 63"/>
              <a:gd name="T10" fmla="*/ 0 w 106"/>
              <a:gd name="T11" fmla="*/ 0 h 63"/>
              <a:gd name="T12" fmla="*/ 0 w 106"/>
              <a:gd name="T13" fmla="*/ 0 h 63"/>
              <a:gd name="T14" fmla="*/ 0 w 106"/>
              <a:gd name="T15" fmla="*/ 0 h 63"/>
              <a:gd name="T16" fmla="*/ 0 w 106"/>
              <a:gd name="T17" fmla="*/ 0 h 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6" h="63">
                <a:moveTo>
                  <a:pt x="105" y="31"/>
                </a:moveTo>
                <a:lnTo>
                  <a:pt x="90" y="16"/>
                </a:lnTo>
                <a:lnTo>
                  <a:pt x="30" y="0"/>
                </a:lnTo>
                <a:lnTo>
                  <a:pt x="0" y="31"/>
                </a:lnTo>
                <a:lnTo>
                  <a:pt x="30" y="47"/>
                </a:lnTo>
                <a:lnTo>
                  <a:pt x="30" y="62"/>
                </a:lnTo>
                <a:lnTo>
                  <a:pt x="45" y="62"/>
                </a:lnTo>
                <a:lnTo>
                  <a:pt x="60" y="47"/>
                </a:lnTo>
                <a:lnTo>
                  <a:pt x="105" y="3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0" name="Freeform 393"/>
          <p:cNvSpPr>
            <a:spLocks/>
          </p:cNvSpPr>
          <p:nvPr/>
        </p:nvSpPr>
        <p:spPr bwMode="auto">
          <a:xfrm>
            <a:off x="1941526" y="3953098"/>
            <a:ext cx="63808" cy="39742"/>
          </a:xfrm>
          <a:custGeom>
            <a:avLst/>
            <a:gdLst>
              <a:gd name="T0" fmla="*/ 0 w 46"/>
              <a:gd name="T1" fmla="*/ 0 h 32"/>
              <a:gd name="T2" fmla="*/ 0 w 46"/>
              <a:gd name="T3" fmla="*/ 0 h 32"/>
              <a:gd name="T4" fmla="*/ 0 w 46"/>
              <a:gd name="T5" fmla="*/ 0 h 32"/>
              <a:gd name="T6" fmla="*/ 0 w 46"/>
              <a:gd name="T7" fmla="*/ 0 h 32"/>
              <a:gd name="T8" fmla="*/ 0 w 46"/>
              <a:gd name="T9" fmla="*/ 0 h 32"/>
              <a:gd name="T10" fmla="*/ 0 w 46"/>
              <a:gd name="T11" fmla="*/ 0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6" h="32">
                <a:moveTo>
                  <a:pt x="45" y="31"/>
                </a:moveTo>
                <a:lnTo>
                  <a:pt x="45" y="16"/>
                </a:lnTo>
                <a:lnTo>
                  <a:pt x="15" y="0"/>
                </a:lnTo>
                <a:lnTo>
                  <a:pt x="0" y="16"/>
                </a:lnTo>
                <a:lnTo>
                  <a:pt x="30" y="31"/>
                </a:lnTo>
                <a:lnTo>
                  <a:pt x="45" y="3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1" name="Freeform 394"/>
          <p:cNvSpPr>
            <a:spLocks/>
          </p:cNvSpPr>
          <p:nvPr/>
        </p:nvSpPr>
        <p:spPr bwMode="auto">
          <a:xfrm>
            <a:off x="1897864" y="3857056"/>
            <a:ext cx="107466" cy="115913"/>
          </a:xfrm>
          <a:custGeom>
            <a:avLst/>
            <a:gdLst>
              <a:gd name="T0" fmla="*/ 0 w 75"/>
              <a:gd name="T1" fmla="*/ 0 h 93"/>
              <a:gd name="T2" fmla="*/ 0 w 75"/>
              <a:gd name="T3" fmla="*/ 0 h 93"/>
              <a:gd name="T4" fmla="*/ 0 w 75"/>
              <a:gd name="T5" fmla="*/ 0 h 93"/>
              <a:gd name="T6" fmla="*/ 0 w 75"/>
              <a:gd name="T7" fmla="*/ 0 h 93"/>
              <a:gd name="T8" fmla="*/ 0 w 75"/>
              <a:gd name="T9" fmla="*/ 0 h 93"/>
              <a:gd name="T10" fmla="*/ 0 w 75"/>
              <a:gd name="T11" fmla="*/ 0 h 93"/>
              <a:gd name="T12" fmla="*/ 0 w 75"/>
              <a:gd name="T13" fmla="*/ 0 h 93"/>
              <a:gd name="T14" fmla="*/ 0 w 75"/>
              <a:gd name="T15" fmla="*/ 0 h 93"/>
              <a:gd name="T16" fmla="*/ 0 w 75"/>
              <a:gd name="T17" fmla="*/ 0 h 93"/>
              <a:gd name="T18" fmla="*/ 0 w 75"/>
              <a:gd name="T19" fmla="*/ 0 h 93"/>
              <a:gd name="T20" fmla="*/ 0 w 75"/>
              <a:gd name="T21" fmla="*/ 0 h 93"/>
              <a:gd name="T22" fmla="*/ 0 w 75"/>
              <a:gd name="T23" fmla="*/ 0 h 93"/>
              <a:gd name="T24" fmla="*/ 0 w 75"/>
              <a:gd name="T25" fmla="*/ 0 h 9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5" h="93">
                <a:moveTo>
                  <a:pt x="30" y="92"/>
                </a:moveTo>
                <a:lnTo>
                  <a:pt x="44" y="77"/>
                </a:lnTo>
                <a:lnTo>
                  <a:pt x="74" y="46"/>
                </a:lnTo>
                <a:lnTo>
                  <a:pt x="74" y="31"/>
                </a:lnTo>
                <a:lnTo>
                  <a:pt x="59" y="31"/>
                </a:lnTo>
                <a:lnTo>
                  <a:pt x="59" y="0"/>
                </a:lnTo>
                <a:lnTo>
                  <a:pt x="30" y="0"/>
                </a:lnTo>
                <a:lnTo>
                  <a:pt x="15" y="15"/>
                </a:lnTo>
                <a:lnTo>
                  <a:pt x="30" y="31"/>
                </a:lnTo>
                <a:lnTo>
                  <a:pt x="15" y="31"/>
                </a:lnTo>
                <a:lnTo>
                  <a:pt x="0" y="61"/>
                </a:lnTo>
                <a:lnTo>
                  <a:pt x="0" y="77"/>
                </a:lnTo>
                <a:lnTo>
                  <a:pt x="30" y="9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2" name="Freeform 395"/>
          <p:cNvSpPr>
            <a:spLocks/>
          </p:cNvSpPr>
          <p:nvPr/>
        </p:nvSpPr>
        <p:spPr bwMode="auto">
          <a:xfrm>
            <a:off x="1985181" y="3857056"/>
            <a:ext cx="23508" cy="39742"/>
          </a:xfrm>
          <a:custGeom>
            <a:avLst/>
            <a:gdLst>
              <a:gd name="T0" fmla="*/ 0 w 17"/>
              <a:gd name="T1" fmla="*/ 0 h 32"/>
              <a:gd name="T2" fmla="*/ 0 w 17"/>
              <a:gd name="T3" fmla="*/ 0 h 32"/>
              <a:gd name="T4" fmla="*/ 0 w 17"/>
              <a:gd name="T5" fmla="*/ 0 h 32"/>
              <a:gd name="T6" fmla="*/ 0 w 17"/>
              <a:gd name="T7" fmla="*/ 0 h 32"/>
              <a:gd name="T8" fmla="*/ 0 w 17"/>
              <a:gd name="T9" fmla="*/ 0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" h="32">
                <a:moveTo>
                  <a:pt x="0" y="0"/>
                </a:moveTo>
                <a:lnTo>
                  <a:pt x="0" y="31"/>
                </a:lnTo>
                <a:lnTo>
                  <a:pt x="16" y="31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3" name="Freeform 396"/>
          <p:cNvSpPr>
            <a:spLocks/>
          </p:cNvSpPr>
          <p:nvPr/>
        </p:nvSpPr>
        <p:spPr bwMode="auto">
          <a:xfrm>
            <a:off x="1337025" y="3376846"/>
            <a:ext cx="711965" cy="579564"/>
          </a:xfrm>
          <a:custGeom>
            <a:avLst/>
            <a:gdLst>
              <a:gd name="T0" fmla="*/ 0 w 492"/>
              <a:gd name="T1" fmla="*/ 0 h 462"/>
              <a:gd name="T2" fmla="*/ 0 w 492"/>
              <a:gd name="T3" fmla="*/ 0 h 462"/>
              <a:gd name="T4" fmla="*/ 0 w 492"/>
              <a:gd name="T5" fmla="*/ 0 h 462"/>
              <a:gd name="T6" fmla="*/ 0 w 492"/>
              <a:gd name="T7" fmla="*/ 0 h 462"/>
              <a:gd name="T8" fmla="*/ 0 w 492"/>
              <a:gd name="T9" fmla="*/ 0 h 462"/>
              <a:gd name="T10" fmla="*/ 0 w 492"/>
              <a:gd name="T11" fmla="*/ 0 h 462"/>
              <a:gd name="T12" fmla="*/ 0 w 492"/>
              <a:gd name="T13" fmla="*/ 0 h 462"/>
              <a:gd name="T14" fmla="*/ 0 w 492"/>
              <a:gd name="T15" fmla="*/ 0 h 462"/>
              <a:gd name="T16" fmla="*/ 0 w 492"/>
              <a:gd name="T17" fmla="*/ 0 h 462"/>
              <a:gd name="T18" fmla="*/ 0 w 492"/>
              <a:gd name="T19" fmla="*/ 0 h 462"/>
              <a:gd name="T20" fmla="*/ 0 w 492"/>
              <a:gd name="T21" fmla="*/ 0 h 462"/>
              <a:gd name="T22" fmla="*/ 0 w 492"/>
              <a:gd name="T23" fmla="*/ 0 h 462"/>
              <a:gd name="T24" fmla="*/ 0 w 492"/>
              <a:gd name="T25" fmla="*/ 0 h 462"/>
              <a:gd name="T26" fmla="*/ 0 w 492"/>
              <a:gd name="T27" fmla="*/ 0 h 462"/>
              <a:gd name="T28" fmla="*/ 0 w 492"/>
              <a:gd name="T29" fmla="*/ 0 h 462"/>
              <a:gd name="T30" fmla="*/ 0 w 492"/>
              <a:gd name="T31" fmla="*/ 0 h 462"/>
              <a:gd name="T32" fmla="*/ 0 w 492"/>
              <a:gd name="T33" fmla="*/ 0 h 462"/>
              <a:gd name="T34" fmla="*/ 0 w 492"/>
              <a:gd name="T35" fmla="*/ 0 h 462"/>
              <a:gd name="T36" fmla="*/ 0 w 492"/>
              <a:gd name="T37" fmla="*/ 0 h 462"/>
              <a:gd name="T38" fmla="*/ 0 w 492"/>
              <a:gd name="T39" fmla="*/ 0 h 462"/>
              <a:gd name="T40" fmla="*/ 0 w 492"/>
              <a:gd name="T41" fmla="*/ 0 h 462"/>
              <a:gd name="T42" fmla="*/ 0 w 492"/>
              <a:gd name="T43" fmla="*/ 0 h 462"/>
              <a:gd name="T44" fmla="*/ 0 w 492"/>
              <a:gd name="T45" fmla="*/ 0 h 462"/>
              <a:gd name="T46" fmla="*/ 0 w 492"/>
              <a:gd name="T47" fmla="*/ 0 h 462"/>
              <a:gd name="T48" fmla="*/ 0 w 492"/>
              <a:gd name="T49" fmla="*/ 0 h 462"/>
              <a:gd name="T50" fmla="*/ 0 w 492"/>
              <a:gd name="T51" fmla="*/ 0 h 462"/>
              <a:gd name="T52" fmla="*/ 0 w 492"/>
              <a:gd name="T53" fmla="*/ 0 h 462"/>
              <a:gd name="T54" fmla="*/ 0 w 492"/>
              <a:gd name="T55" fmla="*/ 0 h 462"/>
              <a:gd name="T56" fmla="*/ 0 w 492"/>
              <a:gd name="T57" fmla="*/ 0 h 462"/>
              <a:gd name="T58" fmla="*/ 0 w 492"/>
              <a:gd name="T59" fmla="*/ 0 h 462"/>
              <a:gd name="T60" fmla="*/ 0 w 492"/>
              <a:gd name="T61" fmla="*/ 0 h 462"/>
              <a:gd name="T62" fmla="*/ 0 w 492"/>
              <a:gd name="T63" fmla="*/ 0 h 462"/>
              <a:gd name="T64" fmla="*/ 0 w 492"/>
              <a:gd name="T65" fmla="*/ 0 h 462"/>
              <a:gd name="T66" fmla="*/ 0 w 492"/>
              <a:gd name="T67" fmla="*/ 0 h 462"/>
              <a:gd name="T68" fmla="*/ 0 w 492"/>
              <a:gd name="T69" fmla="*/ 0 h 462"/>
              <a:gd name="T70" fmla="*/ 0 w 492"/>
              <a:gd name="T71" fmla="*/ 0 h 462"/>
              <a:gd name="T72" fmla="*/ 0 w 492"/>
              <a:gd name="T73" fmla="*/ 0 h 462"/>
              <a:gd name="T74" fmla="*/ 0 w 492"/>
              <a:gd name="T75" fmla="*/ 0 h 462"/>
              <a:gd name="T76" fmla="*/ 0 w 492"/>
              <a:gd name="T77" fmla="*/ 0 h 462"/>
              <a:gd name="T78" fmla="*/ 0 w 492"/>
              <a:gd name="T79" fmla="*/ 0 h 462"/>
              <a:gd name="T80" fmla="*/ 0 w 492"/>
              <a:gd name="T81" fmla="*/ 0 h 462"/>
              <a:gd name="T82" fmla="*/ 0 w 492"/>
              <a:gd name="T83" fmla="*/ 0 h 462"/>
              <a:gd name="T84" fmla="*/ 0 w 492"/>
              <a:gd name="T85" fmla="*/ 0 h 462"/>
              <a:gd name="T86" fmla="*/ 0 w 492"/>
              <a:gd name="T87" fmla="*/ 0 h 462"/>
              <a:gd name="T88" fmla="*/ 0 w 492"/>
              <a:gd name="T89" fmla="*/ 0 h 462"/>
              <a:gd name="T90" fmla="*/ 0 w 492"/>
              <a:gd name="T91" fmla="*/ 0 h 462"/>
              <a:gd name="T92" fmla="*/ 0 w 492"/>
              <a:gd name="T93" fmla="*/ 0 h 462"/>
              <a:gd name="T94" fmla="*/ 0 w 492"/>
              <a:gd name="T95" fmla="*/ 0 h 462"/>
              <a:gd name="T96" fmla="*/ 0 w 492"/>
              <a:gd name="T97" fmla="*/ 0 h 462"/>
              <a:gd name="T98" fmla="*/ 0 w 492"/>
              <a:gd name="T99" fmla="*/ 0 h 462"/>
              <a:gd name="T100" fmla="*/ 0 w 492"/>
              <a:gd name="T101" fmla="*/ 0 h 462"/>
              <a:gd name="T102" fmla="*/ 0 w 492"/>
              <a:gd name="T103" fmla="*/ 0 h 462"/>
              <a:gd name="T104" fmla="*/ 0 w 492"/>
              <a:gd name="T105" fmla="*/ 0 h 462"/>
              <a:gd name="T106" fmla="*/ 0 w 492"/>
              <a:gd name="T107" fmla="*/ 0 h 462"/>
              <a:gd name="T108" fmla="*/ 0 w 492"/>
              <a:gd name="T109" fmla="*/ 0 h 462"/>
              <a:gd name="T110" fmla="*/ 0 w 492"/>
              <a:gd name="T111" fmla="*/ 0 h 462"/>
              <a:gd name="T112" fmla="*/ 0 w 492"/>
              <a:gd name="T113" fmla="*/ 0 h 462"/>
              <a:gd name="T114" fmla="*/ 0 w 492"/>
              <a:gd name="T115" fmla="*/ 0 h 462"/>
              <a:gd name="T116" fmla="*/ 0 w 492"/>
              <a:gd name="T117" fmla="*/ 0 h 46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92" h="462">
                <a:moveTo>
                  <a:pt x="387" y="461"/>
                </a:moveTo>
                <a:lnTo>
                  <a:pt x="387" y="446"/>
                </a:lnTo>
                <a:lnTo>
                  <a:pt x="402" y="415"/>
                </a:lnTo>
                <a:lnTo>
                  <a:pt x="417" y="415"/>
                </a:lnTo>
                <a:lnTo>
                  <a:pt x="402" y="400"/>
                </a:lnTo>
                <a:lnTo>
                  <a:pt x="417" y="384"/>
                </a:lnTo>
                <a:lnTo>
                  <a:pt x="446" y="384"/>
                </a:lnTo>
                <a:lnTo>
                  <a:pt x="461" y="384"/>
                </a:lnTo>
                <a:lnTo>
                  <a:pt x="476" y="338"/>
                </a:lnTo>
                <a:lnTo>
                  <a:pt x="491" y="307"/>
                </a:lnTo>
                <a:lnTo>
                  <a:pt x="431" y="307"/>
                </a:lnTo>
                <a:lnTo>
                  <a:pt x="402" y="369"/>
                </a:lnTo>
                <a:lnTo>
                  <a:pt x="372" y="369"/>
                </a:lnTo>
                <a:lnTo>
                  <a:pt x="357" y="384"/>
                </a:lnTo>
                <a:lnTo>
                  <a:pt x="327" y="353"/>
                </a:lnTo>
                <a:lnTo>
                  <a:pt x="312" y="292"/>
                </a:lnTo>
                <a:lnTo>
                  <a:pt x="298" y="277"/>
                </a:lnTo>
                <a:lnTo>
                  <a:pt x="298" y="215"/>
                </a:lnTo>
                <a:lnTo>
                  <a:pt x="327" y="200"/>
                </a:lnTo>
                <a:lnTo>
                  <a:pt x="327" y="184"/>
                </a:lnTo>
                <a:lnTo>
                  <a:pt x="298" y="184"/>
                </a:lnTo>
                <a:lnTo>
                  <a:pt x="298" y="154"/>
                </a:lnTo>
                <a:lnTo>
                  <a:pt x="283" y="123"/>
                </a:lnTo>
                <a:lnTo>
                  <a:pt x="268" y="92"/>
                </a:lnTo>
                <a:lnTo>
                  <a:pt x="238" y="92"/>
                </a:lnTo>
                <a:lnTo>
                  <a:pt x="223" y="108"/>
                </a:lnTo>
                <a:lnTo>
                  <a:pt x="193" y="31"/>
                </a:lnTo>
                <a:lnTo>
                  <a:pt x="164" y="31"/>
                </a:lnTo>
                <a:lnTo>
                  <a:pt x="164" y="46"/>
                </a:lnTo>
                <a:lnTo>
                  <a:pt x="119" y="31"/>
                </a:lnTo>
                <a:lnTo>
                  <a:pt x="45" y="15"/>
                </a:lnTo>
                <a:lnTo>
                  <a:pt x="0" y="0"/>
                </a:lnTo>
                <a:lnTo>
                  <a:pt x="15" y="77"/>
                </a:lnTo>
                <a:lnTo>
                  <a:pt x="30" y="92"/>
                </a:lnTo>
                <a:lnTo>
                  <a:pt x="45" y="123"/>
                </a:lnTo>
                <a:lnTo>
                  <a:pt x="30" y="123"/>
                </a:lnTo>
                <a:lnTo>
                  <a:pt x="45" y="154"/>
                </a:lnTo>
                <a:lnTo>
                  <a:pt x="60" y="169"/>
                </a:lnTo>
                <a:lnTo>
                  <a:pt x="60" y="200"/>
                </a:lnTo>
                <a:lnTo>
                  <a:pt x="89" y="246"/>
                </a:lnTo>
                <a:lnTo>
                  <a:pt x="104" y="246"/>
                </a:lnTo>
                <a:lnTo>
                  <a:pt x="89" y="215"/>
                </a:lnTo>
                <a:lnTo>
                  <a:pt x="74" y="108"/>
                </a:lnTo>
                <a:lnTo>
                  <a:pt x="45" y="77"/>
                </a:lnTo>
                <a:lnTo>
                  <a:pt x="45" y="31"/>
                </a:lnTo>
                <a:lnTo>
                  <a:pt x="74" y="61"/>
                </a:lnTo>
                <a:lnTo>
                  <a:pt x="89" y="123"/>
                </a:lnTo>
                <a:lnTo>
                  <a:pt x="89" y="154"/>
                </a:lnTo>
                <a:lnTo>
                  <a:pt x="104" y="169"/>
                </a:lnTo>
                <a:lnTo>
                  <a:pt x="134" y="215"/>
                </a:lnTo>
                <a:lnTo>
                  <a:pt x="149" y="215"/>
                </a:lnTo>
                <a:lnTo>
                  <a:pt x="164" y="292"/>
                </a:lnTo>
                <a:lnTo>
                  <a:pt x="164" y="323"/>
                </a:lnTo>
                <a:lnTo>
                  <a:pt x="193" y="353"/>
                </a:lnTo>
                <a:lnTo>
                  <a:pt x="238" y="400"/>
                </a:lnTo>
                <a:lnTo>
                  <a:pt x="312" y="430"/>
                </a:lnTo>
                <a:lnTo>
                  <a:pt x="342" y="430"/>
                </a:lnTo>
                <a:lnTo>
                  <a:pt x="357" y="430"/>
                </a:lnTo>
                <a:lnTo>
                  <a:pt x="387" y="46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4" name="Freeform 397"/>
          <p:cNvSpPr>
            <a:spLocks/>
          </p:cNvSpPr>
          <p:nvPr/>
        </p:nvSpPr>
        <p:spPr bwMode="auto">
          <a:xfrm>
            <a:off x="2109441" y="3721273"/>
            <a:ext cx="261949" cy="96042"/>
          </a:xfrm>
          <a:custGeom>
            <a:avLst/>
            <a:gdLst>
              <a:gd name="T0" fmla="*/ 0 w 180"/>
              <a:gd name="T1" fmla="*/ 0 h 78"/>
              <a:gd name="T2" fmla="*/ 0 w 180"/>
              <a:gd name="T3" fmla="*/ 0 h 78"/>
              <a:gd name="T4" fmla="*/ 0 w 180"/>
              <a:gd name="T5" fmla="*/ 0 h 78"/>
              <a:gd name="T6" fmla="*/ 0 w 180"/>
              <a:gd name="T7" fmla="*/ 0 h 78"/>
              <a:gd name="T8" fmla="*/ 0 w 180"/>
              <a:gd name="T9" fmla="*/ 0 h 78"/>
              <a:gd name="T10" fmla="*/ 0 w 180"/>
              <a:gd name="T11" fmla="*/ 0 h 78"/>
              <a:gd name="T12" fmla="*/ 0 w 180"/>
              <a:gd name="T13" fmla="*/ 0 h 78"/>
              <a:gd name="T14" fmla="*/ 0 w 180"/>
              <a:gd name="T15" fmla="*/ 0 h 78"/>
              <a:gd name="T16" fmla="*/ 0 w 180"/>
              <a:gd name="T17" fmla="*/ 0 h 78"/>
              <a:gd name="T18" fmla="*/ 0 w 180"/>
              <a:gd name="T19" fmla="*/ 0 h 78"/>
              <a:gd name="T20" fmla="*/ 0 w 180"/>
              <a:gd name="T21" fmla="*/ 0 h 78"/>
              <a:gd name="T22" fmla="*/ 0 w 180"/>
              <a:gd name="T23" fmla="*/ 0 h 78"/>
              <a:gd name="T24" fmla="*/ 0 w 180"/>
              <a:gd name="T25" fmla="*/ 0 h 78"/>
              <a:gd name="T26" fmla="*/ 0 w 180"/>
              <a:gd name="T27" fmla="*/ 0 h 78"/>
              <a:gd name="T28" fmla="*/ 0 w 180"/>
              <a:gd name="T29" fmla="*/ 0 h 78"/>
              <a:gd name="T30" fmla="*/ 0 w 180"/>
              <a:gd name="T31" fmla="*/ 0 h 78"/>
              <a:gd name="T32" fmla="*/ 0 w 180"/>
              <a:gd name="T33" fmla="*/ 0 h 78"/>
              <a:gd name="T34" fmla="*/ 0 w 180"/>
              <a:gd name="T35" fmla="*/ 0 h 78"/>
              <a:gd name="T36" fmla="*/ 0 w 180"/>
              <a:gd name="T37" fmla="*/ 0 h 78"/>
              <a:gd name="T38" fmla="*/ 0 w 180"/>
              <a:gd name="T39" fmla="*/ 0 h 7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0" h="78">
                <a:moveTo>
                  <a:pt x="0" y="31"/>
                </a:moveTo>
                <a:lnTo>
                  <a:pt x="15" y="31"/>
                </a:lnTo>
                <a:lnTo>
                  <a:pt x="15" y="15"/>
                </a:lnTo>
                <a:lnTo>
                  <a:pt x="45" y="15"/>
                </a:lnTo>
                <a:lnTo>
                  <a:pt x="75" y="31"/>
                </a:lnTo>
                <a:lnTo>
                  <a:pt x="90" y="31"/>
                </a:lnTo>
                <a:lnTo>
                  <a:pt x="104" y="46"/>
                </a:lnTo>
                <a:lnTo>
                  <a:pt x="119" y="62"/>
                </a:lnTo>
                <a:lnTo>
                  <a:pt x="119" y="77"/>
                </a:lnTo>
                <a:lnTo>
                  <a:pt x="179" y="77"/>
                </a:lnTo>
                <a:lnTo>
                  <a:pt x="179" y="62"/>
                </a:lnTo>
                <a:lnTo>
                  <a:pt x="164" y="62"/>
                </a:lnTo>
                <a:lnTo>
                  <a:pt x="149" y="62"/>
                </a:lnTo>
                <a:lnTo>
                  <a:pt x="149" y="46"/>
                </a:lnTo>
                <a:lnTo>
                  <a:pt x="134" y="46"/>
                </a:lnTo>
                <a:lnTo>
                  <a:pt x="104" y="15"/>
                </a:lnTo>
                <a:lnTo>
                  <a:pt x="90" y="15"/>
                </a:lnTo>
                <a:lnTo>
                  <a:pt x="45" y="0"/>
                </a:lnTo>
                <a:lnTo>
                  <a:pt x="15" y="0"/>
                </a:lnTo>
                <a:lnTo>
                  <a:pt x="0" y="3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5" name="Freeform 398"/>
          <p:cNvSpPr>
            <a:spLocks/>
          </p:cNvSpPr>
          <p:nvPr/>
        </p:nvSpPr>
        <p:spPr bwMode="auto">
          <a:xfrm>
            <a:off x="2136306" y="3761014"/>
            <a:ext cx="23508" cy="23183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0 w 17"/>
              <a:gd name="T5" fmla="*/ 0 h 17"/>
              <a:gd name="T6" fmla="*/ 0 w 17"/>
              <a:gd name="T7" fmla="*/ 0 h 17"/>
              <a:gd name="T8" fmla="*/ 0 w 17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" h="17">
                <a:moveTo>
                  <a:pt x="16" y="0"/>
                </a:moveTo>
                <a:lnTo>
                  <a:pt x="0" y="0"/>
                </a:lnTo>
                <a:lnTo>
                  <a:pt x="0" y="16"/>
                </a:lnTo>
                <a:lnTo>
                  <a:pt x="16" y="16"/>
                </a:lnTo>
                <a:lnTo>
                  <a:pt x="1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6" name="Freeform 399"/>
          <p:cNvSpPr>
            <a:spLocks/>
          </p:cNvSpPr>
          <p:nvPr/>
        </p:nvSpPr>
        <p:spPr bwMode="auto">
          <a:xfrm>
            <a:off x="2263922" y="3857060"/>
            <a:ext cx="43658" cy="19871"/>
          </a:xfrm>
          <a:custGeom>
            <a:avLst/>
            <a:gdLst>
              <a:gd name="T0" fmla="*/ 0 w 30"/>
              <a:gd name="T1" fmla="*/ 0 h 17"/>
              <a:gd name="T2" fmla="*/ 0 w 30"/>
              <a:gd name="T3" fmla="*/ 0 h 17"/>
              <a:gd name="T4" fmla="*/ 0 w 30"/>
              <a:gd name="T5" fmla="*/ 0 h 17"/>
              <a:gd name="T6" fmla="*/ 0 w 30"/>
              <a:gd name="T7" fmla="*/ 0 h 17"/>
              <a:gd name="T8" fmla="*/ 0 w 30"/>
              <a:gd name="T9" fmla="*/ 0 h 17"/>
              <a:gd name="T10" fmla="*/ 0 w 30"/>
              <a:gd name="T11" fmla="*/ 0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0" h="17">
                <a:moveTo>
                  <a:pt x="0" y="16"/>
                </a:moveTo>
                <a:lnTo>
                  <a:pt x="15" y="16"/>
                </a:lnTo>
                <a:lnTo>
                  <a:pt x="29" y="16"/>
                </a:lnTo>
                <a:lnTo>
                  <a:pt x="29" y="0"/>
                </a:lnTo>
                <a:lnTo>
                  <a:pt x="0" y="0"/>
                </a:lnTo>
                <a:lnTo>
                  <a:pt x="0" y="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7" name="Freeform 400"/>
          <p:cNvSpPr>
            <a:spLocks/>
          </p:cNvSpPr>
          <p:nvPr/>
        </p:nvSpPr>
        <p:spPr bwMode="auto">
          <a:xfrm>
            <a:off x="2351243" y="3817316"/>
            <a:ext cx="87317" cy="79483"/>
          </a:xfrm>
          <a:custGeom>
            <a:avLst/>
            <a:gdLst>
              <a:gd name="T0" fmla="*/ 0 w 61"/>
              <a:gd name="T1" fmla="*/ 0 h 63"/>
              <a:gd name="T2" fmla="*/ 0 w 61"/>
              <a:gd name="T3" fmla="*/ 0 h 63"/>
              <a:gd name="T4" fmla="*/ 0 w 61"/>
              <a:gd name="T5" fmla="*/ 0 h 63"/>
              <a:gd name="T6" fmla="*/ 0 w 61"/>
              <a:gd name="T7" fmla="*/ 0 h 63"/>
              <a:gd name="T8" fmla="*/ 0 w 61"/>
              <a:gd name="T9" fmla="*/ 0 h 63"/>
              <a:gd name="T10" fmla="*/ 0 w 61"/>
              <a:gd name="T11" fmla="*/ 0 h 63"/>
              <a:gd name="T12" fmla="*/ 0 w 61"/>
              <a:gd name="T13" fmla="*/ 0 h 63"/>
              <a:gd name="T14" fmla="*/ 0 w 61"/>
              <a:gd name="T15" fmla="*/ 0 h 63"/>
              <a:gd name="T16" fmla="*/ 0 w 61"/>
              <a:gd name="T17" fmla="*/ 0 h 63"/>
              <a:gd name="T18" fmla="*/ 0 w 61"/>
              <a:gd name="T19" fmla="*/ 0 h 63"/>
              <a:gd name="T20" fmla="*/ 0 w 61"/>
              <a:gd name="T21" fmla="*/ 0 h 6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" h="63">
                <a:moveTo>
                  <a:pt x="60" y="62"/>
                </a:moveTo>
                <a:lnTo>
                  <a:pt x="60" y="31"/>
                </a:lnTo>
                <a:lnTo>
                  <a:pt x="60" y="16"/>
                </a:lnTo>
                <a:lnTo>
                  <a:pt x="45" y="16"/>
                </a:lnTo>
                <a:lnTo>
                  <a:pt x="30" y="0"/>
                </a:lnTo>
                <a:lnTo>
                  <a:pt x="30" y="16"/>
                </a:lnTo>
                <a:lnTo>
                  <a:pt x="45" y="31"/>
                </a:lnTo>
                <a:lnTo>
                  <a:pt x="0" y="31"/>
                </a:lnTo>
                <a:lnTo>
                  <a:pt x="15" y="47"/>
                </a:lnTo>
                <a:lnTo>
                  <a:pt x="45" y="47"/>
                </a:lnTo>
                <a:lnTo>
                  <a:pt x="60" y="6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8" name="Freeform 401"/>
          <p:cNvSpPr>
            <a:spLocks/>
          </p:cNvSpPr>
          <p:nvPr/>
        </p:nvSpPr>
        <p:spPr bwMode="auto">
          <a:xfrm>
            <a:off x="2263922" y="3681531"/>
            <a:ext cx="26866" cy="23183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0 w 17"/>
              <a:gd name="T5" fmla="*/ 0 h 17"/>
              <a:gd name="T6" fmla="*/ 0 w 17"/>
              <a:gd name="T7" fmla="*/ 0 h 17"/>
              <a:gd name="T8" fmla="*/ 0 w 17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" h="17">
                <a:moveTo>
                  <a:pt x="0" y="0"/>
                </a:moveTo>
                <a:lnTo>
                  <a:pt x="0" y="16"/>
                </a:lnTo>
                <a:lnTo>
                  <a:pt x="16" y="16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9" name="Line 402"/>
          <p:cNvSpPr>
            <a:spLocks noChangeShapeType="1"/>
          </p:cNvSpPr>
          <p:nvPr/>
        </p:nvSpPr>
        <p:spPr bwMode="auto">
          <a:xfrm>
            <a:off x="2394896" y="3780893"/>
            <a:ext cx="0" cy="19871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" name="Freeform 403"/>
          <p:cNvSpPr>
            <a:spLocks/>
          </p:cNvSpPr>
          <p:nvPr/>
        </p:nvSpPr>
        <p:spPr bwMode="auto">
          <a:xfrm>
            <a:off x="1253066" y="1932904"/>
            <a:ext cx="1722820" cy="1231988"/>
          </a:xfrm>
          <a:custGeom>
            <a:avLst/>
            <a:gdLst>
              <a:gd name="T0" fmla="*/ 0 w 1193"/>
              <a:gd name="T1" fmla="*/ 0 h 985"/>
              <a:gd name="T2" fmla="*/ 0 w 1193"/>
              <a:gd name="T3" fmla="*/ 0 h 985"/>
              <a:gd name="T4" fmla="*/ 0 w 1193"/>
              <a:gd name="T5" fmla="*/ 0 h 985"/>
              <a:gd name="T6" fmla="*/ 0 w 1193"/>
              <a:gd name="T7" fmla="*/ 0 h 985"/>
              <a:gd name="T8" fmla="*/ 0 w 1193"/>
              <a:gd name="T9" fmla="*/ 0 h 985"/>
              <a:gd name="T10" fmla="*/ 0 w 1193"/>
              <a:gd name="T11" fmla="*/ 0 h 985"/>
              <a:gd name="T12" fmla="*/ 0 w 1193"/>
              <a:gd name="T13" fmla="*/ 0 h 985"/>
              <a:gd name="T14" fmla="*/ 0 w 1193"/>
              <a:gd name="T15" fmla="*/ 0 h 985"/>
              <a:gd name="T16" fmla="*/ 0 w 1193"/>
              <a:gd name="T17" fmla="*/ 0 h 985"/>
              <a:gd name="T18" fmla="*/ 0 w 1193"/>
              <a:gd name="T19" fmla="*/ 0 h 985"/>
              <a:gd name="T20" fmla="*/ 0 w 1193"/>
              <a:gd name="T21" fmla="*/ 0 h 985"/>
              <a:gd name="T22" fmla="*/ 0 w 1193"/>
              <a:gd name="T23" fmla="*/ 0 h 985"/>
              <a:gd name="T24" fmla="*/ 0 w 1193"/>
              <a:gd name="T25" fmla="*/ 0 h 985"/>
              <a:gd name="T26" fmla="*/ 0 w 1193"/>
              <a:gd name="T27" fmla="*/ 0 h 985"/>
              <a:gd name="T28" fmla="*/ 0 w 1193"/>
              <a:gd name="T29" fmla="*/ 0 h 985"/>
              <a:gd name="T30" fmla="*/ 0 w 1193"/>
              <a:gd name="T31" fmla="*/ 0 h 985"/>
              <a:gd name="T32" fmla="*/ 0 w 1193"/>
              <a:gd name="T33" fmla="*/ 0 h 985"/>
              <a:gd name="T34" fmla="*/ 0 w 1193"/>
              <a:gd name="T35" fmla="*/ 0 h 985"/>
              <a:gd name="T36" fmla="*/ 0 w 1193"/>
              <a:gd name="T37" fmla="*/ 0 h 985"/>
              <a:gd name="T38" fmla="*/ 0 w 1193"/>
              <a:gd name="T39" fmla="*/ 0 h 985"/>
              <a:gd name="T40" fmla="*/ 0 w 1193"/>
              <a:gd name="T41" fmla="*/ 0 h 985"/>
              <a:gd name="T42" fmla="*/ 0 w 1193"/>
              <a:gd name="T43" fmla="*/ 0 h 985"/>
              <a:gd name="T44" fmla="*/ 0 w 1193"/>
              <a:gd name="T45" fmla="*/ 0 h 985"/>
              <a:gd name="T46" fmla="*/ 0 w 1193"/>
              <a:gd name="T47" fmla="*/ 0 h 985"/>
              <a:gd name="T48" fmla="*/ 0 w 1193"/>
              <a:gd name="T49" fmla="*/ 0 h 985"/>
              <a:gd name="T50" fmla="*/ 0 w 1193"/>
              <a:gd name="T51" fmla="*/ 0 h 985"/>
              <a:gd name="T52" fmla="*/ 0 w 1193"/>
              <a:gd name="T53" fmla="*/ 0 h 985"/>
              <a:gd name="T54" fmla="*/ 0 w 1193"/>
              <a:gd name="T55" fmla="*/ 0 h 985"/>
              <a:gd name="T56" fmla="*/ 0 w 1193"/>
              <a:gd name="T57" fmla="*/ 0 h 985"/>
              <a:gd name="T58" fmla="*/ 0 w 1193"/>
              <a:gd name="T59" fmla="*/ 0 h 985"/>
              <a:gd name="T60" fmla="*/ 0 w 1193"/>
              <a:gd name="T61" fmla="*/ 0 h 985"/>
              <a:gd name="T62" fmla="*/ 0 w 1193"/>
              <a:gd name="T63" fmla="*/ 0 h 985"/>
              <a:gd name="T64" fmla="*/ 0 w 1193"/>
              <a:gd name="T65" fmla="*/ 0 h 985"/>
              <a:gd name="T66" fmla="*/ 0 w 1193"/>
              <a:gd name="T67" fmla="*/ 0 h 985"/>
              <a:gd name="T68" fmla="*/ 0 w 1193"/>
              <a:gd name="T69" fmla="*/ 0 h 985"/>
              <a:gd name="T70" fmla="*/ 0 w 1193"/>
              <a:gd name="T71" fmla="*/ 0 h 985"/>
              <a:gd name="T72" fmla="*/ 0 w 1193"/>
              <a:gd name="T73" fmla="*/ 0 h 985"/>
              <a:gd name="T74" fmla="*/ 0 w 1193"/>
              <a:gd name="T75" fmla="*/ 0 h 985"/>
              <a:gd name="T76" fmla="*/ 0 w 1193"/>
              <a:gd name="T77" fmla="*/ 0 h 985"/>
              <a:gd name="T78" fmla="*/ 0 w 1193"/>
              <a:gd name="T79" fmla="*/ 0 h 985"/>
              <a:gd name="T80" fmla="*/ 0 w 1193"/>
              <a:gd name="T81" fmla="*/ 0 h 985"/>
              <a:gd name="T82" fmla="*/ 0 w 1193"/>
              <a:gd name="T83" fmla="*/ 0 h 985"/>
              <a:gd name="T84" fmla="*/ 0 w 1193"/>
              <a:gd name="T85" fmla="*/ 0 h 985"/>
              <a:gd name="T86" fmla="*/ 0 w 1193"/>
              <a:gd name="T87" fmla="*/ 0 h 985"/>
              <a:gd name="T88" fmla="*/ 0 w 1193"/>
              <a:gd name="T89" fmla="*/ 0 h 985"/>
              <a:gd name="T90" fmla="*/ 0 w 1193"/>
              <a:gd name="T91" fmla="*/ 0 h 985"/>
              <a:gd name="T92" fmla="*/ 0 w 1193"/>
              <a:gd name="T93" fmla="*/ 0 h 985"/>
              <a:gd name="T94" fmla="*/ 0 w 1193"/>
              <a:gd name="T95" fmla="*/ 0 h 985"/>
              <a:gd name="T96" fmla="*/ 0 w 1193"/>
              <a:gd name="T97" fmla="*/ 0 h 985"/>
              <a:gd name="T98" fmla="*/ 0 w 1193"/>
              <a:gd name="T99" fmla="*/ 0 h 985"/>
              <a:gd name="T100" fmla="*/ 0 w 1193"/>
              <a:gd name="T101" fmla="*/ 0 h 985"/>
              <a:gd name="T102" fmla="*/ 0 w 1193"/>
              <a:gd name="T103" fmla="*/ 0 h 985"/>
              <a:gd name="T104" fmla="*/ 0 w 1193"/>
              <a:gd name="T105" fmla="*/ 0 h 985"/>
              <a:gd name="T106" fmla="*/ 0 w 1193"/>
              <a:gd name="T107" fmla="*/ 0 h 985"/>
              <a:gd name="T108" fmla="*/ 0 w 1193"/>
              <a:gd name="T109" fmla="*/ 0 h 985"/>
              <a:gd name="T110" fmla="*/ 0 w 1193"/>
              <a:gd name="T111" fmla="*/ 0 h 985"/>
              <a:gd name="T112" fmla="*/ 0 w 1193"/>
              <a:gd name="T113" fmla="*/ 0 h 98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193" h="985">
                <a:moveTo>
                  <a:pt x="765" y="939"/>
                </a:moveTo>
                <a:lnTo>
                  <a:pt x="765" y="954"/>
                </a:lnTo>
                <a:lnTo>
                  <a:pt x="765" y="969"/>
                </a:lnTo>
                <a:lnTo>
                  <a:pt x="751" y="969"/>
                </a:lnTo>
                <a:lnTo>
                  <a:pt x="736" y="969"/>
                </a:lnTo>
                <a:lnTo>
                  <a:pt x="692" y="984"/>
                </a:lnTo>
                <a:lnTo>
                  <a:pt x="706" y="954"/>
                </a:lnTo>
                <a:lnTo>
                  <a:pt x="721" y="954"/>
                </a:lnTo>
                <a:lnTo>
                  <a:pt x="736" y="939"/>
                </a:lnTo>
                <a:lnTo>
                  <a:pt x="736" y="908"/>
                </a:lnTo>
                <a:lnTo>
                  <a:pt x="736" y="923"/>
                </a:lnTo>
                <a:lnTo>
                  <a:pt x="765" y="923"/>
                </a:lnTo>
                <a:lnTo>
                  <a:pt x="751" y="893"/>
                </a:lnTo>
                <a:lnTo>
                  <a:pt x="736" y="878"/>
                </a:lnTo>
                <a:lnTo>
                  <a:pt x="706" y="878"/>
                </a:lnTo>
                <a:lnTo>
                  <a:pt x="706" y="833"/>
                </a:lnTo>
                <a:lnTo>
                  <a:pt x="692" y="833"/>
                </a:lnTo>
                <a:lnTo>
                  <a:pt x="692" y="802"/>
                </a:lnTo>
                <a:lnTo>
                  <a:pt x="648" y="802"/>
                </a:lnTo>
                <a:lnTo>
                  <a:pt x="633" y="802"/>
                </a:lnTo>
                <a:lnTo>
                  <a:pt x="618" y="817"/>
                </a:lnTo>
                <a:lnTo>
                  <a:pt x="530" y="787"/>
                </a:lnTo>
                <a:lnTo>
                  <a:pt x="500" y="787"/>
                </a:lnTo>
                <a:lnTo>
                  <a:pt x="368" y="757"/>
                </a:lnTo>
                <a:lnTo>
                  <a:pt x="221" y="742"/>
                </a:lnTo>
                <a:lnTo>
                  <a:pt x="118" y="712"/>
                </a:lnTo>
                <a:lnTo>
                  <a:pt x="103" y="696"/>
                </a:lnTo>
                <a:lnTo>
                  <a:pt x="59" y="651"/>
                </a:lnTo>
                <a:lnTo>
                  <a:pt x="74" y="606"/>
                </a:lnTo>
                <a:lnTo>
                  <a:pt x="59" y="545"/>
                </a:lnTo>
                <a:lnTo>
                  <a:pt x="88" y="500"/>
                </a:lnTo>
                <a:lnTo>
                  <a:pt x="88" y="484"/>
                </a:lnTo>
                <a:lnTo>
                  <a:pt x="74" y="454"/>
                </a:lnTo>
                <a:lnTo>
                  <a:pt x="74" y="394"/>
                </a:lnTo>
                <a:lnTo>
                  <a:pt x="59" y="363"/>
                </a:lnTo>
                <a:lnTo>
                  <a:pt x="29" y="363"/>
                </a:lnTo>
                <a:lnTo>
                  <a:pt x="15" y="318"/>
                </a:lnTo>
                <a:lnTo>
                  <a:pt x="0" y="318"/>
                </a:lnTo>
                <a:lnTo>
                  <a:pt x="0" y="303"/>
                </a:lnTo>
                <a:lnTo>
                  <a:pt x="206" y="0"/>
                </a:lnTo>
                <a:lnTo>
                  <a:pt x="280" y="45"/>
                </a:lnTo>
                <a:lnTo>
                  <a:pt x="338" y="45"/>
                </a:lnTo>
                <a:lnTo>
                  <a:pt x="353" y="45"/>
                </a:lnTo>
                <a:lnTo>
                  <a:pt x="368" y="61"/>
                </a:lnTo>
                <a:lnTo>
                  <a:pt x="397" y="45"/>
                </a:lnTo>
                <a:lnTo>
                  <a:pt x="412" y="76"/>
                </a:lnTo>
                <a:lnTo>
                  <a:pt x="427" y="91"/>
                </a:lnTo>
                <a:lnTo>
                  <a:pt x="456" y="91"/>
                </a:lnTo>
                <a:lnTo>
                  <a:pt x="530" y="167"/>
                </a:lnTo>
                <a:lnTo>
                  <a:pt x="515" y="167"/>
                </a:lnTo>
                <a:lnTo>
                  <a:pt x="559" y="197"/>
                </a:lnTo>
                <a:lnTo>
                  <a:pt x="574" y="242"/>
                </a:lnTo>
                <a:lnTo>
                  <a:pt x="589" y="212"/>
                </a:lnTo>
                <a:lnTo>
                  <a:pt x="633" y="197"/>
                </a:lnTo>
                <a:lnTo>
                  <a:pt x="603" y="182"/>
                </a:lnTo>
                <a:lnTo>
                  <a:pt x="648" y="182"/>
                </a:lnTo>
                <a:lnTo>
                  <a:pt x="648" y="197"/>
                </a:lnTo>
                <a:lnTo>
                  <a:pt x="692" y="242"/>
                </a:lnTo>
                <a:lnTo>
                  <a:pt x="692" y="227"/>
                </a:lnTo>
                <a:lnTo>
                  <a:pt x="706" y="242"/>
                </a:lnTo>
                <a:lnTo>
                  <a:pt x="736" y="227"/>
                </a:lnTo>
                <a:lnTo>
                  <a:pt x="736" y="288"/>
                </a:lnTo>
                <a:lnTo>
                  <a:pt x="751" y="288"/>
                </a:lnTo>
                <a:lnTo>
                  <a:pt x="751" y="257"/>
                </a:lnTo>
                <a:lnTo>
                  <a:pt x="795" y="242"/>
                </a:lnTo>
                <a:lnTo>
                  <a:pt x="795" y="167"/>
                </a:lnTo>
                <a:lnTo>
                  <a:pt x="839" y="121"/>
                </a:lnTo>
                <a:lnTo>
                  <a:pt x="854" y="151"/>
                </a:lnTo>
                <a:lnTo>
                  <a:pt x="854" y="167"/>
                </a:lnTo>
                <a:lnTo>
                  <a:pt x="854" y="197"/>
                </a:lnTo>
                <a:lnTo>
                  <a:pt x="839" y="197"/>
                </a:lnTo>
                <a:lnTo>
                  <a:pt x="854" y="227"/>
                </a:lnTo>
                <a:lnTo>
                  <a:pt x="868" y="227"/>
                </a:lnTo>
                <a:lnTo>
                  <a:pt x="868" y="242"/>
                </a:lnTo>
                <a:lnTo>
                  <a:pt x="854" y="272"/>
                </a:lnTo>
                <a:lnTo>
                  <a:pt x="868" y="288"/>
                </a:lnTo>
                <a:lnTo>
                  <a:pt x="912" y="257"/>
                </a:lnTo>
                <a:lnTo>
                  <a:pt x="927" y="227"/>
                </a:lnTo>
                <a:lnTo>
                  <a:pt x="957" y="257"/>
                </a:lnTo>
                <a:lnTo>
                  <a:pt x="927" y="318"/>
                </a:lnTo>
                <a:lnTo>
                  <a:pt x="898" y="318"/>
                </a:lnTo>
                <a:lnTo>
                  <a:pt x="854" y="318"/>
                </a:lnTo>
                <a:lnTo>
                  <a:pt x="868" y="333"/>
                </a:lnTo>
                <a:lnTo>
                  <a:pt x="824" y="348"/>
                </a:lnTo>
                <a:lnTo>
                  <a:pt x="809" y="378"/>
                </a:lnTo>
                <a:lnTo>
                  <a:pt x="765" y="378"/>
                </a:lnTo>
                <a:lnTo>
                  <a:pt x="751" y="409"/>
                </a:lnTo>
                <a:lnTo>
                  <a:pt x="736" y="409"/>
                </a:lnTo>
                <a:lnTo>
                  <a:pt x="706" y="424"/>
                </a:lnTo>
                <a:lnTo>
                  <a:pt x="662" y="469"/>
                </a:lnTo>
                <a:lnTo>
                  <a:pt x="648" y="515"/>
                </a:lnTo>
                <a:lnTo>
                  <a:pt x="662" y="530"/>
                </a:lnTo>
                <a:lnTo>
                  <a:pt x="662" y="575"/>
                </a:lnTo>
                <a:lnTo>
                  <a:pt x="692" y="575"/>
                </a:lnTo>
                <a:lnTo>
                  <a:pt x="751" y="636"/>
                </a:lnTo>
                <a:lnTo>
                  <a:pt x="765" y="636"/>
                </a:lnTo>
                <a:lnTo>
                  <a:pt x="795" y="666"/>
                </a:lnTo>
                <a:lnTo>
                  <a:pt x="780" y="681"/>
                </a:lnTo>
                <a:lnTo>
                  <a:pt x="795" y="696"/>
                </a:lnTo>
                <a:lnTo>
                  <a:pt x="765" y="712"/>
                </a:lnTo>
                <a:lnTo>
                  <a:pt x="795" y="757"/>
                </a:lnTo>
                <a:lnTo>
                  <a:pt x="809" y="757"/>
                </a:lnTo>
                <a:lnTo>
                  <a:pt x="824" y="757"/>
                </a:lnTo>
                <a:lnTo>
                  <a:pt x="839" y="727"/>
                </a:lnTo>
                <a:lnTo>
                  <a:pt x="854" y="696"/>
                </a:lnTo>
                <a:lnTo>
                  <a:pt x="839" y="681"/>
                </a:lnTo>
                <a:lnTo>
                  <a:pt x="883" y="651"/>
                </a:lnTo>
                <a:lnTo>
                  <a:pt x="898" y="590"/>
                </a:lnTo>
                <a:lnTo>
                  <a:pt x="868" y="575"/>
                </a:lnTo>
                <a:lnTo>
                  <a:pt x="883" y="560"/>
                </a:lnTo>
                <a:lnTo>
                  <a:pt x="898" y="560"/>
                </a:lnTo>
                <a:lnTo>
                  <a:pt x="927" y="454"/>
                </a:lnTo>
                <a:lnTo>
                  <a:pt x="957" y="454"/>
                </a:lnTo>
                <a:lnTo>
                  <a:pt x="1001" y="484"/>
                </a:lnTo>
                <a:lnTo>
                  <a:pt x="1015" y="530"/>
                </a:lnTo>
                <a:lnTo>
                  <a:pt x="1030" y="530"/>
                </a:lnTo>
                <a:lnTo>
                  <a:pt x="1015" y="590"/>
                </a:lnTo>
                <a:lnTo>
                  <a:pt x="1060" y="606"/>
                </a:lnTo>
                <a:lnTo>
                  <a:pt x="1104" y="575"/>
                </a:lnTo>
                <a:lnTo>
                  <a:pt x="1118" y="651"/>
                </a:lnTo>
                <a:lnTo>
                  <a:pt x="1118" y="666"/>
                </a:lnTo>
                <a:lnTo>
                  <a:pt x="1118" y="681"/>
                </a:lnTo>
                <a:lnTo>
                  <a:pt x="1163" y="712"/>
                </a:lnTo>
                <a:lnTo>
                  <a:pt x="1163" y="727"/>
                </a:lnTo>
                <a:lnTo>
                  <a:pt x="1192" y="742"/>
                </a:lnTo>
                <a:lnTo>
                  <a:pt x="1177" y="787"/>
                </a:lnTo>
                <a:lnTo>
                  <a:pt x="1163" y="802"/>
                </a:lnTo>
                <a:lnTo>
                  <a:pt x="1133" y="802"/>
                </a:lnTo>
                <a:lnTo>
                  <a:pt x="1118" y="833"/>
                </a:lnTo>
                <a:lnTo>
                  <a:pt x="1089" y="833"/>
                </a:lnTo>
                <a:lnTo>
                  <a:pt x="1074" y="833"/>
                </a:lnTo>
                <a:lnTo>
                  <a:pt x="1089" y="833"/>
                </a:lnTo>
                <a:lnTo>
                  <a:pt x="1074" y="833"/>
                </a:lnTo>
                <a:lnTo>
                  <a:pt x="1030" y="817"/>
                </a:lnTo>
                <a:lnTo>
                  <a:pt x="986" y="833"/>
                </a:lnTo>
                <a:lnTo>
                  <a:pt x="971" y="833"/>
                </a:lnTo>
                <a:lnTo>
                  <a:pt x="927" y="878"/>
                </a:lnTo>
                <a:lnTo>
                  <a:pt x="898" y="893"/>
                </a:lnTo>
                <a:lnTo>
                  <a:pt x="927" y="878"/>
                </a:lnTo>
                <a:lnTo>
                  <a:pt x="971" y="848"/>
                </a:lnTo>
                <a:lnTo>
                  <a:pt x="986" y="848"/>
                </a:lnTo>
                <a:lnTo>
                  <a:pt x="1015" y="833"/>
                </a:lnTo>
                <a:lnTo>
                  <a:pt x="1030" y="848"/>
                </a:lnTo>
                <a:lnTo>
                  <a:pt x="1015" y="863"/>
                </a:lnTo>
                <a:lnTo>
                  <a:pt x="1001" y="863"/>
                </a:lnTo>
                <a:lnTo>
                  <a:pt x="1001" y="878"/>
                </a:lnTo>
                <a:lnTo>
                  <a:pt x="1015" y="878"/>
                </a:lnTo>
                <a:lnTo>
                  <a:pt x="1001" y="893"/>
                </a:lnTo>
                <a:lnTo>
                  <a:pt x="1015" y="908"/>
                </a:lnTo>
                <a:lnTo>
                  <a:pt x="1015" y="923"/>
                </a:lnTo>
                <a:lnTo>
                  <a:pt x="1060" y="923"/>
                </a:lnTo>
                <a:lnTo>
                  <a:pt x="1060" y="939"/>
                </a:lnTo>
                <a:lnTo>
                  <a:pt x="1015" y="954"/>
                </a:lnTo>
                <a:lnTo>
                  <a:pt x="986" y="984"/>
                </a:lnTo>
                <a:lnTo>
                  <a:pt x="986" y="969"/>
                </a:lnTo>
                <a:lnTo>
                  <a:pt x="1015" y="939"/>
                </a:lnTo>
                <a:lnTo>
                  <a:pt x="1001" y="923"/>
                </a:lnTo>
                <a:lnTo>
                  <a:pt x="971" y="939"/>
                </a:lnTo>
                <a:lnTo>
                  <a:pt x="957" y="908"/>
                </a:lnTo>
                <a:lnTo>
                  <a:pt x="957" y="893"/>
                </a:lnTo>
                <a:lnTo>
                  <a:pt x="942" y="878"/>
                </a:lnTo>
                <a:lnTo>
                  <a:pt x="942" y="893"/>
                </a:lnTo>
                <a:lnTo>
                  <a:pt x="927" y="908"/>
                </a:lnTo>
                <a:lnTo>
                  <a:pt x="898" y="939"/>
                </a:lnTo>
                <a:lnTo>
                  <a:pt x="883" y="923"/>
                </a:lnTo>
                <a:lnTo>
                  <a:pt x="868" y="939"/>
                </a:lnTo>
                <a:lnTo>
                  <a:pt x="854" y="923"/>
                </a:lnTo>
                <a:lnTo>
                  <a:pt x="824" y="939"/>
                </a:lnTo>
                <a:lnTo>
                  <a:pt x="809" y="939"/>
                </a:lnTo>
                <a:lnTo>
                  <a:pt x="780" y="939"/>
                </a:lnTo>
                <a:lnTo>
                  <a:pt x="765" y="939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1" name="Freeform 404"/>
          <p:cNvSpPr>
            <a:spLocks/>
          </p:cNvSpPr>
          <p:nvPr/>
        </p:nvSpPr>
        <p:spPr bwMode="auto">
          <a:xfrm>
            <a:off x="1253066" y="1932904"/>
            <a:ext cx="1742970" cy="1251858"/>
          </a:xfrm>
          <a:custGeom>
            <a:avLst/>
            <a:gdLst>
              <a:gd name="T0" fmla="*/ 0 w 1208"/>
              <a:gd name="T1" fmla="*/ 0 h 1000"/>
              <a:gd name="T2" fmla="*/ 0 w 1208"/>
              <a:gd name="T3" fmla="*/ 0 h 1000"/>
              <a:gd name="T4" fmla="*/ 0 w 1208"/>
              <a:gd name="T5" fmla="*/ 0 h 1000"/>
              <a:gd name="T6" fmla="*/ 0 w 1208"/>
              <a:gd name="T7" fmla="*/ 0 h 1000"/>
              <a:gd name="T8" fmla="*/ 0 w 1208"/>
              <a:gd name="T9" fmla="*/ 0 h 1000"/>
              <a:gd name="T10" fmla="*/ 0 w 1208"/>
              <a:gd name="T11" fmla="*/ 0 h 1000"/>
              <a:gd name="T12" fmla="*/ 0 w 1208"/>
              <a:gd name="T13" fmla="*/ 0 h 1000"/>
              <a:gd name="T14" fmla="*/ 0 w 1208"/>
              <a:gd name="T15" fmla="*/ 0 h 1000"/>
              <a:gd name="T16" fmla="*/ 0 w 1208"/>
              <a:gd name="T17" fmla="*/ 0 h 1000"/>
              <a:gd name="T18" fmla="*/ 0 w 1208"/>
              <a:gd name="T19" fmla="*/ 0 h 1000"/>
              <a:gd name="T20" fmla="*/ 0 w 1208"/>
              <a:gd name="T21" fmla="*/ 0 h 1000"/>
              <a:gd name="T22" fmla="*/ 0 w 1208"/>
              <a:gd name="T23" fmla="*/ 0 h 1000"/>
              <a:gd name="T24" fmla="*/ 0 w 1208"/>
              <a:gd name="T25" fmla="*/ 0 h 1000"/>
              <a:gd name="T26" fmla="*/ 0 w 1208"/>
              <a:gd name="T27" fmla="*/ 0 h 1000"/>
              <a:gd name="T28" fmla="*/ 0 w 1208"/>
              <a:gd name="T29" fmla="*/ 0 h 1000"/>
              <a:gd name="T30" fmla="*/ 0 w 1208"/>
              <a:gd name="T31" fmla="*/ 0 h 1000"/>
              <a:gd name="T32" fmla="*/ 0 w 1208"/>
              <a:gd name="T33" fmla="*/ 0 h 1000"/>
              <a:gd name="T34" fmla="*/ 0 w 1208"/>
              <a:gd name="T35" fmla="*/ 0 h 1000"/>
              <a:gd name="T36" fmla="*/ 0 w 1208"/>
              <a:gd name="T37" fmla="*/ 0 h 1000"/>
              <a:gd name="T38" fmla="*/ 0 w 1208"/>
              <a:gd name="T39" fmla="*/ 0 h 1000"/>
              <a:gd name="T40" fmla="*/ 0 w 1208"/>
              <a:gd name="T41" fmla="*/ 0 h 1000"/>
              <a:gd name="T42" fmla="*/ 0 w 1208"/>
              <a:gd name="T43" fmla="*/ 0 h 1000"/>
              <a:gd name="T44" fmla="*/ 0 w 1208"/>
              <a:gd name="T45" fmla="*/ 0 h 1000"/>
              <a:gd name="T46" fmla="*/ 0 w 1208"/>
              <a:gd name="T47" fmla="*/ 0 h 1000"/>
              <a:gd name="T48" fmla="*/ 0 w 1208"/>
              <a:gd name="T49" fmla="*/ 0 h 1000"/>
              <a:gd name="T50" fmla="*/ 0 w 1208"/>
              <a:gd name="T51" fmla="*/ 0 h 1000"/>
              <a:gd name="T52" fmla="*/ 0 w 1208"/>
              <a:gd name="T53" fmla="*/ 0 h 1000"/>
              <a:gd name="T54" fmla="*/ 0 w 1208"/>
              <a:gd name="T55" fmla="*/ 0 h 1000"/>
              <a:gd name="T56" fmla="*/ 0 w 1208"/>
              <a:gd name="T57" fmla="*/ 0 h 1000"/>
              <a:gd name="T58" fmla="*/ 0 w 1208"/>
              <a:gd name="T59" fmla="*/ 0 h 1000"/>
              <a:gd name="T60" fmla="*/ 0 w 1208"/>
              <a:gd name="T61" fmla="*/ 0 h 1000"/>
              <a:gd name="T62" fmla="*/ 0 w 1208"/>
              <a:gd name="T63" fmla="*/ 0 h 1000"/>
              <a:gd name="T64" fmla="*/ 0 w 1208"/>
              <a:gd name="T65" fmla="*/ 0 h 1000"/>
              <a:gd name="T66" fmla="*/ 0 w 1208"/>
              <a:gd name="T67" fmla="*/ 0 h 1000"/>
              <a:gd name="T68" fmla="*/ 0 w 1208"/>
              <a:gd name="T69" fmla="*/ 0 h 1000"/>
              <a:gd name="T70" fmla="*/ 0 w 1208"/>
              <a:gd name="T71" fmla="*/ 0 h 1000"/>
              <a:gd name="T72" fmla="*/ 0 w 1208"/>
              <a:gd name="T73" fmla="*/ 0 h 1000"/>
              <a:gd name="T74" fmla="*/ 0 w 1208"/>
              <a:gd name="T75" fmla="*/ 0 h 1000"/>
              <a:gd name="T76" fmla="*/ 0 w 1208"/>
              <a:gd name="T77" fmla="*/ 0 h 1000"/>
              <a:gd name="T78" fmla="*/ 0 w 1208"/>
              <a:gd name="T79" fmla="*/ 0 h 1000"/>
              <a:gd name="T80" fmla="*/ 0 w 1208"/>
              <a:gd name="T81" fmla="*/ 0 h 1000"/>
              <a:gd name="T82" fmla="*/ 0 w 1208"/>
              <a:gd name="T83" fmla="*/ 0 h 1000"/>
              <a:gd name="T84" fmla="*/ 0 w 1208"/>
              <a:gd name="T85" fmla="*/ 0 h 1000"/>
              <a:gd name="T86" fmla="*/ 0 w 1208"/>
              <a:gd name="T87" fmla="*/ 0 h 1000"/>
              <a:gd name="T88" fmla="*/ 0 w 1208"/>
              <a:gd name="T89" fmla="*/ 0 h 1000"/>
              <a:gd name="T90" fmla="*/ 0 w 1208"/>
              <a:gd name="T91" fmla="*/ 0 h 1000"/>
              <a:gd name="T92" fmla="*/ 0 w 1208"/>
              <a:gd name="T93" fmla="*/ 0 h 1000"/>
              <a:gd name="T94" fmla="*/ 0 w 1208"/>
              <a:gd name="T95" fmla="*/ 0 h 1000"/>
              <a:gd name="T96" fmla="*/ 0 w 1208"/>
              <a:gd name="T97" fmla="*/ 0 h 1000"/>
              <a:gd name="T98" fmla="*/ 0 w 1208"/>
              <a:gd name="T99" fmla="*/ 0 h 1000"/>
              <a:gd name="T100" fmla="*/ 0 w 1208"/>
              <a:gd name="T101" fmla="*/ 0 h 1000"/>
              <a:gd name="T102" fmla="*/ 0 w 1208"/>
              <a:gd name="T103" fmla="*/ 0 h 1000"/>
              <a:gd name="T104" fmla="*/ 0 w 1208"/>
              <a:gd name="T105" fmla="*/ 0 h 1000"/>
              <a:gd name="T106" fmla="*/ 0 w 1208"/>
              <a:gd name="T107" fmla="*/ 0 h 1000"/>
              <a:gd name="T108" fmla="*/ 0 w 1208"/>
              <a:gd name="T109" fmla="*/ 0 h 1000"/>
              <a:gd name="T110" fmla="*/ 0 w 1208"/>
              <a:gd name="T111" fmla="*/ 0 h 100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208" h="1000">
                <a:moveTo>
                  <a:pt x="775" y="953"/>
                </a:moveTo>
                <a:lnTo>
                  <a:pt x="775" y="968"/>
                </a:lnTo>
                <a:lnTo>
                  <a:pt x="775" y="984"/>
                </a:lnTo>
                <a:lnTo>
                  <a:pt x="760" y="984"/>
                </a:lnTo>
                <a:lnTo>
                  <a:pt x="745" y="984"/>
                </a:lnTo>
                <a:lnTo>
                  <a:pt x="700" y="999"/>
                </a:lnTo>
                <a:lnTo>
                  <a:pt x="715" y="968"/>
                </a:lnTo>
                <a:lnTo>
                  <a:pt x="730" y="968"/>
                </a:lnTo>
                <a:lnTo>
                  <a:pt x="745" y="953"/>
                </a:lnTo>
                <a:lnTo>
                  <a:pt x="745" y="922"/>
                </a:lnTo>
                <a:lnTo>
                  <a:pt x="745" y="938"/>
                </a:lnTo>
                <a:lnTo>
                  <a:pt x="775" y="938"/>
                </a:lnTo>
                <a:lnTo>
                  <a:pt x="760" y="907"/>
                </a:lnTo>
                <a:lnTo>
                  <a:pt x="745" y="891"/>
                </a:lnTo>
                <a:lnTo>
                  <a:pt x="715" y="891"/>
                </a:lnTo>
                <a:lnTo>
                  <a:pt x="715" y="845"/>
                </a:lnTo>
                <a:lnTo>
                  <a:pt x="700" y="845"/>
                </a:lnTo>
                <a:lnTo>
                  <a:pt x="700" y="815"/>
                </a:lnTo>
                <a:lnTo>
                  <a:pt x="656" y="815"/>
                </a:lnTo>
                <a:lnTo>
                  <a:pt x="641" y="815"/>
                </a:lnTo>
                <a:lnTo>
                  <a:pt x="626" y="830"/>
                </a:lnTo>
                <a:lnTo>
                  <a:pt x="536" y="799"/>
                </a:lnTo>
                <a:lnTo>
                  <a:pt x="507" y="799"/>
                </a:lnTo>
                <a:lnTo>
                  <a:pt x="373" y="768"/>
                </a:lnTo>
                <a:lnTo>
                  <a:pt x="224" y="753"/>
                </a:lnTo>
                <a:lnTo>
                  <a:pt x="119" y="722"/>
                </a:lnTo>
                <a:lnTo>
                  <a:pt x="104" y="707"/>
                </a:lnTo>
                <a:lnTo>
                  <a:pt x="60" y="661"/>
                </a:lnTo>
                <a:lnTo>
                  <a:pt x="75" y="615"/>
                </a:lnTo>
                <a:lnTo>
                  <a:pt x="60" y="553"/>
                </a:lnTo>
                <a:lnTo>
                  <a:pt x="89" y="507"/>
                </a:lnTo>
                <a:lnTo>
                  <a:pt x="89" y="492"/>
                </a:lnTo>
                <a:lnTo>
                  <a:pt x="75" y="461"/>
                </a:lnTo>
                <a:lnTo>
                  <a:pt x="75" y="400"/>
                </a:lnTo>
                <a:lnTo>
                  <a:pt x="60" y="369"/>
                </a:lnTo>
                <a:lnTo>
                  <a:pt x="30" y="369"/>
                </a:lnTo>
                <a:lnTo>
                  <a:pt x="15" y="323"/>
                </a:lnTo>
                <a:lnTo>
                  <a:pt x="0" y="323"/>
                </a:lnTo>
                <a:lnTo>
                  <a:pt x="0" y="307"/>
                </a:lnTo>
                <a:lnTo>
                  <a:pt x="209" y="0"/>
                </a:lnTo>
                <a:lnTo>
                  <a:pt x="283" y="46"/>
                </a:lnTo>
                <a:lnTo>
                  <a:pt x="343" y="46"/>
                </a:lnTo>
                <a:lnTo>
                  <a:pt x="358" y="46"/>
                </a:lnTo>
                <a:lnTo>
                  <a:pt x="373" y="61"/>
                </a:lnTo>
                <a:lnTo>
                  <a:pt x="402" y="46"/>
                </a:lnTo>
                <a:lnTo>
                  <a:pt x="417" y="77"/>
                </a:lnTo>
                <a:lnTo>
                  <a:pt x="432" y="92"/>
                </a:lnTo>
                <a:lnTo>
                  <a:pt x="462" y="92"/>
                </a:lnTo>
                <a:lnTo>
                  <a:pt x="536" y="169"/>
                </a:lnTo>
                <a:lnTo>
                  <a:pt x="522" y="169"/>
                </a:lnTo>
                <a:lnTo>
                  <a:pt x="566" y="200"/>
                </a:lnTo>
                <a:lnTo>
                  <a:pt x="581" y="246"/>
                </a:lnTo>
                <a:lnTo>
                  <a:pt x="596" y="215"/>
                </a:lnTo>
                <a:lnTo>
                  <a:pt x="641" y="200"/>
                </a:lnTo>
                <a:lnTo>
                  <a:pt x="611" y="184"/>
                </a:lnTo>
                <a:lnTo>
                  <a:pt x="656" y="184"/>
                </a:lnTo>
                <a:lnTo>
                  <a:pt x="656" y="200"/>
                </a:lnTo>
                <a:lnTo>
                  <a:pt x="700" y="246"/>
                </a:lnTo>
                <a:lnTo>
                  <a:pt x="700" y="231"/>
                </a:lnTo>
                <a:lnTo>
                  <a:pt x="715" y="246"/>
                </a:lnTo>
                <a:lnTo>
                  <a:pt x="745" y="231"/>
                </a:lnTo>
                <a:lnTo>
                  <a:pt x="745" y="292"/>
                </a:lnTo>
                <a:lnTo>
                  <a:pt x="760" y="292"/>
                </a:lnTo>
                <a:lnTo>
                  <a:pt x="760" y="261"/>
                </a:lnTo>
                <a:lnTo>
                  <a:pt x="805" y="246"/>
                </a:lnTo>
                <a:lnTo>
                  <a:pt x="805" y="169"/>
                </a:lnTo>
                <a:lnTo>
                  <a:pt x="849" y="123"/>
                </a:lnTo>
                <a:lnTo>
                  <a:pt x="864" y="154"/>
                </a:lnTo>
                <a:lnTo>
                  <a:pt x="864" y="169"/>
                </a:lnTo>
                <a:lnTo>
                  <a:pt x="864" y="200"/>
                </a:lnTo>
                <a:lnTo>
                  <a:pt x="849" y="200"/>
                </a:lnTo>
                <a:lnTo>
                  <a:pt x="864" y="231"/>
                </a:lnTo>
                <a:lnTo>
                  <a:pt x="879" y="231"/>
                </a:lnTo>
                <a:lnTo>
                  <a:pt x="879" y="246"/>
                </a:lnTo>
                <a:lnTo>
                  <a:pt x="864" y="277"/>
                </a:lnTo>
                <a:lnTo>
                  <a:pt x="879" y="292"/>
                </a:lnTo>
                <a:lnTo>
                  <a:pt x="924" y="261"/>
                </a:lnTo>
                <a:lnTo>
                  <a:pt x="939" y="231"/>
                </a:lnTo>
                <a:lnTo>
                  <a:pt x="969" y="261"/>
                </a:lnTo>
                <a:lnTo>
                  <a:pt x="939" y="323"/>
                </a:lnTo>
                <a:lnTo>
                  <a:pt x="909" y="323"/>
                </a:lnTo>
                <a:lnTo>
                  <a:pt x="864" y="323"/>
                </a:lnTo>
                <a:lnTo>
                  <a:pt x="879" y="338"/>
                </a:lnTo>
                <a:lnTo>
                  <a:pt x="834" y="353"/>
                </a:lnTo>
                <a:lnTo>
                  <a:pt x="820" y="384"/>
                </a:lnTo>
                <a:lnTo>
                  <a:pt x="775" y="384"/>
                </a:lnTo>
                <a:lnTo>
                  <a:pt x="760" y="415"/>
                </a:lnTo>
                <a:lnTo>
                  <a:pt x="745" y="415"/>
                </a:lnTo>
                <a:lnTo>
                  <a:pt x="715" y="430"/>
                </a:lnTo>
                <a:lnTo>
                  <a:pt x="671" y="476"/>
                </a:lnTo>
                <a:lnTo>
                  <a:pt x="656" y="523"/>
                </a:lnTo>
                <a:lnTo>
                  <a:pt x="671" y="538"/>
                </a:lnTo>
                <a:lnTo>
                  <a:pt x="671" y="584"/>
                </a:lnTo>
                <a:lnTo>
                  <a:pt x="700" y="584"/>
                </a:lnTo>
                <a:lnTo>
                  <a:pt x="760" y="646"/>
                </a:lnTo>
                <a:lnTo>
                  <a:pt x="775" y="646"/>
                </a:lnTo>
                <a:lnTo>
                  <a:pt x="805" y="676"/>
                </a:lnTo>
                <a:lnTo>
                  <a:pt x="790" y="692"/>
                </a:lnTo>
                <a:lnTo>
                  <a:pt x="805" y="707"/>
                </a:lnTo>
                <a:lnTo>
                  <a:pt x="775" y="722"/>
                </a:lnTo>
                <a:lnTo>
                  <a:pt x="805" y="768"/>
                </a:lnTo>
                <a:lnTo>
                  <a:pt x="820" y="768"/>
                </a:lnTo>
                <a:lnTo>
                  <a:pt x="834" y="768"/>
                </a:lnTo>
                <a:lnTo>
                  <a:pt x="849" y="738"/>
                </a:lnTo>
                <a:lnTo>
                  <a:pt x="864" y="707"/>
                </a:lnTo>
                <a:lnTo>
                  <a:pt x="849" y="692"/>
                </a:lnTo>
                <a:lnTo>
                  <a:pt x="894" y="661"/>
                </a:lnTo>
                <a:lnTo>
                  <a:pt x="909" y="599"/>
                </a:lnTo>
                <a:lnTo>
                  <a:pt x="879" y="584"/>
                </a:lnTo>
                <a:lnTo>
                  <a:pt x="894" y="569"/>
                </a:lnTo>
                <a:lnTo>
                  <a:pt x="909" y="569"/>
                </a:lnTo>
                <a:lnTo>
                  <a:pt x="939" y="461"/>
                </a:lnTo>
                <a:lnTo>
                  <a:pt x="969" y="461"/>
                </a:lnTo>
                <a:lnTo>
                  <a:pt x="1013" y="492"/>
                </a:lnTo>
                <a:lnTo>
                  <a:pt x="1028" y="538"/>
                </a:lnTo>
                <a:lnTo>
                  <a:pt x="1043" y="538"/>
                </a:lnTo>
                <a:lnTo>
                  <a:pt x="1028" y="599"/>
                </a:lnTo>
                <a:lnTo>
                  <a:pt x="1073" y="615"/>
                </a:lnTo>
                <a:lnTo>
                  <a:pt x="1118" y="584"/>
                </a:lnTo>
                <a:lnTo>
                  <a:pt x="1132" y="661"/>
                </a:lnTo>
                <a:lnTo>
                  <a:pt x="1132" y="676"/>
                </a:lnTo>
                <a:lnTo>
                  <a:pt x="1132" y="692"/>
                </a:lnTo>
                <a:lnTo>
                  <a:pt x="1177" y="722"/>
                </a:lnTo>
                <a:lnTo>
                  <a:pt x="1177" y="738"/>
                </a:lnTo>
                <a:lnTo>
                  <a:pt x="1207" y="753"/>
                </a:lnTo>
                <a:lnTo>
                  <a:pt x="1192" y="799"/>
                </a:lnTo>
                <a:lnTo>
                  <a:pt x="1177" y="815"/>
                </a:lnTo>
                <a:lnTo>
                  <a:pt x="1147" y="815"/>
                </a:lnTo>
                <a:lnTo>
                  <a:pt x="1132" y="845"/>
                </a:lnTo>
                <a:lnTo>
                  <a:pt x="1088" y="845"/>
                </a:lnTo>
                <a:lnTo>
                  <a:pt x="1043" y="830"/>
                </a:lnTo>
                <a:lnTo>
                  <a:pt x="998" y="845"/>
                </a:lnTo>
                <a:lnTo>
                  <a:pt x="983" y="845"/>
                </a:lnTo>
                <a:lnTo>
                  <a:pt x="939" y="891"/>
                </a:lnTo>
                <a:lnTo>
                  <a:pt x="909" y="907"/>
                </a:lnTo>
                <a:lnTo>
                  <a:pt x="939" y="891"/>
                </a:lnTo>
                <a:lnTo>
                  <a:pt x="983" y="861"/>
                </a:lnTo>
                <a:lnTo>
                  <a:pt x="998" y="861"/>
                </a:lnTo>
                <a:lnTo>
                  <a:pt x="1028" y="845"/>
                </a:lnTo>
                <a:lnTo>
                  <a:pt x="1043" y="861"/>
                </a:lnTo>
                <a:lnTo>
                  <a:pt x="1028" y="876"/>
                </a:lnTo>
                <a:lnTo>
                  <a:pt x="1013" y="876"/>
                </a:lnTo>
                <a:lnTo>
                  <a:pt x="1013" y="891"/>
                </a:lnTo>
                <a:lnTo>
                  <a:pt x="1028" y="891"/>
                </a:lnTo>
                <a:lnTo>
                  <a:pt x="1013" y="907"/>
                </a:lnTo>
                <a:lnTo>
                  <a:pt x="1028" y="922"/>
                </a:lnTo>
                <a:lnTo>
                  <a:pt x="1028" y="938"/>
                </a:lnTo>
                <a:lnTo>
                  <a:pt x="1073" y="938"/>
                </a:lnTo>
                <a:lnTo>
                  <a:pt x="1073" y="953"/>
                </a:lnTo>
                <a:lnTo>
                  <a:pt x="1028" y="968"/>
                </a:lnTo>
                <a:lnTo>
                  <a:pt x="998" y="999"/>
                </a:lnTo>
                <a:lnTo>
                  <a:pt x="998" y="984"/>
                </a:lnTo>
                <a:lnTo>
                  <a:pt x="1028" y="953"/>
                </a:lnTo>
                <a:lnTo>
                  <a:pt x="1013" y="938"/>
                </a:lnTo>
                <a:lnTo>
                  <a:pt x="983" y="953"/>
                </a:lnTo>
                <a:lnTo>
                  <a:pt x="969" y="922"/>
                </a:lnTo>
                <a:lnTo>
                  <a:pt x="969" y="907"/>
                </a:lnTo>
                <a:lnTo>
                  <a:pt x="954" y="891"/>
                </a:lnTo>
                <a:lnTo>
                  <a:pt x="954" y="907"/>
                </a:lnTo>
                <a:lnTo>
                  <a:pt x="939" y="922"/>
                </a:lnTo>
                <a:lnTo>
                  <a:pt x="909" y="953"/>
                </a:lnTo>
                <a:lnTo>
                  <a:pt x="894" y="938"/>
                </a:lnTo>
                <a:lnTo>
                  <a:pt x="879" y="953"/>
                </a:lnTo>
                <a:lnTo>
                  <a:pt x="864" y="938"/>
                </a:lnTo>
                <a:lnTo>
                  <a:pt x="834" y="953"/>
                </a:lnTo>
                <a:lnTo>
                  <a:pt x="820" y="953"/>
                </a:lnTo>
                <a:lnTo>
                  <a:pt x="790" y="953"/>
                </a:lnTo>
                <a:lnTo>
                  <a:pt x="775" y="953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2" name="Line 405"/>
          <p:cNvSpPr>
            <a:spLocks noChangeShapeType="1"/>
          </p:cNvSpPr>
          <p:nvPr/>
        </p:nvSpPr>
        <p:spPr bwMode="auto">
          <a:xfrm flipH="1">
            <a:off x="2821404" y="2992678"/>
            <a:ext cx="201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3" name="Freeform 406"/>
          <p:cNvSpPr>
            <a:spLocks/>
          </p:cNvSpPr>
          <p:nvPr/>
        </p:nvSpPr>
        <p:spPr bwMode="auto">
          <a:xfrm>
            <a:off x="2569529" y="2085256"/>
            <a:ext cx="470166" cy="503393"/>
          </a:xfrm>
          <a:custGeom>
            <a:avLst/>
            <a:gdLst>
              <a:gd name="T0" fmla="*/ 0 w 328"/>
              <a:gd name="T1" fmla="*/ 0 h 401"/>
              <a:gd name="T2" fmla="*/ 0 w 328"/>
              <a:gd name="T3" fmla="*/ 0 h 401"/>
              <a:gd name="T4" fmla="*/ 0 w 328"/>
              <a:gd name="T5" fmla="*/ 0 h 401"/>
              <a:gd name="T6" fmla="*/ 0 w 328"/>
              <a:gd name="T7" fmla="*/ 0 h 401"/>
              <a:gd name="T8" fmla="*/ 0 w 328"/>
              <a:gd name="T9" fmla="*/ 0 h 401"/>
              <a:gd name="T10" fmla="*/ 0 w 328"/>
              <a:gd name="T11" fmla="*/ 0 h 401"/>
              <a:gd name="T12" fmla="*/ 0 w 328"/>
              <a:gd name="T13" fmla="*/ 0 h 401"/>
              <a:gd name="T14" fmla="*/ 0 w 328"/>
              <a:gd name="T15" fmla="*/ 0 h 401"/>
              <a:gd name="T16" fmla="*/ 0 w 328"/>
              <a:gd name="T17" fmla="*/ 0 h 401"/>
              <a:gd name="T18" fmla="*/ 0 w 328"/>
              <a:gd name="T19" fmla="*/ 0 h 401"/>
              <a:gd name="T20" fmla="*/ 0 w 328"/>
              <a:gd name="T21" fmla="*/ 0 h 401"/>
              <a:gd name="T22" fmla="*/ 0 w 328"/>
              <a:gd name="T23" fmla="*/ 0 h 401"/>
              <a:gd name="T24" fmla="*/ 0 w 328"/>
              <a:gd name="T25" fmla="*/ 0 h 401"/>
              <a:gd name="T26" fmla="*/ 0 w 328"/>
              <a:gd name="T27" fmla="*/ 0 h 401"/>
              <a:gd name="T28" fmla="*/ 0 w 328"/>
              <a:gd name="T29" fmla="*/ 0 h 401"/>
              <a:gd name="T30" fmla="*/ 0 w 328"/>
              <a:gd name="T31" fmla="*/ 0 h 401"/>
              <a:gd name="T32" fmla="*/ 0 w 328"/>
              <a:gd name="T33" fmla="*/ 0 h 401"/>
              <a:gd name="T34" fmla="*/ 0 w 328"/>
              <a:gd name="T35" fmla="*/ 0 h 401"/>
              <a:gd name="T36" fmla="*/ 0 w 328"/>
              <a:gd name="T37" fmla="*/ 0 h 401"/>
              <a:gd name="T38" fmla="*/ 0 w 328"/>
              <a:gd name="T39" fmla="*/ 0 h 401"/>
              <a:gd name="T40" fmla="*/ 0 w 328"/>
              <a:gd name="T41" fmla="*/ 0 h 401"/>
              <a:gd name="T42" fmla="*/ 0 w 328"/>
              <a:gd name="T43" fmla="*/ 0 h 401"/>
              <a:gd name="T44" fmla="*/ 0 w 328"/>
              <a:gd name="T45" fmla="*/ 0 h 401"/>
              <a:gd name="T46" fmla="*/ 0 w 328"/>
              <a:gd name="T47" fmla="*/ 0 h 401"/>
              <a:gd name="T48" fmla="*/ 0 w 328"/>
              <a:gd name="T49" fmla="*/ 0 h 401"/>
              <a:gd name="T50" fmla="*/ 0 w 328"/>
              <a:gd name="T51" fmla="*/ 0 h 401"/>
              <a:gd name="T52" fmla="*/ 0 w 328"/>
              <a:gd name="T53" fmla="*/ 0 h 401"/>
              <a:gd name="T54" fmla="*/ 0 w 328"/>
              <a:gd name="T55" fmla="*/ 0 h 401"/>
              <a:gd name="T56" fmla="*/ 0 w 328"/>
              <a:gd name="T57" fmla="*/ 0 h 401"/>
              <a:gd name="T58" fmla="*/ 0 w 328"/>
              <a:gd name="T59" fmla="*/ 0 h 401"/>
              <a:gd name="T60" fmla="*/ 0 w 328"/>
              <a:gd name="T61" fmla="*/ 0 h 401"/>
              <a:gd name="T62" fmla="*/ 0 w 328"/>
              <a:gd name="T63" fmla="*/ 0 h 401"/>
              <a:gd name="T64" fmla="*/ 0 w 328"/>
              <a:gd name="T65" fmla="*/ 0 h 401"/>
              <a:gd name="T66" fmla="*/ 0 w 328"/>
              <a:gd name="T67" fmla="*/ 0 h 401"/>
              <a:gd name="T68" fmla="*/ 0 w 328"/>
              <a:gd name="T69" fmla="*/ 0 h 401"/>
              <a:gd name="T70" fmla="*/ 0 w 328"/>
              <a:gd name="T71" fmla="*/ 0 h 401"/>
              <a:gd name="T72" fmla="*/ 0 w 328"/>
              <a:gd name="T73" fmla="*/ 0 h 401"/>
              <a:gd name="T74" fmla="*/ 0 w 328"/>
              <a:gd name="T75" fmla="*/ 0 h 40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28" h="401">
                <a:moveTo>
                  <a:pt x="208" y="46"/>
                </a:moveTo>
                <a:lnTo>
                  <a:pt x="208" y="77"/>
                </a:lnTo>
                <a:lnTo>
                  <a:pt x="282" y="138"/>
                </a:lnTo>
                <a:lnTo>
                  <a:pt x="253" y="154"/>
                </a:lnTo>
                <a:lnTo>
                  <a:pt x="253" y="200"/>
                </a:lnTo>
                <a:lnTo>
                  <a:pt x="297" y="231"/>
                </a:lnTo>
                <a:lnTo>
                  <a:pt x="327" y="277"/>
                </a:lnTo>
                <a:lnTo>
                  <a:pt x="268" y="308"/>
                </a:lnTo>
                <a:lnTo>
                  <a:pt x="253" y="277"/>
                </a:lnTo>
                <a:lnTo>
                  <a:pt x="223" y="246"/>
                </a:lnTo>
                <a:lnTo>
                  <a:pt x="223" y="292"/>
                </a:lnTo>
                <a:lnTo>
                  <a:pt x="238" y="338"/>
                </a:lnTo>
                <a:lnTo>
                  <a:pt x="223" y="369"/>
                </a:lnTo>
                <a:lnTo>
                  <a:pt x="178" y="338"/>
                </a:lnTo>
                <a:lnTo>
                  <a:pt x="208" y="400"/>
                </a:lnTo>
                <a:lnTo>
                  <a:pt x="164" y="369"/>
                </a:lnTo>
                <a:lnTo>
                  <a:pt x="134" y="338"/>
                </a:lnTo>
                <a:lnTo>
                  <a:pt x="134" y="308"/>
                </a:lnTo>
                <a:lnTo>
                  <a:pt x="104" y="292"/>
                </a:lnTo>
                <a:lnTo>
                  <a:pt x="89" y="308"/>
                </a:lnTo>
                <a:lnTo>
                  <a:pt x="59" y="292"/>
                </a:lnTo>
                <a:lnTo>
                  <a:pt x="59" y="277"/>
                </a:lnTo>
                <a:lnTo>
                  <a:pt x="74" y="246"/>
                </a:lnTo>
                <a:lnTo>
                  <a:pt x="104" y="262"/>
                </a:lnTo>
                <a:lnTo>
                  <a:pt x="119" y="262"/>
                </a:lnTo>
                <a:lnTo>
                  <a:pt x="164" y="200"/>
                </a:lnTo>
                <a:lnTo>
                  <a:pt x="164" y="185"/>
                </a:lnTo>
                <a:lnTo>
                  <a:pt x="104" y="108"/>
                </a:lnTo>
                <a:lnTo>
                  <a:pt x="104" y="123"/>
                </a:lnTo>
                <a:lnTo>
                  <a:pt x="89" y="108"/>
                </a:lnTo>
                <a:lnTo>
                  <a:pt x="30" y="92"/>
                </a:lnTo>
                <a:lnTo>
                  <a:pt x="15" y="77"/>
                </a:lnTo>
                <a:lnTo>
                  <a:pt x="0" y="15"/>
                </a:lnTo>
                <a:lnTo>
                  <a:pt x="59" y="0"/>
                </a:lnTo>
                <a:lnTo>
                  <a:pt x="74" y="31"/>
                </a:lnTo>
                <a:lnTo>
                  <a:pt x="104" y="15"/>
                </a:lnTo>
                <a:lnTo>
                  <a:pt x="149" y="0"/>
                </a:lnTo>
                <a:lnTo>
                  <a:pt x="208" y="4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4" name="Freeform 407"/>
          <p:cNvSpPr>
            <a:spLocks/>
          </p:cNvSpPr>
          <p:nvPr/>
        </p:nvSpPr>
        <p:spPr bwMode="auto">
          <a:xfrm>
            <a:off x="2865062" y="1760690"/>
            <a:ext cx="456732" cy="251696"/>
          </a:xfrm>
          <a:custGeom>
            <a:avLst/>
            <a:gdLst>
              <a:gd name="T0" fmla="*/ 0 w 315"/>
              <a:gd name="T1" fmla="*/ 0 h 200"/>
              <a:gd name="T2" fmla="*/ 0 w 315"/>
              <a:gd name="T3" fmla="*/ 0 h 200"/>
              <a:gd name="T4" fmla="*/ 0 w 315"/>
              <a:gd name="T5" fmla="*/ 0 h 200"/>
              <a:gd name="T6" fmla="*/ 0 w 315"/>
              <a:gd name="T7" fmla="*/ 0 h 200"/>
              <a:gd name="T8" fmla="*/ 0 w 315"/>
              <a:gd name="T9" fmla="*/ 0 h 200"/>
              <a:gd name="T10" fmla="*/ 0 w 315"/>
              <a:gd name="T11" fmla="*/ 0 h 200"/>
              <a:gd name="T12" fmla="*/ 0 w 315"/>
              <a:gd name="T13" fmla="*/ 0 h 200"/>
              <a:gd name="T14" fmla="*/ 0 w 315"/>
              <a:gd name="T15" fmla="*/ 0 h 200"/>
              <a:gd name="T16" fmla="*/ 0 w 315"/>
              <a:gd name="T17" fmla="*/ 0 h 200"/>
              <a:gd name="T18" fmla="*/ 0 w 315"/>
              <a:gd name="T19" fmla="*/ 0 h 200"/>
              <a:gd name="T20" fmla="*/ 0 w 315"/>
              <a:gd name="T21" fmla="*/ 0 h 200"/>
              <a:gd name="T22" fmla="*/ 0 w 315"/>
              <a:gd name="T23" fmla="*/ 0 h 200"/>
              <a:gd name="T24" fmla="*/ 0 w 315"/>
              <a:gd name="T25" fmla="*/ 0 h 200"/>
              <a:gd name="T26" fmla="*/ 0 w 315"/>
              <a:gd name="T27" fmla="*/ 0 h 200"/>
              <a:gd name="T28" fmla="*/ 0 w 315"/>
              <a:gd name="T29" fmla="*/ 0 h 200"/>
              <a:gd name="T30" fmla="*/ 0 w 315"/>
              <a:gd name="T31" fmla="*/ 0 h 200"/>
              <a:gd name="T32" fmla="*/ 0 w 315"/>
              <a:gd name="T33" fmla="*/ 0 h 200"/>
              <a:gd name="T34" fmla="*/ 0 w 315"/>
              <a:gd name="T35" fmla="*/ 0 h 200"/>
              <a:gd name="T36" fmla="*/ 0 w 315"/>
              <a:gd name="T37" fmla="*/ 0 h 200"/>
              <a:gd name="T38" fmla="*/ 0 w 315"/>
              <a:gd name="T39" fmla="*/ 0 h 200"/>
              <a:gd name="T40" fmla="*/ 0 w 315"/>
              <a:gd name="T41" fmla="*/ 0 h 200"/>
              <a:gd name="T42" fmla="*/ 0 w 315"/>
              <a:gd name="T43" fmla="*/ 0 h 200"/>
              <a:gd name="T44" fmla="*/ 0 w 315"/>
              <a:gd name="T45" fmla="*/ 0 h 200"/>
              <a:gd name="T46" fmla="*/ 0 w 315"/>
              <a:gd name="T47" fmla="*/ 0 h 20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15" h="200">
                <a:moveTo>
                  <a:pt x="30" y="153"/>
                </a:moveTo>
                <a:lnTo>
                  <a:pt x="0" y="168"/>
                </a:lnTo>
                <a:lnTo>
                  <a:pt x="15" y="184"/>
                </a:lnTo>
                <a:lnTo>
                  <a:pt x="45" y="184"/>
                </a:lnTo>
                <a:lnTo>
                  <a:pt x="60" y="199"/>
                </a:lnTo>
                <a:lnTo>
                  <a:pt x="105" y="153"/>
                </a:lnTo>
                <a:lnTo>
                  <a:pt x="135" y="153"/>
                </a:lnTo>
                <a:lnTo>
                  <a:pt x="135" y="138"/>
                </a:lnTo>
                <a:lnTo>
                  <a:pt x="164" y="122"/>
                </a:lnTo>
                <a:lnTo>
                  <a:pt x="179" y="138"/>
                </a:lnTo>
                <a:lnTo>
                  <a:pt x="284" y="77"/>
                </a:lnTo>
                <a:lnTo>
                  <a:pt x="314" y="15"/>
                </a:lnTo>
                <a:lnTo>
                  <a:pt x="75" y="0"/>
                </a:lnTo>
                <a:lnTo>
                  <a:pt x="75" y="31"/>
                </a:lnTo>
                <a:lnTo>
                  <a:pt x="105" y="46"/>
                </a:lnTo>
                <a:lnTo>
                  <a:pt x="150" y="46"/>
                </a:lnTo>
                <a:lnTo>
                  <a:pt x="135" y="77"/>
                </a:lnTo>
                <a:lnTo>
                  <a:pt x="90" y="77"/>
                </a:lnTo>
                <a:lnTo>
                  <a:pt x="60" y="61"/>
                </a:lnTo>
                <a:lnTo>
                  <a:pt x="30" y="122"/>
                </a:lnTo>
                <a:lnTo>
                  <a:pt x="60" y="138"/>
                </a:lnTo>
                <a:lnTo>
                  <a:pt x="45" y="138"/>
                </a:lnTo>
                <a:lnTo>
                  <a:pt x="45" y="153"/>
                </a:lnTo>
                <a:lnTo>
                  <a:pt x="30" y="153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5" name="Freeform 408"/>
          <p:cNvSpPr>
            <a:spLocks/>
          </p:cNvSpPr>
          <p:nvPr/>
        </p:nvSpPr>
        <p:spPr bwMode="auto">
          <a:xfrm>
            <a:off x="2045631" y="1952778"/>
            <a:ext cx="238441" cy="215267"/>
          </a:xfrm>
          <a:custGeom>
            <a:avLst/>
            <a:gdLst>
              <a:gd name="T0" fmla="*/ 0 w 165"/>
              <a:gd name="T1" fmla="*/ 0 h 171"/>
              <a:gd name="T2" fmla="*/ 0 w 165"/>
              <a:gd name="T3" fmla="*/ 0 h 171"/>
              <a:gd name="T4" fmla="*/ 0 w 165"/>
              <a:gd name="T5" fmla="*/ 0 h 171"/>
              <a:gd name="T6" fmla="*/ 0 w 165"/>
              <a:gd name="T7" fmla="*/ 0 h 171"/>
              <a:gd name="T8" fmla="*/ 0 w 165"/>
              <a:gd name="T9" fmla="*/ 0 h 171"/>
              <a:gd name="T10" fmla="*/ 0 w 165"/>
              <a:gd name="T11" fmla="*/ 0 h 171"/>
              <a:gd name="T12" fmla="*/ 0 w 165"/>
              <a:gd name="T13" fmla="*/ 0 h 171"/>
              <a:gd name="T14" fmla="*/ 0 w 165"/>
              <a:gd name="T15" fmla="*/ 0 h 171"/>
              <a:gd name="T16" fmla="*/ 0 w 165"/>
              <a:gd name="T17" fmla="*/ 0 h 171"/>
              <a:gd name="T18" fmla="*/ 0 w 165"/>
              <a:gd name="T19" fmla="*/ 0 h 171"/>
              <a:gd name="T20" fmla="*/ 0 w 165"/>
              <a:gd name="T21" fmla="*/ 0 h 171"/>
              <a:gd name="T22" fmla="*/ 0 w 165"/>
              <a:gd name="T23" fmla="*/ 0 h 171"/>
              <a:gd name="T24" fmla="*/ 0 w 165"/>
              <a:gd name="T25" fmla="*/ 0 h 171"/>
              <a:gd name="T26" fmla="*/ 0 w 165"/>
              <a:gd name="T27" fmla="*/ 0 h 171"/>
              <a:gd name="T28" fmla="*/ 0 w 165"/>
              <a:gd name="T29" fmla="*/ 0 h 171"/>
              <a:gd name="T30" fmla="*/ 0 w 165"/>
              <a:gd name="T31" fmla="*/ 0 h 171"/>
              <a:gd name="T32" fmla="*/ 0 w 165"/>
              <a:gd name="T33" fmla="*/ 0 h 171"/>
              <a:gd name="T34" fmla="*/ 0 w 165"/>
              <a:gd name="T35" fmla="*/ 0 h 17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65" h="171">
                <a:moveTo>
                  <a:pt x="45" y="0"/>
                </a:moveTo>
                <a:lnTo>
                  <a:pt x="89" y="0"/>
                </a:lnTo>
                <a:lnTo>
                  <a:pt x="89" y="15"/>
                </a:lnTo>
                <a:lnTo>
                  <a:pt x="104" y="0"/>
                </a:lnTo>
                <a:lnTo>
                  <a:pt x="134" y="31"/>
                </a:lnTo>
                <a:lnTo>
                  <a:pt x="164" y="31"/>
                </a:lnTo>
                <a:lnTo>
                  <a:pt x="164" y="62"/>
                </a:lnTo>
                <a:lnTo>
                  <a:pt x="164" y="155"/>
                </a:lnTo>
                <a:lnTo>
                  <a:pt x="104" y="170"/>
                </a:lnTo>
                <a:lnTo>
                  <a:pt x="60" y="124"/>
                </a:lnTo>
                <a:lnTo>
                  <a:pt x="15" y="108"/>
                </a:lnTo>
                <a:lnTo>
                  <a:pt x="0" y="77"/>
                </a:lnTo>
                <a:lnTo>
                  <a:pt x="60" y="93"/>
                </a:lnTo>
                <a:lnTo>
                  <a:pt x="60" y="62"/>
                </a:lnTo>
                <a:lnTo>
                  <a:pt x="30" y="46"/>
                </a:lnTo>
                <a:lnTo>
                  <a:pt x="30" y="31"/>
                </a:lnTo>
                <a:lnTo>
                  <a:pt x="45" y="31"/>
                </a:lnTo>
                <a:lnTo>
                  <a:pt x="4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6" name="Freeform 409"/>
          <p:cNvSpPr>
            <a:spLocks/>
          </p:cNvSpPr>
          <p:nvPr/>
        </p:nvSpPr>
        <p:spPr bwMode="auto">
          <a:xfrm>
            <a:off x="2673643" y="1932910"/>
            <a:ext cx="302249" cy="172213"/>
          </a:xfrm>
          <a:custGeom>
            <a:avLst/>
            <a:gdLst>
              <a:gd name="T0" fmla="*/ 0 w 209"/>
              <a:gd name="T1" fmla="*/ 0 h 139"/>
              <a:gd name="T2" fmla="*/ 0 w 209"/>
              <a:gd name="T3" fmla="*/ 0 h 139"/>
              <a:gd name="T4" fmla="*/ 0 w 209"/>
              <a:gd name="T5" fmla="*/ 0 h 139"/>
              <a:gd name="T6" fmla="*/ 0 w 209"/>
              <a:gd name="T7" fmla="*/ 0 h 139"/>
              <a:gd name="T8" fmla="*/ 0 w 209"/>
              <a:gd name="T9" fmla="*/ 0 h 139"/>
              <a:gd name="T10" fmla="*/ 0 w 209"/>
              <a:gd name="T11" fmla="*/ 0 h 139"/>
              <a:gd name="T12" fmla="*/ 0 w 209"/>
              <a:gd name="T13" fmla="*/ 0 h 139"/>
              <a:gd name="T14" fmla="*/ 0 w 209"/>
              <a:gd name="T15" fmla="*/ 0 h 139"/>
              <a:gd name="T16" fmla="*/ 0 w 209"/>
              <a:gd name="T17" fmla="*/ 0 h 139"/>
              <a:gd name="T18" fmla="*/ 0 w 209"/>
              <a:gd name="T19" fmla="*/ 0 h 139"/>
              <a:gd name="T20" fmla="*/ 0 w 209"/>
              <a:gd name="T21" fmla="*/ 0 h 139"/>
              <a:gd name="T22" fmla="*/ 0 w 209"/>
              <a:gd name="T23" fmla="*/ 0 h 139"/>
              <a:gd name="T24" fmla="*/ 0 w 209"/>
              <a:gd name="T25" fmla="*/ 0 h 1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09" h="139">
                <a:moveTo>
                  <a:pt x="0" y="0"/>
                </a:moveTo>
                <a:lnTo>
                  <a:pt x="0" y="31"/>
                </a:lnTo>
                <a:lnTo>
                  <a:pt x="45" y="46"/>
                </a:lnTo>
                <a:lnTo>
                  <a:pt x="45" y="77"/>
                </a:lnTo>
                <a:lnTo>
                  <a:pt x="119" y="107"/>
                </a:lnTo>
                <a:lnTo>
                  <a:pt x="134" y="92"/>
                </a:lnTo>
                <a:lnTo>
                  <a:pt x="193" y="138"/>
                </a:lnTo>
                <a:lnTo>
                  <a:pt x="208" y="92"/>
                </a:lnTo>
                <a:lnTo>
                  <a:pt x="149" y="61"/>
                </a:lnTo>
                <a:lnTo>
                  <a:pt x="134" y="77"/>
                </a:lnTo>
                <a:lnTo>
                  <a:pt x="45" y="31"/>
                </a:lnTo>
                <a:lnTo>
                  <a:pt x="45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7" name="Freeform 410"/>
          <p:cNvSpPr>
            <a:spLocks/>
          </p:cNvSpPr>
          <p:nvPr/>
        </p:nvSpPr>
        <p:spPr bwMode="auto">
          <a:xfrm>
            <a:off x="1897866" y="1893165"/>
            <a:ext cx="174632" cy="119225"/>
          </a:xfrm>
          <a:custGeom>
            <a:avLst/>
            <a:gdLst>
              <a:gd name="T0" fmla="*/ 0 w 121"/>
              <a:gd name="T1" fmla="*/ 0 h 93"/>
              <a:gd name="T2" fmla="*/ 0 w 121"/>
              <a:gd name="T3" fmla="*/ 0 h 93"/>
              <a:gd name="T4" fmla="*/ 0 w 121"/>
              <a:gd name="T5" fmla="*/ 0 h 93"/>
              <a:gd name="T6" fmla="*/ 0 w 121"/>
              <a:gd name="T7" fmla="*/ 0 h 93"/>
              <a:gd name="T8" fmla="*/ 0 w 121"/>
              <a:gd name="T9" fmla="*/ 0 h 93"/>
              <a:gd name="T10" fmla="*/ 0 w 121"/>
              <a:gd name="T11" fmla="*/ 0 h 93"/>
              <a:gd name="T12" fmla="*/ 0 w 121"/>
              <a:gd name="T13" fmla="*/ 0 h 93"/>
              <a:gd name="T14" fmla="*/ 0 w 121"/>
              <a:gd name="T15" fmla="*/ 0 h 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1" h="93">
                <a:moveTo>
                  <a:pt x="0" y="92"/>
                </a:moveTo>
                <a:lnTo>
                  <a:pt x="45" y="92"/>
                </a:lnTo>
                <a:lnTo>
                  <a:pt x="75" y="31"/>
                </a:lnTo>
                <a:lnTo>
                  <a:pt x="120" y="31"/>
                </a:lnTo>
                <a:lnTo>
                  <a:pt x="105" y="0"/>
                </a:lnTo>
                <a:lnTo>
                  <a:pt x="60" y="0"/>
                </a:lnTo>
                <a:lnTo>
                  <a:pt x="15" y="31"/>
                </a:lnTo>
                <a:lnTo>
                  <a:pt x="0" y="9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8" name="Freeform 411"/>
          <p:cNvSpPr>
            <a:spLocks/>
          </p:cNvSpPr>
          <p:nvPr/>
        </p:nvSpPr>
        <p:spPr bwMode="auto">
          <a:xfrm>
            <a:off x="2200119" y="1836862"/>
            <a:ext cx="214933" cy="115913"/>
          </a:xfrm>
          <a:custGeom>
            <a:avLst/>
            <a:gdLst>
              <a:gd name="T0" fmla="*/ 0 w 150"/>
              <a:gd name="T1" fmla="*/ 0 h 93"/>
              <a:gd name="T2" fmla="*/ 0 w 150"/>
              <a:gd name="T3" fmla="*/ 0 h 93"/>
              <a:gd name="T4" fmla="*/ 0 w 150"/>
              <a:gd name="T5" fmla="*/ 0 h 93"/>
              <a:gd name="T6" fmla="*/ 0 w 150"/>
              <a:gd name="T7" fmla="*/ 0 h 93"/>
              <a:gd name="T8" fmla="*/ 0 w 150"/>
              <a:gd name="T9" fmla="*/ 0 h 93"/>
              <a:gd name="T10" fmla="*/ 0 w 150"/>
              <a:gd name="T11" fmla="*/ 0 h 93"/>
              <a:gd name="T12" fmla="*/ 0 w 150"/>
              <a:gd name="T13" fmla="*/ 0 h 93"/>
              <a:gd name="T14" fmla="*/ 0 w 150"/>
              <a:gd name="T15" fmla="*/ 0 h 93"/>
              <a:gd name="T16" fmla="*/ 0 w 150"/>
              <a:gd name="T17" fmla="*/ 0 h 93"/>
              <a:gd name="T18" fmla="*/ 0 w 150"/>
              <a:gd name="T19" fmla="*/ 0 h 93"/>
              <a:gd name="T20" fmla="*/ 0 w 150"/>
              <a:gd name="T21" fmla="*/ 0 h 93"/>
              <a:gd name="T22" fmla="*/ 0 w 150"/>
              <a:gd name="T23" fmla="*/ 0 h 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0" h="93">
                <a:moveTo>
                  <a:pt x="30" y="15"/>
                </a:moveTo>
                <a:lnTo>
                  <a:pt x="75" y="31"/>
                </a:lnTo>
                <a:lnTo>
                  <a:pt x="134" y="0"/>
                </a:lnTo>
                <a:lnTo>
                  <a:pt x="134" y="31"/>
                </a:lnTo>
                <a:lnTo>
                  <a:pt x="149" y="31"/>
                </a:lnTo>
                <a:lnTo>
                  <a:pt x="149" y="61"/>
                </a:lnTo>
                <a:lnTo>
                  <a:pt x="75" y="61"/>
                </a:lnTo>
                <a:lnTo>
                  <a:pt x="45" y="92"/>
                </a:lnTo>
                <a:lnTo>
                  <a:pt x="0" y="61"/>
                </a:lnTo>
                <a:lnTo>
                  <a:pt x="30" y="46"/>
                </a:lnTo>
                <a:lnTo>
                  <a:pt x="0" y="31"/>
                </a:lnTo>
                <a:lnTo>
                  <a:pt x="30" y="1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9" name="Freeform 412"/>
          <p:cNvSpPr>
            <a:spLocks/>
          </p:cNvSpPr>
          <p:nvPr/>
        </p:nvSpPr>
        <p:spPr bwMode="auto">
          <a:xfrm>
            <a:off x="2865062" y="2949625"/>
            <a:ext cx="174632" cy="158966"/>
          </a:xfrm>
          <a:custGeom>
            <a:avLst/>
            <a:gdLst>
              <a:gd name="T0" fmla="*/ 0 w 120"/>
              <a:gd name="T1" fmla="*/ 0 h 125"/>
              <a:gd name="T2" fmla="*/ 0 w 120"/>
              <a:gd name="T3" fmla="*/ 0 h 125"/>
              <a:gd name="T4" fmla="*/ 0 w 120"/>
              <a:gd name="T5" fmla="*/ 0 h 125"/>
              <a:gd name="T6" fmla="*/ 0 w 120"/>
              <a:gd name="T7" fmla="*/ 0 h 125"/>
              <a:gd name="T8" fmla="*/ 0 w 120"/>
              <a:gd name="T9" fmla="*/ 0 h 125"/>
              <a:gd name="T10" fmla="*/ 0 w 120"/>
              <a:gd name="T11" fmla="*/ 0 h 125"/>
              <a:gd name="T12" fmla="*/ 0 w 120"/>
              <a:gd name="T13" fmla="*/ 0 h 125"/>
              <a:gd name="T14" fmla="*/ 0 w 120"/>
              <a:gd name="T15" fmla="*/ 0 h 125"/>
              <a:gd name="T16" fmla="*/ 0 w 120"/>
              <a:gd name="T17" fmla="*/ 0 h 125"/>
              <a:gd name="T18" fmla="*/ 0 w 120"/>
              <a:gd name="T19" fmla="*/ 0 h 125"/>
              <a:gd name="T20" fmla="*/ 0 w 120"/>
              <a:gd name="T21" fmla="*/ 0 h 125"/>
              <a:gd name="T22" fmla="*/ 0 w 120"/>
              <a:gd name="T23" fmla="*/ 0 h 125"/>
              <a:gd name="T24" fmla="*/ 0 w 120"/>
              <a:gd name="T25" fmla="*/ 0 h 125"/>
              <a:gd name="T26" fmla="*/ 0 w 120"/>
              <a:gd name="T27" fmla="*/ 0 h 125"/>
              <a:gd name="T28" fmla="*/ 0 w 120"/>
              <a:gd name="T29" fmla="*/ 0 h 125"/>
              <a:gd name="T30" fmla="*/ 0 w 120"/>
              <a:gd name="T31" fmla="*/ 0 h 125"/>
              <a:gd name="T32" fmla="*/ 0 w 120"/>
              <a:gd name="T33" fmla="*/ 0 h 125"/>
              <a:gd name="T34" fmla="*/ 0 w 120"/>
              <a:gd name="T35" fmla="*/ 0 h 125"/>
              <a:gd name="T36" fmla="*/ 0 w 120"/>
              <a:gd name="T37" fmla="*/ 0 h 12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20" h="125">
                <a:moveTo>
                  <a:pt x="89" y="0"/>
                </a:moveTo>
                <a:lnTo>
                  <a:pt x="89" y="16"/>
                </a:lnTo>
                <a:lnTo>
                  <a:pt x="60" y="47"/>
                </a:lnTo>
                <a:lnTo>
                  <a:pt x="74" y="62"/>
                </a:lnTo>
                <a:lnTo>
                  <a:pt x="104" y="62"/>
                </a:lnTo>
                <a:lnTo>
                  <a:pt x="104" y="93"/>
                </a:lnTo>
                <a:lnTo>
                  <a:pt x="119" y="109"/>
                </a:lnTo>
                <a:lnTo>
                  <a:pt x="104" y="124"/>
                </a:lnTo>
                <a:lnTo>
                  <a:pt x="89" y="109"/>
                </a:lnTo>
                <a:lnTo>
                  <a:pt x="89" y="93"/>
                </a:lnTo>
                <a:lnTo>
                  <a:pt x="60" y="124"/>
                </a:lnTo>
                <a:lnTo>
                  <a:pt x="74" y="93"/>
                </a:lnTo>
                <a:lnTo>
                  <a:pt x="45" y="109"/>
                </a:lnTo>
                <a:lnTo>
                  <a:pt x="60" y="93"/>
                </a:lnTo>
                <a:lnTo>
                  <a:pt x="0" y="93"/>
                </a:lnTo>
                <a:lnTo>
                  <a:pt x="0" y="78"/>
                </a:lnTo>
                <a:lnTo>
                  <a:pt x="45" y="47"/>
                </a:lnTo>
                <a:lnTo>
                  <a:pt x="74" y="0"/>
                </a:lnTo>
                <a:lnTo>
                  <a:pt x="89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0" name="Freeform 413"/>
          <p:cNvSpPr>
            <a:spLocks/>
          </p:cNvSpPr>
          <p:nvPr/>
        </p:nvSpPr>
        <p:spPr bwMode="auto">
          <a:xfrm>
            <a:off x="2781103" y="1797120"/>
            <a:ext cx="104108" cy="155654"/>
          </a:xfrm>
          <a:custGeom>
            <a:avLst/>
            <a:gdLst>
              <a:gd name="T0" fmla="*/ 0 w 75"/>
              <a:gd name="T1" fmla="*/ 0 h 123"/>
              <a:gd name="T2" fmla="*/ 0 w 75"/>
              <a:gd name="T3" fmla="*/ 0 h 123"/>
              <a:gd name="T4" fmla="*/ 0 w 75"/>
              <a:gd name="T5" fmla="*/ 0 h 123"/>
              <a:gd name="T6" fmla="*/ 0 w 75"/>
              <a:gd name="T7" fmla="*/ 0 h 123"/>
              <a:gd name="T8" fmla="*/ 0 w 75"/>
              <a:gd name="T9" fmla="*/ 0 h 123"/>
              <a:gd name="T10" fmla="*/ 0 w 75"/>
              <a:gd name="T11" fmla="*/ 0 h 1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5" h="123">
                <a:moveTo>
                  <a:pt x="30" y="0"/>
                </a:moveTo>
                <a:lnTo>
                  <a:pt x="74" y="76"/>
                </a:lnTo>
                <a:lnTo>
                  <a:pt x="59" y="122"/>
                </a:lnTo>
                <a:lnTo>
                  <a:pt x="0" y="107"/>
                </a:lnTo>
                <a:lnTo>
                  <a:pt x="15" y="46"/>
                </a:lnTo>
                <a:lnTo>
                  <a:pt x="3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1" name="Freeform 414"/>
          <p:cNvSpPr>
            <a:spLocks/>
          </p:cNvSpPr>
          <p:nvPr/>
        </p:nvSpPr>
        <p:spPr bwMode="auto">
          <a:xfrm>
            <a:off x="2499004" y="2005763"/>
            <a:ext cx="134333" cy="99354"/>
          </a:xfrm>
          <a:custGeom>
            <a:avLst/>
            <a:gdLst>
              <a:gd name="T0" fmla="*/ 0 w 90"/>
              <a:gd name="T1" fmla="*/ 0 h 78"/>
              <a:gd name="T2" fmla="*/ 0 w 90"/>
              <a:gd name="T3" fmla="*/ 0 h 78"/>
              <a:gd name="T4" fmla="*/ 0 w 90"/>
              <a:gd name="T5" fmla="*/ 0 h 78"/>
              <a:gd name="T6" fmla="*/ 0 w 90"/>
              <a:gd name="T7" fmla="*/ 0 h 78"/>
              <a:gd name="T8" fmla="*/ 0 w 90"/>
              <a:gd name="T9" fmla="*/ 0 h 78"/>
              <a:gd name="T10" fmla="*/ 0 w 90"/>
              <a:gd name="T11" fmla="*/ 0 h 78"/>
              <a:gd name="T12" fmla="*/ 0 w 90"/>
              <a:gd name="T13" fmla="*/ 0 h 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0" h="78">
                <a:moveTo>
                  <a:pt x="0" y="46"/>
                </a:moveTo>
                <a:lnTo>
                  <a:pt x="15" y="0"/>
                </a:lnTo>
                <a:lnTo>
                  <a:pt x="89" y="0"/>
                </a:lnTo>
                <a:lnTo>
                  <a:pt x="74" y="46"/>
                </a:lnTo>
                <a:lnTo>
                  <a:pt x="30" y="46"/>
                </a:lnTo>
                <a:lnTo>
                  <a:pt x="15" y="77"/>
                </a:lnTo>
                <a:lnTo>
                  <a:pt x="0" y="4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2" name="Freeform 415"/>
          <p:cNvSpPr>
            <a:spLocks/>
          </p:cNvSpPr>
          <p:nvPr/>
        </p:nvSpPr>
        <p:spPr bwMode="auto">
          <a:xfrm>
            <a:off x="2109440" y="1797123"/>
            <a:ext cx="137691" cy="79483"/>
          </a:xfrm>
          <a:custGeom>
            <a:avLst/>
            <a:gdLst>
              <a:gd name="T0" fmla="*/ 0 w 91"/>
              <a:gd name="T1" fmla="*/ 0 h 62"/>
              <a:gd name="T2" fmla="*/ 0 w 91"/>
              <a:gd name="T3" fmla="*/ 0 h 62"/>
              <a:gd name="T4" fmla="*/ 0 w 91"/>
              <a:gd name="T5" fmla="*/ 0 h 62"/>
              <a:gd name="T6" fmla="*/ 0 w 91"/>
              <a:gd name="T7" fmla="*/ 0 h 62"/>
              <a:gd name="T8" fmla="*/ 0 w 91"/>
              <a:gd name="T9" fmla="*/ 0 h 62"/>
              <a:gd name="T10" fmla="*/ 0 w 91"/>
              <a:gd name="T11" fmla="*/ 0 h 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1" h="62">
                <a:moveTo>
                  <a:pt x="0" y="31"/>
                </a:moveTo>
                <a:lnTo>
                  <a:pt x="15" y="61"/>
                </a:lnTo>
                <a:lnTo>
                  <a:pt x="90" y="31"/>
                </a:lnTo>
                <a:lnTo>
                  <a:pt x="90" y="0"/>
                </a:lnTo>
                <a:lnTo>
                  <a:pt x="30" y="0"/>
                </a:lnTo>
                <a:lnTo>
                  <a:pt x="0" y="3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3" name="Freeform 416"/>
          <p:cNvSpPr>
            <a:spLocks/>
          </p:cNvSpPr>
          <p:nvPr/>
        </p:nvSpPr>
        <p:spPr bwMode="auto">
          <a:xfrm>
            <a:off x="2458705" y="1873291"/>
            <a:ext cx="127616" cy="99354"/>
          </a:xfrm>
          <a:custGeom>
            <a:avLst/>
            <a:gdLst>
              <a:gd name="T0" fmla="*/ 0 w 91"/>
              <a:gd name="T1" fmla="*/ 0 h 78"/>
              <a:gd name="T2" fmla="*/ 0 w 91"/>
              <a:gd name="T3" fmla="*/ 0 h 78"/>
              <a:gd name="T4" fmla="*/ 0 w 91"/>
              <a:gd name="T5" fmla="*/ 0 h 78"/>
              <a:gd name="T6" fmla="*/ 0 w 91"/>
              <a:gd name="T7" fmla="*/ 0 h 78"/>
              <a:gd name="T8" fmla="*/ 0 w 91"/>
              <a:gd name="T9" fmla="*/ 0 h 78"/>
              <a:gd name="T10" fmla="*/ 0 w 91"/>
              <a:gd name="T11" fmla="*/ 0 h 78"/>
              <a:gd name="T12" fmla="*/ 0 w 91"/>
              <a:gd name="T13" fmla="*/ 0 h 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1" h="78">
                <a:moveTo>
                  <a:pt x="0" y="0"/>
                </a:moveTo>
                <a:lnTo>
                  <a:pt x="0" y="46"/>
                </a:lnTo>
                <a:lnTo>
                  <a:pt x="45" y="77"/>
                </a:lnTo>
                <a:lnTo>
                  <a:pt x="90" y="31"/>
                </a:lnTo>
                <a:lnTo>
                  <a:pt x="75" y="0"/>
                </a:lnTo>
                <a:lnTo>
                  <a:pt x="45" y="31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4" name="Freeform 417"/>
          <p:cNvSpPr>
            <a:spLocks/>
          </p:cNvSpPr>
          <p:nvPr/>
        </p:nvSpPr>
        <p:spPr bwMode="auto">
          <a:xfrm>
            <a:off x="2458705" y="2376684"/>
            <a:ext cx="127616" cy="96042"/>
          </a:xfrm>
          <a:custGeom>
            <a:avLst/>
            <a:gdLst>
              <a:gd name="T0" fmla="*/ 0 w 91"/>
              <a:gd name="T1" fmla="*/ 0 h 78"/>
              <a:gd name="T2" fmla="*/ 0 w 91"/>
              <a:gd name="T3" fmla="*/ 0 h 78"/>
              <a:gd name="T4" fmla="*/ 0 w 91"/>
              <a:gd name="T5" fmla="*/ 0 h 78"/>
              <a:gd name="T6" fmla="*/ 0 w 91"/>
              <a:gd name="T7" fmla="*/ 0 h 78"/>
              <a:gd name="T8" fmla="*/ 0 w 91"/>
              <a:gd name="T9" fmla="*/ 0 h 78"/>
              <a:gd name="T10" fmla="*/ 0 w 91"/>
              <a:gd name="T11" fmla="*/ 0 h 78"/>
              <a:gd name="T12" fmla="*/ 0 w 91"/>
              <a:gd name="T13" fmla="*/ 0 h 78"/>
              <a:gd name="T14" fmla="*/ 0 w 91"/>
              <a:gd name="T15" fmla="*/ 0 h 78"/>
              <a:gd name="T16" fmla="*/ 0 w 91"/>
              <a:gd name="T17" fmla="*/ 0 h 78"/>
              <a:gd name="T18" fmla="*/ 0 w 91"/>
              <a:gd name="T19" fmla="*/ 0 h 78"/>
              <a:gd name="T20" fmla="*/ 0 w 91"/>
              <a:gd name="T21" fmla="*/ 0 h 78"/>
              <a:gd name="T22" fmla="*/ 0 w 91"/>
              <a:gd name="T23" fmla="*/ 0 h 78"/>
              <a:gd name="T24" fmla="*/ 0 w 91"/>
              <a:gd name="T25" fmla="*/ 0 h 78"/>
              <a:gd name="T26" fmla="*/ 0 w 91"/>
              <a:gd name="T27" fmla="*/ 0 h 7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91" h="78">
                <a:moveTo>
                  <a:pt x="45" y="0"/>
                </a:moveTo>
                <a:lnTo>
                  <a:pt x="60" y="0"/>
                </a:lnTo>
                <a:lnTo>
                  <a:pt x="75" y="46"/>
                </a:lnTo>
                <a:lnTo>
                  <a:pt x="75" y="62"/>
                </a:lnTo>
                <a:lnTo>
                  <a:pt x="90" y="62"/>
                </a:lnTo>
                <a:lnTo>
                  <a:pt x="75" y="77"/>
                </a:lnTo>
                <a:lnTo>
                  <a:pt x="60" y="77"/>
                </a:lnTo>
                <a:lnTo>
                  <a:pt x="75" y="46"/>
                </a:lnTo>
                <a:lnTo>
                  <a:pt x="45" y="46"/>
                </a:lnTo>
                <a:lnTo>
                  <a:pt x="30" y="62"/>
                </a:lnTo>
                <a:lnTo>
                  <a:pt x="15" y="62"/>
                </a:lnTo>
                <a:lnTo>
                  <a:pt x="0" y="46"/>
                </a:lnTo>
                <a:lnTo>
                  <a:pt x="30" y="46"/>
                </a:lnTo>
                <a:lnTo>
                  <a:pt x="4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5" name="Freeform 418"/>
          <p:cNvSpPr>
            <a:spLocks/>
          </p:cNvSpPr>
          <p:nvPr/>
        </p:nvSpPr>
        <p:spPr bwMode="auto">
          <a:xfrm>
            <a:off x="2371393" y="1992520"/>
            <a:ext cx="67167" cy="112601"/>
          </a:xfrm>
          <a:custGeom>
            <a:avLst/>
            <a:gdLst>
              <a:gd name="T0" fmla="*/ 0 w 46"/>
              <a:gd name="T1" fmla="*/ 0 h 93"/>
              <a:gd name="T2" fmla="*/ 0 w 46"/>
              <a:gd name="T3" fmla="*/ 0 h 93"/>
              <a:gd name="T4" fmla="*/ 0 w 46"/>
              <a:gd name="T5" fmla="*/ 0 h 93"/>
              <a:gd name="T6" fmla="*/ 0 w 46"/>
              <a:gd name="T7" fmla="*/ 0 h 93"/>
              <a:gd name="T8" fmla="*/ 0 w 46"/>
              <a:gd name="T9" fmla="*/ 0 h 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" h="93">
                <a:moveTo>
                  <a:pt x="0" y="31"/>
                </a:moveTo>
                <a:lnTo>
                  <a:pt x="45" y="0"/>
                </a:lnTo>
                <a:lnTo>
                  <a:pt x="45" y="61"/>
                </a:lnTo>
                <a:lnTo>
                  <a:pt x="0" y="92"/>
                </a:lnTo>
                <a:lnTo>
                  <a:pt x="0" y="3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6" name="Freeform 419"/>
          <p:cNvSpPr>
            <a:spLocks/>
          </p:cNvSpPr>
          <p:nvPr/>
        </p:nvSpPr>
        <p:spPr bwMode="auto">
          <a:xfrm>
            <a:off x="2307580" y="1760690"/>
            <a:ext cx="63808" cy="36430"/>
          </a:xfrm>
          <a:custGeom>
            <a:avLst/>
            <a:gdLst>
              <a:gd name="T0" fmla="*/ 0 w 46"/>
              <a:gd name="T1" fmla="*/ 0 h 32"/>
              <a:gd name="T2" fmla="*/ 0 w 46"/>
              <a:gd name="T3" fmla="*/ 0 h 32"/>
              <a:gd name="T4" fmla="*/ 0 w 46"/>
              <a:gd name="T5" fmla="*/ 0 h 32"/>
              <a:gd name="T6" fmla="*/ 0 w 46"/>
              <a:gd name="T7" fmla="*/ 0 h 32"/>
              <a:gd name="T8" fmla="*/ 0 w 46"/>
              <a:gd name="T9" fmla="*/ 0 h 32"/>
              <a:gd name="T10" fmla="*/ 0 w 46"/>
              <a:gd name="T11" fmla="*/ 0 h 32"/>
              <a:gd name="T12" fmla="*/ 0 w 46"/>
              <a:gd name="T13" fmla="*/ 0 h 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" h="32">
                <a:moveTo>
                  <a:pt x="0" y="16"/>
                </a:moveTo>
                <a:lnTo>
                  <a:pt x="0" y="31"/>
                </a:lnTo>
                <a:lnTo>
                  <a:pt x="45" y="31"/>
                </a:lnTo>
                <a:lnTo>
                  <a:pt x="45" y="0"/>
                </a:lnTo>
                <a:lnTo>
                  <a:pt x="30" y="16"/>
                </a:lnTo>
                <a:lnTo>
                  <a:pt x="15" y="16"/>
                </a:lnTo>
                <a:lnTo>
                  <a:pt x="0" y="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7" name="Freeform 420"/>
          <p:cNvSpPr>
            <a:spLocks/>
          </p:cNvSpPr>
          <p:nvPr/>
        </p:nvSpPr>
        <p:spPr bwMode="auto">
          <a:xfrm>
            <a:off x="1316880" y="2757551"/>
            <a:ext cx="67167" cy="79483"/>
          </a:xfrm>
          <a:custGeom>
            <a:avLst/>
            <a:gdLst>
              <a:gd name="T0" fmla="*/ 0 w 45"/>
              <a:gd name="T1" fmla="*/ 0 h 62"/>
              <a:gd name="T2" fmla="*/ 0 w 45"/>
              <a:gd name="T3" fmla="*/ 0 h 62"/>
              <a:gd name="T4" fmla="*/ 0 w 45"/>
              <a:gd name="T5" fmla="*/ 0 h 62"/>
              <a:gd name="T6" fmla="*/ 0 w 45"/>
              <a:gd name="T7" fmla="*/ 0 h 62"/>
              <a:gd name="T8" fmla="*/ 0 w 45"/>
              <a:gd name="T9" fmla="*/ 0 h 62"/>
              <a:gd name="T10" fmla="*/ 0 w 45"/>
              <a:gd name="T11" fmla="*/ 0 h 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5" h="62">
                <a:moveTo>
                  <a:pt x="0" y="0"/>
                </a:moveTo>
                <a:lnTo>
                  <a:pt x="29" y="31"/>
                </a:lnTo>
                <a:lnTo>
                  <a:pt x="44" y="61"/>
                </a:lnTo>
                <a:lnTo>
                  <a:pt x="29" y="61"/>
                </a:lnTo>
                <a:lnTo>
                  <a:pt x="0" y="15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8" name="Freeform 421"/>
          <p:cNvSpPr>
            <a:spLocks/>
          </p:cNvSpPr>
          <p:nvPr/>
        </p:nvSpPr>
        <p:spPr bwMode="auto">
          <a:xfrm>
            <a:off x="2458705" y="1760691"/>
            <a:ext cx="43658" cy="76171"/>
          </a:xfrm>
          <a:custGeom>
            <a:avLst/>
            <a:gdLst>
              <a:gd name="T0" fmla="*/ 0 w 32"/>
              <a:gd name="T1" fmla="*/ 0 h 62"/>
              <a:gd name="T2" fmla="*/ 0 w 32"/>
              <a:gd name="T3" fmla="*/ 0 h 62"/>
              <a:gd name="T4" fmla="*/ 0 w 32"/>
              <a:gd name="T5" fmla="*/ 0 h 62"/>
              <a:gd name="T6" fmla="*/ 0 w 32"/>
              <a:gd name="T7" fmla="*/ 0 h 62"/>
              <a:gd name="T8" fmla="*/ 0 w 32"/>
              <a:gd name="T9" fmla="*/ 0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" h="62">
                <a:moveTo>
                  <a:pt x="0" y="15"/>
                </a:moveTo>
                <a:lnTo>
                  <a:pt x="16" y="61"/>
                </a:lnTo>
                <a:lnTo>
                  <a:pt x="31" y="31"/>
                </a:lnTo>
                <a:lnTo>
                  <a:pt x="31" y="0"/>
                </a:lnTo>
                <a:lnTo>
                  <a:pt x="0" y="1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9" name="Freeform 422"/>
          <p:cNvSpPr>
            <a:spLocks/>
          </p:cNvSpPr>
          <p:nvPr/>
        </p:nvSpPr>
        <p:spPr bwMode="auto">
          <a:xfrm>
            <a:off x="2499004" y="2492597"/>
            <a:ext cx="43658" cy="39742"/>
          </a:xfrm>
          <a:custGeom>
            <a:avLst/>
            <a:gdLst>
              <a:gd name="T0" fmla="*/ 0 w 30"/>
              <a:gd name="T1" fmla="*/ 0 h 32"/>
              <a:gd name="T2" fmla="*/ 0 w 30"/>
              <a:gd name="T3" fmla="*/ 0 h 32"/>
              <a:gd name="T4" fmla="*/ 0 w 30"/>
              <a:gd name="T5" fmla="*/ 0 h 32"/>
              <a:gd name="T6" fmla="*/ 0 w 30"/>
              <a:gd name="T7" fmla="*/ 0 h 32"/>
              <a:gd name="T8" fmla="*/ 0 w 30"/>
              <a:gd name="T9" fmla="*/ 0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" h="32">
                <a:moveTo>
                  <a:pt x="29" y="0"/>
                </a:moveTo>
                <a:lnTo>
                  <a:pt x="0" y="31"/>
                </a:lnTo>
                <a:lnTo>
                  <a:pt x="0" y="16"/>
                </a:lnTo>
                <a:lnTo>
                  <a:pt x="15" y="0"/>
                </a:lnTo>
                <a:lnTo>
                  <a:pt x="29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0" name="Freeform 423"/>
          <p:cNvSpPr>
            <a:spLocks/>
          </p:cNvSpPr>
          <p:nvPr/>
        </p:nvSpPr>
        <p:spPr bwMode="auto">
          <a:xfrm>
            <a:off x="2824765" y="3065547"/>
            <a:ext cx="23508" cy="43053"/>
          </a:xfrm>
          <a:custGeom>
            <a:avLst/>
            <a:gdLst>
              <a:gd name="T0" fmla="*/ 0 w 17"/>
              <a:gd name="T1" fmla="*/ 0 h 32"/>
              <a:gd name="T2" fmla="*/ 0 w 17"/>
              <a:gd name="T3" fmla="*/ 0 h 32"/>
              <a:gd name="T4" fmla="*/ 0 w 17"/>
              <a:gd name="T5" fmla="*/ 0 h 32"/>
              <a:gd name="T6" fmla="*/ 0 w 17"/>
              <a:gd name="T7" fmla="*/ 0 h 32"/>
              <a:gd name="T8" fmla="*/ 0 w 17"/>
              <a:gd name="T9" fmla="*/ 0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" h="32">
                <a:moveTo>
                  <a:pt x="0" y="0"/>
                </a:moveTo>
                <a:lnTo>
                  <a:pt x="16" y="16"/>
                </a:lnTo>
                <a:lnTo>
                  <a:pt x="16" y="31"/>
                </a:lnTo>
                <a:lnTo>
                  <a:pt x="0" y="31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1" name="Freeform 424"/>
          <p:cNvSpPr>
            <a:spLocks/>
          </p:cNvSpPr>
          <p:nvPr/>
        </p:nvSpPr>
        <p:spPr bwMode="auto">
          <a:xfrm>
            <a:off x="2824764" y="2336953"/>
            <a:ext cx="43658" cy="56301"/>
          </a:xfrm>
          <a:custGeom>
            <a:avLst/>
            <a:gdLst>
              <a:gd name="T0" fmla="*/ 0 w 31"/>
              <a:gd name="T1" fmla="*/ 0 h 47"/>
              <a:gd name="T2" fmla="*/ 0 w 31"/>
              <a:gd name="T3" fmla="*/ 0 h 47"/>
              <a:gd name="T4" fmla="*/ 0 w 31"/>
              <a:gd name="T5" fmla="*/ 0 h 47"/>
              <a:gd name="T6" fmla="*/ 0 w 31"/>
              <a:gd name="T7" fmla="*/ 0 h 47"/>
              <a:gd name="T8" fmla="*/ 0 w 31"/>
              <a:gd name="T9" fmla="*/ 0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" h="47">
                <a:moveTo>
                  <a:pt x="15" y="0"/>
                </a:moveTo>
                <a:lnTo>
                  <a:pt x="0" y="31"/>
                </a:lnTo>
                <a:lnTo>
                  <a:pt x="0" y="46"/>
                </a:lnTo>
                <a:lnTo>
                  <a:pt x="30" y="31"/>
                </a:lnTo>
                <a:lnTo>
                  <a:pt x="1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2" name="Freeform 425"/>
          <p:cNvSpPr>
            <a:spLocks/>
          </p:cNvSpPr>
          <p:nvPr/>
        </p:nvSpPr>
        <p:spPr bwMode="auto">
          <a:xfrm>
            <a:off x="2781103" y="4181612"/>
            <a:ext cx="104108" cy="99354"/>
          </a:xfrm>
          <a:custGeom>
            <a:avLst/>
            <a:gdLst>
              <a:gd name="T0" fmla="*/ 0 w 75"/>
              <a:gd name="T1" fmla="*/ 0 h 78"/>
              <a:gd name="T2" fmla="*/ 0 w 75"/>
              <a:gd name="T3" fmla="*/ 0 h 78"/>
              <a:gd name="T4" fmla="*/ 0 w 75"/>
              <a:gd name="T5" fmla="*/ 0 h 78"/>
              <a:gd name="T6" fmla="*/ 0 w 75"/>
              <a:gd name="T7" fmla="*/ 0 h 78"/>
              <a:gd name="T8" fmla="*/ 0 w 75"/>
              <a:gd name="T9" fmla="*/ 0 h 78"/>
              <a:gd name="T10" fmla="*/ 0 w 75"/>
              <a:gd name="T11" fmla="*/ 0 h 78"/>
              <a:gd name="T12" fmla="*/ 0 w 75"/>
              <a:gd name="T13" fmla="*/ 0 h 78"/>
              <a:gd name="T14" fmla="*/ 0 w 75"/>
              <a:gd name="T15" fmla="*/ 0 h 78"/>
              <a:gd name="T16" fmla="*/ 0 w 75"/>
              <a:gd name="T17" fmla="*/ 0 h 78"/>
              <a:gd name="T18" fmla="*/ 0 w 75"/>
              <a:gd name="T19" fmla="*/ 0 h 78"/>
              <a:gd name="T20" fmla="*/ 0 w 75"/>
              <a:gd name="T21" fmla="*/ 0 h 7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5" h="78">
                <a:moveTo>
                  <a:pt x="15" y="0"/>
                </a:moveTo>
                <a:lnTo>
                  <a:pt x="15" y="15"/>
                </a:lnTo>
                <a:lnTo>
                  <a:pt x="0" y="31"/>
                </a:lnTo>
                <a:lnTo>
                  <a:pt x="0" y="62"/>
                </a:lnTo>
                <a:lnTo>
                  <a:pt x="30" y="77"/>
                </a:lnTo>
                <a:lnTo>
                  <a:pt x="30" y="62"/>
                </a:lnTo>
                <a:lnTo>
                  <a:pt x="74" y="77"/>
                </a:lnTo>
                <a:lnTo>
                  <a:pt x="74" y="46"/>
                </a:lnTo>
                <a:lnTo>
                  <a:pt x="59" y="31"/>
                </a:lnTo>
                <a:lnTo>
                  <a:pt x="74" y="15"/>
                </a:lnTo>
                <a:lnTo>
                  <a:pt x="1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3" name="Freeform 426"/>
          <p:cNvSpPr>
            <a:spLocks/>
          </p:cNvSpPr>
          <p:nvPr/>
        </p:nvSpPr>
        <p:spPr bwMode="auto">
          <a:xfrm>
            <a:off x="2220269" y="4012711"/>
            <a:ext cx="322399" cy="423910"/>
          </a:xfrm>
          <a:custGeom>
            <a:avLst/>
            <a:gdLst>
              <a:gd name="T0" fmla="*/ 0 w 224"/>
              <a:gd name="T1" fmla="*/ 0 h 339"/>
              <a:gd name="T2" fmla="*/ 0 w 224"/>
              <a:gd name="T3" fmla="*/ 0 h 339"/>
              <a:gd name="T4" fmla="*/ 0 w 224"/>
              <a:gd name="T5" fmla="*/ 0 h 339"/>
              <a:gd name="T6" fmla="*/ 0 w 224"/>
              <a:gd name="T7" fmla="*/ 0 h 339"/>
              <a:gd name="T8" fmla="*/ 0 w 224"/>
              <a:gd name="T9" fmla="*/ 0 h 339"/>
              <a:gd name="T10" fmla="*/ 0 w 224"/>
              <a:gd name="T11" fmla="*/ 0 h 339"/>
              <a:gd name="T12" fmla="*/ 0 w 224"/>
              <a:gd name="T13" fmla="*/ 0 h 339"/>
              <a:gd name="T14" fmla="*/ 0 w 224"/>
              <a:gd name="T15" fmla="*/ 0 h 339"/>
              <a:gd name="T16" fmla="*/ 0 w 224"/>
              <a:gd name="T17" fmla="*/ 0 h 339"/>
              <a:gd name="T18" fmla="*/ 0 w 224"/>
              <a:gd name="T19" fmla="*/ 0 h 339"/>
              <a:gd name="T20" fmla="*/ 0 w 224"/>
              <a:gd name="T21" fmla="*/ 0 h 339"/>
              <a:gd name="T22" fmla="*/ 0 w 224"/>
              <a:gd name="T23" fmla="*/ 0 h 339"/>
              <a:gd name="T24" fmla="*/ 0 w 224"/>
              <a:gd name="T25" fmla="*/ 0 h 339"/>
              <a:gd name="T26" fmla="*/ 0 w 224"/>
              <a:gd name="T27" fmla="*/ 0 h 339"/>
              <a:gd name="T28" fmla="*/ 0 w 224"/>
              <a:gd name="T29" fmla="*/ 0 h 339"/>
              <a:gd name="T30" fmla="*/ 0 w 224"/>
              <a:gd name="T31" fmla="*/ 0 h 339"/>
              <a:gd name="T32" fmla="*/ 0 w 224"/>
              <a:gd name="T33" fmla="*/ 0 h 339"/>
              <a:gd name="T34" fmla="*/ 0 w 224"/>
              <a:gd name="T35" fmla="*/ 0 h 339"/>
              <a:gd name="T36" fmla="*/ 0 w 224"/>
              <a:gd name="T37" fmla="*/ 0 h 339"/>
              <a:gd name="T38" fmla="*/ 0 w 224"/>
              <a:gd name="T39" fmla="*/ 0 h 339"/>
              <a:gd name="T40" fmla="*/ 0 w 224"/>
              <a:gd name="T41" fmla="*/ 0 h 339"/>
              <a:gd name="T42" fmla="*/ 0 w 224"/>
              <a:gd name="T43" fmla="*/ 0 h 339"/>
              <a:gd name="T44" fmla="*/ 0 w 224"/>
              <a:gd name="T45" fmla="*/ 0 h 339"/>
              <a:gd name="T46" fmla="*/ 0 w 224"/>
              <a:gd name="T47" fmla="*/ 0 h 339"/>
              <a:gd name="T48" fmla="*/ 0 w 224"/>
              <a:gd name="T49" fmla="*/ 0 h 339"/>
              <a:gd name="T50" fmla="*/ 0 w 224"/>
              <a:gd name="T51" fmla="*/ 0 h 339"/>
              <a:gd name="T52" fmla="*/ 0 w 224"/>
              <a:gd name="T53" fmla="*/ 0 h 339"/>
              <a:gd name="T54" fmla="*/ 0 w 224"/>
              <a:gd name="T55" fmla="*/ 0 h 339"/>
              <a:gd name="T56" fmla="*/ 0 w 224"/>
              <a:gd name="T57" fmla="*/ 0 h 339"/>
              <a:gd name="T58" fmla="*/ 0 w 224"/>
              <a:gd name="T59" fmla="*/ 0 h 339"/>
              <a:gd name="T60" fmla="*/ 0 w 224"/>
              <a:gd name="T61" fmla="*/ 0 h 339"/>
              <a:gd name="T62" fmla="*/ 0 w 224"/>
              <a:gd name="T63" fmla="*/ 0 h 339"/>
              <a:gd name="T64" fmla="*/ 0 w 224"/>
              <a:gd name="T65" fmla="*/ 0 h 339"/>
              <a:gd name="T66" fmla="*/ 0 w 224"/>
              <a:gd name="T67" fmla="*/ 0 h 339"/>
              <a:gd name="T68" fmla="*/ 0 w 224"/>
              <a:gd name="T69" fmla="*/ 0 h 339"/>
              <a:gd name="T70" fmla="*/ 0 w 224"/>
              <a:gd name="T71" fmla="*/ 0 h 339"/>
              <a:gd name="T72" fmla="*/ 0 w 224"/>
              <a:gd name="T73" fmla="*/ 0 h 339"/>
              <a:gd name="T74" fmla="*/ 0 w 224"/>
              <a:gd name="T75" fmla="*/ 0 h 339"/>
              <a:gd name="T76" fmla="*/ 0 w 224"/>
              <a:gd name="T77" fmla="*/ 0 h 33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24" h="339">
                <a:moveTo>
                  <a:pt x="15" y="200"/>
                </a:moveTo>
                <a:lnTo>
                  <a:pt x="0" y="230"/>
                </a:lnTo>
                <a:lnTo>
                  <a:pt x="59" y="246"/>
                </a:lnTo>
                <a:lnTo>
                  <a:pt x="74" y="261"/>
                </a:lnTo>
                <a:lnTo>
                  <a:pt x="89" y="261"/>
                </a:lnTo>
                <a:lnTo>
                  <a:pt x="104" y="292"/>
                </a:lnTo>
                <a:lnTo>
                  <a:pt x="119" y="292"/>
                </a:lnTo>
                <a:lnTo>
                  <a:pt x="134" y="292"/>
                </a:lnTo>
                <a:lnTo>
                  <a:pt x="164" y="307"/>
                </a:lnTo>
                <a:lnTo>
                  <a:pt x="178" y="338"/>
                </a:lnTo>
                <a:lnTo>
                  <a:pt x="178" y="292"/>
                </a:lnTo>
                <a:lnTo>
                  <a:pt x="178" y="277"/>
                </a:lnTo>
                <a:lnTo>
                  <a:pt x="178" y="261"/>
                </a:lnTo>
                <a:lnTo>
                  <a:pt x="193" y="246"/>
                </a:lnTo>
                <a:lnTo>
                  <a:pt x="164" y="246"/>
                </a:lnTo>
                <a:lnTo>
                  <a:pt x="164" y="230"/>
                </a:lnTo>
                <a:lnTo>
                  <a:pt x="193" y="230"/>
                </a:lnTo>
                <a:lnTo>
                  <a:pt x="193" y="215"/>
                </a:lnTo>
                <a:lnTo>
                  <a:pt x="208" y="215"/>
                </a:lnTo>
                <a:lnTo>
                  <a:pt x="223" y="230"/>
                </a:lnTo>
                <a:lnTo>
                  <a:pt x="208" y="184"/>
                </a:lnTo>
                <a:lnTo>
                  <a:pt x="208" y="138"/>
                </a:lnTo>
                <a:lnTo>
                  <a:pt x="178" y="138"/>
                </a:lnTo>
                <a:lnTo>
                  <a:pt x="119" y="108"/>
                </a:lnTo>
                <a:lnTo>
                  <a:pt x="119" y="77"/>
                </a:lnTo>
                <a:lnTo>
                  <a:pt x="104" y="77"/>
                </a:lnTo>
                <a:lnTo>
                  <a:pt x="119" y="31"/>
                </a:lnTo>
                <a:lnTo>
                  <a:pt x="149" y="15"/>
                </a:lnTo>
                <a:lnTo>
                  <a:pt x="149" y="0"/>
                </a:lnTo>
                <a:lnTo>
                  <a:pt x="134" y="0"/>
                </a:lnTo>
                <a:lnTo>
                  <a:pt x="119" y="15"/>
                </a:lnTo>
                <a:lnTo>
                  <a:pt x="74" y="31"/>
                </a:lnTo>
                <a:lnTo>
                  <a:pt x="74" y="61"/>
                </a:lnTo>
                <a:lnTo>
                  <a:pt x="45" y="77"/>
                </a:lnTo>
                <a:lnTo>
                  <a:pt x="30" y="92"/>
                </a:lnTo>
                <a:lnTo>
                  <a:pt x="30" y="108"/>
                </a:lnTo>
                <a:lnTo>
                  <a:pt x="30" y="123"/>
                </a:lnTo>
                <a:lnTo>
                  <a:pt x="30" y="184"/>
                </a:lnTo>
                <a:lnTo>
                  <a:pt x="15" y="20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4" name="Freeform 427"/>
          <p:cNvSpPr>
            <a:spLocks/>
          </p:cNvSpPr>
          <p:nvPr/>
        </p:nvSpPr>
        <p:spPr bwMode="auto">
          <a:xfrm>
            <a:off x="2371391" y="4012711"/>
            <a:ext cx="366057" cy="288126"/>
          </a:xfrm>
          <a:custGeom>
            <a:avLst/>
            <a:gdLst>
              <a:gd name="T0" fmla="*/ 0 w 255"/>
              <a:gd name="T1" fmla="*/ 0 h 231"/>
              <a:gd name="T2" fmla="*/ 0 w 255"/>
              <a:gd name="T3" fmla="*/ 0 h 231"/>
              <a:gd name="T4" fmla="*/ 0 w 255"/>
              <a:gd name="T5" fmla="*/ 0 h 231"/>
              <a:gd name="T6" fmla="*/ 0 w 255"/>
              <a:gd name="T7" fmla="*/ 0 h 231"/>
              <a:gd name="T8" fmla="*/ 0 w 255"/>
              <a:gd name="T9" fmla="*/ 0 h 231"/>
              <a:gd name="T10" fmla="*/ 0 w 255"/>
              <a:gd name="T11" fmla="*/ 0 h 231"/>
              <a:gd name="T12" fmla="*/ 0 w 255"/>
              <a:gd name="T13" fmla="*/ 0 h 231"/>
              <a:gd name="T14" fmla="*/ 0 w 255"/>
              <a:gd name="T15" fmla="*/ 0 h 231"/>
              <a:gd name="T16" fmla="*/ 0 w 255"/>
              <a:gd name="T17" fmla="*/ 0 h 231"/>
              <a:gd name="T18" fmla="*/ 0 w 255"/>
              <a:gd name="T19" fmla="*/ 0 h 231"/>
              <a:gd name="T20" fmla="*/ 0 w 255"/>
              <a:gd name="T21" fmla="*/ 0 h 231"/>
              <a:gd name="T22" fmla="*/ 0 w 255"/>
              <a:gd name="T23" fmla="*/ 0 h 231"/>
              <a:gd name="T24" fmla="*/ 0 w 255"/>
              <a:gd name="T25" fmla="*/ 0 h 231"/>
              <a:gd name="T26" fmla="*/ 0 w 255"/>
              <a:gd name="T27" fmla="*/ 0 h 231"/>
              <a:gd name="T28" fmla="*/ 0 w 255"/>
              <a:gd name="T29" fmla="*/ 0 h 231"/>
              <a:gd name="T30" fmla="*/ 0 w 255"/>
              <a:gd name="T31" fmla="*/ 0 h 231"/>
              <a:gd name="T32" fmla="*/ 0 w 255"/>
              <a:gd name="T33" fmla="*/ 0 h 231"/>
              <a:gd name="T34" fmla="*/ 0 w 255"/>
              <a:gd name="T35" fmla="*/ 0 h 231"/>
              <a:gd name="T36" fmla="*/ 0 w 255"/>
              <a:gd name="T37" fmla="*/ 0 h 231"/>
              <a:gd name="T38" fmla="*/ 0 w 255"/>
              <a:gd name="T39" fmla="*/ 0 h 231"/>
              <a:gd name="T40" fmla="*/ 0 w 255"/>
              <a:gd name="T41" fmla="*/ 0 h 231"/>
              <a:gd name="T42" fmla="*/ 0 w 255"/>
              <a:gd name="T43" fmla="*/ 0 h 231"/>
              <a:gd name="T44" fmla="*/ 0 w 255"/>
              <a:gd name="T45" fmla="*/ 0 h 231"/>
              <a:gd name="T46" fmla="*/ 0 w 255"/>
              <a:gd name="T47" fmla="*/ 0 h 231"/>
              <a:gd name="T48" fmla="*/ 0 w 255"/>
              <a:gd name="T49" fmla="*/ 0 h 231"/>
              <a:gd name="T50" fmla="*/ 0 w 255"/>
              <a:gd name="T51" fmla="*/ 0 h 231"/>
              <a:gd name="T52" fmla="*/ 0 w 255"/>
              <a:gd name="T53" fmla="*/ 0 h 231"/>
              <a:gd name="T54" fmla="*/ 0 w 255"/>
              <a:gd name="T55" fmla="*/ 0 h 231"/>
              <a:gd name="T56" fmla="*/ 0 w 255"/>
              <a:gd name="T57" fmla="*/ 0 h 231"/>
              <a:gd name="T58" fmla="*/ 0 w 255"/>
              <a:gd name="T59" fmla="*/ 0 h 231"/>
              <a:gd name="T60" fmla="*/ 0 w 255"/>
              <a:gd name="T61" fmla="*/ 0 h 231"/>
              <a:gd name="T62" fmla="*/ 0 w 255"/>
              <a:gd name="T63" fmla="*/ 0 h 231"/>
              <a:gd name="T64" fmla="*/ 0 w 255"/>
              <a:gd name="T65" fmla="*/ 0 h 231"/>
              <a:gd name="T66" fmla="*/ 0 w 255"/>
              <a:gd name="T67" fmla="*/ 0 h 231"/>
              <a:gd name="T68" fmla="*/ 0 w 255"/>
              <a:gd name="T69" fmla="*/ 0 h 231"/>
              <a:gd name="T70" fmla="*/ 0 w 255"/>
              <a:gd name="T71" fmla="*/ 0 h 231"/>
              <a:gd name="T72" fmla="*/ 0 w 255"/>
              <a:gd name="T73" fmla="*/ 0 h 231"/>
              <a:gd name="T74" fmla="*/ 0 w 255"/>
              <a:gd name="T75" fmla="*/ 0 h 23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55" h="231">
                <a:moveTo>
                  <a:pt x="209" y="31"/>
                </a:moveTo>
                <a:lnTo>
                  <a:pt x="179" y="46"/>
                </a:lnTo>
                <a:lnTo>
                  <a:pt x="164" y="46"/>
                </a:lnTo>
                <a:lnTo>
                  <a:pt x="134" y="31"/>
                </a:lnTo>
                <a:lnTo>
                  <a:pt x="105" y="31"/>
                </a:lnTo>
                <a:lnTo>
                  <a:pt x="90" y="15"/>
                </a:lnTo>
                <a:lnTo>
                  <a:pt x="75" y="0"/>
                </a:lnTo>
                <a:lnTo>
                  <a:pt x="75" y="15"/>
                </a:lnTo>
                <a:lnTo>
                  <a:pt x="45" y="31"/>
                </a:lnTo>
                <a:lnTo>
                  <a:pt x="45" y="61"/>
                </a:lnTo>
                <a:lnTo>
                  <a:pt x="45" y="77"/>
                </a:lnTo>
                <a:lnTo>
                  <a:pt x="45" y="61"/>
                </a:lnTo>
                <a:lnTo>
                  <a:pt x="30" y="61"/>
                </a:lnTo>
                <a:lnTo>
                  <a:pt x="45" y="31"/>
                </a:lnTo>
                <a:lnTo>
                  <a:pt x="45" y="15"/>
                </a:lnTo>
                <a:lnTo>
                  <a:pt x="15" y="31"/>
                </a:lnTo>
                <a:lnTo>
                  <a:pt x="0" y="77"/>
                </a:lnTo>
                <a:lnTo>
                  <a:pt x="15" y="77"/>
                </a:lnTo>
                <a:lnTo>
                  <a:pt x="15" y="107"/>
                </a:lnTo>
                <a:lnTo>
                  <a:pt x="75" y="138"/>
                </a:lnTo>
                <a:lnTo>
                  <a:pt x="105" y="138"/>
                </a:lnTo>
                <a:lnTo>
                  <a:pt x="105" y="184"/>
                </a:lnTo>
                <a:lnTo>
                  <a:pt x="120" y="230"/>
                </a:lnTo>
                <a:lnTo>
                  <a:pt x="134" y="230"/>
                </a:lnTo>
                <a:lnTo>
                  <a:pt x="164" y="230"/>
                </a:lnTo>
                <a:lnTo>
                  <a:pt x="179" y="199"/>
                </a:lnTo>
                <a:lnTo>
                  <a:pt x="149" y="184"/>
                </a:lnTo>
                <a:lnTo>
                  <a:pt x="164" y="169"/>
                </a:lnTo>
                <a:lnTo>
                  <a:pt x="194" y="184"/>
                </a:lnTo>
                <a:lnTo>
                  <a:pt x="224" y="169"/>
                </a:lnTo>
                <a:lnTo>
                  <a:pt x="239" y="153"/>
                </a:lnTo>
                <a:lnTo>
                  <a:pt x="224" y="138"/>
                </a:lnTo>
                <a:lnTo>
                  <a:pt x="239" y="107"/>
                </a:lnTo>
                <a:lnTo>
                  <a:pt x="224" y="107"/>
                </a:lnTo>
                <a:lnTo>
                  <a:pt x="254" y="92"/>
                </a:lnTo>
                <a:lnTo>
                  <a:pt x="209" y="61"/>
                </a:lnTo>
                <a:lnTo>
                  <a:pt x="194" y="46"/>
                </a:lnTo>
                <a:lnTo>
                  <a:pt x="209" y="3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5" name="Freeform 428"/>
          <p:cNvSpPr>
            <a:spLocks/>
          </p:cNvSpPr>
          <p:nvPr/>
        </p:nvSpPr>
        <p:spPr bwMode="auto">
          <a:xfrm>
            <a:off x="2693787" y="4128634"/>
            <a:ext cx="130974" cy="172213"/>
          </a:xfrm>
          <a:custGeom>
            <a:avLst/>
            <a:gdLst>
              <a:gd name="T0" fmla="*/ 0 w 91"/>
              <a:gd name="T1" fmla="*/ 0 h 139"/>
              <a:gd name="T2" fmla="*/ 0 w 91"/>
              <a:gd name="T3" fmla="*/ 0 h 139"/>
              <a:gd name="T4" fmla="*/ 0 w 91"/>
              <a:gd name="T5" fmla="*/ 0 h 139"/>
              <a:gd name="T6" fmla="*/ 0 w 91"/>
              <a:gd name="T7" fmla="*/ 0 h 139"/>
              <a:gd name="T8" fmla="*/ 0 w 91"/>
              <a:gd name="T9" fmla="*/ 0 h 139"/>
              <a:gd name="T10" fmla="*/ 0 w 91"/>
              <a:gd name="T11" fmla="*/ 0 h 139"/>
              <a:gd name="T12" fmla="*/ 0 w 91"/>
              <a:gd name="T13" fmla="*/ 0 h 139"/>
              <a:gd name="T14" fmla="*/ 0 w 91"/>
              <a:gd name="T15" fmla="*/ 0 h 139"/>
              <a:gd name="T16" fmla="*/ 0 w 91"/>
              <a:gd name="T17" fmla="*/ 0 h 139"/>
              <a:gd name="T18" fmla="*/ 0 w 91"/>
              <a:gd name="T19" fmla="*/ 0 h 139"/>
              <a:gd name="T20" fmla="*/ 0 w 91"/>
              <a:gd name="T21" fmla="*/ 0 h 139"/>
              <a:gd name="T22" fmla="*/ 0 w 91"/>
              <a:gd name="T23" fmla="*/ 0 h 139"/>
              <a:gd name="T24" fmla="*/ 0 w 91"/>
              <a:gd name="T25" fmla="*/ 0 h 139"/>
              <a:gd name="T26" fmla="*/ 0 w 91"/>
              <a:gd name="T27" fmla="*/ 0 h 139"/>
              <a:gd name="T28" fmla="*/ 0 w 91"/>
              <a:gd name="T29" fmla="*/ 0 h 139"/>
              <a:gd name="T30" fmla="*/ 0 w 91"/>
              <a:gd name="T31" fmla="*/ 0 h 139"/>
              <a:gd name="T32" fmla="*/ 0 w 91"/>
              <a:gd name="T33" fmla="*/ 0 h 139"/>
              <a:gd name="T34" fmla="*/ 0 w 91"/>
              <a:gd name="T35" fmla="*/ 0 h 13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1" h="139">
                <a:moveTo>
                  <a:pt x="45" y="15"/>
                </a:moveTo>
                <a:lnTo>
                  <a:pt x="45" y="0"/>
                </a:lnTo>
                <a:lnTo>
                  <a:pt x="30" y="0"/>
                </a:lnTo>
                <a:lnTo>
                  <a:pt x="0" y="15"/>
                </a:lnTo>
                <a:lnTo>
                  <a:pt x="15" y="15"/>
                </a:lnTo>
                <a:lnTo>
                  <a:pt x="0" y="46"/>
                </a:lnTo>
                <a:lnTo>
                  <a:pt x="15" y="61"/>
                </a:lnTo>
                <a:lnTo>
                  <a:pt x="30" y="107"/>
                </a:lnTo>
                <a:lnTo>
                  <a:pt x="30" y="123"/>
                </a:lnTo>
                <a:lnTo>
                  <a:pt x="45" y="138"/>
                </a:lnTo>
                <a:lnTo>
                  <a:pt x="75" y="123"/>
                </a:lnTo>
                <a:lnTo>
                  <a:pt x="90" y="123"/>
                </a:lnTo>
                <a:lnTo>
                  <a:pt x="60" y="107"/>
                </a:lnTo>
                <a:lnTo>
                  <a:pt x="60" y="77"/>
                </a:lnTo>
                <a:lnTo>
                  <a:pt x="75" y="61"/>
                </a:lnTo>
                <a:lnTo>
                  <a:pt x="75" y="46"/>
                </a:lnTo>
                <a:lnTo>
                  <a:pt x="60" y="31"/>
                </a:lnTo>
                <a:lnTo>
                  <a:pt x="45" y="1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6" name="Freeform 429"/>
          <p:cNvSpPr>
            <a:spLocks/>
          </p:cNvSpPr>
          <p:nvPr/>
        </p:nvSpPr>
        <p:spPr bwMode="auto">
          <a:xfrm>
            <a:off x="2109439" y="4088882"/>
            <a:ext cx="174632" cy="59612"/>
          </a:xfrm>
          <a:custGeom>
            <a:avLst/>
            <a:gdLst>
              <a:gd name="T0" fmla="*/ 0 w 120"/>
              <a:gd name="T1" fmla="*/ 0 h 47"/>
              <a:gd name="T2" fmla="*/ 0 w 120"/>
              <a:gd name="T3" fmla="*/ 0 h 47"/>
              <a:gd name="T4" fmla="*/ 0 w 120"/>
              <a:gd name="T5" fmla="*/ 0 h 47"/>
              <a:gd name="T6" fmla="*/ 0 w 120"/>
              <a:gd name="T7" fmla="*/ 0 h 47"/>
              <a:gd name="T8" fmla="*/ 0 w 120"/>
              <a:gd name="T9" fmla="*/ 0 h 47"/>
              <a:gd name="T10" fmla="*/ 0 w 120"/>
              <a:gd name="T11" fmla="*/ 0 h 47"/>
              <a:gd name="T12" fmla="*/ 0 w 120"/>
              <a:gd name="T13" fmla="*/ 0 h 47"/>
              <a:gd name="T14" fmla="*/ 0 w 120"/>
              <a:gd name="T15" fmla="*/ 0 h 47"/>
              <a:gd name="T16" fmla="*/ 0 w 120"/>
              <a:gd name="T17" fmla="*/ 0 h 47"/>
              <a:gd name="T18" fmla="*/ 0 w 120"/>
              <a:gd name="T19" fmla="*/ 0 h 47"/>
              <a:gd name="T20" fmla="*/ 0 w 120"/>
              <a:gd name="T21" fmla="*/ 0 h 47"/>
              <a:gd name="T22" fmla="*/ 0 w 120"/>
              <a:gd name="T23" fmla="*/ 0 h 47"/>
              <a:gd name="T24" fmla="*/ 0 w 120"/>
              <a:gd name="T25" fmla="*/ 0 h 47"/>
              <a:gd name="T26" fmla="*/ 0 w 120"/>
              <a:gd name="T27" fmla="*/ 0 h 47"/>
              <a:gd name="T28" fmla="*/ 0 w 120"/>
              <a:gd name="T29" fmla="*/ 0 h 47"/>
              <a:gd name="T30" fmla="*/ 0 w 120"/>
              <a:gd name="T31" fmla="*/ 0 h 4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20" h="47">
                <a:moveTo>
                  <a:pt x="60" y="15"/>
                </a:moveTo>
                <a:lnTo>
                  <a:pt x="89" y="31"/>
                </a:lnTo>
                <a:lnTo>
                  <a:pt x="104" y="46"/>
                </a:lnTo>
                <a:lnTo>
                  <a:pt x="104" y="31"/>
                </a:lnTo>
                <a:lnTo>
                  <a:pt x="119" y="15"/>
                </a:lnTo>
                <a:lnTo>
                  <a:pt x="89" y="0"/>
                </a:lnTo>
                <a:lnTo>
                  <a:pt x="74" y="0"/>
                </a:lnTo>
                <a:lnTo>
                  <a:pt x="60" y="0"/>
                </a:lnTo>
                <a:lnTo>
                  <a:pt x="30" y="0"/>
                </a:lnTo>
                <a:lnTo>
                  <a:pt x="15" y="0"/>
                </a:lnTo>
                <a:lnTo>
                  <a:pt x="0" y="31"/>
                </a:lnTo>
                <a:lnTo>
                  <a:pt x="30" y="31"/>
                </a:lnTo>
                <a:lnTo>
                  <a:pt x="45" y="46"/>
                </a:lnTo>
                <a:lnTo>
                  <a:pt x="60" y="46"/>
                </a:lnTo>
                <a:lnTo>
                  <a:pt x="60" y="31"/>
                </a:lnTo>
                <a:lnTo>
                  <a:pt x="60" y="1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7" name="Line 430"/>
          <p:cNvSpPr>
            <a:spLocks noChangeShapeType="1"/>
          </p:cNvSpPr>
          <p:nvPr/>
        </p:nvSpPr>
        <p:spPr bwMode="auto">
          <a:xfrm>
            <a:off x="2693787" y="4012719"/>
            <a:ext cx="0" cy="19871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8" name="Line 431"/>
          <p:cNvSpPr>
            <a:spLocks noChangeShapeType="1"/>
          </p:cNvSpPr>
          <p:nvPr/>
        </p:nvSpPr>
        <p:spPr bwMode="auto">
          <a:xfrm>
            <a:off x="2650129" y="3913357"/>
            <a:ext cx="2350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9" name="Line 432"/>
          <p:cNvSpPr>
            <a:spLocks noChangeShapeType="1"/>
          </p:cNvSpPr>
          <p:nvPr/>
        </p:nvSpPr>
        <p:spPr bwMode="auto">
          <a:xfrm>
            <a:off x="2650129" y="3857060"/>
            <a:ext cx="0" cy="19871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0" name="Freeform 433"/>
          <p:cNvSpPr>
            <a:spLocks/>
          </p:cNvSpPr>
          <p:nvPr/>
        </p:nvSpPr>
        <p:spPr bwMode="auto">
          <a:xfrm>
            <a:off x="2438555" y="3837186"/>
            <a:ext cx="83958" cy="59612"/>
          </a:xfrm>
          <a:custGeom>
            <a:avLst/>
            <a:gdLst>
              <a:gd name="T0" fmla="*/ 0 w 60"/>
              <a:gd name="T1" fmla="*/ 0 h 47"/>
              <a:gd name="T2" fmla="*/ 0 w 60"/>
              <a:gd name="T3" fmla="*/ 0 h 47"/>
              <a:gd name="T4" fmla="*/ 0 w 60"/>
              <a:gd name="T5" fmla="*/ 0 h 47"/>
              <a:gd name="T6" fmla="*/ 0 w 60"/>
              <a:gd name="T7" fmla="*/ 0 h 47"/>
              <a:gd name="T8" fmla="*/ 0 w 60"/>
              <a:gd name="T9" fmla="*/ 0 h 47"/>
              <a:gd name="T10" fmla="*/ 0 w 60"/>
              <a:gd name="T11" fmla="*/ 0 h 47"/>
              <a:gd name="T12" fmla="*/ 0 w 60"/>
              <a:gd name="T13" fmla="*/ 0 h 47"/>
              <a:gd name="T14" fmla="*/ 0 w 60"/>
              <a:gd name="T15" fmla="*/ 0 h 47"/>
              <a:gd name="T16" fmla="*/ 0 w 60"/>
              <a:gd name="T17" fmla="*/ 0 h 47"/>
              <a:gd name="T18" fmla="*/ 0 w 60"/>
              <a:gd name="T19" fmla="*/ 0 h 4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0" h="47">
                <a:moveTo>
                  <a:pt x="0" y="0"/>
                </a:moveTo>
                <a:lnTo>
                  <a:pt x="0" y="15"/>
                </a:lnTo>
                <a:lnTo>
                  <a:pt x="0" y="46"/>
                </a:lnTo>
                <a:lnTo>
                  <a:pt x="15" y="31"/>
                </a:lnTo>
                <a:lnTo>
                  <a:pt x="44" y="31"/>
                </a:lnTo>
                <a:lnTo>
                  <a:pt x="59" y="15"/>
                </a:lnTo>
                <a:lnTo>
                  <a:pt x="44" y="15"/>
                </a:lnTo>
                <a:lnTo>
                  <a:pt x="44" y="0"/>
                </a:lnTo>
                <a:lnTo>
                  <a:pt x="30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1" name="Freeform 434"/>
          <p:cNvSpPr>
            <a:spLocks/>
          </p:cNvSpPr>
          <p:nvPr/>
        </p:nvSpPr>
        <p:spPr bwMode="auto">
          <a:xfrm>
            <a:off x="2693787" y="4049142"/>
            <a:ext cx="23508" cy="23183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0 w 17"/>
              <a:gd name="T5" fmla="*/ 0 h 17"/>
              <a:gd name="T6" fmla="*/ 0 w 17"/>
              <a:gd name="T7" fmla="*/ 0 h 17"/>
              <a:gd name="T8" fmla="*/ 0 w 17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16" y="16"/>
                </a:lnTo>
                <a:lnTo>
                  <a:pt x="16" y="0"/>
                </a:lnTo>
                <a:lnTo>
                  <a:pt x="0" y="0"/>
                </a:lnTo>
                <a:lnTo>
                  <a:pt x="0" y="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2" name="Freeform 435"/>
          <p:cNvSpPr>
            <a:spLocks/>
          </p:cNvSpPr>
          <p:nvPr/>
        </p:nvSpPr>
        <p:spPr bwMode="auto">
          <a:xfrm>
            <a:off x="2542663" y="3857060"/>
            <a:ext cx="26866" cy="19871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0 w 17"/>
              <a:gd name="T5" fmla="*/ 0 h 17"/>
              <a:gd name="T6" fmla="*/ 0 w 17"/>
              <a:gd name="T7" fmla="*/ 0 h 17"/>
              <a:gd name="T8" fmla="*/ 0 w 17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" h="17">
                <a:moveTo>
                  <a:pt x="16" y="0"/>
                </a:moveTo>
                <a:lnTo>
                  <a:pt x="0" y="0"/>
                </a:lnTo>
                <a:lnTo>
                  <a:pt x="0" y="16"/>
                </a:lnTo>
                <a:lnTo>
                  <a:pt x="16" y="16"/>
                </a:lnTo>
                <a:lnTo>
                  <a:pt x="1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3" name="Freeform 436"/>
          <p:cNvSpPr>
            <a:spLocks/>
          </p:cNvSpPr>
          <p:nvPr/>
        </p:nvSpPr>
        <p:spPr bwMode="auto">
          <a:xfrm>
            <a:off x="2693787" y="3953102"/>
            <a:ext cx="23508" cy="19871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0 w 17"/>
              <a:gd name="T5" fmla="*/ 0 h 17"/>
              <a:gd name="T6" fmla="*/ 0 w 17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" h="17">
                <a:moveTo>
                  <a:pt x="0" y="0"/>
                </a:moveTo>
                <a:lnTo>
                  <a:pt x="16" y="16"/>
                </a:lnTo>
                <a:lnTo>
                  <a:pt x="0" y="1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4" name="Line 437"/>
          <p:cNvSpPr>
            <a:spLocks noChangeShapeType="1"/>
          </p:cNvSpPr>
          <p:nvPr/>
        </p:nvSpPr>
        <p:spPr bwMode="auto">
          <a:xfrm flipH="1">
            <a:off x="2673638" y="3953098"/>
            <a:ext cx="201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5" name="Line 438"/>
          <p:cNvSpPr>
            <a:spLocks noChangeShapeType="1"/>
          </p:cNvSpPr>
          <p:nvPr/>
        </p:nvSpPr>
        <p:spPr bwMode="auto">
          <a:xfrm>
            <a:off x="2673638" y="3936545"/>
            <a:ext cx="0" cy="16559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6" name="Freeform 439"/>
          <p:cNvSpPr>
            <a:spLocks/>
          </p:cNvSpPr>
          <p:nvPr/>
        </p:nvSpPr>
        <p:spPr bwMode="auto">
          <a:xfrm>
            <a:off x="2629980" y="3876932"/>
            <a:ext cx="23508" cy="23183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0 w 17"/>
              <a:gd name="T5" fmla="*/ 0 h 17"/>
              <a:gd name="T6" fmla="*/ 0 w 17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" h="17">
                <a:moveTo>
                  <a:pt x="0" y="0"/>
                </a:moveTo>
                <a:lnTo>
                  <a:pt x="16" y="16"/>
                </a:lnTo>
                <a:lnTo>
                  <a:pt x="0" y="1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7" name="Line 440"/>
          <p:cNvSpPr>
            <a:spLocks noChangeShapeType="1"/>
          </p:cNvSpPr>
          <p:nvPr/>
        </p:nvSpPr>
        <p:spPr bwMode="auto">
          <a:xfrm>
            <a:off x="2586321" y="3876927"/>
            <a:ext cx="2350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8" name="Freeform 441"/>
          <p:cNvSpPr>
            <a:spLocks/>
          </p:cNvSpPr>
          <p:nvPr/>
        </p:nvSpPr>
        <p:spPr bwMode="auto">
          <a:xfrm>
            <a:off x="2650129" y="3896801"/>
            <a:ext cx="23508" cy="19871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0 w 17"/>
              <a:gd name="T5" fmla="*/ 0 h 17"/>
              <a:gd name="T6" fmla="*/ 0 w 17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" h="17">
                <a:moveTo>
                  <a:pt x="0" y="0"/>
                </a:moveTo>
                <a:lnTo>
                  <a:pt x="16" y="0"/>
                </a:lnTo>
                <a:lnTo>
                  <a:pt x="0" y="1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9" name="Freeform 442"/>
          <p:cNvSpPr>
            <a:spLocks/>
          </p:cNvSpPr>
          <p:nvPr/>
        </p:nvSpPr>
        <p:spPr bwMode="auto">
          <a:xfrm>
            <a:off x="2885211" y="5705038"/>
            <a:ext cx="43658" cy="39742"/>
          </a:xfrm>
          <a:custGeom>
            <a:avLst/>
            <a:gdLst>
              <a:gd name="T0" fmla="*/ 0 w 31"/>
              <a:gd name="T1" fmla="*/ 0 h 32"/>
              <a:gd name="T2" fmla="*/ 0 w 31"/>
              <a:gd name="T3" fmla="*/ 0 h 32"/>
              <a:gd name="T4" fmla="*/ 0 w 31"/>
              <a:gd name="T5" fmla="*/ 0 h 32"/>
              <a:gd name="T6" fmla="*/ 0 w 31"/>
              <a:gd name="T7" fmla="*/ 0 h 32"/>
              <a:gd name="T8" fmla="*/ 0 w 31"/>
              <a:gd name="T9" fmla="*/ 0 h 32"/>
              <a:gd name="T10" fmla="*/ 0 w 31"/>
              <a:gd name="T11" fmla="*/ 0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1" h="32">
                <a:moveTo>
                  <a:pt x="15" y="0"/>
                </a:moveTo>
                <a:lnTo>
                  <a:pt x="0" y="31"/>
                </a:lnTo>
                <a:lnTo>
                  <a:pt x="15" y="31"/>
                </a:lnTo>
                <a:lnTo>
                  <a:pt x="15" y="16"/>
                </a:lnTo>
                <a:lnTo>
                  <a:pt x="30" y="16"/>
                </a:lnTo>
                <a:lnTo>
                  <a:pt x="1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0" name="Freeform 443"/>
          <p:cNvSpPr>
            <a:spLocks/>
          </p:cNvSpPr>
          <p:nvPr/>
        </p:nvSpPr>
        <p:spPr bwMode="auto">
          <a:xfrm>
            <a:off x="2865062" y="5705048"/>
            <a:ext cx="26866" cy="19871"/>
          </a:xfrm>
          <a:custGeom>
            <a:avLst/>
            <a:gdLst>
              <a:gd name="T0" fmla="*/ 0 w 18"/>
              <a:gd name="T1" fmla="*/ 0 h 17"/>
              <a:gd name="T2" fmla="*/ 0 w 18"/>
              <a:gd name="T3" fmla="*/ 0 h 17"/>
              <a:gd name="T4" fmla="*/ 0 w 18"/>
              <a:gd name="T5" fmla="*/ 0 h 17"/>
              <a:gd name="T6" fmla="*/ 0 w 18"/>
              <a:gd name="T7" fmla="*/ 0 h 17"/>
              <a:gd name="T8" fmla="*/ 0 w 18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17">
                <a:moveTo>
                  <a:pt x="17" y="0"/>
                </a:moveTo>
                <a:lnTo>
                  <a:pt x="0" y="0"/>
                </a:lnTo>
                <a:lnTo>
                  <a:pt x="0" y="16"/>
                </a:lnTo>
                <a:lnTo>
                  <a:pt x="17" y="16"/>
                </a:lnTo>
                <a:lnTo>
                  <a:pt x="17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1" name="Freeform 444"/>
          <p:cNvSpPr>
            <a:spLocks/>
          </p:cNvSpPr>
          <p:nvPr/>
        </p:nvSpPr>
        <p:spPr bwMode="auto">
          <a:xfrm>
            <a:off x="2519159" y="4877099"/>
            <a:ext cx="409715" cy="887561"/>
          </a:xfrm>
          <a:custGeom>
            <a:avLst/>
            <a:gdLst>
              <a:gd name="T0" fmla="*/ 0 w 284"/>
              <a:gd name="T1" fmla="*/ 0 h 708"/>
              <a:gd name="T2" fmla="*/ 0 w 284"/>
              <a:gd name="T3" fmla="*/ 0 h 708"/>
              <a:gd name="T4" fmla="*/ 0 w 284"/>
              <a:gd name="T5" fmla="*/ 0 h 708"/>
              <a:gd name="T6" fmla="*/ 0 w 284"/>
              <a:gd name="T7" fmla="*/ 0 h 708"/>
              <a:gd name="T8" fmla="*/ 0 w 284"/>
              <a:gd name="T9" fmla="*/ 0 h 708"/>
              <a:gd name="T10" fmla="*/ 0 w 284"/>
              <a:gd name="T11" fmla="*/ 0 h 708"/>
              <a:gd name="T12" fmla="*/ 0 w 284"/>
              <a:gd name="T13" fmla="*/ 0 h 708"/>
              <a:gd name="T14" fmla="*/ 0 w 284"/>
              <a:gd name="T15" fmla="*/ 0 h 708"/>
              <a:gd name="T16" fmla="*/ 0 w 284"/>
              <a:gd name="T17" fmla="*/ 0 h 708"/>
              <a:gd name="T18" fmla="*/ 0 w 284"/>
              <a:gd name="T19" fmla="*/ 0 h 708"/>
              <a:gd name="T20" fmla="*/ 0 w 284"/>
              <a:gd name="T21" fmla="*/ 0 h 708"/>
              <a:gd name="T22" fmla="*/ 0 w 284"/>
              <a:gd name="T23" fmla="*/ 0 h 708"/>
              <a:gd name="T24" fmla="*/ 0 w 284"/>
              <a:gd name="T25" fmla="*/ 0 h 708"/>
              <a:gd name="T26" fmla="*/ 0 w 284"/>
              <a:gd name="T27" fmla="*/ 0 h 708"/>
              <a:gd name="T28" fmla="*/ 0 w 284"/>
              <a:gd name="T29" fmla="*/ 0 h 708"/>
              <a:gd name="T30" fmla="*/ 0 w 284"/>
              <a:gd name="T31" fmla="*/ 0 h 708"/>
              <a:gd name="T32" fmla="*/ 0 w 284"/>
              <a:gd name="T33" fmla="*/ 0 h 708"/>
              <a:gd name="T34" fmla="*/ 0 w 284"/>
              <a:gd name="T35" fmla="*/ 0 h 708"/>
              <a:gd name="T36" fmla="*/ 0 w 284"/>
              <a:gd name="T37" fmla="*/ 0 h 708"/>
              <a:gd name="T38" fmla="*/ 0 w 284"/>
              <a:gd name="T39" fmla="*/ 0 h 708"/>
              <a:gd name="T40" fmla="*/ 0 w 284"/>
              <a:gd name="T41" fmla="*/ 0 h 708"/>
              <a:gd name="T42" fmla="*/ 0 w 284"/>
              <a:gd name="T43" fmla="*/ 0 h 708"/>
              <a:gd name="T44" fmla="*/ 0 w 284"/>
              <a:gd name="T45" fmla="*/ 0 h 708"/>
              <a:gd name="T46" fmla="*/ 0 w 284"/>
              <a:gd name="T47" fmla="*/ 0 h 708"/>
              <a:gd name="T48" fmla="*/ 0 w 284"/>
              <a:gd name="T49" fmla="*/ 0 h 708"/>
              <a:gd name="T50" fmla="*/ 0 w 284"/>
              <a:gd name="T51" fmla="*/ 0 h 708"/>
              <a:gd name="T52" fmla="*/ 0 w 284"/>
              <a:gd name="T53" fmla="*/ 0 h 708"/>
              <a:gd name="T54" fmla="*/ 0 w 284"/>
              <a:gd name="T55" fmla="*/ 0 h 708"/>
              <a:gd name="T56" fmla="*/ 0 w 284"/>
              <a:gd name="T57" fmla="*/ 0 h 708"/>
              <a:gd name="T58" fmla="*/ 0 w 284"/>
              <a:gd name="T59" fmla="*/ 0 h 708"/>
              <a:gd name="T60" fmla="*/ 0 w 284"/>
              <a:gd name="T61" fmla="*/ 0 h 708"/>
              <a:gd name="T62" fmla="*/ 0 w 284"/>
              <a:gd name="T63" fmla="*/ 0 h 708"/>
              <a:gd name="T64" fmla="*/ 0 w 284"/>
              <a:gd name="T65" fmla="*/ 0 h 708"/>
              <a:gd name="T66" fmla="*/ 0 w 284"/>
              <a:gd name="T67" fmla="*/ 0 h 708"/>
              <a:gd name="T68" fmla="*/ 0 w 284"/>
              <a:gd name="T69" fmla="*/ 0 h 708"/>
              <a:gd name="T70" fmla="*/ 0 w 284"/>
              <a:gd name="T71" fmla="*/ 0 h 708"/>
              <a:gd name="T72" fmla="*/ 0 w 284"/>
              <a:gd name="T73" fmla="*/ 0 h 708"/>
              <a:gd name="T74" fmla="*/ 0 w 284"/>
              <a:gd name="T75" fmla="*/ 0 h 708"/>
              <a:gd name="T76" fmla="*/ 0 w 284"/>
              <a:gd name="T77" fmla="*/ 0 h 708"/>
              <a:gd name="T78" fmla="*/ 0 w 284"/>
              <a:gd name="T79" fmla="*/ 0 h 708"/>
              <a:gd name="T80" fmla="*/ 0 w 284"/>
              <a:gd name="T81" fmla="*/ 0 h 708"/>
              <a:gd name="T82" fmla="*/ 0 w 284"/>
              <a:gd name="T83" fmla="*/ 0 h 708"/>
              <a:gd name="T84" fmla="*/ 0 w 284"/>
              <a:gd name="T85" fmla="*/ 0 h 708"/>
              <a:gd name="T86" fmla="*/ 0 w 284"/>
              <a:gd name="T87" fmla="*/ 0 h 708"/>
              <a:gd name="T88" fmla="*/ 0 w 284"/>
              <a:gd name="T89" fmla="*/ 0 h 708"/>
              <a:gd name="T90" fmla="*/ 0 w 284"/>
              <a:gd name="T91" fmla="*/ 0 h 708"/>
              <a:gd name="T92" fmla="*/ 0 w 284"/>
              <a:gd name="T93" fmla="*/ 0 h 708"/>
              <a:gd name="T94" fmla="*/ 0 w 284"/>
              <a:gd name="T95" fmla="*/ 0 h 708"/>
              <a:gd name="T96" fmla="*/ 0 w 284"/>
              <a:gd name="T97" fmla="*/ 0 h 708"/>
              <a:gd name="T98" fmla="*/ 0 w 284"/>
              <a:gd name="T99" fmla="*/ 0 h 708"/>
              <a:gd name="T100" fmla="*/ 0 w 284"/>
              <a:gd name="T101" fmla="*/ 0 h 708"/>
              <a:gd name="T102" fmla="*/ 0 w 284"/>
              <a:gd name="T103" fmla="*/ 0 h 708"/>
              <a:gd name="T104" fmla="*/ 0 w 284"/>
              <a:gd name="T105" fmla="*/ 0 h 708"/>
              <a:gd name="T106" fmla="*/ 0 w 284"/>
              <a:gd name="T107" fmla="*/ 0 h 708"/>
              <a:gd name="T108" fmla="*/ 0 w 284"/>
              <a:gd name="T109" fmla="*/ 0 h 708"/>
              <a:gd name="T110" fmla="*/ 0 w 284"/>
              <a:gd name="T111" fmla="*/ 0 h 708"/>
              <a:gd name="T112" fmla="*/ 0 w 284"/>
              <a:gd name="T113" fmla="*/ 0 h 708"/>
              <a:gd name="T114" fmla="*/ 0 w 284"/>
              <a:gd name="T115" fmla="*/ 0 h 708"/>
              <a:gd name="T116" fmla="*/ 0 w 284"/>
              <a:gd name="T117" fmla="*/ 0 h 708"/>
              <a:gd name="T118" fmla="*/ 0 w 284"/>
              <a:gd name="T119" fmla="*/ 0 h 708"/>
              <a:gd name="T120" fmla="*/ 0 w 284"/>
              <a:gd name="T121" fmla="*/ 0 h 708"/>
              <a:gd name="T122" fmla="*/ 0 w 284"/>
              <a:gd name="T123" fmla="*/ 0 h 70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84" h="708">
                <a:moveTo>
                  <a:pt x="134" y="569"/>
                </a:moveTo>
                <a:lnTo>
                  <a:pt x="119" y="569"/>
                </a:lnTo>
                <a:lnTo>
                  <a:pt x="104" y="538"/>
                </a:lnTo>
                <a:lnTo>
                  <a:pt x="119" y="523"/>
                </a:lnTo>
                <a:lnTo>
                  <a:pt x="134" y="523"/>
                </a:lnTo>
                <a:lnTo>
                  <a:pt x="134" y="476"/>
                </a:lnTo>
                <a:lnTo>
                  <a:pt x="164" y="476"/>
                </a:lnTo>
                <a:lnTo>
                  <a:pt x="164" y="461"/>
                </a:lnTo>
                <a:lnTo>
                  <a:pt x="134" y="461"/>
                </a:lnTo>
                <a:lnTo>
                  <a:pt x="134" y="446"/>
                </a:lnTo>
                <a:lnTo>
                  <a:pt x="134" y="430"/>
                </a:lnTo>
                <a:lnTo>
                  <a:pt x="149" y="430"/>
                </a:lnTo>
                <a:lnTo>
                  <a:pt x="164" y="415"/>
                </a:lnTo>
                <a:lnTo>
                  <a:pt x="164" y="400"/>
                </a:lnTo>
                <a:lnTo>
                  <a:pt x="164" y="384"/>
                </a:lnTo>
                <a:lnTo>
                  <a:pt x="209" y="384"/>
                </a:lnTo>
                <a:lnTo>
                  <a:pt x="238" y="369"/>
                </a:lnTo>
                <a:lnTo>
                  <a:pt x="253" y="323"/>
                </a:lnTo>
                <a:lnTo>
                  <a:pt x="238" y="307"/>
                </a:lnTo>
                <a:lnTo>
                  <a:pt x="238" y="292"/>
                </a:lnTo>
                <a:lnTo>
                  <a:pt x="223" y="277"/>
                </a:lnTo>
                <a:lnTo>
                  <a:pt x="223" y="184"/>
                </a:lnTo>
                <a:lnTo>
                  <a:pt x="223" y="169"/>
                </a:lnTo>
                <a:lnTo>
                  <a:pt x="283" y="108"/>
                </a:lnTo>
                <a:lnTo>
                  <a:pt x="268" y="92"/>
                </a:lnTo>
                <a:lnTo>
                  <a:pt x="253" y="77"/>
                </a:lnTo>
                <a:lnTo>
                  <a:pt x="253" y="108"/>
                </a:lnTo>
                <a:lnTo>
                  <a:pt x="223" y="123"/>
                </a:lnTo>
                <a:lnTo>
                  <a:pt x="194" y="108"/>
                </a:lnTo>
                <a:lnTo>
                  <a:pt x="209" y="77"/>
                </a:lnTo>
                <a:lnTo>
                  <a:pt x="149" y="31"/>
                </a:lnTo>
                <a:lnTo>
                  <a:pt x="134" y="46"/>
                </a:lnTo>
                <a:lnTo>
                  <a:pt x="104" y="15"/>
                </a:lnTo>
                <a:lnTo>
                  <a:pt x="74" y="31"/>
                </a:lnTo>
                <a:lnTo>
                  <a:pt x="74" y="15"/>
                </a:lnTo>
                <a:lnTo>
                  <a:pt x="60" y="15"/>
                </a:lnTo>
                <a:lnTo>
                  <a:pt x="45" y="0"/>
                </a:lnTo>
                <a:lnTo>
                  <a:pt x="30" y="46"/>
                </a:lnTo>
                <a:lnTo>
                  <a:pt x="30" y="61"/>
                </a:lnTo>
                <a:lnTo>
                  <a:pt x="15" y="77"/>
                </a:lnTo>
                <a:lnTo>
                  <a:pt x="30" y="108"/>
                </a:lnTo>
                <a:lnTo>
                  <a:pt x="15" y="138"/>
                </a:lnTo>
                <a:lnTo>
                  <a:pt x="0" y="184"/>
                </a:lnTo>
                <a:lnTo>
                  <a:pt x="0" y="215"/>
                </a:lnTo>
                <a:lnTo>
                  <a:pt x="15" y="277"/>
                </a:lnTo>
                <a:lnTo>
                  <a:pt x="15" y="323"/>
                </a:lnTo>
                <a:lnTo>
                  <a:pt x="0" y="323"/>
                </a:lnTo>
                <a:lnTo>
                  <a:pt x="15" y="384"/>
                </a:lnTo>
                <a:lnTo>
                  <a:pt x="0" y="400"/>
                </a:lnTo>
                <a:lnTo>
                  <a:pt x="30" y="523"/>
                </a:lnTo>
                <a:lnTo>
                  <a:pt x="30" y="538"/>
                </a:lnTo>
                <a:lnTo>
                  <a:pt x="45" y="553"/>
                </a:lnTo>
                <a:lnTo>
                  <a:pt x="45" y="676"/>
                </a:lnTo>
                <a:lnTo>
                  <a:pt x="60" y="676"/>
                </a:lnTo>
                <a:lnTo>
                  <a:pt x="74" y="707"/>
                </a:lnTo>
                <a:lnTo>
                  <a:pt x="119" y="707"/>
                </a:lnTo>
                <a:lnTo>
                  <a:pt x="119" y="692"/>
                </a:lnTo>
                <a:lnTo>
                  <a:pt x="104" y="676"/>
                </a:lnTo>
                <a:lnTo>
                  <a:pt x="119" y="646"/>
                </a:lnTo>
                <a:lnTo>
                  <a:pt x="119" y="630"/>
                </a:lnTo>
                <a:lnTo>
                  <a:pt x="149" y="599"/>
                </a:lnTo>
                <a:lnTo>
                  <a:pt x="134" y="569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2" name="Freeform 445"/>
          <p:cNvSpPr>
            <a:spLocks/>
          </p:cNvSpPr>
          <p:nvPr/>
        </p:nvSpPr>
        <p:spPr bwMode="auto">
          <a:xfrm>
            <a:off x="2717295" y="5801080"/>
            <a:ext cx="83958" cy="59612"/>
          </a:xfrm>
          <a:custGeom>
            <a:avLst/>
            <a:gdLst>
              <a:gd name="T0" fmla="*/ 0 w 61"/>
              <a:gd name="T1" fmla="*/ 0 h 47"/>
              <a:gd name="T2" fmla="*/ 0 w 61"/>
              <a:gd name="T3" fmla="*/ 0 h 47"/>
              <a:gd name="T4" fmla="*/ 0 w 61"/>
              <a:gd name="T5" fmla="*/ 0 h 47"/>
              <a:gd name="T6" fmla="*/ 0 w 61"/>
              <a:gd name="T7" fmla="*/ 0 h 47"/>
              <a:gd name="T8" fmla="*/ 0 w 61"/>
              <a:gd name="T9" fmla="*/ 0 h 47"/>
              <a:gd name="T10" fmla="*/ 0 w 61"/>
              <a:gd name="T11" fmla="*/ 0 h 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1" h="47">
                <a:moveTo>
                  <a:pt x="0" y="0"/>
                </a:moveTo>
                <a:lnTo>
                  <a:pt x="0" y="46"/>
                </a:lnTo>
                <a:lnTo>
                  <a:pt x="30" y="46"/>
                </a:lnTo>
                <a:lnTo>
                  <a:pt x="60" y="31"/>
                </a:lnTo>
                <a:lnTo>
                  <a:pt x="30" y="31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3" name="Freeform 446"/>
          <p:cNvSpPr>
            <a:spLocks/>
          </p:cNvSpPr>
          <p:nvPr/>
        </p:nvSpPr>
        <p:spPr bwMode="auto">
          <a:xfrm>
            <a:off x="2844917" y="5089044"/>
            <a:ext cx="110825" cy="135784"/>
          </a:xfrm>
          <a:custGeom>
            <a:avLst/>
            <a:gdLst>
              <a:gd name="T0" fmla="*/ 0 w 75"/>
              <a:gd name="T1" fmla="*/ 0 h 109"/>
              <a:gd name="T2" fmla="*/ 0 w 75"/>
              <a:gd name="T3" fmla="*/ 0 h 109"/>
              <a:gd name="T4" fmla="*/ 0 w 75"/>
              <a:gd name="T5" fmla="*/ 0 h 109"/>
              <a:gd name="T6" fmla="*/ 0 w 75"/>
              <a:gd name="T7" fmla="*/ 0 h 109"/>
              <a:gd name="T8" fmla="*/ 0 w 75"/>
              <a:gd name="T9" fmla="*/ 0 h 109"/>
              <a:gd name="T10" fmla="*/ 0 w 75"/>
              <a:gd name="T11" fmla="*/ 0 h 109"/>
              <a:gd name="T12" fmla="*/ 0 w 75"/>
              <a:gd name="T13" fmla="*/ 0 h 109"/>
              <a:gd name="T14" fmla="*/ 0 w 75"/>
              <a:gd name="T15" fmla="*/ 0 h 109"/>
              <a:gd name="T16" fmla="*/ 0 w 75"/>
              <a:gd name="T17" fmla="*/ 0 h 10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5" h="109">
                <a:moveTo>
                  <a:pt x="74" y="77"/>
                </a:moveTo>
                <a:lnTo>
                  <a:pt x="59" y="62"/>
                </a:lnTo>
                <a:lnTo>
                  <a:pt x="30" y="15"/>
                </a:lnTo>
                <a:lnTo>
                  <a:pt x="0" y="0"/>
                </a:lnTo>
                <a:lnTo>
                  <a:pt x="0" y="15"/>
                </a:lnTo>
                <a:lnTo>
                  <a:pt x="0" y="108"/>
                </a:lnTo>
                <a:lnTo>
                  <a:pt x="44" y="108"/>
                </a:lnTo>
                <a:lnTo>
                  <a:pt x="74" y="108"/>
                </a:lnTo>
                <a:lnTo>
                  <a:pt x="74" y="77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4" name="Freeform 447"/>
          <p:cNvSpPr>
            <a:spLocks/>
          </p:cNvSpPr>
          <p:nvPr/>
        </p:nvSpPr>
        <p:spPr bwMode="auto">
          <a:xfrm>
            <a:off x="2673638" y="4817487"/>
            <a:ext cx="238441" cy="215267"/>
          </a:xfrm>
          <a:custGeom>
            <a:avLst/>
            <a:gdLst>
              <a:gd name="T0" fmla="*/ 0 w 165"/>
              <a:gd name="T1" fmla="*/ 0 h 170"/>
              <a:gd name="T2" fmla="*/ 0 w 165"/>
              <a:gd name="T3" fmla="*/ 0 h 170"/>
              <a:gd name="T4" fmla="*/ 0 w 165"/>
              <a:gd name="T5" fmla="*/ 0 h 170"/>
              <a:gd name="T6" fmla="*/ 0 w 165"/>
              <a:gd name="T7" fmla="*/ 0 h 170"/>
              <a:gd name="T8" fmla="*/ 0 w 165"/>
              <a:gd name="T9" fmla="*/ 0 h 170"/>
              <a:gd name="T10" fmla="*/ 0 w 165"/>
              <a:gd name="T11" fmla="*/ 0 h 170"/>
              <a:gd name="T12" fmla="*/ 0 w 165"/>
              <a:gd name="T13" fmla="*/ 0 h 170"/>
              <a:gd name="T14" fmla="*/ 0 w 165"/>
              <a:gd name="T15" fmla="*/ 0 h 170"/>
              <a:gd name="T16" fmla="*/ 0 w 165"/>
              <a:gd name="T17" fmla="*/ 0 h 170"/>
              <a:gd name="T18" fmla="*/ 0 w 165"/>
              <a:gd name="T19" fmla="*/ 0 h 170"/>
              <a:gd name="T20" fmla="*/ 0 w 165"/>
              <a:gd name="T21" fmla="*/ 0 h 170"/>
              <a:gd name="T22" fmla="*/ 0 w 165"/>
              <a:gd name="T23" fmla="*/ 0 h 170"/>
              <a:gd name="T24" fmla="*/ 0 w 165"/>
              <a:gd name="T25" fmla="*/ 0 h 170"/>
              <a:gd name="T26" fmla="*/ 0 w 165"/>
              <a:gd name="T27" fmla="*/ 0 h 170"/>
              <a:gd name="T28" fmla="*/ 0 w 165"/>
              <a:gd name="T29" fmla="*/ 0 h 170"/>
              <a:gd name="T30" fmla="*/ 0 w 165"/>
              <a:gd name="T31" fmla="*/ 0 h 170"/>
              <a:gd name="T32" fmla="*/ 0 w 165"/>
              <a:gd name="T33" fmla="*/ 0 h 170"/>
              <a:gd name="T34" fmla="*/ 0 w 165"/>
              <a:gd name="T35" fmla="*/ 0 h 17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65" h="170">
                <a:moveTo>
                  <a:pt x="89" y="15"/>
                </a:moveTo>
                <a:lnTo>
                  <a:pt x="75" y="0"/>
                </a:lnTo>
                <a:lnTo>
                  <a:pt x="15" y="15"/>
                </a:lnTo>
                <a:lnTo>
                  <a:pt x="0" y="61"/>
                </a:lnTo>
                <a:lnTo>
                  <a:pt x="30" y="92"/>
                </a:lnTo>
                <a:lnTo>
                  <a:pt x="45" y="77"/>
                </a:lnTo>
                <a:lnTo>
                  <a:pt x="104" y="123"/>
                </a:lnTo>
                <a:lnTo>
                  <a:pt x="89" y="154"/>
                </a:lnTo>
                <a:lnTo>
                  <a:pt x="119" y="169"/>
                </a:lnTo>
                <a:lnTo>
                  <a:pt x="149" y="154"/>
                </a:lnTo>
                <a:lnTo>
                  <a:pt x="149" y="123"/>
                </a:lnTo>
                <a:lnTo>
                  <a:pt x="164" y="92"/>
                </a:lnTo>
                <a:lnTo>
                  <a:pt x="134" y="92"/>
                </a:lnTo>
                <a:lnTo>
                  <a:pt x="134" y="61"/>
                </a:lnTo>
                <a:lnTo>
                  <a:pt x="119" y="46"/>
                </a:lnTo>
                <a:lnTo>
                  <a:pt x="119" y="61"/>
                </a:lnTo>
                <a:lnTo>
                  <a:pt x="89" y="61"/>
                </a:lnTo>
                <a:lnTo>
                  <a:pt x="89" y="1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5" name="Freeform 448"/>
          <p:cNvSpPr>
            <a:spLocks/>
          </p:cNvSpPr>
          <p:nvPr/>
        </p:nvSpPr>
        <p:spPr bwMode="auto">
          <a:xfrm>
            <a:off x="2458710" y="4781057"/>
            <a:ext cx="235083" cy="1043215"/>
          </a:xfrm>
          <a:custGeom>
            <a:avLst/>
            <a:gdLst>
              <a:gd name="T0" fmla="*/ 0 w 165"/>
              <a:gd name="T1" fmla="*/ 0 h 830"/>
              <a:gd name="T2" fmla="*/ 0 w 165"/>
              <a:gd name="T3" fmla="*/ 0 h 830"/>
              <a:gd name="T4" fmla="*/ 0 w 165"/>
              <a:gd name="T5" fmla="*/ 0 h 830"/>
              <a:gd name="T6" fmla="*/ 0 w 165"/>
              <a:gd name="T7" fmla="*/ 0 h 830"/>
              <a:gd name="T8" fmla="*/ 0 w 165"/>
              <a:gd name="T9" fmla="*/ 0 h 830"/>
              <a:gd name="T10" fmla="*/ 0 w 165"/>
              <a:gd name="T11" fmla="*/ 0 h 830"/>
              <a:gd name="T12" fmla="*/ 0 w 165"/>
              <a:gd name="T13" fmla="*/ 0 h 830"/>
              <a:gd name="T14" fmla="*/ 0 w 165"/>
              <a:gd name="T15" fmla="*/ 0 h 830"/>
              <a:gd name="T16" fmla="*/ 0 w 165"/>
              <a:gd name="T17" fmla="*/ 0 h 830"/>
              <a:gd name="T18" fmla="*/ 0 w 165"/>
              <a:gd name="T19" fmla="*/ 0 h 830"/>
              <a:gd name="T20" fmla="*/ 0 w 165"/>
              <a:gd name="T21" fmla="*/ 0 h 830"/>
              <a:gd name="T22" fmla="*/ 0 w 165"/>
              <a:gd name="T23" fmla="*/ 0 h 830"/>
              <a:gd name="T24" fmla="*/ 0 w 165"/>
              <a:gd name="T25" fmla="*/ 0 h 830"/>
              <a:gd name="T26" fmla="*/ 0 w 165"/>
              <a:gd name="T27" fmla="*/ 0 h 830"/>
              <a:gd name="T28" fmla="*/ 0 w 165"/>
              <a:gd name="T29" fmla="*/ 0 h 830"/>
              <a:gd name="T30" fmla="*/ 0 w 165"/>
              <a:gd name="T31" fmla="*/ 0 h 830"/>
              <a:gd name="T32" fmla="*/ 0 w 165"/>
              <a:gd name="T33" fmla="*/ 0 h 830"/>
              <a:gd name="T34" fmla="*/ 0 w 165"/>
              <a:gd name="T35" fmla="*/ 0 h 830"/>
              <a:gd name="T36" fmla="*/ 0 w 165"/>
              <a:gd name="T37" fmla="*/ 0 h 830"/>
              <a:gd name="T38" fmla="*/ 0 w 165"/>
              <a:gd name="T39" fmla="*/ 0 h 830"/>
              <a:gd name="T40" fmla="*/ 0 w 165"/>
              <a:gd name="T41" fmla="*/ 0 h 830"/>
              <a:gd name="T42" fmla="*/ 0 w 165"/>
              <a:gd name="T43" fmla="*/ 0 h 830"/>
              <a:gd name="T44" fmla="*/ 0 w 165"/>
              <a:gd name="T45" fmla="*/ 0 h 830"/>
              <a:gd name="T46" fmla="*/ 0 w 165"/>
              <a:gd name="T47" fmla="*/ 0 h 830"/>
              <a:gd name="T48" fmla="*/ 0 w 165"/>
              <a:gd name="T49" fmla="*/ 0 h 830"/>
              <a:gd name="T50" fmla="*/ 0 w 165"/>
              <a:gd name="T51" fmla="*/ 0 h 830"/>
              <a:gd name="T52" fmla="*/ 0 w 165"/>
              <a:gd name="T53" fmla="*/ 0 h 830"/>
              <a:gd name="T54" fmla="*/ 0 w 165"/>
              <a:gd name="T55" fmla="*/ 0 h 830"/>
              <a:gd name="T56" fmla="*/ 0 w 165"/>
              <a:gd name="T57" fmla="*/ 0 h 830"/>
              <a:gd name="T58" fmla="*/ 0 w 165"/>
              <a:gd name="T59" fmla="*/ 0 h 830"/>
              <a:gd name="T60" fmla="*/ 0 w 165"/>
              <a:gd name="T61" fmla="*/ 0 h 830"/>
              <a:gd name="T62" fmla="*/ 0 w 165"/>
              <a:gd name="T63" fmla="*/ 0 h 830"/>
              <a:gd name="T64" fmla="*/ 0 w 165"/>
              <a:gd name="T65" fmla="*/ 0 h 830"/>
              <a:gd name="T66" fmla="*/ 0 w 165"/>
              <a:gd name="T67" fmla="*/ 0 h 830"/>
              <a:gd name="T68" fmla="*/ 0 w 165"/>
              <a:gd name="T69" fmla="*/ 0 h 830"/>
              <a:gd name="T70" fmla="*/ 0 w 165"/>
              <a:gd name="T71" fmla="*/ 0 h 830"/>
              <a:gd name="T72" fmla="*/ 0 w 165"/>
              <a:gd name="T73" fmla="*/ 0 h 830"/>
              <a:gd name="T74" fmla="*/ 0 w 165"/>
              <a:gd name="T75" fmla="*/ 0 h 830"/>
              <a:gd name="T76" fmla="*/ 0 w 165"/>
              <a:gd name="T77" fmla="*/ 0 h 830"/>
              <a:gd name="T78" fmla="*/ 0 w 165"/>
              <a:gd name="T79" fmla="*/ 0 h 830"/>
              <a:gd name="T80" fmla="*/ 0 w 165"/>
              <a:gd name="T81" fmla="*/ 0 h 830"/>
              <a:gd name="T82" fmla="*/ 0 w 165"/>
              <a:gd name="T83" fmla="*/ 0 h 830"/>
              <a:gd name="T84" fmla="*/ 0 w 165"/>
              <a:gd name="T85" fmla="*/ 0 h 830"/>
              <a:gd name="T86" fmla="*/ 0 w 165"/>
              <a:gd name="T87" fmla="*/ 0 h 830"/>
              <a:gd name="T88" fmla="*/ 0 w 165"/>
              <a:gd name="T89" fmla="*/ 0 h 83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65" h="830">
                <a:moveTo>
                  <a:pt x="30" y="660"/>
                </a:moveTo>
                <a:lnTo>
                  <a:pt x="45" y="660"/>
                </a:lnTo>
                <a:lnTo>
                  <a:pt x="45" y="691"/>
                </a:lnTo>
                <a:lnTo>
                  <a:pt x="89" y="783"/>
                </a:lnTo>
                <a:lnTo>
                  <a:pt x="104" y="829"/>
                </a:lnTo>
                <a:lnTo>
                  <a:pt x="149" y="829"/>
                </a:lnTo>
                <a:lnTo>
                  <a:pt x="134" y="798"/>
                </a:lnTo>
                <a:lnTo>
                  <a:pt x="164" y="783"/>
                </a:lnTo>
                <a:lnTo>
                  <a:pt x="119" y="783"/>
                </a:lnTo>
                <a:lnTo>
                  <a:pt x="104" y="752"/>
                </a:lnTo>
                <a:lnTo>
                  <a:pt x="89" y="752"/>
                </a:lnTo>
                <a:lnTo>
                  <a:pt x="89" y="629"/>
                </a:lnTo>
                <a:lnTo>
                  <a:pt x="75" y="614"/>
                </a:lnTo>
                <a:lnTo>
                  <a:pt x="75" y="599"/>
                </a:lnTo>
                <a:lnTo>
                  <a:pt x="45" y="476"/>
                </a:lnTo>
                <a:lnTo>
                  <a:pt x="60" y="461"/>
                </a:lnTo>
                <a:lnTo>
                  <a:pt x="45" y="399"/>
                </a:lnTo>
                <a:lnTo>
                  <a:pt x="60" y="399"/>
                </a:lnTo>
                <a:lnTo>
                  <a:pt x="60" y="353"/>
                </a:lnTo>
                <a:lnTo>
                  <a:pt x="45" y="292"/>
                </a:lnTo>
                <a:lnTo>
                  <a:pt x="45" y="261"/>
                </a:lnTo>
                <a:lnTo>
                  <a:pt x="60" y="215"/>
                </a:lnTo>
                <a:lnTo>
                  <a:pt x="75" y="184"/>
                </a:lnTo>
                <a:lnTo>
                  <a:pt x="60" y="154"/>
                </a:lnTo>
                <a:lnTo>
                  <a:pt x="75" y="138"/>
                </a:lnTo>
                <a:lnTo>
                  <a:pt x="75" y="123"/>
                </a:lnTo>
                <a:lnTo>
                  <a:pt x="75" y="107"/>
                </a:lnTo>
                <a:lnTo>
                  <a:pt x="45" y="46"/>
                </a:lnTo>
                <a:lnTo>
                  <a:pt x="30" y="0"/>
                </a:lnTo>
                <a:lnTo>
                  <a:pt x="15" y="0"/>
                </a:lnTo>
                <a:lnTo>
                  <a:pt x="0" y="15"/>
                </a:lnTo>
                <a:lnTo>
                  <a:pt x="15" y="61"/>
                </a:lnTo>
                <a:lnTo>
                  <a:pt x="15" y="184"/>
                </a:lnTo>
                <a:lnTo>
                  <a:pt x="15" y="261"/>
                </a:lnTo>
                <a:lnTo>
                  <a:pt x="30" y="261"/>
                </a:lnTo>
                <a:lnTo>
                  <a:pt x="30" y="276"/>
                </a:lnTo>
                <a:lnTo>
                  <a:pt x="30" y="338"/>
                </a:lnTo>
                <a:lnTo>
                  <a:pt x="0" y="430"/>
                </a:lnTo>
                <a:lnTo>
                  <a:pt x="15" y="491"/>
                </a:lnTo>
                <a:lnTo>
                  <a:pt x="15" y="507"/>
                </a:lnTo>
                <a:lnTo>
                  <a:pt x="30" y="522"/>
                </a:lnTo>
                <a:lnTo>
                  <a:pt x="45" y="537"/>
                </a:lnTo>
                <a:lnTo>
                  <a:pt x="60" y="645"/>
                </a:lnTo>
                <a:lnTo>
                  <a:pt x="30" y="645"/>
                </a:lnTo>
                <a:lnTo>
                  <a:pt x="30" y="66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6" name="Freeform 449"/>
          <p:cNvSpPr>
            <a:spLocks/>
          </p:cNvSpPr>
          <p:nvPr/>
        </p:nvSpPr>
        <p:spPr bwMode="auto">
          <a:xfrm>
            <a:off x="2673638" y="5784531"/>
            <a:ext cx="43658" cy="76171"/>
          </a:xfrm>
          <a:custGeom>
            <a:avLst/>
            <a:gdLst>
              <a:gd name="T0" fmla="*/ 0 w 30"/>
              <a:gd name="T1" fmla="*/ 0 h 62"/>
              <a:gd name="T2" fmla="*/ 0 w 30"/>
              <a:gd name="T3" fmla="*/ 0 h 62"/>
              <a:gd name="T4" fmla="*/ 0 w 30"/>
              <a:gd name="T5" fmla="*/ 0 h 62"/>
              <a:gd name="T6" fmla="*/ 0 w 30"/>
              <a:gd name="T7" fmla="*/ 0 h 62"/>
              <a:gd name="T8" fmla="*/ 0 w 30"/>
              <a:gd name="T9" fmla="*/ 0 h 62"/>
              <a:gd name="T10" fmla="*/ 0 w 30"/>
              <a:gd name="T11" fmla="*/ 0 h 62"/>
              <a:gd name="T12" fmla="*/ 0 w 30"/>
              <a:gd name="T13" fmla="*/ 0 h 62"/>
              <a:gd name="T14" fmla="*/ 0 w 30"/>
              <a:gd name="T15" fmla="*/ 0 h 6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0" h="62">
                <a:moveTo>
                  <a:pt x="29" y="15"/>
                </a:moveTo>
                <a:lnTo>
                  <a:pt x="15" y="0"/>
                </a:lnTo>
                <a:lnTo>
                  <a:pt x="0" y="15"/>
                </a:lnTo>
                <a:lnTo>
                  <a:pt x="0" y="31"/>
                </a:lnTo>
                <a:lnTo>
                  <a:pt x="0" y="46"/>
                </a:lnTo>
                <a:lnTo>
                  <a:pt x="0" y="61"/>
                </a:lnTo>
                <a:lnTo>
                  <a:pt x="29" y="61"/>
                </a:lnTo>
                <a:lnTo>
                  <a:pt x="29" y="1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7" name="Freeform 450"/>
          <p:cNvSpPr>
            <a:spLocks/>
          </p:cNvSpPr>
          <p:nvPr/>
        </p:nvSpPr>
        <p:spPr bwMode="auto">
          <a:xfrm>
            <a:off x="2609830" y="5837510"/>
            <a:ext cx="63808" cy="39742"/>
          </a:xfrm>
          <a:custGeom>
            <a:avLst/>
            <a:gdLst>
              <a:gd name="T0" fmla="*/ 0 w 45"/>
              <a:gd name="T1" fmla="*/ 0 h 31"/>
              <a:gd name="T2" fmla="*/ 0 w 45"/>
              <a:gd name="T3" fmla="*/ 0 h 31"/>
              <a:gd name="T4" fmla="*/ 0 w 45"/>
              <a:gd name="T5" fmla="*/ 0 h 31"/>
              <a:gd name="T6" fmla="*/ 0 w 45"/>
              <a:gd name="T7" fmla="*/ 0 h 31"/>
              <a:gd name="T8" fmla="*/ 0 w 45"/>
              <a:gd name="T9" fmla="*/ 0 h 31"/>
              <a:gd name="T10" fmla="*/ 0 w 45"/>
              <a:gd name="T11" fmla="*/ 0 h 31"/>
              <a:gd name="T12" fmla="*/ 0 w 45"/>
              <a:gd name="T13" fmla="*/ 0 h 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5" h="31">
                <a:moveTo>
                  <a:pt x="29" y="0"/>
                </a:moveTo>
                <a:lnTo>
                  <a:pt x="0" y="0"/>
                </a:lnTo>
                <a:lnTo>
                  <a:pt x="29" y="30"/>
                </a:lnTo>
                <a:lnTo>
                  <a:pt x="44" y="30"/>
                </a:lnTo>
                <a:lnTo>
                  <a:pt x="44" y="15"/>
                </a:lnTo>
                <a:lnTo>
                  <a:pt x="44" y="0"/>
                </a:lnTo>
                <a:lnTo>
                  <a:pt x="29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8" name="Freeform 451"/>
          <p:cNvSpPr>
            <a:spLocks/>
          </p:cNvSpPr>
          <p:nvPr/>
        </p:nvSpPr>
        <p:spPr bwMode="auto">
          <a:xfrm>
            <a:off x="2499004" y="5648737"/>
            <a:ext cx="26866" cy="39742"/>
          </a:xfrm>
          <a:custGeom>
            <a:avLst/>
            <a:gdLst>
              <a:gd name="T0" fmla="*/ 0 w 17"/>
              <a:gd name="T1" fmla="*/ 0 h 32"/>
              <a:gd name="T2" fmla="*/ 0 w 17"/>
              <a:gd name="T3" fmla="*/ 0 h 32"/>
              <a:gd name="T4" fmla="*/ 0 w 17"/>
              <a:gd name="T5" fmla="*/ 0 h 32"/>
              <a:gd name="T6" fmla="*/ 0 w 17"/>
              <a:gd name="T7" fmla="*/ 0 h 32"/>
              <a:gd name="T8" fmla="*/ 0 w 17"/>
              <a:gd name="T9" fmla="*/ 0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" h="32">
                <a:moveTo>
                  <a:pt x="0" y="0"/>
                </a:moveTo>
                <a:lnTo>
                  <a:pt x="0" y="31"/>
                </a:lnTo>
                <a:lnTo>
                  <a:pt x="16" y="31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9" name="Freeform 452"/>
          <p:cNvSpPr>
            <a:spLocks/>
          </p:cNvSpPr>
          <p:nvPr/>
        </p:nvSpPr>
        <p:spPr bwMode="auto">
          <a:xfrm>
            <a:off x="2499004" y="5512954"/>
            <a:ext cx="26866" cy="39742"/>
          </a:xfrm>
          <a:custGeom>
            <a:avLst/>
            <a:gdLst>
              <a:gd name="T0" fmla="*/ 0 w 17"/>
              <a:gd name="T1" fmla="*/ 0 h 32"/>
              <a:gd name="T2" fmla="*/ 0 w 17"/>
              <a:gd name="T3" fmla="*/ 0 h 32"/>
              <a:gd name="T4" fmla="*/ 0 w 17"/>
              <a:gd name="T5" fmla="*/ 0 h 32"/>
              <a:gd name="T6" fmla="*/ 0 w 17"/>
              <a:gd name="T7" fmla="*/ 0 h 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" h="32">
                <a:moveTo>
                  <a:pt x="0" y="0"/>
                </a:moveTo>
                <a:lnTo>
                  <a:pt x="16" y="31"/>
                </a:lnTo>
                <a:lnTo>
                  <a:pt x="0" y="31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0" name="Freeform 453"/>
          <p:cNvSpPr>
            <a:spLocks/>
          </p:cNvSpPr>
          <p:nvPr/>
        </p:nvSpPr>
        <p:spPr bwMode="auto">
          <a:xfrm>
            <a:off x="2482213" y="5456653"/>
            <a:ext cx="23508" cy="36430"/>
          </a:xfrm>
          <a:custGeom>
            <a:avLst/>
            <a:gdLst>
              <a:gd name="T0" fmla="*/ 0 w 17"/>
              <a:gd name="T1" fmla="*/ 0 h 31"/>
              <a:gd name="T2" fmla="*/ 0 w 17"/>
              <a:gd name="T3" fmla="*/ 0 h 31"/>
              <a:gd name="T4" fmla="*/ 0 w 17"/>
              <a:gd name="T5" fmla="*/ 0 h 31"/>
              <a:gd name="T6" fmla="*/ 0 w 17"/>
              <a:gd name="T7" fmla="*/ 0 h 31"/>
              <a:gd name="T8" fmla="*/ 0 w 17"/>
              <a:gd name="T9" fmla="*/ 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" h="31">
                <a:moveTo>
                  <a:pt x="0" y="0"/>
                </a:moveTo>
                <a:lnTo>
                  <a:pt x="0" y="30"/>
                </a:lnTo>
                <a:lnTo>
                  <a:pt x="16" y="30"/>
                </a:lnTo>
                <a:lnTo>
                  <a:pt x="16" y="15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1" name="Freeform 454"/>
          <p:cNvSpPr>
            <a:spLocks/>
          </p:cNvSpPr>
          <p:nvPr/>
        </p:nvSpPr>
        <p:spPr bwMode="auto">
          <a:xfrm>
            <a:off x="2569529" y="5784531"/>
            <a:ext cx="20150" cy="19871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0 w 17"/>
              <a:gd name="T5" fmla="*/ 0 h 17"/>
              <a:gd name="T6" fmla="*/ 0 w 17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" h="17">
                <a:moveTo>
                  <a:pt x="0" y="0"/>
                </a:moveTo>
                <a:lnTo>
                  <a:pt x="16" y="0"/>
                </a:lnTo>
                <a:lnTo>
                  <a:pt x="0" y="1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2" name="Freeform 455"/>
          <p:cNvSpPr>
            <a:spLocks/>
          </p:cNvSpPr>
          <p:nvPr/>
        </p:nvSpPr>
        <p:spPr bwMode="auto">
          <a:xfrm>
            <a:off x="2717295" y="5877261"/>
            <a:ext cx="20150" cy="23183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0 w 17"/>
              <a:gd name="T5" fmla="*/ 0 h 17"/>
              <a:gd name="T6" fmla="*/ 0 w 17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" h="17">
                <a:moveTo>
                  <a:pt x="0" y="0"/>
                </a:moveTo>
                <a:lnTo>
                  <a:pt x="16" y="16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3" name="Freeform 456"/>
          <p:cNvSpPr>
            <a:spLocks/>
          </p:cNvSpPr>
          <p:nvPr/>
        </p:nvSpPr>
        <p:spPr bwMode="auto">
          <a:xfrm>
            <a:off x="3791963" y="2509156"/>
            <a:ext cx="214933" cy="135784"/>
          </a:xfrm>
          <a:custGeom>
            <a:avLst/>
            <a:gdLst>
              <a:gd name="T0" fmla="*/ 0 w 150"/>
              <a:gd name="T1" fmla="*/ 0 h 109"/>
              <a:gd name="T2" fmla="*/ 0 w 150"/>
              <a:gd name="T3" fmla="*/ 0 h 109"/>
              <a:gd name="T4" fmla="*/ 0 w 150"/>
              <a:gd name="T5" fmla="*/ 0 h 109"/>
              <a:gd name="T6" fmla="*/ 0 w 150"/>
              <a:gd name="T7" fmla="*/ 0 h 109"/>
              <a:gd name="T8" fmla="*/ 0 w 150"/>
              <a:gd name="T9" fmla="*/ 0 h 109"/>
              <a:gd name="T10" fmla="*/ 0 w 150"/>
              <a:gd name="T11" fmla="*/ 0 h 109"/>
              <a:gd name="T12" fmla="*/ 0 w 150"/>
              <a:gd name="T13" fmla="*/ 0 h 109"/>
              <a:gd name="T14" fmla="*/ 0 w 150"/>
              <a:gd name="T15" fmla="*/ 0 h 109"/>
              <a:gd name="T16" fmla="*/ 0 w 150"/>
              <a:gd name="T17" fmla="*/ 0 h 109"/>
              <a:gd name="T18" fmla="*/ 0 w 150"/>
              <a:gd name="T19" fmla="*/ 0 h 109"/>
              <a:gd name="T20" fmla="*/ 0 w 150"/>
              <a:gd name="T21" fmla="*/ 0 h 109"/>
              <a:gd name="T22" fmla="*/ 0 w 150"/>
              <a:gd name="T23" fmla="*/ 0 h 109"/>
              <a:gd name="T24" fmla="*/ 0 w 150"/>
              <a:gd name="T25" fmla="*/ 0 h 109"/>
              <a:gd name="T26" fmla="*/ 0 w 150"/>
              <a:gd name="T27" fmla="*/ 0 h 109"/>
              <a:gd name="T28" fmla="*/ 0 w 150"/>
              <a:gd name="T29" fmla="*/ 0 h 109"/>
              <a:gd name="T30" fmla="*/ 0 w 150"/>
              <a:gd name="T31" fmla="*/ 0 h 109"/>
              <a:gd name="T32" fmla="*/ 0 w 150"/>
              <a:gd name="T33" fmla="*/ 0 h 109"/>
              <a:gd name="T34" fmla="*/ 0 w 150"/>
              <a:gd name="T35" fmla="*/ 0 h 109"/>
              <a:gd name="T36" fmla="*/ 0 w 150"/>
              <a:gd name="T37" fmla="*/ 0 h 109"/>
              <a:gd name="T38" fmla="*/ 0 w 150"/>
              <a:gd name="T39" fmla="*/ 0 h 109"/>
              <a:gd name="T40" fmla="*/ 0 w 150"/>
              <a:gd name="T41" fmla="*/ 0 h 10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50" h="109">
                <a:moveTo>
                  <a:pt x="119" y="0"/>
                </a:moveTo>
                <a:lnTo>
                  <a:pt x="119" y="31"/>
                </a:lnTo>
                <a:lnTo>
                  <a:pt x="75" y="15"/>
                </a:lnTo>
                <a:lnTo>
                  <a:pt x="45" y="31"/>
                </a:lnTo>
                <a:lnTo>
                  <a:pt x="45" y="15"/>
                </a:lnTo>
                <a:lnTo>
                  <a:pt x="15" y="0"/>
                </a:lnTo>
                <a:lnTo>
                  <a:pt x="0" y="31"/>
                </a:lnTo>
                <a:lnTo>
                  <a:pt x="15" y="31"/>
                </a:lnTo>
                <a:lnTo>
                  <a:pt x="30" y="31"/>
                </a:lnTo>
                <a:lnTo>
                  <a:pt x="15" y="46"/>
                </a:lnTo>
                <a:lnTo>
                  <a:pt x="0" y="62"/>
                </a:lnTo>
                <a:lnTo>
                  <a:pt x="30" y="77"/>
                </a:lnTo>
                <a:lnTo>
                  <a:pt x="15" y="93"/>
                </a:lnTo>
                <a:lnTo>
                  <a:pt x="45" y="93"/>
                </a:lnTo>
                <a:lnTo>
                  <a:pt x="75" y="108"/>
                </a:lnTo>
                <a:lnTo>
                  <a:pt x="104" y="93"/>
                </a:lnTo>
                <a:lnTo>
                  <a:pt x="134" y="77"/>
                </a:lnTo>
                <a:lnTo>
                  <a:pt x="149" y="46"/>
                </a:lnTo>
                <a:lnTo>
                  <a:pt x="149" y="31"/>
                </a:lnTo>
                <a:lnTo>
                  <a:pt x="134" y="31"/>
                </a:lnTo>
                <a:lnTo>
                  <a:pt x="119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4" name="Freeform 457"/>
          <p:cNvSpPr>
            <a:spLocks/>
          </p:cNvSpPr>
          <p:nvPr/>
        </p:nvSpPr>
        <p:spPr bwMode="auto">
          <a:xfrm>
            <a:off x="3815467" y="3936539"/>
            <a:ext cx="171274" cy="115913"/>
          </a:xfrm>
          <a:custGeom>
            <a:avLst/>
            <a:gdLst>
              <a:gd name="T0" fmla="*/ 0 w 120"/>
              <a:gd name="T1" fmla="*/ 0 h 93"/>
              <a:gd name="T2" fmla="*/ 0 w 120"/>
              <a:gd name="T3" fmla="*/ 0 h 93"/>
              <a:gd name="T4" fmla="*/ 0 w 120"/>
              <a:gd name="T5" fmla="*/ 0 h 93"/>
              <a:gd name="T6" fmla="*/ 0 w 120"/>
              <a:gd name="T7" fmla="*/ 0 h 93"/>
              <a:gd name="T8" fmla="*/ 0 w 120"/>
              <a:gd name="T9" fmla="*/ 0 h 93"/>
              <a:gd name="T10" fmla="*/ 0 w 120"/>
              <a:gd name="T11" fmla="*/ 0 h 93"/>
              <a:gd name="T12" fmla="*/ 0 w 120"/>
              <a:gd name="T13" fmla="*/ 0 h 93"/>
              <a:gd name="T14" fmla="*/ 0 w 120"/>
              <a:gd name="T15" fmla="*/ 0 h 93"/>
              <a:gd name="T16" fmla="*/ 0 w 120"/>
              <a:gd name="T17" fmla="*/ 0 h 93"/>
              <a:gd name="T18" fmla="*/ 0 w 120"/>
              <a:gd name="T19" fmla="*/ 0 h 93"/>
              <a:gd name="T20" fmla="*/ 0 w 120"/>
              <a:gd name="T21" fmla="*/ 0 h 93"/>
              <a:gd name="T22" fmla="*/ 0 w 120"/>
              <a:gd name="T23" fmla="*/ 0 h 93"/>
              <a:gd name="T24" fmla="*/ 0 w 120"/>
              <a:gd name="T25" fmla="*/ 0 h 93"/>
              <a:gd name="T26" fmla="*/ 0 w 120"/>
              <a:gd name="T27" fmla="*/ 0 h 9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" h="93">
                <a:moveTo>
                  <a:pt x="15" y="46"/>
                </a:moveTo>
                <a:lnTo>
                  <a:pt x="45" y="46"/>
                </a:lnTo>
                <a:lnTo>
                  <a:pt x="60" y="61"/>
                </a:lnTo>
                <a:lnTo>
                  <a:pt x="15" y="61"/>
                </a:lnTo>
                <a:lnTo>
                  <a:pt x="15" y="77"/>
                </a:lnTo>
                <a:lnTo>
                  <a:pt x="45" y="77"/>
                </a:lnTo>
                <a:lnTo>
                  <a:pt x="74" y="77"/>
                </a:lnTo>
                <a:lnTo>
                  <a:pt x="119" y="92"/>
                </a:lnTo>
                <a:lnTo>
                  <a:pt x="104" y="46"/>
                </a:lnTo>
                <a:lnTo>
                  <a:pt x="89" y="15"/>
                </a:lnTo>
                <a:lnTo>
                  <a:pt x="60" y="0"/>
                </a:lnTo>
                <a:lnTo>
                  <a:pt x="30" y="15"/>
                </a:lnTo>
                <a:lnTo>
                  <a:pt x="0" y="46"/>
                </a:lnTo>
                <a:lnTo>
                  <a:pt x="15" y="4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5" name="Freeform 458"/>
          <p:cNvSpPr>
            <a:spLocks/>
          </p:cNvSpPr>
          <p:nvPr/>
        </p:nvSpPr>
        <p:spPr bwMode="auto">
          <a:xfrm>
            <a:off x="3986746" y="4128626"/>
            <a:ext cx="87317" cy="112601"/>
          </a:xfrm>
          <a:custGeom>
            <a:avLst/>
            <a:gdLst>
              <a:gd name="T0" fmla="*/ 0 w 61"/>
              <a:gd name="T1" fmla="*/ 0 h 93"/>
              <a:gd name="T2" fmla="*/ 0 w 61"/>
              <a:gd name="T3" fmla="*/ 0 h 93"/>
              <a:gd name="T4" fmla="*/ 0 w 61"/>
              <a:gd name="T5" fmla="*/ 0 h 93"/>
              <a:gd name="T6" fmla="*/ 0 w 61"/>
              <a:gd name="T7" fmla="*/ 0 h 93"/>
              <a:gd name="T8" fmla="*/ 0 w 61"/>
              <a:gd name="T9" fmla="*/ 0 h 93"/>
              <a:gd name="T10" fmla="*/ 0 w 61"/>
              <a:gd name="T11" fmla="*/ 0 h 93"/>
              <a:gd name="T12" fmla="*/ 0 w 61"/>
              <a:gd name="T13" fmla="*/ 0 h 93"/>
              <a:gd name="T14" fmla="*/ 0 w 61"/>
              <a:gd name="T15" fmla="*/ 0 h 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1" h="93">
                <a:moveTo>
                  <a:pt x="60" y="92"/>
                </a:moveTo>
                <a:lnTo>
                  <a:pt x="60" y="46"/>
                </a:lnTo>
                <a:lnTo>
                  <a:pt x="60" y="15"/>
                </a:lnTo>
                <a:lnTo>
                  <a:pt x="45" y="31"/>
                </a:lnTo>
                <a:lnTo>
                  <a:pt x="30" y="15"/>
                </a:lnTo>
                <a:lnTo>
                  <a:pt x="15" y="0"/>
                </a:lnTo>
                <a:lnTo>
                  <a:pt x="0" y="46"/>
                </a:lnTo>
                <a:lnTo>
                  <a:pt x="60" y="9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6" name="Freeform 459"/>
          <p:cNvSpPr>
            <a:spLocks/>
          </p:cNvSpPr>
          <p:nvPr/>
        </p:nvSpPr>
        <p:spPr bwMode="auto">
          <a:xfrm>
            <a:off x="4074058" y="4069017"/>
            <a:ext cx="130974" cy="172213"/>
          </a:xfrm>
          <a:custGeom>
            <a:avLst/>
            <a:gdLst>
              <a:gd name="T0" fmla="*/ 0 w 91"/>
              <a:gd name="T1" fmla="*/ 0 h 139"/>
              <a:gd name="T2" fmla="*/ 0 w 91"/>
              <a:gd name="T3" fmla="*/ 0 h 139"/>
              <a:gd name="T4" fmla="*/ 0 w 91"/>
              <a:gd name="T5" fmla="*/ 0 h 139"/>
              <a:gd name="T6" fmla="*/ 0 w 91"/>
              <a:gd name="T7" fmla="*/ 0 h 139"/>
              <a:gd name="T8" fmla="*/ 0 w 91"/>
              <a:gd name="T9" fmla="*/ 0 h 139"/>
              <a:gd name="T10" fmla="*/ 0 w 91"/>
              <a:gd name="T11" fmla="*/ 0 h 139"/>
              <a:gd name="T12" fmla="*/ 0 w 91"/>
              <a:gd name="T13" fmla="*/ 0 h 139"/>
              <a:gd name="T14" fmla="*/ 0 w 91"/>
              <a:gd name="T15" fmla="*/ 0 h 139"/>
              <a:gd name="T16" fmla="*/ 0 w 91"/>
              <a:gd name="T17" fmla="*/ 0 h 139"/>
              <a:gd name="T18" fmla="*/ 0 w 91"/>
              <a:gd name="T19" fmla="*/ 0 h 139"/>
              <a:gd name="T20" fmla="*/ 0 w 91"/>
              <a:gd name="T21" fmla="*/ 0 h 139"/>
              <a:gd name="T22" fmla="*/ 0 w 91"/>
              <a:gd name="T23" fmla="*/ 0 h 1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1" h="139">
                <a:moveTo>
                  <a:pt x="90" y="123"/>
                </a:moveTo>
                <a:lnTo>
                  <a:pt x="90" y="92"/>
                </a:lnTo>
                <a:lnTo>
                  <a:pt x="90" y="46"/>
                </a:lnTo>
                <a:lnTo>
                  <a:pt x="60" y="46"/>
                </a:lnTo>
                <a:lnTo>
                  <a:pt x="45" y="15"/>
                </a:lnTo>
                <a:lnTo>
                  <a:pt x="30" y="0"/>
                </a:lnTo>
                <a:lnTo>
                  <a:pt x="0" y="15"/>
                </a:lnTo>
                <a:lnTo>
                  <a:pt x="0" y="61"/>
                </a:lnTo>
                <a:lnTo>
                  <a:pt x="0" y="92"/>
                </a:lnTo>
                <a:lnTo>
                  <a:pt x="0" y="138"/>
                </a:lnTo>
                <a:lnTo>
                  <a:pt x="75" y="107"/>
                </a:lnTo>
                <a:lnTo>
                  <a:pt x="90" y="123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7" name="Freeform 460"/>
          <p:cNvSpPr>
            <a:spLocks/>
          </p:cNvSpPr>
          <p:nvPr/>
        </p:nvSpPr>
        <p:spPr bwMode="auto">
          <a:xfrm>
            <a:off x="3939729" y="4108760"/>
            <a:ext cx="67167" cy="79483"/>
          </a:xfrm>
          <a:custGeom>
            <a:avLst/>
            <a:gdLst>
              <a:gd name="T0" fmla="*/ 0 w 47"/>
              <a:gd name="T1" fmla="*/ 0 h 62"/>
              <a:gd name="T2" fmla="*/ 0 w 47"/>
              <a:gd name="T3" fmla="*/ 0 h 62"/>
              <a:gd name="T4" fmla="*/ 0 w 47"/>
              <a:gd name="T5" fmla="*/ 0 h 62"/>
              <a:gd name="T6" fmla="*/ 0 w 47"/>
              <a:gd name="T7" fmla="*/ 0 h 62"/>
              <a:gd name="T8" fmla="*/ 0 w 47"/>
              <a:gd name="T9" fmla="*/ 0 h 62"/>
              <a:gd name="T10" fmla="*/ 0 w 47"/>
              <a:gd name="T11" fmla="*/ 0 h 62"/>
              <a:gd name="T12" fmla="*/ 0 w 47"/>
              <a:gd name="T13" fmla="*/ 0 h 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7" h="62">
                <a:moveTo>
                  <a:pt x="30" y="61"/>
                </a:moveTo>
                <a:lnTo>
                  <a:pt x="46" y="15"/>
                </a:lnTo>
                <a:lnTo>
                  <a:pt x="30" y="0"/>
                </a:lnTo>
                <a:lnTo>
                  <a:pt x="0" y="0"/>
                </a:lnTo>
                <a:lnTo>
                  <a:pt x="0" y="15"/>
                </a:lnTo>
                <a:lnTo>
                  <a:pt x="0" y="46"/>
                </a:lnTo>
                <a:lnTo>
                  <a:pt x="30" y="6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8" name="Freeform 461"/>
          <p:cNvSpPr>
            <a:spLocks/>
          </p:cNvSpPr>
          <p:nvPr/>
        </p:nvSpPr>
        <p:spPr bwMode="auto">
          <a:xfrm>
            <a:off x="3875922" y="4032581"/>
            <a:ext cx="198141" cy="135784"/>
          </a:xfrm>
          <a:custGeom>
            <a:avLst/>
            <a:gdLst>
              <a:gd name="T0" fmla="*/ 0 w 136"/>
              <a:gd name="T1" fmla="*/ 0 h 109"/>
              <a:gd name="T2" fmla="*/ 0 w 136"/>
              <a:gd name="T3" fmla="*/ 0 h 109"/>
              <a:gd name="T4" fmla="*/ 0 w 136"/>
              <a:gd name="T5" fmla="*/ 0 h 109"/>
              <a:gd name="T6" fmla="*/ 0 w 136"/>
              <a:gd name="T7" fmla="*/ 0 h 109"/>
              <a:gd name="T8" fmla="*/ 0 w 136"/>
              <a:gd name="T9" fmla="*/ 0 h 109"/>
              <a:gd name="T10" fmla="*/ 0 w 136"/>
              <a:gd name="T11" fmla="*/ 0 h 109"/>
              <a:gd name="T12" fmla="*/ 0 w 136"/>
              <a:gd name="T13" fmla="*/ 0 h 109"/>
              <a:gd name="T14" fmla="*/ 0 w 136"/>
              <a:gd name="T15" fmla="*/ 0 h 109"/>
              <a:gd name="T16" fmla="*/ 0 w 136"/>
              <a:gd name="T17" fmla="*/ 0 h 109"/>
              <a:gd name="T18" fmla="*/ 0 w 136"/>
              <a:gd name="T19" fmla="*/ 0 h 109"/>
              <a:gd name="T20" fmla="*/ 0 w 136"/>
              <a:gd name="T21" fmla="*/ 0 h 109"/>
              <a:gd name="T22" fmla="*/ 0 w 136"/>
              <a:gd name="T23" fmla="*/ 0 h 109"/>
              <a:gd name="T24" fmla="*/ 0 w 136"/>
              <a:gd name="T25" fmla="*/ 0 h 109"/>
              <a:gd name="T26" fmla="*/ 0 w 136"/>
              <a:gd name="T27" fmla="*/ 0 h 10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36" h="109">
                <a:moveTo>
                  <a:pt x="45" y="77"/>
                </a:moveTo>
                <a:lnTo>
                  <a:pt x="45" y="62"/>
                </a:lnTo>
                <a:lnTo>
                  <a:pt x="75" y="62"/>
                </a:lnTo>
                <a:lnTo>
                  <a:pt x="90" y="77"/>
                </a:lnTo>
                <a:lnTo>
                  <a:pt x="105" y="93"/>
                </a:lnTo>
                <a:lnTo>
                  <a:pt x="120" y="108"/>
                </a:lnTo>
                <a:lnTo>
                  <a:pt x="135" y="93"/>
                </a:lnTo>
                <a:lnTo>
                  <a:pt x="135" y="46"/>
                </a:lnTo>
                <a:lnTo>
                  <a:pt x="105" y="15"/>
                </a:lnTo>
                <a:lnTo>
                  <a:pt x="75" y="15"/>
                </a:lnTo>
                <a:lnTo>
                  <a:pt x="30" y="0"/>
                </a:lnTo>
                <a:lnTo>
                  <a:pt x="30" y="15"/>
                </a:lnTo>
                <a:lnTo>
                  <a:pt x="0" y="31"/>
                </a:lnTo>
                <a:lnTo>
                  <a:pt x="45" y="77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9" name="Freeform 462"/>
          <p:cNvSpPr>
            <a:spLocks/>
          </p:cNvSpPr>
          <p:nvPr/>
        </p:nvSpPr>
        <p:spPr bwMode="auto">
          <a:xfrm>
            <a:off x="3832264" y="4032581"/>
            <a:ext cx="90675" cy="36430"/>
          </a:xfrm>
          <a:custGeom>
            <a:avLst/>
            <a:gdLst>
              <a:gd name="T0" fmla="*/ 0 w 61"/>
              <a:gd name="T1" fmla="*/ 0 h 32"/>
              <a:gd name="T2" fmla="*/ 0 w 61"/>
              <a:gd name="T3" fmla="*/ 0 h 32"/>
              <a:gd name="T4" fmla="*/ 0 w 61"/>
              <a:gd name="T5" fmla="*/ 0 h 32"/>
              <a:gd name="T6" fmla="*/ 0 w 61"/>
              <a:gd name="T7" fmla="*/ 0 h 32"/>
              <a:gd name="T8" fmla="*/ 0 w 61"/>
              <a:gd name="T9" fmla="*/ 0 h 32"/>
              <a:gd name="T10" fmla="*/ 0 w 61"/>
              <a:gd name="T11" fmla="*/ 0 h 32"/>
              <a:gd name="T12" fmla="*/ 0 w 61"/>
              <a:gd name="T13" fmla="*/ 0 h 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1" h="32">
                <a:moveTo>
                  <a:pt x="30" y="31"/>
                </a:moveTo>
                <a:lnTo>
                  <a:pt x="60" y="16"/>
                </a:lnTo>
                <a:lnTo>
                  <a:pt x="60" y="0"/>
                </a:lnTo>
                <a:lnTo>
                  <a:pt x="30" y="0"/>
                </a:lnTo>
                <a:lnTo>
                  <a:pt x="0" y="0"/>
                </a:lnTo>
                <a:lnTo>
                  <a:pt x="15" y="31"/>
                </a:lnTo>
                <a:lnTo>
                  <a:pt x="30" y="3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0" name="Freeform 463"/>
          <p:cNvSpPr>
            <a:spLocks/>
          </p:cNvSpPr>
          <p:nvPr/>
        </p:nvSpPr>
        <p:spPr bwMode="auto">
          <a:xfrm>
            <a:off x="3832264" y="3992844"/>
            <a:ext cx="70525" cy="19871"/>
          </a:xfrm>
          <a:custGeom>
            <a:avLst/>
            <a:gdLst>
              <a:gd name="T0" fmla="*/ 0 w 46"/>
              <a:gd name="T1" fmla="*/ 0 h 17"/>
              <a:gd name="T2" fmla="*/ 0 w 46"/>
              <a:gd name="T3" fmla="*/ 0 h 17"/>
              <a:gd name="T4" fmla="*/ 0 w 46"/>
              <a:gd name="T5" fmla="*/ 0 h 17"/>
              <a:gd name="T6" fmla="*/ 0 w 46"/>
              <a:gd name="T7" fmla="*/ 0 h 17"/>
              <a:gd name="T8" fmla="*/ 0 w 46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" h="17">
                <a:moveTo>
                  <a:pt x="0" y="0"/>
                </a:moveTo>
                <a:lnTo>
                  <a:pt x="0" y="16"/>
                </a:lnTo>
                <a:lnTo>
                  <a:pt x="45" y="16"/>
                </a:lnTo>
                <a:lnTo>
                  <a:pt x="30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1" name="Freeform 464"/>
          <p:cNvSpPr>
            <a:spLocks/>
          </p:cNvSpPr>
          <p:nvPr/>
        </p:nvSpPr>
        <p:spPr bwMode="auto">
          <a:xfrm>
            <a:off x="3855767" y="3661664"/>
            <a:ext cx="305608" cy="331179"/>
          </a:xfrm>
          <a:custGeom>
            <a:avLst/>
            <a:gdLst>
              <a:gd name="T0" fmla="*/ 0 w 210"/>
              <a:gd name="T1" fmla="*/ 0 h 263"/>
              <a:gd name="T2" fmla="*/ 0 w 210"/>
              <a:gd name="T3" fmla="*/ 0 h 263"/>
              <a:gd name="T4" fmla="*/ 0 w 210"/>
              <a:gd name="T5" fmla="*/ 0 h 263"/>
              <a:gd name="T6" fmla="*/ 0 w 210"/>
              <a:gd name="T7" fmla="*/ 0 h 263"/>
              <a:gd name="T8" fmla="*/ 0 w 210"/>
              <a:gd name="T9" fmla="*/ 0 h 263"/>
              <a:gd name="T10" fmla="*/ 0 w 210"/>
              <a:gd name="T11" fmla="*/ 0 h 263"/>
              <a:gd name="T12" fmla="*/ 0 w 210"/>
              <a:gd name="T13" fmla="*/ 0 h 263"/>
              <a:gd name="T14" fmla="*/ 0 w 210"/>
              <a:gd name="T15" fmla="*/ 0 h 263"/>
              <a:gd name="T16" fmla="*/ 0 w 210"/>
              <a:gd name="T17" fmla="*/ 0 h 263"/>
              <a:gd name="T18" fmla="*/ 0 w 210"/>
              <a:gd name="T19" fmla="*/ 0 h 263"/>
              <a:gd name="T20" fmla="*/ 0 w 210"/>
              <a:gd name="T21" fmla="*/ 0 h 263"/>
              <a:gd name="T22" fmla="*/ 0 w 210"/>
              <a:gd name="T23" fmla="*/ 0 h 263"/>
              <a:gd name="T24" fmla="*/ 0 w 210"/>
              <a:gd name="T25" fmla="*/ 0 h 263"/>
              <a:gd name="T26" fmla="*/ 0 w 210"/>
              <a:gd name="T27" fmla="*/ 0 h 263"/>
              <a:gd name="T28" fmla="*/ 0 w 210"/>
              <a:gd name="T29" fmla="*/ 0 h 263"/>
              <a:gd name="T30" fmla="*/ 0 w 210"/>
              <a:gd name="T31" fmla="*/ 0 h 263"/>
              <a:gd name="T32" fmla="*/ 0 w 210"/>
              <a:gd name="T33" fmla="*/ 0 h 263"/>
              <a:gd name="T34" fmla="*/ 0 w 210"/>
              <a:gd name="T35" fmla="*/ 0 h 263"/>
              <a:gd name="T36" fmla="*/ 0 w 210"/>
              <a:gd name="T37" fmla="*/ 0 h 263"/>
              <a:gd name="T38" fmla="*/ 0 w 210"/>
              <a:gd name="T39" fmla="*/ 0 h 263"/>
              <a:gd name="T40" fmla="*/ 0 w 210"/>
              <a:gd name="T41" fmla="*/ 0 h 263"/>
              <a:gd name="T42" fmla="*/ 0 w 210"/>
              <a:gd name="T43" fmla="*/ 0 h 26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0" h="263">
                <a:moveTo>
                  <a:pt x="0" y="231"/>
                </a:moveTo>
                <a:lnTo>
                  <a:pt x="30" y="216"/>
                </a:lnTo>
                <a:lnTo>
                  <a:pt x="60" y="231"/>
                </a:lnTo>
                <a:lnTo>
                  <a:pt x="75" y="262"/>
                </a:lnTo>
                <a:lnTo>
                  <a:pt x="105" y="231"/>
                </a:lnTo>
                <a:lnTo>
                  <a:pt x="134" y="231"/>
                </a:lnTo>
                <a:lnTo>
                  <a:pt x="179" y="231"/>
                </a:lnTo>
                <a:lnTo>
                  <a:pt x="194" y="216"/>
                </a:lnTo>
                <a:lnTo>
                  <a:pt x="194" y="108"/>
                </a:lnTo>
                <a:lnTo>
                  <a:pt x="179" y="92"/>
                </a:lnTo>
                <a:lnTo>
                  <a:pt x="179" y="46"/>
                </a:lnTo>
                <a:lnTo>
                  <a:pt x="209" y="46"/>
                </a:lnTo>
                <a:lnTo>
                  <a:pt x="149" y="0"/>
                </a:lnTo>
                <a:lnTo>
                  <a:pt x="149" y="46"/>
                </a:lnTo>
                <a:lnTo>
                  <a:pt x="75" y="46"/>
                </a:lnTo>
                <a:lnTo>
                  <a:pt x="75" y="92"/>
                </a:lnTo>
                <a:lnTo>
                  <a:pt x="60" y="92"/>
                </a:lnTo>
                <a:lnTo>
                  <a:pt x="60" y="123"/>
                </a:lnTo>
                <a:lnTo>
                  <a:pt x="0" y="123"/>
                </a:lnTo>
                <a:lnTo>
                  <a:pt x="0" y="139"/>
                </a:lnTo>
                <a:lnTo>
                  <a:pt x="0" y="200"/>
                </a:lnTo>
                <a:lnTo>
                  <a:pt x="0" y="23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2" name="Freeform 465"/>
          <p:cNvSpPr>
            <a:spLocks/>
          </p:cNvSpPr>
          <p:nvPr/>
        </p:nvSpPr>
        <p:spPr bwMode="auto">
          <a:xfrm>
            <a:off x="3963233" y="3721279"/>
            <a:ext cx="433224" cy="367609"/>
          </a:xfrm>
          <a:custGeom>
            <a:avLst/>
            <a:gdLst>
              <a:gd name="T0" fmla="*/ 0 w 299"/>
              <a:gd name="T1" fmla="*/ 0 h 293"/>
              <a:gd name="T2" fmla="*/ 0 w 299"/>
              <a:gd name="T3" fmla="*/ 0 h 293"/>
              <a:gd name="T4" fmla="*/ 0 w 299"/>
              <a:gd name="T5" fmla="*/ 0 h 293"/>
              <a:gd name="T6" fmla="*/ 0 w 299"/>
              <a:gd name="T7" fmla="*/ 0 h 293"/>
              <a:gd name="T8" fmla="*/ 0 w 299"/>
              <a:gd name="T9" fmla="*/ 0 h 293"/>
              <a:gd name="T10" fmla="*/ 0 w 299"/>
              <a:gd name="T11" fmla="*/ 0 h 293"/>
              <a:gd name="T12" fmla="*/ 0 w 299"/>
              <a:gd name="T13" fmla="*/ 0 h 293"/>
              <a:gd name="T14" fmla="*/ 0 w 299"/>
              <a:gd name="T15" fmla="*/ 0 h 293"/>
              <a:gd name="T16" fmla="*/ 0 w 299"/>
              <a:gd name="T17" fmla="*/ 0 h 293"/>
              <a:gd name="T18" fmla="*/ 0 w 299"/>
              <a:gd name="T19" fmla="*/ 0 h 293"/>
              <a:gd name="T20" fmla="*/ 0 w 299"/>
              <a:gd name="T21" fmla="*/ 0 h 293"/>
              <a:gd name="T22" fmla="*/ 0 w 299"/>
              <a:gd name="T23" fmla="*/ 0 h 293"/>
              <a:gd name="T24" fmla="*/ 0 w 299"/>
              <a:gd name="T25" fmla="*/ 0 h 293"/>
              <a:gd name="T26" fmla="*/ 0 w 299"/>
              <a:gd name="T27" fmla="*/ 0 h 293"/>
              <a:gd name="T28" fmla="*/ 0 w 299"/>
              <a:gd name="T29" fmla="*/ 0 h 293"/>
              <a:gd name="T30" fmla="*/ 0 w 299"/>
              <a:gd name="T31" fmla="*/ 0 h 293"/>
              <a:gd name="T32" fmla="*/ 0 w 299"/>
              <a:gd name="T33" fmla="*/ 0 h 293"/>
              <a:gd name="T34" fmla="*/ 0 w 299"/>
              <a:gd name="T35" fmla="*/ 0 h 293"/>
              <a:gd name="T36" fmla="*/ 0 w 299"/>
              <a:gd name="T37" fmla="*/ 0 h 293"/>
              <a:gd name="T38" fmla="*/ 0 w 299"/>
              <a:gd name="T39" fmla="*/ 0 h 293"/>
              <a:gd name="T40" fmla="*/ 0 w 299"/>
              <a:gd name="T41" fmla="*/ 0 h 293"/>
              <a:gd name="T42" fmla="*/ 0 w 299"/>
              <a:gd name="T43" fmla="*/ 0 h 293"/>
              <a:gd name="T44" fmla="*/ 0 w 299"/>
              <a:gd name="T45" fmla="*/ 0 h 293"/>
              <a:gd name="T46" fmla="*/ 0 w 299"/>
              <a:gd name="T47" fmla="*/ 0 h 29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99" h="293">
                <a:moveTo>
                  <a:pt x="119" y="61"/>
                </a:moveTo>
                <a:lnTo>
                  <a:pt x="119" y="169"/>
                </a:lnTo>
                <a:lnTo>
                  <a:pt x="104" y="184"/>
                </a:lnTo>
                <a:lnTo>
                  <a:pt x="60" y="184"/>
                </a:lnTo>
                <a:lnTo>
                  <a:pt x="30" y="184"/>
                </a:lnTo>
                <a:lnTo>
                  <a:pt x="0" y="215"/>
                </a:lnTo>
                <a:lnTo>
                  <a:pt x="15" y="261"/>
                </a:lnTo>
                <a:lnTo>
                  <a:pt x="45" y="261"/>
                </a:lnTo>
                <a:lnTo>
                  <a:pt x="75" y="292"/>
                </a:lnTo>
                <a:lnTo>
                  <a:pt x="104" y="277"/>
                </a:lnTo>
                <a:lnTo>
                  <a:pt x="119" y="292"/>
                </a:lnTo>
                <a:lnTo>
                  <a:pt x="149" y="246"/>
                </a:lnTo>
                <a:lnTo>
                  <a:pt x="164" y="246"/>
                </a:lnTo>
                <a:lnTo>
                  <a:pt x="179" y="231"/>
                </a:lnTo>
                <a:lnTo>
                  <a:pt x="224" y="200"/>
                </a:lnTo>
                <a:lnTo>
                  <a:pt x="283" y="200"/>
                </a:lnTo>
                <a:lnTo>
                  <a:pt x="298" y="184"/>
                </a:lnTo>
                <a:lnTo>
                  <a:pt x="298" y="123"/>
                </a:lnTo>
                <a:lnTo>
                  <a:pt x="268" y="123"/>
                </a:lnTo>
                <a:lnTo>
                  <a:pt x="268" y="108"/>
                </a:lnTo>
                <a:lnTo>
                  <a:pt x="134" y="0"/>
                </a:lnTo>
                <a:lnTo>
                  <a:pt x="104" y="0"/>
                </a:lnTo>
                <a:lnTo>
                  <a:pt x="104" y="46"/>
                </a:lnTo>
                <a:lnTo>
                  <a:pt x="119" y="6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3" name="Freeform 466"/>
          <p:cNvSpPr>
            <a:spLocks/>
          </p:cNvSpPr>
          <p:nvPr/>
        </p:nvSpPr>
        <p:spPr bwMode="auto">
          <a:xfrm>
            <a:off x="4134512" y="3972969"/>
            <a:ext cx="194783" cy="155654"/>
          </a:xfrm>
          <a:custGeom>
            <a:avLst/>
            <a:gdLst>
              <a:gd name="T0" fmla="*/ 0 w 136"/>
              <a:gd name="T1" fmla="*/ 0 h 124"/>
              <a:gd name="T2" fmla="*/ 0 w 136"/>
              <a:gd name="T3" fmla="*/ 0 h 124"/>
              <a:gd name="T4" fmla="*/ 0 w 136"/>
              <a:gd name="T5" fmla="*/ 0 h 124"/>
              <a:gd name="T6" fmla="*/ 0 w 136"/>
              <a:gd name="T7" fmla="*/ 0 h 124"/>
              <a:gd name="T8" fmla="*/ 0 w 136"/>
              <a:gd name="T9" fmla="*/ 0 h 124"/>
              <a:gd name="T10" fmla="*/ 0 w 136"/>
              <a:gd name="T11" fmla="*/ 0 h 124"/>
              <a:gd name="T12" fmla="*/ 0 w 136"/>
              <a:gd name="T13" fmla="*/ 0 h 124"/>
              <a:gd name="T14" fmla="*/ 0 w 136"/>
              <a:gd name="T15" fmla="*/ 0 h 124"/>
              <a:gd name="T16" fmla="*/ 0 w 136"/>
              <a:gd name="T17" fmla="*/ 0 h 124"/>
              <a:gd name="T18" fmla="*/ 0 w 136"/>
              <a:gd name="T19" fmla="*/ 0 h 124"/>
              <a:gd name="T20" fmla="*/ 0 w 136"/>
              <a:gd name="T21" fmla="*/ 0 h 124"/>
              <a:gd name="T22" fmla="*/ 0 w 136"/>
              <a:gd name="T23" fmla="*/ 0 h 124"/>
              <a:gd name="T24" fmla="*/ 0 w 136"/>
              <a:gd name="T25" fmla="*/ 0 h 124"/>
              <a:gd name="T26" fmla="*/ 0 w 136"/>
              <a:gd name="T27" fmla="*/ 0 h 1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36" h="124">
                <a:moveTo>
                  <a:pt x="105" y="0"/>
                </a:moveTo>
                <a:lnTo>
                  <a:pt x="60" y="31"/>
                </a:lnTo>
                <a:lnTo>
                  <a:pt x="45" y="46"/>
                </a:lnTo>
                <a:lnTo>
                  <a:pt x="30" y="46"/>
                </a:lnTo>
                <a:lnTo>
                  <a:pt x="0" y="92"/>
                </a:lnTo>
                <a:lnTo>
                  <a:pt x="15" y="123"/>
                </a:lnTo>
                <a:lnTo>
                  <a:pt x="45" y="123"/>
                </a:lnTo>
                <a:lnTo>
                  <a:pt x="45" y="92"/>
                </a:lnTo>
                <a:lnTo>
                  <a:pt x="105" y="77"/>
                </a:lnTo>
                <a:lnTo>
                  <a:pt x="120" y="92"/>
                </a:lnTo>
                <a:lnTo>
                  <a:pt x="135" y="77"/>
                </a:lnTo>
                <a:lnTo>
                  <a:pt x="135" y="62"/>
                </a:lnTo>
                <a:lnTo>
                  <a:pt x="120" y="46"/>
                </a:lnTo>
                <a:lnTo>
                  <a:pt x="10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4" name="Freeform 467"/>
          <p:cNvSpPr>
            <a:spLocks/>
          </p:cNvSpPr>
          <p:nvPr/>
        </p:nvSpPr>
        <p:spPr bwMode="auto">
          <a:xfrm>
            <a:off x="2865067" y="4201493"/>
            <a:ext cx="90675" cy="79483"/>
          </a:xfrm>
          <a:custGeom>
            <a:avLst/>
            <a:gdLst>
              <a:gd name="T0" fmla="*/ 0 w 60"/>
              <a:gd name="T1" fmla="*/ 0 h 62"/>
              <a:gd name="T2" fmla="*/ 0 w 60"/>
              <a:gd name="T3" fmla="*/ 0 h 62"/>
              <a:gd name="T4" fmla="*/ 0 w 60"/>
              <a:gd name="T5" fmla="*/ 0 h 62"/>
              <a:gd name="T6" fmla="*/ 0 w 60"/>
              <a:gd name="T7" fmla="*/ 0 h 62"/>
              <a:gd name="T8" fmla="*/ 0 w 60"/>
              <a:gd name="T9" fmla="*/ 0 h 62"/>
              <a:gd name="T10" fmla="*/ 0 w 60"/>
              <a:gd name="T11" fmla="*/ 0 h 62"/>
              <a:gd name="T12" fmla="*/ 0 w 60"/>
              <a:gd name="T13" fmla="*/ 0 h 62"/>
              <a:gd name="T14" fmla="*/ 0 w 60"/>
              <a:gd name="T15" fmla="*/ 0 h 6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0" h="62">
                <a:moveTo>
                  <a:pt x="15" y="0"/>
                </a:moveTo>
                <a:lnTo>
                  <a:pt x="0" y="15"/>
                </a:lnTo>
                <a:lnTo>
                  <a:pt x="15" y="31"/>
                </a:lnTo>
                <a:lnTo>
                  <a:pt x="15" y="61"/>
                </a:lnTo>
                <a:lnTo>
                  <a:pt x="30" y="61"/>
                </a:lnTo>
                <a:lnTo>
                  <a:pt x="59" y="15"/>
                </a:lnTo>
                <a:lnTo>
                  <a:pt x="30" y="0"/>
                </a:lnTo>
                <a:lnTo>
                  <a:pt x="1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5" name="Freeform 468"/>
          <p:cNvSpPr>
            <a:spLocks/>
          </p:cNvSpPr>
          <p:nvPr/>
        </p:nvSpPr>
        <p:spPr bwMode="auto">
          <a:xfrm>
            <a:off x="3704645" y="3972969"/>
            <a:ext cx="26866" cy="39742"/>
          </a:xfrm>
          <a:custGeom>
            <a:avLst/>
            <a:gdLst>
              <a:gd name="T0" fmla="*/ 0 w 17"/>
              <a:gd name="T1" fmla="*/ 0 h 32"/>
              <a:gd name="T2" fmla="*/ 0 w 17"/>
              <a:gd name="T3" fmla="*/ 0 h 32"/>
              <a:gd name="T4" fmla="*/ 0 w 17"/>
              <a:gd name="T5" fmla="*/ 0 h 32"/>
              <a:gd name="T6" fmla="*/ 0 w 17"/>
              <a:gd name="T7" fmla="*/ 0 h 32"/>
              <a:gd name="T8" fmla="*/ 0 w 17"/>
              <a:gd name="T9" fmla="*/ 0 h 32"/>
              <a:gd name="T10" fmla="*/ 0 w 17"/>
              <a:gd name="T11" fmla="*/ 0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" h="32">
                <a:moveTo>
                  <a:pt x="0" y="0"/>
                </a:moveTo>
                <a:lnTo>
                  <a:pt x="0" y="16"/>
                </a:lnTo>
                <a:lnTo>
                  <a:pt x="16" y="16"/>
                </a:lnTo>
                <a:lnTo>
                  <a:pt x="0" y="31"/>
                </a:lnTo>
                <a:lnTo>
                  <a:pt x="0" y="1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6" name="Freeform 469"/>
          <p:cNvSpPr>
            <a:spLocks/>
          </p:cNvSpPr>
          <p:nvPr/>
        </p:nvSpPr>
        <p:spPr bwMode="auto">
          <a:xfrm>
            <a:off x="5037900" y="4396879"/>
            <a:ext cx="47017" cy="39742"/>
          </a:xfrm>
          <a:custGeom>
            <a:avLst/>
            <a:gdLst>
              <a:gd name="T0" fmla="*/ 0 w 32"/>
              <a:gd name="T1" fmla="*/ 0 h 32"/>
              <a:gd name="T2" fmla="*/ 0 w 32"/>
              <a:gd name="T3" fmla="*/ 0 h 32"/>
              <a:gd name="T4" fmla="*/ 0 w 32"/>
              <a:gd name="T5" fmla="*/ 0 h 32"/>
              <a:gd name="T6" fmla="*/ 0 w 32"/>
              <a:gd name="T7" fmla="*/ 0 h 32"/>
              <a:gd name="T8" fmla="*/ 0 w 32"/>
              <a:gd name="T9" fmla="*/ 0 h 32"/>
              <a:gd name="T10" fmla="*/ 0 w 32"/>
              <a:gd name="T11" fmla="*/ 0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" h="32">
                <a:moveTo>
                  <a:pt x="0" y="16"/>
                </a:moveTo>
                <a:lnTo>
                  <a:pt x="0" y="31"/>
                </a:lnTo>
                <a:lnTo>
                  <a:pt x="16" y="31"/>
                </a:lnTo>
                <a:lnTo>
                  <a:pt x="31" y="16"/>
                </a:lnTo>
                <a:lnTo>
                  <a:pt x="16" y="0"/>
                </a:lnTo>
                <a:lnTo>
                  <a:pt x="0" y="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7" name="Freeform 470"/>
          <p:cNvSpPr>
            <a:spLocks/>
          </p:cNvSpPr>
          <p:nvPr/>
        </p:nvSpPr>
        <p:spPr bwMode="auto">
          <a:xfrm>
            <a:off x="4826322" y="4529351"/>
            <a:ext cx="298890" cy="251696"/>
          </a:xfrm>
          <a:custGeom>
            <a:avLst/>
            <a:gdLst>
              <a:gd name="T0" fmla="*/ 0 w 209"/>
              <a:gd name="T1" fmla="*/ 0 h 202"/>
              <a:gd name="T2" fmla="*/ 0 w 209"/>
              <a:gd name="T3" fmla="*/ 0 h 202"/>
              <a:gd name="T4" fmla="*/ 0 w 209"/>
              <a:gd name="T5" fmla="*/ 0 h 202"/>
              <a:gd name="T6" fmla="*/ 0 w 209"/>
              <a:gd name="T7" fmla="*/ 0 h 202"/>
              <a:gd name="T8" fmla="*/ 0 w 209"/>
              <a:gd name="T9" fmla="*/ 0 h 202"/>
              <a:gd name="T10" fmla="*/ 0 w 209"/>
              <a:gd name="T11" fmla="*/ 0 h 202"/>
              <a:gd name="T12" fmla="*/ 0 w 209"/>
              <a:gd name="T13" fmla="*/ 0 h 202"/>
              <a:gd name="T14" fmla="*/ 0 w 209"/>
              <a:gd name="T15" fmla="*/ 0 h 202"/>
              <a:gd name="T16" fmla="*/ 0 w 209"/>
              <a:gd name="T17" fmla="*/ 0 h 202"/>
              <a:gd name="T18" fmla="*/ 0 w 209"/>
              <a:gd name="T19" fmla="*/ 0 h 202"/>
              <a:gd name="T20" fmla="*/ 0 w 209"/>
              <a:gd name="T21" fmla="*/ 0 h 202"/>
              <a:gd name="T22" fmla="*/ 0 w 209"/>
              <a:gd name="T23" fmla="*/ 0 h 202"/>
              <a:gd name="T24" fmla="*/ 0 w 209"/>
              <a:gd name="T25" fmla="*/ 0 h 202"/>
              <a:gd name="T26" fmla="*/ 0 w 209"/>
              <a:gd name="T27" fmla="*/ 0 h 202"/>
              <a:gd name="T28" fmla="*/ 0 w 209"/>
              <a:gd name="T29" fmla="*/ 0 h 202"/>
              <a:gd name="T30" fmla="*/ 0 w 209"/>
              <a:gd name="T31" fmla="*/ 0 h 202"/>
              <a:gd name="T32" fmla="*/ 0 w 209"/>
              <a:gd name="T33" fmla="*/ 0 h 202"/>
              <a:gd name="T34" fmla="*/ 0 w 209"/>
              <a:gd name="T35" fmla="*/ 0 h 202"/>
              <a:gd name="T36" fmla="*/ 0 w 209"/>
              <a:gd name="T37" fmla="*/ 0 h 202"/>
              <a:gd name="T38" fmla="*/ 0 w 209"/>
              <a:gd name="T39" fmla="*/ 0 h 202"/>
              <a:gd name="T40" fmla="*/ 0 w 209"/>
              <a:gd name="T41" fmla="*/ 0 h 202"/>
              <a:gd name="T42" fmla="*/ 0 w 209"/>
              <a:gd name="T43" fmla="*/ 0 h 202"/>
              <a:gd name="T44" fmla="*/ 0 w 209"/>
              <a:gd name="T45" fmla="*/ 0 h 202"/>
              <a:gd name="T46" fmla="*/ 0 w 209"/>
              <a:gd name="T47" fmla="*/ 0 h 202"/>
              <a:gd name="T48" fmla="*/ 0 w 209"/>
              <a:gd name="T49" fmla="*/ 0 h 202"/>
              <a:gd name="T50" fmla="*/ 0 w 209"/>
              <a:gd name="T51" fmla="*/ 0 h 20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09" h="202">
                <a:moveTo>
                  <a:pt x="45" y="62"/>
                </a:moveTo>
                <a:lnTo>
                  <a:pt x="45" y="93"/>
                </a:lnTo>
                <a:lnTo>
                  <a:pt x="15" y="93"/>
                </a:lnTo>
                <a:lnTo>
                  <a:pt x="0" y="170"/>
                </a:lnTo>
                <a:lnTo>
                  <a:pt x="30" y="186"/>
                </a:lnTo>
                <a:lnTo>
                  <a:pt x="59" y="186"/>
                </a:lnTo>
                <a:lnTo>
                  <a:pt x="59" y="201"/>
                </a:lnTo>
                <a:lnTo>
                  <a:pt x="89" y="201"/>
                </a:lnTo>
                <a:lnTo>
                  <a:pt x="119" y="170"/>
                </a:lnTo>
                <a:lnTo>
                  <a:pt x="134" y="170"/>
                </a:lnTo>
                <a:lnTo>
                  <a:pt x="134" y="139"/>
                </a:lnTo>
                <a:lnTo>
                  <a:pt x="163" y="155"/>
                </a:lnTo>
                <a:lnTo>
                  <a:pt x="208" y="124"/>
                </a:lnTo>
                <a:lnTo>
                  <a:pt x="193" y="124"/>
                </a:lnTo>
                <a:lnTo>
                  <a:pt x="208" y="93"/>
                </a:lnTo>
                <a:lnTo>
                  <a:pt x="208" y="62"/>
                </a:lnTo>
                <a:lnTo>
                  <a:pt x="208" y="31"/>
                </a:lnTo>
                <a:lnTo>
                  <a:pt x="178" y="0"/>
                </a:lnTo>
                <a:lnTo>
                  <a:pt x="134" y="15"/>
                </a:lnTo>
                <a:lnTo>
                  <a:pt x="134" y="46"/>
                </a:lnTo>
                <a:lnTo>
                  <a:pt x="119" y="62"/>
                </a:lnTo>
                <a:lnTo>
                  <a:pt x="149" y="77"/>
                </a:lnTo>
                <a:lnTo>
                  <a:pt x="149" y="108"/>
                </a:lnTo>
                <a:lnTo>
                  <a:pt x="134" y="108"/>
                </a:lnTo>
                <a:lnTo>
                  <a:pt x="104" y="77"/>
                </a:lnTo>
                <a:lnTo>
                  <a:pt x="45" y="6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8" name="Freeform 471"/>
          <p:cNvSpPr>
            <a:spLocks/>
          </p:cNvSpPr>
          <p:nvPr/>
        </p:nvSpPr>
        <p:spPr bwMode="auto">
          <a:xfrm>
            <a:off x="4587886" y="4473060"/>
            <a:ext cx="302249" cy="307997"/>
          </a:xfrm>
          <a:custGeom>
            <a:avLst/>
            <a:gdLst>
              <a:gd name="T0" fmla="*/ 0 w 209"/>
              <a:gd name="T1" fmla="*/ 0 h 248"/>
              <a:gd name="T2" fmla="*/ 0 w 209"/>
              <a:gd name="T3" fmla="*/ 0 h 248"/>
              <a:gd name="T4" fmla="*/ 0 w 209"/>
              <a:gd name="T5" fmla="*/ 0 h 248"/>
              <a:gd name="T6" fmla="*/ 0 w 209"/>
              <a:gd name="T7" fmla="*/ 0 h 248"/>
              <a:gd name="T8" fmla="*/ 0 w 209"/>
              <a:gd name="T9" fmla="*/ 0 h 248"/>
              <a:gd name="T10" fmla="*/ 0 w 209"/>
              <a:gd name="T11" fmla="*/ 0 h 248"/>
              <a:gd name="T12" fmla="*/ 0 w 209"/>
              <a:gd name="T13" fmla="*/ 0 h 248"/>
              <a:gd name="T14" fmla="*/ 0 w 209"/>
              <a:gd name="T15" fmla="*/ 0 h 248"/>
              <a:gd name="T16" fmla="*/ 0 w 209"/>
              <a:gd name="T17" fmla="*/ 0 h 248"/>
              <a:gd name="T18" fmla="*/ 0 w 209"/>
              <a:gd name="T19" fmla="*/ 0 h 248"/>
              <a:gd name="T20" fmla="*/ 0 w 209"/>
              <a:gd name="T21" fmla="*/ 0 h 248"/>
              <a:gd name="T22" fmla="*/ 0 w 209"/>
              <a:gd name="T23" fmla="*/ 0 h 248"/>
              <a:gd name="T24" fmla="*/ 0 w 209"/>
              <a:gd name="T25" fmla="*/ 0 h 248"/>
              <a:gd name="T26" fmla="*/ 0 w 209"/>
              <a:gd name="T27" fmla="*/ 0 h 248"/>
              <a:gd name="T28" fmla="*/ 0 w 209"/>
              <a:gd name="T29" fmla="*/ 0 h 248"/>
              <a:gd name="T30" fmla="*/ 0 w 209"/>
              <a:gd name="T31" fmla="*/ 0 h 248"/>
              <a:gd name="T32" fmla="*/ 0 w 209"/>
              <a:gd name="T33" fmla="*/ 0 h 248"/>
              <a:gd name="T34" fmla="*/ 0 w 209"/>
              <a:gd name="T35" fmla="*/ 0 h 248"/>
              <a:gd name="T36" fmla="*/ 0 w 209"/>
              <a:gd name="T37" fmla="*/ 0 h 248"/>
              <a:gd name="T38" fmla="*/ 0 w 209"/>
              <a:gd name="T39" fmla="*/ 0 h 248"/>
              <a:gd name="T40" fmla="*/ 0 w 209"/>
              <a:gd name="T41" fmla="*/ 0 h 248"/>
              <a:gd name="T42" fmla="*/ 0 w 209"/>
              <a:gd name="T43" fmla="*/ 0 h 248"/>
              <a:gd name="T44" fmla="*/ 0 w 209"/>
              <a:gd name="T45" fmla="*/ 0 h 248"/>
              <a:gd name="T46" fmla="*/ 0 w 209"/>
              <a:gd name="T47" fmla="*/ 0 h 248"/>
              <a:gd name="T48" fmla="*/ 0 w 209"/>
              <a:gd name="T49" fmla="*/ 0 h 24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09" h="248">
                <a:moveTo>
                  <a:pt x="0" y="216"/>
                </a:moveTo>
                <a:lnTo>
                  <a:pt x="15" y="216"/>
                </a:lnTo>
                <a:lnTo>
                  <a:pt x="30" y="232"/>
                </a:lnTo>
                <a:lnTo>
                  <a:pt x="104" y="232"/>
                </a:lnTo>
                <a:lnTo>
                  <a:pt x="163" y="247"/>
                </a:lnTo>
                <a:lnTo>
                  <a:pt x="193" y="232"/>
                </a:lnTo>
                <a:lnTo>
                  <a:pt x="163" y="216"/>
                </a:lnTo>
                <a:lnTo>
                  <a:pt x="178" y="139"/>
                </a:lnTo>
                <a:lnTo>
                  <a:pt x="208" y="139"/>
                </a:lnTo>
                <a:lnTo>
                  <a:pt x="208" y="108"/>
                </a:lnTo>
                <a:lnTo>
                  <a:pt x="178" y="108"/>
                </a:lnTo>
                <a:lnTo>
                  <a:pt x="163" y="31"/>
                </a:lnTo>
                <a:lnTo>
                  <a:pt x="134" y="31"/>
                </a:lnTo>
                <a:lnTo>
                  <a:pt x="134" y="46"/>
                </a:lnTo>
                <a:lnTo>
                  <a:pt x="89" y="46"/>
                </a:lnTo>
                <a:lnTo>
                  <a:pt x="89" y="15"/>
                </a:lnTo>
                <a:lnTo>
                  <a:pt x="74" y="0"/>
                </a:lnTo>
                <a:lnTo>
                  <a:pt x="15" y="15"/>
                </a:lnTo>
                <a:lnTo>
                  <a:pt x="30" y="46"/>
                </a:lnTo>
                <a:lnTo>
                  <a:pt x="15" y="62"/>
                </a:lnTo>
                <a:lnTo>
                  <a:pt x="30" y="108"/>
                </a:lnTo>
                <a:lnTo>
                  <a:pt x="30" y="124"/>
                </a:lnTo>
                <a:lnTo>
                  <a:pt x="15" y="139"/>
                </a:lnTo>
                <a:lnTo>
                  <a:pt x="0" y="170"/>
                </a:lnTo>
                <a:lnTo>
                  <a:pt x="0" y="2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9" name="Freeform 472"/>
          <p:cNvSpPr>
            <a:spLocks/>
          </p:cNvSpPr>
          <p:nvPr/>
        </p:nvSpPr>
        <p:spPr bwMode="auto">
          <a:xfrm>
            <a:off x="5101710" y="4565790"/>
            <a:ext cx="90675" cy="215267"/>
          </a:xfrm>
          <a:custGeom>
            <a:avLst/>
            <a:gdLst>
              <a:gd name="T0" fmla="*/ 0 w 62"/>
              <a:gd name="T1" fmla="*/ 0 h 171"/>
              <a:gd name="T2" fmla="*/ 0 w 62"/>
              <a:gd name="T3" fmla="*/ 0 h 171"/>
              <a:gd name="T4" fmla="*/ 0 w 62"/>
              <a:gd name="T5" fmla="*/ 0 h 171"/>
              <a:gd name="T6" fmla="*/ 0 w 62"/>
              <a:gd name="T7" fmla="*/ 0 h 171"/>
              <a:gd name="T8" fmla="*/ 0 w 62"/>
              <a:gd name="T9" fmla="*/ 0 h 171"/>
              <a:gd name="T10" fmla="*/ 0 w 62"/>
              <a:gd name="T11" fmla="*/ 0 h 171"/>
              <a:gd name="T12" fmla="*/ 0 w 62"/>
              <a:gd name="T13" fmla="*/ 0 h 171"/>
              <a:gd name="T14" fmla="*/ 0 w 62"/>
              <a:gd name="T15" fmla="*/ 0 h 171"/>
              <a:gd name="T16" fmla="*/ 0 w 62"/>
              <a:gd name="T17" fmla="*/ 0 h 171"/>
              <a:gd name="T18" fmla="*/ 0 w 62"/>
              <a:gd name="T19" fmla="*/ 0 h 171"/>
              <a:gd name="T20" fmla="*/ 0 w 62"/>
              <a:gd name="T21" fmla="*/ 0 h 171"/>
              <a:gd name="T22" fmla="*/ 0 w 62"/>
              <a:gd name="T23" fmla="*/ 0 h 171"/>
              <a:gd name="T24" fmla="*/ 0 w 62"/>
              <a:gd name="T25" fmla="*/ 0 h 171"/>
              <a:gd name="T26" fmla="*/ 0 w 62"/>
              <a:gd name="T27" fmla="*/ 0 h 171"/>
              <a:gd name="T28" fmla="*/ 0 w 62"/>
              <a:gd name="T29" fmla="*/ 0 h 171"/>
              <a:gd name="T30" fmla="*/ 0 w 62"/>
              <a:gd name="T31" fmla="*/ 0 h 17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62" h="171">
                <a:moveTo>
                  <a:pt x="15" y="0"/>
                </a:moveTo>
                <a:lnTo>
                  <a:pt x="15" y="31"/>
                </a:lnTo>
                <a:lnTo>
                  <a:pt x="15" y="62"/>
                </a:lnTo>
                <a:lnTo>
                  <a:pt x="0" y="93"/>
                </a:lnTo>
                <a:lnTo>
                  <a:pt x="15" y="93"/>
                </a:lnTo>
                <a:lnTo>
                  <a:pt x="31" y="108"/>
                </a:lnTo>
                <a:lnTo>
                  <a:pt x="31" y="139"/>
                </a:lnTo>
                <a:lnTo>
                  <a:pt x="46" y="170"/>
                </a:lnTo>
                <a:lnTo>
                  <a:pt x="46" y="155"/>
                </a:lnTo>
                <a:lnTo>
                  <a:pt x="61" y="139"/>
                </a:lnTo>
                <a:lnTo>
                  <a:pt x="61" y="93"/>
                </a:lnTo>
                <a:lnTo>
                  <a:pt x="46" y="93"/>
                </a:lnTo>
                <a:lnTo>
                  <a:pt x="31" y="62"/>
                </a:lnTo>
                <a:lnTo>
                  <a:pt x="31" y="31"/>
                </a:lnTo>
                <a:lnTo>
                  <a:pt x="31" y="15"/>
                </a:lnTo>
                <a:lnTo>
                  <a:pt x="1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0" name="Freeform 473"/>
          <p:cNvSpPr>
            <a:spLocks/>
          </p:cNvSpPr>
          <p:nvPr/>
        </p:nvSpPr>
        <p:spPr bwMode="auto">
          <a:xfrm>
            <a:off x="4587881" y="4221354"/>
            <a:ext cx="497032" cy="447092"/>
          </a:xfrm>
          <a:custGeom>
            <a:avLst/>
            <a:gdLst>
              <a:gd name="T0" fmla="*/ 0 w 344"/>
              <a:gd name="T1" fmla="*/ 0 h 354"/>
              <a:gd name="T2" fmla="*/ 0 w 344"/>
              <a:gd name="T3" fmla="*/ 0 h 354"/>
              <a:gd name="T4" fmla="*/ 0 w 344"/>
              <a:gd name="T5" fmla="*/ 0 h 354"/>
              <a:gd name="T6" fmla="*/ 0 w 344"/>
              <a:gd name="T7" fmla="*/ 0 h 354"/>
              <a:gd name="T8" fmla="*/ 0 w 344"/>
              <a:gd name="T9" fmla="*/ 0 h 354"/>
              <a:gd name="T10" fmla="*/ 0 w 344"/>
              <a:gd name="T11" fmla="*/ 0 h 354"/>
              <a:gd name="T12" fmla="*/ 0 w 344"/>
              <a:gd name="T13" fmla="*/ 0 h 354"/>
              <a:gd name="T14" fmla="*/ 0 w 344"/>
              <a:gd name="T15" fmla="*/ 0 h 354"/>
              <a:gd name="T16" fmla="*/ 0 w 344"/>
              <a:gd name="T17" fmla="*/ 0 h 354"/>
              <a:gd name="T18" fmla="*/ 0 w 344"/>
              <a:gd name="T19" fmla="*/ 0 h 354"/>
              <a:gd name="T20" fmla="*/ 0 w 344"/>
              <a:gd name="T21" fmla="*/ 0 h 354"/>
              <a:gd name="T22" fmla="*/ 0 w 344"/>
              <a:gd name="T23" fmla="*/ 0 h 354"/>
              <a:gd name="T24" fmla="*/ 0 w 344"/>
              <a:gd name="T25" fmla="*/ 0 h 354"/>
              <a:gd name="T26" fmla="*/ 0 w 344"/>
              <a:gd name="T27" fmla="*/ 0 h 354"/>
              <a:gd name="T28" fmla="*/ 0 w 344"/>
              <a:gd name="T29" fmla="*/ 0 h 354"/>
              <a:gd name="T30" fmla="*/ 0 w 344"/>
              <a:gd name="T31" fmla="*/ 0 h 354"/>
              <a:gd name="T32" fmla="*/ 0 w 344"/>
              <a:gd name="T33" fmla="*/ 0 h 354"/>
              <a:gd name="T34" fmla="*/ 0 w 344"/>
              <a:gd name="T35" fmla="*/ 0 h 354"/>
              <a:gd name="T36" fmla="*/ 0 w 344"/>
              <a:gd name="T37" fmla="*/ 0 h 354"/>
              <a:gd name="T38" fmla="*/ 0 w 344"/>
              <a:gd name="T39" fmla="*/ 0 h 354"/>
              <a:gd name="T40" fmla="*/ 0 w 344"/>
              <a:gd name="T41" fmla="*/ 0 h 354"/>
              <a:gd name="T42" fmla="*/ 0 w 344"/>
              <a:gd name="T43" fmla="*/ 0 h 354"/>
              <a:gd name="T44" fmla="*/ 0 w 344"/>
              <a:gd name="T45" fmla="*/ 0 h 354"/>
              <a:gd name="T46" fmla="*/ 0 w 344"/>
              <a:gd name="T47" fmla="*/ 0 h 354"/>
              <a:gd name="T48" fmla="*/ 0 w 344"/>
              <a:gd name="T49" fmla="*/ 0 h 354"/>
              <a:gd name="T50" fmla="*/ 0 w 344"/>
              <a:gd name="T51" fmla="*/ 0 h 354"/>
              <a:gd name="T52" fmla="*/ 0 w 344"/>
              <a:gd name="T53" fmla="*/ 0 h 354"/>
              <a:gd name="T54" fmla="*/ 0 w 344"/>
              <a:gd name="T55" fmla="*/ 0 h 354"/>
              <a:gd name="T56" fmla="*/ 0 w 344"/>
              <a:gd name="T57" fmla="*/ 0 h 354"/>
              <a:gd name="T58" fmla="*/ 0 w 344"/>
              <a:gd name="T59" fmla="*/ 0 h 354"/>
              <a:gd name="T60" fmla="*/ 0 w 344"/>
              <a:gd name="T61" fmla="*/ 0 h 354"/>
              <a:gd name="T62" fmla="*/ 0 w 344"/>
              <a:gd name="T63" fmla="*/ 0 h 354"/>
              <a:gd name="T64" fmla="*/ 0 w 344"/>
              <a:gd name="T65" fmla="*/ 0 h 354"/>
              <a:gd name="T66" fmla="*/ 0 w 344"/>
              <a:gd name="T67" fmla="*/ 0 h 354"/>
              <a:gd name="T68" fmla="*/ 0 w 344"/>
              <a:gd name="T69" fmla="*/ 0 h 354"/>
              <a:gd name="T70" fmla="*/ 0 w 344"/>
              <a:gd name="T71" fmla="*/ 0 h 354"/>
              <a:gd name="T72" fmla="*/ 0 w 344"/>
              <a:gd name="T73" fmla="*/ 0 h 354"/>
              <a:gd name="T74" fmla="*/ 0 w 344"/>
              <a:gd name="T75" fmla="*/ 0 h 354"/>
              <a:gd name="T76" fmla="*/ 0 w 344"/>
              <a:gd name="T77" fmla="*/ 0 h 354"/>
              <a:gd name="T78" fmla="*/ 0 w 344"/>
              <a:gd name="T79" fmla="*/ 0 h 354"/>
              <a:gd name="T80" fmla="*/ 0 w 344"/>
              <a:gd name="T81" fmla="*/ 0 h 354"/>
              <a:gd name="T82" fmla="*/ 0 w 344"/>
              <a:gd name="T83" fmla="*/ 0 h 354"/>
              <a:gd name="T84" fmla="*/ 0 w 344"/>
              <a:gd name="T85" fmla="*/ 0 h 354"/>
              <a:gd name="T86" fmla="*/ 0 w 344"/>
              <a:gd name="T87" fmla="*/ 0 h 35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44" h="354">
                <a:moveTo>
                  <a:pt x="164" y="230"/>
                </a:moveTo>
                <a:lnTo>
                  <a:pt x="179" y="307"/>
                </a:lnTo>
                <a:lnTo>
                  <a:pt x="209" y="307"/>
                </a:lnTo>
                <a:lnTo>
                  <a:pt x="268" y="322"/>
                </a:lnTo>
                <a:lnTo>
                  <a:pt x="298" y="353"/>
                </a:lnTo>
                <a:lnTo>
                  <a:pt x="313" y="353"/>
                </a:lnTo>
                <a:lnTo>
                  <a:pt x="313" y="322"/>
                </a:lnTo>
                <a:lnTo>
                  <a:pt x="283" y="307"/>
                </a:lnTo>
                <a:lnTo>
                  <a:pt x="298" y="292"/>
                </a:lnTo>
                <a:lnTo>
                  <a:pt x="298" y="261"/>
                </a:lnTo>
                <a:lnTo>
                  <a:pt x="343" y="246"/>
                </a:lnTo>
                <a:lnTo>
                  <a:pt x="328" y="230"/>
                </a:lnTo>
                <a:lnTo>
                  <a:pt x="313" y="215"/>
                </a:lnTo>
                <a:lnTo>
                  <a:pt x="298" y="169"/>
                </a:lnTo>
                <a:lnTo>
                  <a:pt x="313" y="169"/>
                </a:lnTo>
                <a:lnTo>
                  <a:pt x="313" y="153"/>
                </a:lnTo>
                <a:lnTo>
                  <a:pt x="313" y="107"/>
                </a:lnTo>
                <a:lnTo>
                  <a:pt x="313" y="77"/>
                </a:lnTo>
                <a:lnTo>
                  <a:pt x="328" y="77"/>
                </a:lnTo>
                <a:lnTo>
                  <a:pt x="343" y="61"/>
                </a:lnTo>
                <a:lnTo>
                  <a:pt x="328" y="31"/>
                </a:lnTo>
                <a:lnTo>
                  <a:pt x="313" y="15"/>
                </a:lnTo>
                <a:lnTo>
                  <a:pt x="283" y="15"/>
                </a:lnTo>
                <a:lnTo>
                  <a:pt x="268" y="0"/>
                </a:lnTo>
                <a:lnTo>
                  <a:pt x="239" y="0"/>
                </a:lnTo>
                <a:lnTo>
                  <a:pt x="194" y="0"/>
                </a:lnTo>
                <a:lnTo>
                  <a:pt x="179" y="15"/>
                </a:lnTo>
                <a:lnTo>
                  <a:pt x="134" y="0"/>
                </a:lnTo>
                <a:lnTo>
                  <a:pt x="119" y="0"/>
                </a:lnTo>
                <a:lnTo>
                  <a:pt x="104" y="31"/>
                </a:lnTo>
                <a:lnTo>
                  <a:pt x="104" y="61"/>
                </a:lnTo>
                <a:lnTo>
                  <a:pt x="104" y="107"/>
                </a:lnTo>
                <a:lnTo>
                  <a:pt x="75" y="123"/>
                </a:lnTo>
                <a:lnTo>
                  <a:pt x="60" y="169"/>
                </a:lnTo>
                <a:lnTo>
                  <a:pt x="45" y="184"/>
                </a:lnTo>
                <a:lnTo>
                  <a:pt x="15" y="184"/>
                </a:lnTo>
                <a:lnTo>
                  <a:pt x="0" y="200"/>
                </a:lnTo>
                <a:lnTo>
                  <a:pt x="15" y="215"/>
                </a:lnTo>
                <a:lnTo>
                  <a:pt x="75" y="200"/>
                </a:lnTo>
                <a:lnTo>
                  <a:pt x="89" y="215"/>
                </a:lnTo>
                <a:lnTo>
                  <a:pt x="89" y="246"/>
                </a:lnTo>
                <a:lnTo>
                  <a:pt x="134" y="246"/>
                </a:lnTo>
                <a:lnTo>
                  <a:pt x="134" y="230"/>
                </a:lnTo>
                <a:lnTo>
                  <a:pt x="164" y="23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1" name="Freeform 474"/>
          <p:cNvSpPr>
            <a:spLocks/>
          </p:cNvSpPr>
          <p:nvPr/>
        </p:nvSpPr>
        <p:spPr bwMode="auto">
          <a:xfrm>
            <a:off x="4587884" y="4453189"/>
            <a:ext cx="23508" cy="23183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0 w 17"/>
              <a:gd name="T5" fmla="*/ 0 h 17"/>
              <a:gd name="T6" fmla="*/ 0 w 17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16" y="0"/>
                </a:lnTo>
                <a:lnTo>
                  <a:pt x="0" y="0"/>
                </a:lnTo>
                <a:lnTo>
                  <a:pt x="0" y="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" name="Freeform 475"/>
          <p:cNvSpPr>
            <a:spLocks/>
          </p:cNvSpPr>
          <p:nvPr/>
        </p:nvSpPr>
        <p:spPr bwMode="auto">
          <a:xfrm>
            <a:off x="2371393" y="4201493"/>
            <a:ext cx="1010855" cy="983603"/>
          </a:xfrm>
          <a:custGeom>
            <a:avLst/>
            <a:gdLst>
              <a:gd name="T0" fmla="*/ 0 w 702"/>
              <a:gd name="T1" fmla="*/ 0 h 784"/>
              <a:gd name="T2" fmla="*/ 0 w 702"/>
              <a:gd name="T3" fmla="*/ 0 h 784"/>
              <a:gd name="T4" fmla="*/ 0 w 702"/>
              <a:gd name="T5" fmla="*/ 0 h 784"/>
              <a:gd name="T6" fmla="*/ 0 w 702"/>
              <a:gd name="T7" fmla="*/ 0 h 784"/>
              <a:gd name="T8" fmla="*/ 0 w 702"/>
              <a:gd name="T9" fmla="*/ 0 h 784"/>
              <a:gd name="T10" fmla="*/ 0 w 702"/>
              <a:gd name="T11" fmla="*/ 0 h 784"/>
              <a:gd name="T12" fmla="*/ 0 w 702"/>
              <a:gd name="T13" fmla="*/ 0 h 784"/>
              <a:gd name="T14" fmla="*/ 0 w 702"/>
              <a:gd name="T15" fmla="*/ 0 h 784"/>
              <a:gd name="T16" fmla="*/ 0 w 702"/>
              <a:gd name="T17" fmla="*/ 0 h 784"/>
              <a:gd name="T18" fmla="*/ 0 w 702"/>
              <a:gd name="T19" fmla="*/ 0 h 784"/>
              <a:gd name="T20" fmla="*/ 0 w 702"/>
              <a:gd name="T21" fmla="*/ 0 h 784"/>
              <a:gd name="T22" fmla="*/ 0 w 702"/>
              <a:gd name="T23" fmla="*/ 0 h 784"/>
              <a:gd name="T24" fmla="*/ 0 w 702"/>
              <a:gd name="T25" fmla="*/ 0 h 784"/>
              <a:gd name="T26" fmla="*/ 0 w 702"/>
              <a:gd name="T27" fmla="*/ 0 h 784"/>
              <a:gd name="T28" fmla="*/ 0 w 702"/>
              <a:gd name="T29" fmla="*/ 0 h 784"/>
              <a:gd name="T30" fmla="*/ 0 w 702"/>
              <a:gd name="T31" fmla="*/ 0 h 784"/>
              <a:gd name="T32" fmla="*/ 0 w 702"/>
              <a:gd name="T33" fmla="*/ 0 h 784"/>
              <a:gd name="T34" fmla="*/ 0 w 702"/>
              <a:gd name="T35" fmla="*/ 0 h 784"/>
              <a:gd name="T36" fmla="*/ 0 w 702"/>
              <a:gd name="T37" fmla="*/ 0 h 784"/>
              <a:gd name="T38" fmla="*/ 0 w 702"/>
              <a:gd name="T39" fmla="*/ 0 h 784"/>
              <a:gd name="T40" fmla="*/ 0 w 702"/>
              <a:gd name="T41" fmla="*/ 0 h 784"/>
              <a:gd name="T42" fmla="*/ 0 w 702"/>
              <a:gd name="T43" fmla="*/ 0 h 784"/>
              <a:gd name="T44" fmla="*/ 0 w 702"/>
              <a:gd name="T45" fmla="*/ 0 h 784"/>
              <a:gd name="T46" fmla="*/ 0 w 702"/>
              <a:gd name="T47" fmla="*/ 0 h 784"/>
              <a:gd name="T48" fmla="*/ 0 w 702"/>
              <a:gd name="T49" fmla="*/ 0 h 784"/>
              <a:gd name="T50" fmla="*/ 0 w 702"/>
              <a:gd name="T51" fmla="*/ 0 h 784"/>
              <a:gd name="T52" fmla="*/ 0 w 702"/>
              <a:gd name="T53" fmla="*/ 0 h 784"/>
              <a:gd name="T54" fmla="*/ 0 w 702"/>
              <a:gd name="T55" fmla="*/ 0 h 784"/>
              <a:gd name="T56" fmla="*/ 0 w 702"/>
              <a:gd name="T57" fmla="*/ 0 h 784"/>
              <a:gd name="T58" fmla="*/ 0 w 702"/>
              <a:gd name="T59" fmla="*/ 0 h 784"/>
              <a:gd name="T60" fmla="*/ 0 w 702"/>
              <a:gd name="T61" fmla="*/ 0 h 784"/>
              <a:gd name="T62" fmla="*/ 0 w 702"/>
              <a:gd name="T63" fmla="*/ 0 h 784"/>
              <a:gd name="T64" fmla="*/ 0 w 702"/>
              <a:gd name="T65" fmla="*/ 0 h 784"/>
              <a:gd name="T66" fmla="*/ 0 w 702"/>
              <a:gd name="T67" fmla="*/ 0 h 784"/>
              <a:gd name="T68" fmla="*/ 0 w 702"/>
              <a:gd name="T69" fmla="*/ 0 h 784"/>
              <a:gd name="T70" fmla="*/ 0 w 702"/>
              <a:gd name="T71" fmla="*/ 0 h 784"/>
              <a:gd name="T72" fmla="*/ 0 w 702"/>
              <a:gd name="T73" fmla="*/ 0 h 784"/>
              <a:gd name="T74" fmla="*/ 0 w 702"/>
              <a:gd name="T75" fmla="*/ 0 h 784"/>
              <a:gd name="T76" fmla="*/ 0 w 702"/>
              <a:gd name="T77" fmla="*/ 0 h 784"/>
              <a:gd name="T78" fmla="*/ 0 w 702"/>
              <a:gd name="T79" fmla="*/ 0 h 784"/>
              <a:gd name="T80" fmla="*/ 0 w 702"/>
              <a:gd name="T81" fmla="*/ 0 h 784"/>
              <a:gd name="T82" fmla="*/ 0 w 702"/>
              <a:gd name="T83" fmla="*/ 0 h 784"/>
              <a:gd name="T84" fmla="*/ 0 w 702"/>
              <a:gd name="T85" fmla="*/ 0 h 784"/>
              <a:gd name="T86" fmla="*/ 0 w 702"/>
              <a:gd name="T87" fmla="*/ 0 h 784"/>
              <a:gd name="T88" fmla="*/ 0 w 702"/>
              <a:gd name="T89" fmla="*/ 0 h 784"/>
              <a:gd name="T90" fmla="*/ 0 w 702"/>
              <a:gd name="T91" fmla="*/ 0 h 784"/>
              <a:gd name="T92" fmla="*/ 0 w 702"/>
              <a:gd name="T93" fmla="*/ 0 h 784"/>
              <a:gd name="T94" fmla="*/ 0 w 702"/>
              <a:gd name="T95" fmla="*/ 0 h 78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02" h="784">
                <a:moveTo>
                  <a:pt x="477" y="676"/>
                </a:moveTo>
                <a:lnTo>
                  <a:pt x="403" y="783"/>
                </a:lnTo>
                <a:lnTo>
                  <a:pt x="388" y="768"/>
                </a:lnTo>
                <a:lnTo>
                  <a:pt x="358" y="722"/>
                </a:lnTo>
                <a:lnTo>
                  <a:pt x="328" y="706"/>
                </a:lnTo>
                <a:lnTo>
                  <a:pt x="388" y="645"/>
                </a:lnTo>
                <a:lnTo>
                  <a:pt x="373" y="629"/>
                </a:lnTo>
                <a:lnTo>
                  <a:pt x="358" y="614"/>
                </a:lnTo>
                <a:lnTo>
                  <a:pt x="373" y="583"/>
                </a:lnTo>
                <a:lnTo>
                  <a:pt x="343" y="583"/>
                </a:lnTo>
                <a:lnTo>
                  <a:pt x="343" y="553"/>
                </a:lnTo>
                <a:lnTo>
                  <a:pt x="328" y="537"/>
                </a:lnTo>
                <a:lnTo>
                  <a:pt x="328" y="553"/>
                </a:lnTo>
                <a:lnTo>
                  <a:pt x="298" y="553"/>
                </a:lnTo>
                <a:lnTo>
                  <a:pt x="298" y="507"/>
                </a:lnTo>
                <a:lnTo>
                  <a:pt x="298" y="461"/>
                </a:lnTo>
                <a:lnTo>
                  <a:pt x="268" y="430"/>
                </a:lnTo>
                <a:lnTo>
                  <a:pt x="254" y="430"/>
                </a:lnTo>
                <a:lnTo>
                  <a:pt x="224" y="384"/>
                </a:lnTo>
                <a:lnTo>
                  <a:pt x="194" y="353"/>
                </a:lnTo>
                <a:lnTo>
                  <a:pt x="179" y="353"/>
                </a:lnTo>
                <a:lnTo>
                  <a:pt x="149" y="338"/>
                </a:lnTo>
                <a:lnTo>
                  <a:pt x="149" y="307"/>
                </a:lnTo>
                <a:lnTo>
                  <a:pt x="134" y="307"/>
                </a:lnTo>
                <a:lnTo>
                  <a:pt x="119" y="322"/>
                </a:lnTo>
                <a:lnTo>
                  <a:pt x="104" y="338"/>
                </a:lnTo>
                <a:lnTo>
                  <a:pt x="89" y="322"/>
                </a:lnTo>
                <a:lnTo>
                  <a:pt x="75" y="322"/>
                </a:lnTo>
                <a:lnTo>
                  <a:pt x="45" y="322"/>
                </a:lnTo>
                <a:lnTo>
                  <a:pt x="45" y="307"/>
                </a:lnTo>
                <a:lnTo>
                  <a:pt x="30" y="307"/>
                </a:lnTo>
                <a:lnTo>
                  <a:pt x="0" y="276"/>
                </a:lnTo>
                <a:lnTo>
                  <a:pt x="0" y="246"/>
                </a:lnTo>
                <a:lnTo>
                  <a:pt x="15" y="215"/>
                </a:lnTo>
                <a:lnTo>
                  <a:pt x="45" y="184"/>
                </a:lnTo>
                <a:lnTo>
                  <a:pt x="75" y="184"/>
                </a:lnTo>
                <a:lnTo>
                  <a:pt x="75" y="138"/>
                </a:lnTo>
                <a:lnTo>
                  <a:pt x="75" y="123"/>
                </a:lnTo>
                <a:lnTo>
                  <a:pt x="75" y="107"/>
                </a:lnTo>
                <a:lnTo>
                  <a:pt x="89" y="92"/>
                </a:lnTo>
                <a:lnTo>
                  <a:pt x="60" y="92"/>
                </a:lnTo>
                <a:lnTo>
                  <a:pt x="60" y="77"/>
                </a:lnTo>
                <a:lnTo>
                  <a:pt x="89" y="77"/>
                </a:lnTo>
                <a:lnTo>
                  <a:pt x="89" y="61"/>
                </a:lnTo>
                <a:lnTo>
                  <a:pt x="104" y="61"/>
                </a:lnTo>
                <a:lnTo>
                  <a:pt x="119" y="77"/>
                </a:lnTo>
                <a:lnTo>
                  <a:pt x="134" y="77"/>
                </a:lnTo>
                <a:lnTo>
                  <a:pt x="164" y="77"/>
                </a:lnTo>
                <a:lnTo>
                  <a:pt x="179" y="46"/>
                </a:lnTo>
                <a:lnTo>
                  <a:pt x="149" y="31"/>
                </a:lnTo>
                <a:lnTo>
                  <a:pt x="164" y="15"/>
                </a:lnTo>
                <a:lnTo>
                  <a:pt x="194" y="31"/>
                </a:lnTo>
                <a:lnTo>
                  <a:pt x="224" y="15"/>
                </a:lnTo>
                <a:lnTo>
                  <a:pt x="239" y="0"/>
                </a:lnTo>
                <a:lnTo>
                  <a:pt x="254" y="46"/>
                </a:lnTo>
                <a:lnTo>
                  <a:pt x="254" y="61"/>
                </a:lnTo>
                <a:lnTo>
                  <a:pt x="268" y="77"/>
                </a:lnTo>
                <a:lnTo>
                  <a:pt x="298" y="61"/>
                </a:lnTo>
                <a:lnTo>
                  <a:pt x="313" y="61"/>
                </a:lnTo>
                <a:lnTo>
                  <a:pt x="313" y="46"/>
                </a:lnTo>
                <a:lnTo>
                  <a:pt x="358" y="61"/>
                </a:lnTo>
                <a:lnTo>
                  <a:pt x="373" y="61"/>
                </a:lnTo>
                <a:lnTo>
                  <a:pt x="403" y="15"/>
                </a:lnTo>
                <a:lnTo>
                  <a:pt x="403" y="61"/>
                </a:lnTo>
                <a:lnTo>
                  <a:pt x="418" y="77"/>
                </a:lnTo>
                <a:lnTo>
                  <a:pt x="403" y="107"/>
                </a:lnTo>
                <a:lnTo>
                  <a:pt x="403" y="123"/>
                </a:lnTo>
                <a:lnTo>
                  <a:pt x="418" y="123"/>
                </a:lnTo>
                <a:lnTo>
                  <a:pt x="447" y="107"/>
                </a:lnTo>
                <a:lnTo>
                  <a:pt x="447" y="123"/>
                </a:lnTo>
                <a:lnTo>
                  <a:pt x="418" y="138"/>
                </a:lnTo>
                <a:lnTo>
                  <a:pt x="433" y="138"/>
                </a:lnTo>
                <a:lnTo>
                  <a:pt x="462" y="123"/>
                </a:lnTo>
                <a:lnTo>
                  <a:pt x="522" y="123"/>
                </a:lnTo>
                <a:lnTo>
                  <a:pt x="522" y="138"/>
                </a:lnTo>
                <a:lnTo>
                  <a:pt x="522" y="154"/>
                </a:lnTo>
                <a:lnTo>
                  <a:pt x="537" y="154"/>
                </a:lnTo>
                <a:lnTo>
                  <a:pt x="582" y="169"/>
                </a:lnTo>
                <a:lnTo>
                  <a:pt x="597" y="154"/>
                </a:lnTo>
                <a:lnTo>
                  <a:pt x="626" y="169"/>
                </a:lnTo>
                <a:lnTo>
                  <a:pt x="686" y="215"/>
                </a:lnTo>
                <a:lnTo>
                  <a:pt x="701" y="230"/>
                </a:lnTo>
                <a:lnTo>
                  <a:pt x="701" y="261"/>
                </a:lnTo>
                <a:lnTo>
                  <a:pt x="671" y="307"/>
                </a:lnTo>
                <a:lnTo>
                  <a:pt x="626" y="368"/>
                </a:lnTo>
                <a:lnTo>
                  <a:pt x="626" y="445"/>
                </a:lnTo>
                <a:lnTo>
                  <a:pt x="626" y="461"/>
                </a:lnTo>
                <a:lnTo>
                  <a:pt x="626" y="476"/>
                </a:lnTo>
                <a:lnTo>
                  <a:pt x="612" y="491"/>
                </a:lnTo>
                <a:lnTo>
                  <a:pt x="612" y="507"/>
                </a:lnTo>
                <a:lnTo>
                  <a:pt x="597" y="537"/>
                </a:lnTo>
                <a:lnTo>
                  <a:pt x="582" y="553"/>
                </a:lnTo>
                <a:lnTo>
                  <a:pt x="537" y="553"/>
                </a:lnTo>
                <a:lnTo>
                  <a:pt x="492" y="583"/>
                </a:lnTo>
                <a:lnTo>
                  <a:pt x="477" y="614"/>
                </a:lnTo>
                <a:lnTo>
                  <a:pt x="462" y="614"/>
                </a:lnTo>
                <a:lnTo>
                  <a:pt x="477" y="67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" name="Freeform 476"/>
          <p:cNvSpPr>
            <a:spLocks/>
          </p:cNvSpPr>
          <p:nvPr/>
        </p:nvSpPr>
        <p:spPr bwMode="auto">
          <a:xfrm>
            <a:off x="2972528" y="4320718"/>
            <a:ext cx="23508" cy="23183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0 w 17"/>
              <a:gd name="T5" fmla="*/ 0 h 17"/>
              <a:gd name="T6" fmla="*/ 0 w 17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" h="17">
                <a:moveTo>
                  <a:pt x="16" y="0"/>
                </a:moveTo>
                <a:lnTo>
                  <a:pt x="0" y="16"/>
                </a:lnTo>
                <a:lnTo>
                  <a:pt x="0" y="0"/>
                </a:lnTo>
                <a:lnTo>
                  <a:pt x="1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4" name="Freeform 477"/>
          <p:cNvSpPr>
            <a:spLocks/>
          </p:cNvSpPr>
          <p:nvPr/>
        </p:nvSpPr>
        <p:spPr bwMode="auto">
          <a:xfrm>
            <a:off x="5037896" y="4241225"/>
            <a:ext cx="134333" cy="135784"/>
          </a:xfrm>
          <a:custGeom>
            <a:avLst/>
            <a:gdLst>
              <a:gd name="T0" fmla="*/ 0 w 92"/>
              <a:gd name="T1" fmla="*/ 0 h 109"/>
              <a:gd name="T2" fmla="*/ 0 w 92"/>
              <a:gd name="T3" fmla="*/ 0 h 109"/>
              <a:gd name="T4" fmla="*/ 0 w 92"/>
              <a:gd name="T5" fmla="*/ 0 h 109"/>
              <a:gd name="T6" fmla="*/ 0 w 92"/>
              <a:gd name="T7" fmla="*/ 0 h 109"/>
              <a:gd name="T8" fmla="*/ 0 w 92"/>
              <a:gd name="T9" fmla="*/ 0 h 109"/>
              <a:gd name="T10" fmla="*/ 0 w 92"/>
              <a:gd name="T11" fmla="*/ 0 h 109"/>
              <a:gd name="T12" fmla="*/ 0 w 92"/>
              <a:gd name="T13" fmla="*/ 0 h 109"/>
              <a:gd name="T14" fmla="*/ 0 w 92"/>
              <a:gd name="T15" fmla="*/ 0 h 109"/>
              <a:gd name="T16" fmla="*/ 0 w 92"/>
              <a:gd name="T17" fmla="*/ 0 h 109"/>
              <a:gd name="T18" fmla="*/ 0 w 92"/>
              <a:gd name="T19" fmla="*/ 0 h 109"/>
              <a:gd name="T20" fmla="*/ 0 w 92"/>
              <a:gd name="T21" fmla="*/ 0 h 109"/>
              <a:gd name="T22" fmla="*/ 0 w 92"/>
              <a:gd name="T23" fmla="*/ 0 h 109"/>
              <a:gd name="T24" fmla="*/ 0 w 92"/>
              <a:gd name="T25" fmla="*/ 0 h 109"/>
              <a:gd name="T26" fmla="*/ 0 w 92"/>
              <a:gd name="T27" fmla="*/ 0 h 109"/>
              <a:gd name="T28" fmla="*/ 0 w 92"/>
              <a:gd name="T29" fmla="*/ 0 h 10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92" h="109">
                <a:moveTo>
                  <a:pt x="30" y="46"/>
                </a:moveTo>
                <a:lnTo>
                  <a:pt x="15" y="62"/>
                </a:lnTo>
                <a:lnTo>
                  <a:pt x="0" y="62"/>
                </a:lnTo>
                <a:lnTo>
                  <a:pt x="0" y="93"/>
                </a:lnTo>
                <a:lnTo>
                  <a:pt x="15" y="108"/>
                </a:lnTo>
                <a:lnTo>
                  <a:pt x="46" y="108"/>
                </a:lnTo>
                <a:lnTo>
                  <a:pt x="61" y="77"/>
                </a:lnTo>
                <a:lnTo>
                  <a:pt x="76" y="77"/>
                </a:lnTo>
                <a:lnTo>
                  <a:pt x="91" y="77"/>
                </a:lnTo>
                <a:lnTo>
                  <a:pt x="91" y="62"/>
                </a:lnTo>
                <a:lnTo>
                  <a:pt x="91" y="15"/>
                </a:lnTo>
                <a:lnTo>
                  <a:pt x="76" y="0"/>
                </a:lnTo>
                <a:lnTo>
                  <a:pt x="30" y="15"/>
                </a:lnTo>
                <a:lnTo>
                  <a:pt x="30" y="31"/>
                </a:lnTo>
                <a:lnTo>
                  <a:pt x="30" y="4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5" name="Freeform 478"/>
          <p:cNvSpPr>
            <a:spLocks/>
          </p:cNvSpPr>
          <p:nvPr/>
        </p:nvSpPr>
        <p:spPr bwMode="auto">
          <a:xfrm>
            <a:off x="4544226" y="2413114"/>
            <a:ext cx="261949" cy="483522"/>
          </a:xfrm>
          <a:custGeom>
            <a:avLst/>
            <a:gdLst>
              <a:gd name="T0" fmla="*/ 0 w 179"/>
              <a:gd name="T1" fmla="*/ 0 h 384"/>
              <a:gd name="T2" fmla="*/ 0 w 179"/>
              <a:gd name="T3" fmla="*/ 0 h 384"/>
              <a:gd name="T4" fmla="*/ 0 w 179"/>
              <a:gd name="T5" fmla="*/ 0 h 384"/>
              <a:gd name="T6" fmla="*/ 0 w 179"/>
              <a:gd name="T7" fmla="*/ 0 h 384"/>
              <a:gd name="T8" fmla="*/ 0 w 179"/>
              <a:gd name="T9" fmla="*/ 0 h 384"/>
              <a:gd name="T10" fmla="*/ 0 w 179"/>
              <a:gd name="T11" fmla="*/ 0 h 384"/>
              <a:gd name="T12" fmla="*/ 0 w 179"/>
              <a:gd name="T13" fmla="*/ 0 h 384"/>
              <a:gd name="T14" fmla="*/ 0 w 179"/>
              <a:gd name="T15" fmla="*/ 0 h 384"/>
              <a:gd name="T16" fmla="*/ 0 w 179"/>
              <a:gd name="T17" fmla="*/ 0 h 384"/>
              <a:gd name="T18" fmla="*/ 0 w 179"/>
              <a:gd name="T19" fmla="*/ 0 h 384"/>
              <a:gd name="T20" fmla="*/ 0 w 179"/>
              <a:gd name="T21" fmla="*/ 0 h 384"/>
              <a:gd name="T22" fmla="*/ 0 w 179"/>
              <a:gd name="T23" fmla="*/ 0 h 384"/>
              <a:gd name="T24" fmla="*/ 0 w 179"/>
              <a:gd name="T25" fmla="*/ 0 h 384"/>
              <a:gd name="T26" fmla="*/ 0 w 179"/>
              <a:gd name="T27" fmla="*/ 0 h 384"/>
              <a:gd name="T28" fmla="*/ 0 w 179"/>
              <a:gd name="T29" fmla="*/ 0 h 384"/>
              <a:gd name="T30" fmla="*/ 0 w 179"/>
              <a:gd name="T31" fmla="*/ 0 h 384"/>
              <a:gd name="T32" fmla="*/ 0 w 179"/>
              <a:gd name="T33" fmla="*/ 0 h 384"/>
              <a:gd name="T34" fmla="*/ 0 w 179"/>
              <a:gd name="T35" fmla="*/ 0 h 384"/>
              <a:gd name="T36" fmla="*/ 0 w 179"/>
              <a:gd name="T37" fmla="*/ 0 h 384"/>
              <a:gd name="T38" fmla="*/ 0 w 179"/>
              <a:gd name="T39" fmla="*/ 0 h 384"/>
              <a:gd name="T40" fmla="*/ 0 w 179"/>
              <a:gd name="T41" fmla="*/ 0 h 384"/>
              <a:gd name="T42" fmla="*/ 0 w 179"/>
              <a:gd name="T43" fmla="*/ 0 h 384"/>
              <a:gd name="T44" fmla="*/ 0 w 179"/>
              <a:gd name="T45" fmla="*/ 0 h 384"/>
              <a:gd name="T46" fmla="*/ 0 w 179"/>
              <a:gd name="T47" fmla="*/ 0 h 384"/>
              <a:gd name="T48" fmla="*/ 0 w 179"/>
              <a:gd name="T49" fmla="*/ 0 h 384"/>
              <a:gd name="T50" fmla="*/ 0 w 179"/>
              <a:gd name="T51" fmla="*/ 0 h 384"/>
              <a:gd name="T52" fmla="*/ 0 w 179"/>
              <a:gd name="T53" fmla="*/ 0 h 38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79" h="384">
                <a:moveTo>
                  <a:pt x="0" y="276"/>
                </a:moveTo>
                <a:lnTo>
                  <a:pt x="0" y="291"/>
                </a:lnTo>
                <a:lnTo>
                  <a:pt x="30" y="368"/>
                </a:lnTo>
                <a:lnTo>
                  <a:pt x="45" y="383"/>
                </a:lnTo>
                <a:lnTo>
                  <a:pt x="59" y="352"/>
                </a:lnTo>
                <a:lnTo>
                  <a:pt x="74" y="352"/>
                </a:lnTo>
                <a:lnTo>
                  <a:pt x="89" y="322"/>
                </a:lnTo>
                <a:lnTo>
                  <a:pt x="89" y="276"/>
                </a:lnTo>
                <a:lnTo>
                  <a:pt x="104" y="276"/>
                </a:lnTo>
                <a:lnTo>
                  <a:pt x="104" y="260"/>
                </a:lnTo>
                <a:lnTo>
                  <a:pt x="89" y="245"/>
                </a:lnTo>
                <a:lnTo>
                  <a:pt x="74" y="199"/>
                </a:lnTo>
                <a:lnTo>
                  <a:pt x="89" y="169"/>
                </a:lnTo>
                <a:lnTo>
                  <a:pt x="119" y="153"/>
                </a:lnTo>
                <a:lnTo>
                  <a:pt x="134" y="123"/>
                </a:lnTo>
                <a:lnTo>
                  <a:pt x="134" y="92"/>
                </a:lnTo>
                <a:lnTo>
                  <a:pt x="178" y="92"/>
                </a:lnTo>
                <a:lnTo>
                  <a:pt x="163" y="61"/>
                </a:lnTo>
                <a:lnTo>
                  <a:pt x="148" y="15"/>
                </a:lnTo>
                <a:lnTo>
                  <a:pt x="134" y="15"/>
                </a:lnTo>
                <a:lnTo>
                  <a:pt x="119" y="0"/>
                </a:lnTo>
                <a:lnTo>
                  <a:pt x="104" y="15"/>
                </a:lnTo>
                <a:lnTo>
                  <a:pt x="89" y="15"/>
                </a:lnTo>
                <a:lnTo>
                  <a:pt x="45" y="92"/>
                </a:lnTo>
                <a:lnTo>
                  <a:pt x="0" y="169"/>
                </a:lnTo>
                <a:lnTo>
                  <a:pt x="15" y="230"/>
                </a:lnTo>
                <a:lnTo>
                  <a:pt x="0" y="27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6" name="Freeform 479"/>
          <p:cNvSpPr>
            <a:spLocks/>
          </p:cNvSpPr>
          <p:nvPr/>
        </p:nvSpPr>
        <p:spPr bwMode="auto">
          <a:xfrm>
            <a:off x="4715501" y="2356813"/>
            <a:ext cx="241799" cy="384168"/>
          </a:xfrm>
          <a:custGeom>
            <a:avLst/>
            <a:gdLst>
              <a:gd name="T0" fmla="*/ 0 w 165"/>
              <a:gd name="T1" fmla="*/ 0 h 307"/>
              <a:gd name="T2" fmla="*/ 0 w 165"/>
              <a:gd name="T3" fmla="*/ 0 h 307"/>
              <a:gd name="T4" fmla="*/ 0 w 165"/>
              <a:gd name="T5" fmla="*/ 0 h 307"/>
              <a:gd name="T6" fmla="*/ 0 w 165"/>
              <a:gd name="T7" fmla="*/ 0 h 307"/>
              <a:gd name="T8" fmla="*/ 0 w 165"/>
              <a:gd name="T9" fmla="*/ 0 h 307"/>
              <a:gd name="T10" fmla="*/ 0 w 165"/>
              <a:gd name="T11" fmla="*/ 0 h 307"/>
              <a:gd name="T12" fmla="*/ 0 w 165"/>
              <a:gd name="T13" fmla="*/ 0 h 307"/>
              <a:gd name="T14" fmla="*/ 0 w 165"/>
              <a:gd name="T15" fmla="*/ 0 h 307"/>
              <a:gd name="T16" fmla="*/ 0 w 165"/>
              <a:gd name="T17" fmla="*/ 0 h 307"/>
              <a:gd name="T18" fmla="*/ 0 w 165"/>
              <a:gd name="T19" fmla="*/ 0 h 307"/>
              <a:gd name="T20" fmla="*/ 0 w 165"/>
              <a:gd name="T21" fmla="*/ 0 h 307"/>
              <a:gd name="T22" fmla="*/ 0 w 165"/>
              <a:gd name="T23" fmla="*/ 0 h 307"/>
              <a:gd name="T24" fmla="*/ 0 w 165"/>
              <a:gd name="T25" fmla="*/ 0 h 307"/>
              <a:gd name="T26" fmla="*/ 0 w 165"/>
              <a:gd name="T27" fmla="*/ 0 h 307"/>
              <a:gd name="T28" fmla="*/ 0 w 165"/>
              <a:gd name="T29" fmla="*/ 0 h 307"/>
              <a:gd name="T30" fmla="*/ 0 w 165"/>
              <a:gd name="T31" fmla="*/ 0 h 307"/>
              <a:gd name="T32" fmla="*/ 0 w 165"/>
              <a:gd name="T33" fmla="*/ 0 h 307"/>
              <a:gd name="T34" fmla="*/ 0 w 165"/>
              <a:gd name="T35" fmla="*/ 0 h 307"/>
              <a:gd name="T36" fmla="*/ 0 w 165"/>
              <a:gd name="T37" fmla="*/ 0 h 307"/>
              <a:gd name="T38" fmla="*/ 0 w 165"/>
              <a:gd name="T39" fmla="*/ 0 h 307"/>
              <a:gd name="T40" fmla="*/ 0 w 165"/>
              <a:gd name="T41" fmla="*/ 0 h 307"/>
              <a:gd name="T42" fmla="*/ 0 w 165"/>
              <a:gd name="T43" fmla="*/ 0 h 307"/>
              <a:gd name="T44" fmla="*/ 0 w 165"/>
              <a:gd name="T45" fmla="*/ 0 h 307"/>
              <a:gd name="T46" fmla="*/ 0 w 165"/>
              <a:gd name="T47" fmla="*/ 0 h 30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65" h="307">
                <a:moveTo>
                  <a:pt x="60" y="138"/>
                </a:moveTo>
                <a:lnTo>
                  <a:pt x="75" y="138"/>
                </a:lnTo>
                <a:lnTo>
                  <a:pt x="75" y="153"/>
                </a:lnTo>
                <a:lnTo>
                  <a:pt x="15" y="230"/>
                </a:lnTo>
                <a:lnTo>
                  <a:pt x="30" y="275"/>
                </a:lnTo>
                <a:lnTo>
                  <a:pt x="60" y="306"/>
                </a:lnTo>
                <a:lnTo>
                  <a:pt x="134" y="275"/>
                </a:lnTo>
                <a:lnTo>
                  <a:pt x="164" y="214"/>
                </a:lnTo>
                <a:lnTo>
                  <a:pt x="149" y="184"/>
                </a:lnTo>
                <a:lnTo>
                  <a:pt x="134" y="138"/>
                </a:lnTo>
                <a:lnTo>
                  <a:pt x="149" y="122"/>
                </a:lnTo>
                <a:lnTo>
                  <a:pt x="134" y="77"/>
                </a:lnTo>
                <a:lnTo>
                  <a:pt x="119" y="61"/>
                </a:lnTo>
                <a:lnTo>
                  <a:pt x="119" y="31"/>
                </a:lnTo>
                <a:lnTo>
                  <a:pt x="89" y="0"/>
                </a:lnTo>
                <a:lnTo>
                  <a:pt x="75" y="15"/>
                </a:lnTo>
                <a:lnTo>
                  <a:pt x="60" y="46"/>
                </a:lnTo>
                <a:lnTo>
                  <a:pt x="45" y="46"/>
                </a:lnTo>
                <a:lnTo>
                  <a:pt x="0" y="31"/>
                </a:lnTo>
                <a:lnTo>
                  <a:pt x="0" y="46"/>
                </a:lnTo>
                <a:lnTo>
                  <a:pt x="15" y="61"/>
                </a:lnTo>
                <a:lnTo>
                  <a:pt x="30" y="61"/>
                </a:lnTo>
                <a:lnTo>
                  <a:pt x="45" y="107"/>
                </a:lnTo>
                <a:lnTo>
                  <a:pt x="60" y="13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7" name="Freeform 480"/>
          <p:cNvSpPr>
            <a:spLocks/>
          </p:cNvSpPr>
          <p:nvPr/>
        </p:nvSpPr>
        <p:spPr bwMode="auto">
          <a:xfrm>
            <a:off x="3167310" y="1740820"/>
            <a:ext cx="1014213" cy="1000162"/>
          </a:xfrm>
          <a:custGeom>
            <a:avLst/>
            <a:gdLst>
              <a:gd name="T0" fmla="*/ 0 w 702"/>
              <a:gd name="T1" fmla="*/ 0 h 799"/>
              <a:gd name="T2" fmla="*/ 0 w 702"/>
              <a:gd name="T3" fmla="*/ 0 h 799"/>
              <a:gd name="T4" fmla="*/ 0 w 702"/>
              <a:gd name="T5" fmla="*/ 0 h 799"/>
              <a:gd name="T6" fmla="*/ 0 w 702"/>
              <a:gd name="T7" fmla="*/ 0 h 799"/>
              <a:gd name="T8" fmla="*/ 0 w 702"/>
              <a:gd name="T9" fmla="*/ 0 h 799"/>
              <a:gd name="T10" fmla="*/ 0 w 702"/>
              <a:gd name="T11" fmla="*/ 0 h 799"/>
              <a:gd name="T12" fmla="*/ 0 w 702"/>
              <a:gd name="T13" fmla="*/ 0 h 799"/>
              <a:gd name="T14" fmla="*/ 0 w 702"/>
              <a:gd name="T15" fmla="*/ 0 h 799"/>
              <a:gd name="T16" fmla="*/ 0 w 702"/>
              <a:gd name="T17" fmla="*/ 0 h 799"/>
              <a:gd name="T18" fmla="*/ 0 w 702"/>
              <a:gd name="T19" fmla="*/ 0 h 799"/>
              <a:gd name="T20" fmla="*/ 0 w 702"/>
              <a:gd name="T21" fmla="*/ 0 h 799"/>
              <a:gd name="T22" fmla="*/ 0 w 702"/>
              <a:gd name="T23" fmla="*/ 0 h 799"/>
              <a:gd name="T24" fmla="*/ 0 w 702"/>
              <a:gd name="T25" fmla="*/ 0 h 799"/>
              <a:gd name="T26" fmla="*/ 0 w 702"/>
              <a:gd name="T27" fmla="*/ 0 h 799"/>
              <a:gd name="T28" fmla="*/ 0 w 702"/>
              <a:gd name="T29" fmla="*/ 0 h 799"/>
              <a:gd name="T30" fmla="*/ 0 w 702"/>
              <a:gd name="T31" fmla="*/ 0 h 799"/>
              <a:gd name="T32" fmla="*/ 0 w 702"/>
              <a:gd name="T33" fmla="*/ 0 h 799"/>
              <a:gd name="T34" fmla="*/ 0 w 702"/>
              <a:gd name="T35" fmla="*/ 0 h 799"/>
              <a:gd name="T36" fmla="*/ 0 w 702"/>
              <a:gd name="T37" fmla="*/ 0 h 799"/>
              <a:gd name="T38" fmla="*/ 0 w 702"/>
              <a:gd name="T39" fmla="*/ 0 h 799"/>
              <a:gd name="T40" fmla="*/ 0 w 702"/>
              <a:gd name="T41" fmla="*/ 0 h 799"/>
              <a:gd name="T42" fmla="*/ 0 w 702"/>
              <a:gd name="T43" fmla="*/ 0 h 799"/>
              <a:gd name="T44" fmla="*/ 0 w 702"/>
              <a:gd name="T45" fmla="*/ 0 h 799"/>
              <a:gd name="T46" fmla="*/ 0 w 702"/>
              <a:gd name="T47" fmla="*/ 0 h 799"/>
              <a:gd name="T48" fmla="*/ 0 w 702"/>
              <a:gd name="T49" fmla="*/ 0 h 799"/>
              <a:gd name="T50" fmla="*/ 0 w 702"/>
              <a:gd name="T51" fmla="*/ 0 h 799"/>
              <a:gd name="T52" fmla="*/ 0 w 702"/>
              <a:gd name="T53" fmla="*/ 0 h 799"/>
              <a:gd name="T54" fmla="*/ 0 w 702"/>
              <a:gd name="T55" fmla="*/ 0 h 799"/>
              <a:gd name="T56" fmla="*/ 0 w 702"/>
              <a:gd name="T57" fmla="*/ 0 h 799"/>
              <a:gd name="T58" fmla="*/ 0 w 702"/>
              <a:gd name="T59" fmla="*/ 0 h 799"/>
              <a:gd name="T60" fmla="*/ 0 w 702"/>
              <a:gd name="T61" fmla="*/ 0 h 799"/>
              <a:gd name="T62" fmla="*/ 0 w 702"/>
              <a:gd name="T63" fmla="*/ 0 h 799"/>
              <a:gd name="T64" fmla="*/ 0 w 702"/>
              <a:gd name="T65" fmla="*/ 0 h 799"/>
              <a:gd name="T66" fmla="*/ 0 w 702"/>
              <a:gd name="T67" fmla="*/ 0 h 799"/>
              <a:gd name="T68" fmla="*/ 0 w 702"/>
              <a:gd name="T69" fmla="*/ 0 h 799"/>
              <a:gd name="T70" fmla="*/ 0 w 702"/>
              <a:gd name="T71" fmla="*/ 0 h 79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02" h="799">
                <a:moveTo>
                  <a:pt x="89" y="767"/>
                </a:moveTo>
                <a:lnTo>
                  <a:pt x="75" y="737"/>
                </a:lnTo>
                <a:lnTo>
                  <a:pt x="60" y="737"/>
                </a:lnTo>
                <a:lnTo>
                  <a:pt x="60" y="706"/>
                </a:lnTo>
                <a:lnTo>
                  <a:pt x="75" y="691"/>
                </a:lnTo>
                <a:lnTo>
                  <a:pt x="60" y="660"/>
                </a:lnTo>
                <a:lnTo>
                  <a:pt x="45" y="660"/>
                </a:lnTo>
                <a:lnTo>
                  <a:pt x="15" y="614"/>
                </a:lnTo>
                <a:lnTo>
                  <a:pt x="45" y="506"/>
                </a:lnTo>
                <a:lnTo>
                  <a:pt x="60" y="506"/>
                </a:lnTo>
                <a:lnTo>
                  <a:pt x="75" y="476"/>
                </a:lnTo>
                <a:lnTo>
                  <a:pt x="45" y="491"/>
                </a:lnTo>
                <a:lnTo>
                  <a:pt x="30" y="460"/>
                </a:lnTo>
                <a:lnTo>
                  <a:pt x="60" y="430"/>
                </a:lnTo>
                <a:lnTo>
                  <a:pt x="89" y="445"/>
                </a:lnTo>
                <a:lnTo>
                  <a:pt x="75" y="399"/>
                </a:lnTo>
                <a:lnTo>
                  <a:pt x="89" y="399"/>
                </a:lnTo>
                <a:lnTo>
                  <a:pt x="75" y="384"/>
                </a:lnTo>
                <a:lnTo>
                  <a:pt x="104" y="384"/>
                </a:lnTo>
                <a:lnTo>
                  <a:pt x="75" y="353"/>
                </a:lnTo>
                <a:lnTo>
                  <a:pt x="89" y="307"/>
                </a:lnTo>
                <a:lnTo>
                  <a:pt x="75" y="276"/>
                </a:lnTo>
                <a:lnTo>
                  <a:pt x="45" y="276"/>
                </a:lnTo>
                <a:lnTo>
                  <a:pt x="15" y="261"/>
                </a:lnTo>
                <a:lnTo>
                  <a:pt x="15" y="246"/>
                </a:lnTo>
                <a:lnTo>
                  <a:pt x="0" y="246"/>
                </a:lnTo>
                <a:lnTo>
                  <a:pt x="60" y="230"/>
                </a:lnTo>
                <a:lnTo>
                  <a:pt x="60" y="215"/>
                </a:lnTo>
                <a:lnTo>
                  <a:pt x="15" y="215"/>
                </a:lnTo>
                <a:lnTo>
                  <a:pt x="0" y="184"/>
                </a:lnTo>
                <a:lnTo>
                  <a:pt x="60" y="169"/>
                </a:lnTo>
                <a:lnTo>
                  <a:pt x="134" y="107"/>
                </a:lnTo>
                <a:lnTo>
                  <a:pt x="164" y="123"/>
                </a:lnTo>
                <a:lnTo>
                  <a:pt x="239" y="0"/>
                </a:lnTo>
                <a:lnTo>
                  <a:pt x="373" y="0"/>
                </a:lnTo>
                <a:lnTo>
                  <a:pt x="612" y="15"/>
                </a:lnTo>
                <a:lnTo>
                  <a:pt x="612" y="46"/>
                </a:lnTo>
                <a:lnTo>
                  <a:pt x="477" y="77"/>
                </a:lnTo>
                <a:lnTo>
                  <a:pt x="567" y="107"/>
                </a:lnTo>
                <a:lnTo>
                  <a:pt x="507" y="123"/>
                </a:lnTo>
                <a:lnTo>
                  <a:pt x="537" y="153"/>
                </a:lnTo>
                <a:lnTo>
                  <a:pt x="641" y="92"/>
                </a:lnTo>
                <a:lnTo>
                  <a:pt x="701" y="138"/>
                </a:lnTo>
                <a:lnTo>
                  <a:pt x="671" y="169"/>
                </a:lnTo>
                <a:lnTo>
                  <a:pt x="641" y="138"/>
                </a:lnTo>
                <a:lnTo>
                  <a:pt x="626" y="169"/>
                </a:lnTo>
                <a:lnTo>
                  <a:pt x="641" y="184"/>
                </a:lnTo>
                <a:lnTo>
                  <a:pt x="552" y="215"/>
                </a:lnTo>
                <a:lnTo>
                  <a:pt x="537" y="246"/>
                </a:lnTo>
                <a:lnTo>
                  <a:pt x="582" y="246"/>
                </a:lnTo>
                <a:lnTo>
                  <a:pt x="597" y="307"/>
                </a:lnTo>
                <a:lnTo>
                  <a:pt x="537" y="292"/>
                </a:lnTo>
                <a:lnTo>
                  <a:pt x="522" y="368"/>
                </a:lnTo>
                <a:lnTo>
                  <a:pt x="582" y="338"/>
                </a:lnTo>
                <a:lnTo>
                  <a:pt x="552" y="430"/>
                </a:lnTo>
                <a:lnTo>
                  <a:pt x="447" y="445"/>
                </a:lnTo>
                <a:lnTo>
                  <a:pt x="447" y="476"/>
                </a:lnTo>
                <a:lnTo>
                  <a:pt x="477" y="476"/>
                </a:lnTo>
                <a:lnTo>
                  <a:pt x="552" y="506"/>
                </a:lnTo>
                <a:lnTo>
                  <a:pt x="537" y="552"/>
                </a:lnTo>
                <a:lnTo>
                  <a:pt x="403" y="506"/>
                </a:lnTo>
                <a:lnTo>
                  <a:pt x="388" y="552"/>
                </a:lnTo>
                <a:lnTo>
                  <a:pt x="477" y="568"/>
                </a:lnTo>
                <a:lnTo>
                  <a:pt x="343" y="614"/>
                </a:lnTo>
                <a:lnTo>
                  <a:pt x="298" y="599"/>
                </a:lnTo>
                <a:lnTo>
                  <a:pt x="239" y="660"/>
                </a:lnTo>
                <a:lnTo>
                  <a:pt x="194" y="721"/>
                </a:lnTo>
                <a:lnTo>
                  <a:pt x="179" y="798"/>
                </a:lnTo>
                <a:lnTo>
                  <a:pt x="164" y="798"/>
                </a:lnTo>
                <a:lnTo>
                  <a:pt x="149" y="798"/>
                </a:lnTo>
                <a:lnTo>
                  <a:pt x="119" y="767"/>
                </a:lnTo>
                <a:lnTo>
                  <a:pt x="89" y="767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8" name="Freeform 481"/>
          <p:cNvSpPr>
            <a:spLocks/>
          </p:cNvSpPr>
          <p:nvPr/>
        </p:nvSpPr>
        <p:spPr bwMode="auto">
          <a:xfrm>
            <a:off x="4483773" y="2837034"/>
            <a:ext cx="40300" cy="76171"/>
          </a:xfrm>
          <a:custGeom>
            <a:avLst/>
            <a:gdLst>
              <a:gd name="T0" fmla="*/ 0 w 30"/>
              <a:gd name="T1" fmla="*/ 0 h 63"/>
              <a:gd name="T2" fmla="*/ 0 w 30"/>
              <a:gd name="T3" fmla="*/ 0 h 63"/>
              <a:gd name="T4" fmla="*/ 0 w 30"/>
              <a:gd name="T5" fmla="*/ 0 h 63"/>
              <a:gd name="T6" fmla="*/ 0 w 30"/>
              <a:gd name="T7" fmla="*/ 0 h 63"/>
              <a:gd name="T8" fmla="*/ 0 w 30"/>
              <a:gd name="T9" fmla="*/ 0 h 63"/>
              <a:gd name="T10" fmla="*/ 0 w 30"/>
              <a:gd name="T11" fmla="*/ 0 h 63"/>
              <a:gd name="T12" fmla="*/ 0 w 30"/>
              <a:gd name="T13" fmla="*/ 0 h 63"/>
              <a:gd name="T14" fmla="*/ 0 w 30"/>
              <a:gd name="T15" fmla="*/ 0 h 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0" h="63">
                <a:moveTo>
                  <a:pt x="15" y="62"/>
                </a:moveTo>
                <a:lnTo>
                  <a:pt x="0" y="31"/>
                </a:lnTo>
                <a:lnTo>
                  <a:pt x="0" y="16"/>
                </a:lnTo>
                <a:lnTo>
                  <a:pt x="29" y="0"/>
                </a:lnTo>
                <a:lnTo>
                  <a:pt x="29" y="16"/>
                </a:lnTo>
                <a:lnTo>
                  <a:pt x="29" y="31"/>
                </a:lnTo>
                <a:lnTo>
                  <a:pt x="29" y="62"/>
                </a:lnTo>
                <a:lnTo>
                  <a:pt x="15" y="6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9" name="Freeform 482"/>
          <p:cNvSpPr>
            <a:spLocks/>
          </p:cNvSpPr>
          <p:nvPr/>
        </p:nvSpPr>
        <p:spPr bwMode="auto">
          <a:xfrm>
            <a:off x="4483773" y="2817163"/>
            <a:ext cx="40300" cy="23183"/>
          </a:xfrm>
          <a:custGeom>
            <a:avLst/>
            <a:gdLst>
              <a:gd name="T0" fmla="*/ 0 w 30"/>
              <a:gd name="T1" fmla="*/ 0 h 17"/>
              <a:gd name="T2" fmla="*/ 0 w 30"/>
              <a:gd name="T3" fmla="*/ 0 h 17"/>
              <a:gd name="T4" fmla="*/ 0 w 30"/>
              <a:gd name="T5" fmla="*/ 0 h 17"/>
              <a:gd name="T6" fmla="*/ 0 w 30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" h="17">
                <a:moveTo>
                  <a:pt x="0" y="16"/>
                </a:moveTo>
                <a:lnTo>
                  <a:pt x="29" y="0"/>
                </a:lnTo>
                <a:lnTo>
                  <a:pt x="29" y="16"/>
                </a:lnTo>
                <a:lnTo>
                  <a:pt x="0" y="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0" name="Freeform 483"/>
          <p:cNvSpPr>
            <a:spLocks/>
          </p:cNvSpPr>
          <p:nvPr/>
        </p:nvSpPr>
        <p:spPr bwMode="auto">
          <a:xfrm>
            <a:off x="4567731" y="2856894"/>
            <a:ext cx="3358" cy="39742"/>
          </a:xfrm>
          <a:custGeom>
            <a:avLst/>
            <a:gdLst>
              <a:gd name="T0" fmla="*/ 0 w 1"/>
              <a:gd name="T1" fmla="*/ 0 h 31"/>
              <a:gd name="T2" fmla="*/ 0 w 1"/>
              <a:gd name="T3" fmla="*/ 0 h 31"/>
              <a:gd name="T4" fmla="*/ 0 w 1"/>
              <a:gd name="T5" fmla="*/ 0 h 31"/>
              <a:gd name="T6" fmla="*/ 0 w 1"/>
              <a:gd name="T7" fmla="*/ 0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" h="31">
                <a:moveTo>
                  <a:pt x="0" y="0"/>
                </a:moveTo>
                <a:lnTo>
                  <a:pt x="0" y="15"/>
                </a:lnTo>
                <a:lnTo>
                  <a:pt x="0" y="3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1" name="Freeform 484"/>
          <p:cNvSpPr>
            <a:spLocks/>
          </p:cNvSpPr>
          <p:nvPr/>
        </p:nvSpPr>
        <p:spPr bwMode="auto">
          <a:xfrm>
            <a:off x="4524076" y="2876775"/>
            <a:ext cx="23508" cy="19871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0 w 17"/>
              <a:gd name="T5" fmla="*/ 0 h 17"/>
              <a:gd name="T6" fmla="*/ 0 w 17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" h="17">
                <a:moveTo>
                  <a:pt x="0" y="0"/>
                </a:moveTo>
                <a:lnTo>
                  <a:pt x="16" y="0"/>
                </a:lnTo>
                <a:lnTo>
                  <a:pt x="0" y="1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2" name="Freeform 485"/>
          <p:cNvSpPr>
            <a:spLocks/>
          </p:cNvSpPr>
          <p:nvPr/>
        </p:nvSpPr>
        <p:spPr bwMode="auto">
          <a:xfrm>
            <a:off x="4393098" y="2317072"/>
            <a:ext cx="497032" cy="483522"/>
          </a:xfrm>
          <a:custGeom>
            <a:avLst/>
            <a:gdLst>
              <a:gd name="T0" fmla="*/ 0 w 344"/>
              <a:gd name="T1" fmla="*/ 0 h 385"/>
              <a:gd name="T2" fmla="*/ 0 w 344"/>
              <a:gd name="T3" fmla="*/ 0 h 385"/>
              <a:gd name="T4" fmla="*/ 0 w 344"/>
              <a:gd name="T5" fmla="*/ 0 h 385"/>
              <a:gd name="T6" fmla="*/ 0 w 344"/>
              <a:gd name="T7" fmla="*/ 0 h 385"/>
              <a:gd name="T8" fmla="*/ 0 w 344"/>
              <a:gd name="T9" fmla="*/ 0 h 385"/>
              <a:gd name="T10" fmla="*/ 0 w 344"/>
              <a:gd name="T11" fmla="*/ 0 h 385"/>
              <a:gd name="T12" fmla="*/ 0 w 344"/>
              <a:gd name="T13" fmla="*/ 0 h 385"/>
              <a:gd name="T14" fmla="*/ 0 w 344"/>
              <a:gd name="T15" fmla="*/ 0 h 385"/>
              <a:gd name="T16" fmla="*/ 0 w 344"/>
              <a:gd name="T17" fmla="*/ 0 h 385"/>
              <a:gd name="T18" fmla="*/ 0 w 344"/>
              <a:gd name="T19" fmla="*/ 0 h 385"/>
              <a:gd name="T20" fmla="*/ 0 w 344"/>
              <a:gd name="T21" fmla="*/ 0 h 385"/>
              <a:gd name="T22" fmla="*/ 0 w 344"/>
              <a:gd name="T23" fmla="*/ 0 h 385"/>
              <a:gd name="T24" fmla="*/ 0 w 344"/>
              <a:gd name="T25" fmla="*/ 0 h 385"/>
              <a:gd name="T26" fmla="*/ 0 w 344"/>
              <a:gd name="T27" fmla="*/ 0 h 385"/>
              <a:gd name="T28" fmla="*/ 0 w 344"/>
              <a:gd name="T29" fmla="*/ 0 h 385"/>
              <a:gd name="T30" fmla="*/ 0 w 344"/>
              <a:gd name="T31" fmla="*/ 0 h 385"/>
              <a:gd name="T32" fmla="*/ 0 w 344"/>
              <a:gd name="T33" fmla="*/ 0 h 385"/>
              <a:gd name="T34" fmla="*/ 0 w 344"/>
              <a:gd name="T35" fmla="*/ 0 h 385"/>
              <a:gd name="T36" fmla="*/ 0 w 344"/>
              <a:gd name="T37" fmla="*/ 0 h 385"/>
              <a:gd name="T38" fmla="*/ 0 w 344"/>
              <a:gd name="T39" fmla="*/ 0 h 385"/>
              <a:gd name="T40" fmla="*/ 0 w 344"/>
              <a:gd name="T41" fmla="*/ 0 h 385"/>
              <a:gd name="T42" fmla="*/ 0 w 344"/>
              <a:gd name="T43" fmla="*/ 0 h 385"/>
              <a:gd name="T44" fmla="*/ 0 w 344"/>
              <a:gd name="T45" fmla="*/ 0 h 385"/>
              <a:gd name="T46" fmla="*/ 0 w 344"/>
              <a:gd name="T47" fmla="*/ 0 h 385"/>
              <a:gd name="T48" fmla="*/ 0 w 344"/>
              <a:gd name="T49" fmla="*/ 0 h 385"/>
              <a:gd name="T50" fmla="*/ 0 w 344"/>
              <a:gd name="T51" fmla="*/ 0 h 385"/>
              <a:gd name="T52" fmla="*/ 0 w 344"/>
              <a:gd name="T53" fmla="*/ 0 h 385"/>
              <a:gd name="T54" fmla="*/ 0 w 344"/>
              <a:gd name="T55" fmla="*/ 0 h 385"/>
              <a:gd name="T56" fmla="*/ 0 w 344"/>
              <a:gd name="T57" fmla="*/ 0 h 385"/>
              <a:gd name="T58" fmla="*/ 0 w 344"/>
              <a:gd name="T59" fmla="*/ 0 h 385"/>
              <a:gd name="T60" fmla="*/ 0 w 344"/>
              <a:gd name="T61" fmla="*/ 0 h 38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44" h="385">
                <a:moveTo>
                  <a:pt x="104" y="353"/>
                </a:moveTo>
                <a:lnTo>
                  <a:pt x="89" y="353"/>
                </a:lnTo>
                <a:lnTo>
                  <a:pt x="60" y="384"/>
                </a:lnTo>
                <a:lnTo>
                  <a:pt x="45" y="384"/>
                </a:lnTo>
                <a:lnTo>
                  <a:pt x="15" y="369"/>
                </a:lnTo>
                <a:lnTo>
                  <a:pt x="0" y="276"/>
                </a:lnTo>
                <a:lnTo>
                  <a:pt x="30" y="261"/>
                </a:lnTo>
                <a:lnTo>
                  <a:pt x="45" y="230"/>
                </a:lnTo>
                <a:lnTo>
                  <a:pt x="75" y="215"/>
                </a:lnTo>
                <a:lnTo>
                  <a:pt x="164" y="77"/>
                </a:lnTo>
                <a:lnTo>
                  <a:pt x="164" y="61"/>
                </a:lnTo>
                <a:lnTo>
                  <a:pt x="179" y="46"/>
                </a:lnTo>
                <a:lnTo>
                  <a:pt x="239" y="31"/>
                </a:lnTo>
                <a:lnTo>
                  <a:pt x="254" y="15"/>
                </a:lnTo>
                <a:lnTo>
                  <a:pt x="298" y="15"/>
                </a:lnTo>
                <a:lnTo>
                  <a:pt x="328" y="0"/>
                </a:lnTo>
                <a:lnTo>
                  <a:pt x="343" y="31"/>
                </a:lnTo>
                <a:lnTo>
                  <a:pt x="343" y="46"/>
                </a:lnTo>
                <a:lnTo>
                  <a:pt x="343" y="61"/>
                </a:lnTo>
                <a:lnTo>
                  <a:pt x="313" y="31"/>
                </a:lnTo>
                <a:lnTo>
                  <a:pt x="298" y="46"/>
                </a:lnTo>
                <a:lnTo>
                  <a:pt x="283" y="77"/>
                </a:lnTo>
                <a:lnTo>
                  <a:pt x="268" y="77"/>
                </a:lnTo>
                <a:lnTo>
                  <a:pt x="224" y="61"/>
                </a:lnTo>
                <a:lnTo>
                  <a:pt x="224" y="77"/>
                </a:lnTo>
                <a:lnTo>
                  <a:pt x="209" y="92"/>
                </a:lnTo>
                <a:lnTo>
                  <a:pt x="194" y="92"/>
                </a:lnTo>
                <a:lnTo>
                  <a:pt x="149" y="169"/>
                </a:lnTo>
                <a:lnTo>
                  <a:pt x="104" y="246"/>
                </a:lnTo>
                <a:lnTo>
                  <a:pt x="119" y="307"/>
                </a:lnTo>
                <a:lnTo>
                  <a:pt x="104" y="353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3" name="Freeform 486"/>
          <p:cNvSpPr>
            <a:spLocks/>
          </p:cNvSpPr>
          <p:nvPr/>
        </p:nvSpPr>
        <p:spPr bwMode="auto">
          <a:xfrm>
            <a:off x="4436756" y="1972649"/>
            <a:ext cx="171274" cy="175525"/>
          </a:xfrm>
          <a:custGeom>
            <a:avLst/>
            <a:gdLst>
              <a:gd name="T0" fmla="*/ 0 w 120"/>
              <a:gd name="T1" fmla="*/ 0 h 140"/>
              <a:gd name="T2" fmla="*/ 0 w 120"/>
              <a:gd name="T3" fmla="*/ 0 h 140"/>
              <a:gd name="T4" fmla="*/ 0 w 120"/>
              <a:gd name="T5" fmla="*/ 0 h 140"/>
              <a:gd name="T6" fmla="*/ 0 w 120"/>
              <a:gd name="T7" fmla="*/ 0 h 140"/>
              <a:gd name="T8" fmla="*/ 0 w 120"/>
              <a:gd name="T9" fmla="*/ 0 h 140"/>
              <a:gd name="T10" fmla="*/ 0 w 120"/>
              <a:gd name="T11" fmla="*/ 0 h 140"/>
              <a:gd name="T12" fmla="*/ 0 w 120"/>
              <a:gd name="T13" fmla="*/ 0 h 140"/>
              <a:gd name="T14" fmla="*/ 0 w 120"/>
              <a:gd name="T15" fmla="*/ 0 h 140"/>
              <a:gd name="T16" fmla="*/ 0 w 120"/>
              <a:gd name="T17" fmla="*/ 0 h 140"/>
              <a:gd name="T18" fmla="*/ 0 w 120"/>
              <a:gd name="T19" fmla="*/ 0 h 140"/>
              <a:gd name="T20" fmla="*/ 0 w 120"/>
              <a:gd name="T21" fmla="*/ 0 h 140"/>
              <a:gd name="T22" fmla="*/ 0 w 120"/>
              <a:gd name="T23" fmla="*/ 0 h 140"/>
              <a:gd name="T24" fmla="*/ 0 w 120"/>
              <a:gd name="T25" fmla="*/ 0 h 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0" h="140">
                <a:moveTo>
                  <a:pt x="74" y="0"/>
                </a:moveTo>
                <a:lnTo>
                  <a:pt x="119" y="46"/>
                </a:lnTo>
                <a:lnTo>
                  <a:pt x="89" y="77"/>
                </a:lnTo>
                <a:lnTo>
                  <a:pt x="74" y="139"/>
                </a:lnTo>
                <a:lnTo>
                  <a:pt x="45" y="124"/>
                </a:lnTo>
                <a:lnTo>
                  <a:pt x="60" y="77"/>
                </a:lnTo>
                <a:lnTo>
                  <a:pt x="60" y="62"/>
                </a:lnTo>
                <a:lnTo>
                  <a:pt x="45" y="77"/>
                </a:lnTo>
                <a:lnTo>
                  <a:pt x="15" y="77"/>
                </a:lnTo>
                <a:lnTo>
                  <a:pt x="0" y="62"/>
                </a:lnTo>
                <a:lnTo>
                  <a:pt x="15" y="46"/>
                </a:lnTo>
                <a:lnTo>
                  <a:pt x="60" y="31"/>
                </a:lnTo>
                <a:lnTo>
                  <a:pt x="7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4" name="Freeform 487"/>
          <p:cNvSpPr>
            <a:spLocks/>
          </p:cNvSpPr>
          <p:nvPr/>
        </p:nvSpPr>
        <p:spPr bwMode="auto">
          <a:xfrm>
            <a:off x="4567735" y="1932907"/>
            <a:ext cx="151124" cy="79483"/>
          </a:xfrm>
          <a:custGeom>
            <a:avLst/>
            <a:gdLst>
              <a:gd name="T0" fmla="*/ 0 w 104"/>
              <a:gd name="T1" fmla="*/ 0 h 62"/>
              <a:gd name="T2" fmla="*/ 0 w 104"/>
              <a:gd name="T3" fmla="*/ 0 h 62"/>
              <a:gd name="T4" fmla="*/ 0 w 104"/>
              <a:gd name="T5" fmla="*/ 0 h 62"/>
              <a:gd name="T6" fmla="*/ 0 w 104"/>
              <a:gd name="T7" fmla="*/ 0 h 62"/>
              <a:gd name="T8" fmla="*/ 0 w 104"/>
              <a:gd name="T9" fmla="*/ 0 h 62"/>
              <a:gd name="T10" fmla="*/ 0 w 104"/>
              <a:gd name="T11" fmla="*/ 0 h 62"/>
              <a:gd name="T12" fmla="*/ 0 w 104"/>
              <a:gd name="T13" fmla="*/ 0 h 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4" h="62">
                <a:moveTo>
                  <a:pt x="15" y="15"/>
                </a:moveTo>
                <a:lnTo>
                  <a:pt x="0" y="31"/>
                </a:lnTo>
                <a:lnTo>
                  <a:pt x="29" y="61"/>
                </a:lnTo>
                <a:lnTo>
                  <a:pt x="88" y="61"/>
                </a:lnTo>
                <a:lnTo>
                  <a:pt x="103" y="15"/>
                </a:lnTo>
                <a:lnTo>
                  <a:pt x="74" y="0"/>
                </a:lnTo>
                <a:lnTo>
                  <a:pt x="15" y="1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5" name="Freeform 488"/>
          <p:cNvSpPr>
            <a:spLocks/>
          </p:cNvSpPr>
          <p:nvPr/>
        </p:nvSpPr>
        <p:spPr bwMode="auto">
          <a:xfrm>
            <a:off x="4651690" y="2025638"/>
            <a:ext cx="26866" cy="23183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0 w 17"/>
              <a:gd name="T5" fmla="*/ 0 h 17"/>
              <a:gd name="T6" fmla="*/ 0 w 17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" h="17">
                <a:moveTo>
                  <a:pt x="0" y="0"/>
                </a:moveTo>
                <a:lnTo>
                  <a:pt x="16" y="16"/>
                </a:lnTo>
                <a:lnTo>
                  <a:pt x="0" y="1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6" name="Freeform 489"/>
          <p:cNvSpPr>
            <a:spLocks/>
          </p:cNvSpPr>
          <p:nvPr/>
        </p:nvSpPr>
        <p:spPr bwMode="auto">
          <a:xfrm>
            <a:off x="4074062" y="3436463"/>
            <a:ext cx="533973" cy="440469"/>
          </a:xfrm>
          <a:custGeom>
            <a:avLst/>
            <a:gdLst>
              <a:gd name="T0" fmla="*/ 0 w 374"/>
              <a:gd name="T1" fmla="*/ 0 h 355"/>
              <a:gd name="T2" fmla="*/ 0 w 374"/>
              <a:gd name="T3" fmla="*/ 0 h 355"/>
              <a:gd name="T4" fmla="*/ 0 w 374"/>
              <a:gd name="T5" fmla="*/ 0 h 355"/>
              <a:gd name="T6" fmla="*/ 0 w 374"/>
              <a:gd name="T7" fmla="*/ 0 h 355"/>
              <a:gd name="T8" fmla="*/ 0 w 374"/>
              <a:gd name="T9" fmla="*/ 0 h 355"/>
              <a:gd name="T10" fmla="*/ 0 w 374"/>
              <a:gd name="T11" fmla="*/ 0 h 355"/>
              <a:gd name="T12" fmla="*/ 0 w 374"/>
              <a:gd name="T13" fmla="*/ 0 h 355"/>
              <a:gd name="T14" fmla="*/ 0 w 374"/>
              <a:gd name="T15" fmla="*/ 0 h 355"/>
              <a:gd name="T16" fmla="*/ 0 w 374"/>
              <a:gd name="T17" fmla="*/ 0 h 355"/>
              <a:gd name="T18" fmla="*/ 0 w 374"/>
              <a:gd name="T19" fmla="*/ 0 h 355"/>
              <a:gd name="T20" fmla="*/ 0 w 374"/>
              <a:gd name="T21" fmla="*/ 0 h 355"/>
              <a:gd name="T22" fmla="*/ 0 w 374"/>
              <a:gd name="T23" fmla="*/ 0 h 355"/>
              <a:gd name="T24" fmla="*/ 0 w 374"/>
              <a:gd name="T25" fmla="*/ 0 h 355"/>
              <a:gd name="T26" fmla="*/ 0 w 374"/>
              <a:gd name="T27" fmla="*/ 0 h 355"/>
              <a:gd name="T28" fmla="*/ 0 w 374"/>
              <a:gd name="T29" fmla="*/ 0 h 355"/>
              <a:gd name="T30" fmla="*/ 0 w 374"/>
              <a:gd name="T31" fmla="*/ 0 h 355"/>
              <a:gd name="T32" fmla="*/ 0 w 374"/>
              <a:gd name="T33" fmla="*/ 0 h 355"/>
              <a:gd name="T34" fmla="*/ 0 w 374"/>
              <a:gd name="T35" fmla="*/ 0 h 355"/>
              <a:gd name="T36" fmla="*/ 0 w 374"/>
              <a:gd name="T37" fmla="*/ 0 h 355"/>
              <a:gd name="T38" fmla="*/ 0 w 374"/>
              <a:gd name="T39" fmla="*/ 0 h 355"/>
              <a:gd name="T40" fmla="*/ 0 w 374"/>
              <a:gd name="T41" fmla="*/ 0 h 355"/>
              <a:gd name="T42" fmla="*/ 0 w 374"/>
              <a:gd name="T43" fmla="*/ 0 h 355"/>
              <a:gd name="T44" fmla="*/ 0 w 374"/>
              <a:gd name="T45" fmla="*/ 0 h 355"/>
              <a:gd name="T46" fmla="*/ 0 w 374"/>
              <a:gd name="T47" fmla="*/ 0 h 355"/>
              <a:gd name="T48" fmla="*/ 0 w 374"/>
              <a:gd name="T49" fmla="*/ 0 h 355"/>
              <a:gd name="T50" fmla="*/ 0 w 374"/>
              <a:gd name="T51" fmla="*/ 0 h 355"/>
              <a:gd name="T52" fmla="*/ 0 w 374"/>
              <a:gd name="T53" fmla="*/ 0 h 35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74" h="355">
                <a:moveTo>
                  <a:pt x="119" y="31"/>
                </a:moveTo>
                <a:lnTo>
                  <a:pt x="119" y="62"/>
                </a:lnTo>
                <a:lnTo>
                  <a:pt x="134" y="92"/>
                </a:lnTo>
                <a:lnTo>
                  <a:pt x="90" y="92"/>
                </a:lnTo>
                <a:lnTo>
                  <a:pt x="90" y="123"/>
                </a:lnTo>
                <a:lnTo>
                  <a:pt x="0" y="169"/>
                </a:lnTo>
                <a:lnTo>
                  <a:pt x="0" y="185"/>
                </a:lnTo>
                <a:lnTo>
                  <a:pt x="60" y="231"/>
                </a:lnTo>
                <a:lnTo>
                  <a:pt x="194" y="339"/>
                </a:lnTo>
                <a:lnTo>
                  <a:pt x="194" y="354"/>
                </a:lnTo>
                <a:lnTo>
                  <a:pt x="224" y="354"/>
                </a:lnTo>
                <a:lnTo>
                  <a:pt x="254" y="339"/>
                </a:lnTo>
                <a:lnTo>
                  <a:pt x="269" y="323"/>
                </a:lnTo>
                <a:lnTo>
                  <a:pt x="373" y="277"/>
                </a:lnTo>
                <a:lnTo>
                  <a:pt x="328" y="246"/>
                </a:lnTo>
                <a:lnTo>
                  <a:pt x="313" y="215"/>
                </a:lnTo>
                <a:lnTo>
                  <a:pt x="313" y="185"/>
                </a:lnTo>
                <a:lnTo>
                  <a:pt x="313" y="169"/>
                </a:lnTo>
                <a:lnTo>
                  <a:pt x="313" y="123"/>
                </a:lnTo>
                <a:lnTo>
                  <a:pt x="313" y="92"/>
                </a:lnTo>
                <a:lnTo>
                  <a:pt x="283" y="77"/>
                </a:lnTo>
                <a:lnTo>
                  <a:pt x="283" y="46"/>
                </a:lnTo>
                <a:lnTo>
                  <a:pt x="298" y="31"/>
                </a:lnTo>
                <a:lnTo>
                  <a:pt x="298" y="0"/>
                </a:lnTo>
                <a:lnTo>
                  <a:pt x="239" y="15"/>
                </a:lnTo>
                <a:lnTo>
                  <a:pt x="239" y="0"/>
                </a:lnTo>
                <a:lnTo>
                  <a:pt x="119" y="3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7" name="Freeform 490"/>
          <p:cNvSpPr>
            <a:spLocks/>
          </p:cNvSpPr>
          <p:nvPr/>
        </p:nvSpPr>
        <p:spPr bwMode="auto">
          <a:xfrm>
            <a:off x="3855772" y="3661660"/>
            <a:ext cx="218291" cy="155654"/>
          </a:xfrm>
          <a:custGeom>
            <a:avLst/>
            <a:gdLst>
              <a:gd name="T0" fmla="*/ 0 w 150"/>
              <a:gd name="T1" fmla="*/ 0 h 124"/>
              <a:gd name="T2" fmla="*/ 0 w 150"/>
              <a:gd name="T3" fmla="*/ 0 h 124"/>
              <a:gd name="T4" fmla="*/ 0 w 150"/>
              <a:gd name="T5" fmla="*/ 0 h 124"/>
              <a:gd name="T6" fmla="*/ 0 w 150"/>
              <a:gd name="T7" fmla="*/ 0 h 124"/>
              <a:gd name="T8" fmla="*/ 0 w 150"/>
              <a:gd name="T9" fmla="*/ 0 h 124"/>
              <a:gd name="T10" fmla="*/ 0 w 150"/>
              <a:gd name="T11" fmla="*/ 0 h 124"/>
              <a:gd name="T12" fmla="*/ 0 w 150"/>
              <a:gd name="T13" fmla="*/ 0 h 124"/>
              <a:gd name="T14" fmla="*/ 0 w 150"/>
              <a:gd name="T15" fmla="*/ 0 h 124"/>
              <a:gd name="T16" fmla="*/ 0 w 150"/>
              <a:gd name="T17" fmla="*/ 0 h 124"/>
              <a:gd name="T18" fmla="*/ 0 w 150"/>
              <a:gd name="T19" fmla="*/ 0 h 1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0" h="124">
                <a:moveTo>
                  <a:pt x="0" y="123"/>
                </a:moveTo>
                <a:lnTo>
                  <a:pt x="60" y="123"/>
                </a:lnTo>
                <a:lnTo>
                  <a:pt x="60" y="92"/>
                </a:lnTo>
                <a:lnTo>
                  <a:pt x="75" y="92"/>
                </a:lnTo>
                <a:lnTo>
                  <a:pt x="75" y="46"/>
                </a:lnTo>
                <a:lnTo>
                  <a:pt x="149" y="46"/>
                </a:lnTo>
                <a:lnTo>
                  <a:pt x="149" y="0"/>
                </a:lnTo>
                <a:lnTo>
                  <a:pt x="75" y="0"/>
                </a:lnTo>
                <a:lnTo>
                  <a:pt x="45" y="31"/>
                </a:lnTo>
                <a:lnTo>
                  <a:pt x="0" y="123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8" name="Freeform 491"/>
          <p:cNvSpPr>
            <a:spLocks/>
          </p:cNvSpPr>
          <p:nvPr/>
        </p:nvSpPr>
        <p:spPr bwMode="auto">
          <a:xfrm>
            <a:off x="3963238" y="3453021"/>
            <a:ext cx="302249" cy="215267"/>
          </a:xfrm>
          <a:custGeom>
            <a:avLst/>
            <a:gdLst>
              <a:gd name="T0" fmla="*/ 0 w 211"/>
              <a:gd name="T1" fmla="*/ 0 h 170"/>
              <a:gd name="T2" fmla="*/ 0 w 211"/>
              <a:gd name="T3" fmla="*/ 0 h 170"/>
              <a:gd name="T4" fmla="*/ 0 w 211"/>
              <a:gd name="T5" fmla="*/ 0 h 170"/>
              <a:gd name="T6" fmla="*/ 0 w 211"/>
              <a:gd name="T7" fmla="*/ 0 h 170"/>
              <a:gd name="T8" fmla="*/ 0 w 211"/>
              <a:gd name="T9" fmla="*/ 0 h 170"/>
              <a:gd name="T10" fmla="*/ 0 w 211"/>
              <a:gd name="T11" fmla="*/ 0 h 170"/>
              <a:gd name="T12" fmla="*/ 0 w 211"/>
              <a:gd name="T13" fmla="*/ 0 h 170"/>
              <a:gd name="T14" fmla="*/ 0 w 211"/>
              <a:gd name="T15" fmla="*/ 0 h 170"/>
              <a:gd name="T16" fmla="*/ 0 w 211"/>
              <a:gd name="T17" fmla="*/ 0 h 170"/>
              <a:gd name="T18" fmla="*/ 0 w 211"/>
              <a:gd name="T19" fmla="*/ 0 h 170"/>
              <a:gd name="T20" fmla="*/ 0 w 211"/>
              <a:gd name="T21" fmla="*/ 0 h 170"/>
              <a:gd name="T22" fmla="*/ 0 w 211"/>
              <a:gd name="T23" fmla="*/ 0 h 170"/>
              <a:gd name="T24" fmla="*/ 0 w 211"/>
              <a:gd name="T25" fmla="*/ 0 h 170"/>
              <a:gd name="T26" fmla="*/ 0 w 211"/>
              <a:gd name="T27" fmla="*/ 0 h 170"/>
              <a:gd name="T28" fmla="*/ 0 w 211"/>
              <a:gd name="T29" fmla="*/ 0 h 17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11" h="170">
                <a:moveTo>
                  <a:pt x="0" y="169"/>
                </a:moveTo>
                <a:lnTo>
                  <a:pt x="75" y="169"/>
                </a:lnTo>
                <a:lnTo>
                  <a:pt x="75" y="154"/>
                </a:lnTo>
                <a:lnTo>
                  <a:pt x="165" y="108"/>
                </a:lnTo>
                <a:lnTo>
                  <a:pt x="165" y="77"/>
                </a:lnTo>
                <a:lnTo>
                  <a:pt x="210" y="77"/>
                </a:lnTo>
                <a:lnTo>
                  <a:pt x="195" y="46"/>
                </a:lnTo>
                <a:lnTo>
                  <a:pt x="195" y="15"/>
                </a:lnTo>
                <a:lnTo>
                  <a:pt x="165" y="0"/>
                </a:lnTo>
                <a:lnTo>
                  <a:pt x="135" y="15"/>
                </a:lnTo>
                <a:lnTo>
                  <a:pt x="135" y="0"/>
                </a:lnTo>
                <a:lnTo>
                  <a:pt x="105" y="31"/>
                </a:lnTo>
                <a:lnTo>
                  <a:pt x="90" y="46"/>
                </a:lnTo>
                <a:lnTo>
                  <a:pt x="45" y="123"/>
                </a:lnTo>
                <a:lnTo>
                  <a:pt x="0" y="169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9" name="Freeform 492"/>
          <p:cNvSpPr>
            <a:spLocks/>
          </p:cNvSpPr>
          <p:nvPr/>
        </p:nvSpPr>
        <p:spPr bwMode="auto">
          <a:xfrm>
            <a:off x="4181529" y="3032419"/>
            <a:ext cx="302249" cy="228514"/>
          </a:xfrm>
          <a:custGeom>
            <a:avLst/>
            <a:gdLst>
              <a:gd name="T0" fmla="*/ 0 w 210"/>
              <a:gd name="T1" fmla="*/ 0 h 185"/>
              <a:gd name="T2" fmla="*/ 0 w 210"/>
              <a:gd name="T3" fmla="*/ 0 h 185"/>
              <a:gd name="T4" fmla="*/ 0 w 210"/>
              <a:gd name="T5" fmla="*/ 0 h 185"/>
              <a:gd name="T6" fmla="*/ 0 w 210"/>
              <a:gd name="T7" fmla="*/ 0 h 185"/>
              <a:gd name="T8" fmla="*/ 0 w 210"/>
              <a:gd name="T9" fmla="*/ 0 h 185"/>
              <a:gd name="T10" fmla="*/ 0 w 210"/>
              <a:gd name="T11" fmla="*/ 0 h 185"/>
              <a:gd name="T12" fmla="*/ 0 w 210"/>
              <a:gd name="T13" fmla="*/ 0 h 185"/>
              <a:gd name="T14" fmla="*/ 0 w 210"/>
              <a:gd name="T15" fmla="*/ 0 h 185"/>
              <a:gd name="T16" fmla="*/ 0 w 210"/>
              <a:gd name="T17" fmla="*/ 0 h 185"/>
              <a:gd name="T18" fmla="*/ 0 w 210"/>
              <a:gd name="T19" fmla="*/ 0 h 185"/>
              <a:gd name="T20" fmla="*/ 0 w 210"/>
              <a:gd name="T21" fmla="*/ 0 h 185"/>
              <a:gd name="T22" fmla="*/ 0 w 210"/>
              <a:gd name="T23" fmla="*/ 0 h 185"/>
              <a:gd name="T24" fmla="*/ 0 w 210"/>
              <a:gd name="T25" fmla="*/ 0 h 185"/>
              <a:gd name="T26" fmla="*/ 0 w 210"/>
              <a:gd name="T27" fmla="*/ 0 h 185"/>
              <a:gd name="T28" fmla="*/ 0 w 210"/>
              <a:gd name="T29" fmla="*/ 0 h 185"/>
              <a:gd name="T30" fmla="*/ 0 w 210"/>
              <a:gd name="T31" fmla="*/ 0 h 185"/>
              <a:gd name="T32" fmla="*/ 0 w 210"/>
              <a:gd name="T33" fmla="*/ 0 h 185"/>
              <a:gd name="T34" fmla="*/ 0 w 210"/>
              <a:gd name="T35" fmla="*/ 0 h 185"/>
              <a:gd name="T36" fmla="*/ 0 w 210"/>
              <a:gd name="T37" fmla="*/ 0 h 185"/>
              <a:gd name="T38" fmla="*/ 0 w 210"/>
              <a:gd name="T39" fmla="*/ 0 h 185"/>
              <a:gd name="T40" fmla="*/ 0 w 210"/>
              <a:gd name="T41" fmla="*/ 0 h 185"/>
              <a:gd name="T42" fmla="*/ 0 w 210"/>
              <a:gd name="T43" fmla="*/ 0 h 185"/>
              <a:gd name="T44" fmla="*/ 0 w 210"/>
              <a:gd name="T45" fmla="*/ 0 h 185"/>
              <a:gd name="T46" fmla="*/ 0 w 210"/>
              <a:gd name="T47" fmla="*/ 0 h 185"/>
              <a:gd name="T48" fmla="*/ 0 w 210"/>
              <a:gd name="T49" fmla="*/ 0 h 185"/>
              <a:gd name="T50" fmla="*/ 0 w 210"/>
              <a:gd name="T51" fmla="*/ 0 h 185"/>
              <a:gd name="T52" fmla="*/ 0 w 210"/>
              <a:gd name="T53" fmla="*/ 0 h 185"/>
              <a:gd name="T54" fmla="*/ 0 w 210"/>
              <a:gd name="T55" fmla="*/ 0 h 18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0" h="185">
                <a:moveTo>
                  <a:pt x="60" y="169"/>
                </a:moveTo>
                <a:lnTo>
                  <a:pt x="90" y="184"/>
                </a:lnTo>
                <a:lnTo>
                  <a:pt x="90" y="169"/>
                </a:lnTo>
                <a:lnTo>
                  <a:pt x="134" y="184"/>
                </a:lnTo>
                <a:lnTo>
                  <a:pt x="134" y="169"/>
                </a:lnTo>
                <a:lnTo>
                  <a:pt x="149" y="169"/>
                </a:lnTo>
                <a:lnTo>
                  <a:pt x="194" y="169"/>
                </a:lnTo>
                <a:lnTo>
                  <a:pt x="209" y="153"/>
                </a:lnTo>
                <a:lnTo>
                  <a:pt x="194" y="123"/>
                </a:lnTo>
                <a:lnTo>
                  <a:pt x="194" y="107"/>
                </a:lnTo>
                <a:lnTo>
                  <a:pt x="179" y="107"/>
                </a:lnTo>
                <a:lnTo>
                  <a:pt x="179" y="92"/>
                </a:lnTo>
                <a:lnTo>
                  <a:pt x="209" y="61"/>
                </a:lnTo>
                <a:lnTo>
                  <a:pt x="209" y="46"/>
                </a:lnTo>
                <a:lnTo>
                  <a:pt x="179" y="15"/>
                </a:lnTo>
                <a:lnTo>
                  <a:pt x="149" y="15"/>
                </a:lnTo>
                <a:lnTo>
                  <a:pt x="119" y="0"/>
                </a:lnTo>
                <a:lnTo>
                  <a:pt x="105" y="0"/>
                </a:lnTo>
                <a:lnTo>
                  <a:pt x="105" y="15"/>
                </a:lnTo>
                <a:lnTo>
                  <a:pt x="75" y="46"/>
                </a:lnTo>
                <a:lnTo>
                  <a:pt x="45" y="31"/>
                </a:lnTo>
                <a:lnTo>
                  <a:pt x="45" y="46"/>
                </a:lnTo>
                <a:lnTo>
                  <a:pt x="30" y="46"/>
                </a:lnTo>
                <a:lnTo>
                  <a:pt x="15" y="46"/>
                </a:lnTo>
                <a:lnTo>
                  <a:pt x="0" y="61"/>
                </a:lnTo>
                <a:lnTo>
                  <a:pt x="45" y="77"/>
                </a:lnTo>
                <a:lnTo>
                  <a:pt x="60" y="123"/>
                </a:lnTo>
                <a:lnTo>
                  <a:pt x="60" y="169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0" name="Freeform 493"/>
          <p:cNvSpPr>
            <a:spLocks/>
          </p:cNvSpPr>
          <p:nvPr/>
        </p:nvSpPr>
        <p:spPr bwMode="auto">
          <a:xfrm>
            <a:off x="4503923" y="3260943"/>
            <a:ext cx="23508" cy="19871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0 w 17"/>
              <a:gd name="T5" fmla="*/ 0 h 17"/>
              <a:gd name="T6" fmla="*/ 0 w 17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" h="17">
                <a:moveTo>
                  <a:pt x="0" y="0"/>
                </a:moveTo>
                <a:lnTo>
                  <a:pt x="0" y="16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1" name="Freeform 494"/>
          <p:cNvSpPr>
            <a:spLocks/>
          </p:cNvSpPr>
          <p:nvPr/>
        </p:nvSpPr>
        <p:spPr bwMode="auto">
          <a:xfrm>
            <a:off x="4074063" y="3221202"/>
            <a:ext cx="302249" cy="215267"/>
          </a:xfrm>
          <a:custGeom>
            <a:avLst/>
            <a:gdLst>
              <a:gd name="T0" fmla="*/ 0 w 210"/>
              <a:gd name="T1" fmla="*/ 0 h 170"/>
              <a:gd name="T2" fmla="*/ 0 w 210"/>
              <a:gd name="T3" fmla="*/ 0 h 170"/>
              <a:gd name="T4" fmla="*/ 0 w 210"/>
              <a:gd name="T5" fmla="*/ 0 h 170"/>
              <a:gd name="T6" fmla="*/ 0 w 210"/>
              <a:gd name="T7" fmla="*/ 0 h 170"/>
              <a:gd name="T8" fmla="*/ 0 w 210"/>
              <a:gd name="T9" fmla="*/ 0 h 170"/>
              <a:gd name="T10" fmla="*/ 0 w 210"/>
              <a:gd name="T11" fmla="*/ 0 h 170"/>
              <a:gd name="T12" fmla="*/ 0 w 210"/>
              <a:gd name="T13" fmla="*/ 0 h 170"/>
              <a:gd name="T14" fmla="*/ 0 w 210"/>
              <a:gd name="T15" fmla="*/ 0 h 170"/>
              <a:gd name="T16" fmla="*/ 0 w 210"/>
              <a:gd name="T17" fmla="*/ 0 h 170"/>
              <a:gd name="T18" fmla="*/ 0 w 210"/>
              <a:gd name="T19" fmla="*/ 0 h 170"/>
              <a:gd name="T20" fmla="*/ 0 w 210"/>
              <a:gd name="T21" fmla="*/ 0 h 170"/>
              <a:gd name="T22" fmla="*/ 0 w 210"/>
              <a:gd name="T23" fmla="*/ 0 h 170"/>
              <a:gd name="T24" fmla="*/ 0 w 210"/>
              <a:gd name="T25" fmla="*/ 0 h 170"/>
              <a:gd name="T26" fmla="*/ 0 w 210"/>
              <a:gd name="T27" fmla="*/ 0 h 170"/>
              <a:gd name="T28" fmla="*/ 0 w 210"/>
              <a:gd name="T29" fmla="*/ 0 h 170"/>
              <a:gd name="T30" fmla="*/ 0 w 210"/>
              <a:gd name="T31" fmla="*/ 0 h 170"/>
              <a:gd name="T32" fmla="*/ 0 w 210"/>
              <a:gd name="T33" fmla="*/ 0 h 170"/>
              <a:gd name="T34" fmla="*/ 0 w 210"/>
              <a:gd name="T35" fmla="*/ 0 h 170"/>
              <a:gd name="T36" fmla="*/ 0 w 210"/>
              <a:gd name="T37" fmla="*/ 0 h 170"/>
              <a:gd name="T38" fmla="*/ 0 w 210"/>
              <a:gd name="T39" fmla="*/ 0 h 170"/>
              <a:gd name="T40" fmla="*/ 0 w 210"/>
              <a:gd name="T41" fmla="*/ 0 h 170"/>
              <a:gd name="T42" fmla="*/ 0 w 210"/>
              <a:gd name="T43" fmla="*/ 0 h 170"/>
              <a:gd name="T44" fmla="*/ 0 w 210"/>
              <a:gd name="T45" fmla="*/ 0 h 170"/>
              <a:gd name="T46" fmla="*/ 0 w 210"/>
              <a:gd name="T47" fmla="*/ 0 h 1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10" h="170">
                <a:moveTo>
                  <a:pt x="60" y="169"/>
                </a:moveTo>
                <a:lnTo>
                  <a:pt x="90" y="154"/>
                </a:lnTo>
                <a:lnTo>
                  <a:pt x="105" y="154"/>
                </a:lnTo>
                <a:lnTo>
                  <a:pt x="119" y="154"/>
                </a:lnTo>
                <a:lnTo>
                  <a:pt x="134" y="138"/>
                </a:lnTo>
                <a:lnTo>
                  <a:pt x="149" y="138"/>
                </a:lnTo>
                <a:lnTo>
                  <a:pt x="164" y="108"/>
                </a:lnTo>
                <a:lnTo>
                  <a:pt x="149" y="92"/>
                </a:lnTo>
                <a:lnTo>
                  <a:pt x="179" y="61"/>
                </a:lnTo>
                <a:lnTo>
                  <a:pt x="209" y="46"/>
                </a:lnTo>
                <a:lnTo>
                  <a:pt x="209" y="31"/>
                </a:lnTo>
                <a:lnTo>
                  <a:pt x="164" y="15"/>
                </a:lnTo>
                <a:lnTo>
                  <a:pt x="164" y="31"/>
                </a:lnTo>
                <a:lnTo>
                  <a:pt x="134" y="15"/>
                </a:lnTo>
                <a:lnTo>
                  <a:pt x="119" y="15"/>
                </a:lnTo>
                <a:lnTo>
                  <a:pt x="30" y="0"/>
                </a:lnTo>
                <a:lnTo>
                  <a:pt x="0" y="15"/>
                </a:lnTo>
                <a:lnTo>
                  <a:pt x="0" y="46"/>
                </a:lnTo>
                <a:lnTo>
                  <a:pt x="45" y="46"/>
                </a:lnTo>
                <a:lnTo>
                  <a:pt x="30" y="108"/>
                </a:lnTo>
                <a:lnTo>
                  <a:pt x="30" y="123"/>
                </a:lnTo>
                <a:lnTo>
                  <a:pt x="30" y="154"/>
                </a:lnTo>
                <a:lnTo>
                  <a:pt x="45" y="154"/>
                </a:lnTo>
                <a:lnTo>
                  <a:pt x="60" y="169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2" name="Freeform 495"/>
          <p:cNvSpPr>
            <a:spLocks/>
          </p:cNvSpPr>
          <p:nvPr/>
        </p:nvSpPr>
        <p:spPr bwMode="auto">
          <a:xfrm>
            <a:off x="4329292" y="3337115"/>
            <a:ext cx="47017" cy="23183"/>
          </a:xfrm>
          <a:custGeom>
            <a:avLst/>
            <a:gdLst>
              <a:gd name="T0" fmla="*/ 0 w 30"/>
              <a:gd name="T1" fmla="*/ 0 h 17"/>
              <a:gd name="T2" fmla="*/ 0 w 30"/>
              <a:gd name="T3" fmla="*/ 0 h 17"/>
              <a:gd name="T4" fmla="*/ 0 w 30"/>
              <a:gd name="T5" fmla="*/ 0 h 17"/>
              <a:gd name="T6" fmla="*/ 0 w 30"/>
              <a:gd name="T7" fmla="*/ 0 h 17"/>
              <a:gd name="T8" fmla="*/ 0 w 30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" h="17">
                <a:moveTo>
                  <a:pt x="0" y="0"/>
                </a:moveTo>
                <a:lnTo>
                  <a:pt x="15" y="16"/>
                </a:lnTo>
                <a:lnTo>
                  <a:pt x="29" y="0"/>
                </a:lnTo>
                <a:lnTo>
                  <a:pt x="15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3" name="Freeform 496"/>
          <p:cNvSpPr>
            <a:spLocks/>
          </p:cNvSpPr>
          <p:nvPr/>
        </p:nvSpPr>
        <p:spPr bwMode="auto">
          <a:xfrm>
            <a:off x="4074059" y="3277502"/>
            <a:ext cx="63808" cy="139095"/>
          </a:xfrm>
          <a:custGeom>
            <a:avLst/>
            <a:gdLst>
              <a:gd name="T0" fmla="*/ 0 w 46"/>
              <a:gd name="T1" fmla="*/ 0 h 108"/>
              <a:gd name="T2" fmla="*/ 0 w 46"/>
              <a:gd name="T3" fmla="*/ 0 h 108"/>
              <a:gd name="T4" fmla="*/ 0 w 46"/>
              <a:gd name="T5" fmla="*/ 0 h 108"/>
              <a:gd name="T6" fmla="*/ 0 w 46"/>
              <a:gd name="T7" fmla="*/ 0 h 108"/>
              <a:gd name="T8" fmla="*/ 0 w 46"/>
              <a:gd name="T9" fmla="*/ 0 h 108"/>
              <a:gd name="T10" fmla="*/ 0 w 46"/>
              <a:gd name="T11" fmla="*/ 0 h 108"/>
              <a:gd name="T12" fmla="*/ 0 w 46"/>
              <a:gd name="T13" fmla="*/ 0 h 108"/>
              <a:gd name="T14" fmla="*/ 0 w 46"/>
              <a:gd name="T15" fmla="*/ 0 h 108"/>
              <a:gd name="T16" fmla="*/ 0 w 46"/>
              <a:gd name="T17" fmla="*/ 0 h 1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6" h="108">
                <a:moveTo>
                  <a:pt x="0" y="0"/>
                </a:moveTo>
                <a:lnTo>
                  <a:pt x="0" y="61"/>
                </a:lnTo>
                <a:lnTo>
                  <a:pt x="0" y="76"/>
                </a:lnTo>
                <a:lnTo>
                  <a:pt x="0" y="107"/>
                </a:lnTo>
                <a:lnTo>
                  <a:pt x="30" y="107"/>
                </a:lnTo>
                <a:lnTo>
                  <a:pt x="30" y="76"/>
                </a:lnTo>
                <a:lnTo>
                  <a:pt x="30" y="61"/>
                </a:lnTo>
                <a:lnTo>
                  <a:pt x="45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4" name="Freeform 497"/>
          <p:cNvSpPr>
            <a:spLocks/>
          </p:cNvSpPr>
          <p:nvPr/>
        </p:nvSpPr>
        <p:spPr bwMode="auto">
          <a:xfrm>
            <a:off x="4352804" y="2992678"/>
            <a:ext cx="87317" cy="59612"/>
          </a:xfrm>
          <a:custGeom>
            <a:avLst/>
            <a:gdLst>
              <a:gd name="T0" fmla="*/ 0 w 61"/>
              <a:gd name="T1" fmla="*/ 0 h 47"/>
              <a:gd name="T2" fmla="*/ 0 w 61"/>
              <a:gd name="T3" fmla="*/ 0 h 47"/>
              <a:gd name="T4" fmla="*/ 0 w 61"/>
              <a:gd name="T5" fmla="*/ 0 h 47"/>
              <a:gd name="T6" fmla="*/ 0 w 61"/>
              <a:gd name="T7" fmla="*/ 0 h 47"/>
              <a:gd name="T8" fmla="*/ 0 w 61"/>
              <a:gd name="T9" fmla="*/ 0 h 47"/>
              <a:gd name="T10" fmla="*/ 0 w 61"/>
              <a:gd name="T11" fmla="*/ 0 h 47"/>
              <a:gd name="T12" fmla="*/ 0 w 61"/>
              <a:gd name="T13" fmla="*/ 0 h 47"/>
              <a:gd name="T14" fmla="*/ 0 w 61"/>
              <a:gd name="T15" fmla="*/ 0 h 47"/>
              <a:gd name="T16" fmla="*/ 0 w 61"/>
              <a:gd name="T17" fmla="*/ 0 h 47"/>
              <a:gd name="T18" fmla="*/ 0 w 61"/>
              <a:gd name="T19" fmla="*/ 0 h 4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1" h="47">
                <a:moveTo>
                  <a:pt x="45" y="46"/>
                </a:moveTo>
                <a:lnTo>
                  <a:pt x="60" y="46"/>
                </a:lnTo>
                <a:lnTo>
                  <a:pt x="30" y="46"/>
                </a:lnTo>
                <a:lnTo>
                  <a:pt x="0" y="31"/>
                </a:lnTo>
                <a:lnTo>
                  <a:pt x="15" y="15"/>
                </a:lnTo>
                <a:lnTo>
                  <a:pt x="30" y="15"/>
                </a:lnTo>
                <a:lnTo>
                  <a:pt x="45" y="0"/>
                </a:lnTo>
                <a:lnTo>
                  <a:pt x="60" y="15"/>
                </a:lnTo>
                <a:lnTo>
                  <a:pt x="60" y="31"/>
                </a:lnTo>
                <a:lnTo>
                  <a:pt x="45" y="4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5" name="Freeform 498"/>
          <p:cNvSpPr>
            <a:spLocks/>
          </p:cNvSpPr>
          <p:nvPr/>
        </p:nvSpPr>
        <p:spPr bwMode="auto">
          <a:xfrm>
            <a:off x="4372953" y="2949625"/>
            <a:ext cx="87317" cy="62924"/>
          </a:xfrm>
          <a:custGeom>
            <a:avLst/>
            <a:gdLst>
              <a:gd name="T0" fmla="*/ 0 w 60"/>
              <a:gd name="T1" fmla="*/ 0 h 48"/>
              <a:gd name="T2" fmla="*/ 0 w 60"/>
              <a:gd name="T3" fmla="*/ 0 h 48"/>
              <a:gd name="T4" fmla="*/ 0 w 60"/>
              <a:gd name="T5" fmla="*/ 0 h 48"/>
              <a:gd name="T6" fmla="*/ 0 w 60"/>
              <a:gd name="T7" fmla="*/ 0 h 48"/>
              <a:gd name="T8" fmla="*/ 0 w 60"/>
              <a:gd name="T9" fmla="*/ 0 h 48"/>
              <a:gd name="T10" fmla="*/ 0 w 60"/>
              <a:gd name="T11" fmla="*/ 0 h 48"/>
              <a:gd name="T12" fmla="*/ 0 w 60"/>
              <a:gd name="T13" fmla="*/ 0 h 48"/>
              <a:gd name="T14" fmla="*/ 0 w 60"/>
              <a:gd name="T15" fmla="*/ 0 h 48"/>
              <a:gd name="T16" fmla="*/ 0 w 60"/>
              <a:gd name="T17" fmla="*/ 0 h 48"/>
              <a:gd name="T18" fmla="*/ 0 w 60"/>
              <a:gd name="T19" fmla="*/ 0 h 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0" h="48">
                <a:moveTo>
                  <a:pt x="0" y="47"/>
                </a:moveTo>
                <a:lnTo>
                  <a:pt x="15" y="47"/>
                </a:lnTo>
                <a:lnTo>
                  <a:pt x="30" y="31"/>
                </a:lnTo>
                <a:lnTo>
                  <a:pt x="44" y="47"/>
                </a:lnTo>
                <a:lnTo>
                  <a:pt x="59" y="16"/>
                </a:lnTo>
                <a:lnTo>
                  <a:pt x="59" y="0"/>
                </a:lnTo>
                <a:lnTo>
                  <a:pt x="30" y="0"/>
                </a:lnTo>
                <a:lnTo>
                  <a:pt x="15" y="0"/>
                </a:lnTo>
                <a:lnTo>
                  <a:pt x="0" y="31"/>
                </a:lnTo>
                <a:lnTo>
                  <a:pt x="0" y="47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6" name="Freeform 499"/>
          <p:cNvSpPr>
            <a:spLocks/>
          </p:cNvSpPr>
          <p:nvPr/>
        </p:nvSpPr>
        <p:spPr bwMode="auto">
          <a:xfrm>
            <a:off x="4161375" y="2777421"/>
            <a:ext cx="167916" cy="274879"/>
          </a:xfrm>
          <a:custGeom>
            <a:avLst/>
            <a:gdLst>
              <a:gd name="T0" fmla="*/ 0 w 121"/>
              <a:gd name="T1" fmla="*/ 0 h 217"/>
              <a:gd name="T2" fmla="*/ 0 w 121"/>
              <a:gd name="T3" fmla="*/ 0 h 217"/>
              <a:gd name="T4" fmla="*/ 0 w 121"/>
              <a:gd name="T5" fmla="*/ 0 h 217"/>
              <a:gd name="T6" fmla="*/ 0 w 121"/>
              <a:gd name="T7" fmla="*/ 0 h 217"/>
              <a:gd name="T8" fmla="*/ 0 w 121"/>
              <a:gd name="T9" fmla="*/ 0 h 217"/>
              <a:gd name="T10" fmla="*/ 0 w 121"/>
              <a:gd name="T11" fmla="*/ 0 h 217"/>
              <a:gd name="T12" fmla="*/ 0 w 121"/>
              <a:gd name="T13" fmla="*/ 0 h 217"/>
              <a:gd name="T14" fmla="*/ 0 w 121"/>
              <a:gd name="T15" fmla="*/ 0 h 217"/>
              <a:gd name="T16" fmla="*/ 0 w 121"/>
              <a:gd name="T17" fmla="*/ 0 h 217"/>
              <a:gd name="T18" fmla="*/ 0 w 121"/>
              <a:gd name="T19" fmla="*/ 0 h 217"/>
              <a:gd name="T20" fmla="*/ 0 w 121"/>
              <a:gd name="T21" fmla="*/ 0 h 217"/>
              <a:gd name="T22" fmla="*/ 0 w 121"/>
              <a:gd name="T23" fmla="*/ 0 h 217"/>
              <a:gd name="T24" fmla="*/ 0 w 121"/>
              <a:gd name="T25" fmla="*/ 0 h 217"/>
              <a:gd name="T26" fmla="*/ 0 w 121"/>
              <a:gd name="T27" fmla="*/ 0 h 217"/>
              <a:gd name="T28" fmla="*/ 0 w 121"/>
              <a:gd name="T29" fmla="*/ 0 h 217"/>
              <a:gd name="T30" fmla="*/ 0 w 121"/>
              <a:gd name="T31" fmla="*/ 0 h 217"/>
              <a:gd name="T32" fmla="*/ 0 w 121"/>
              <a:gd name="T33" fmla="*/ 0 h 217"/>
              <a:gd name="T34" fmla="*/ 0 w 121"/>
              <a:gd name="T35" fmla="*/ 0 h 217"/>
              <a:gd name="T36" fmla="*/ 0 w 121"/>
              <a:gd name="T37" fmla="*/ 0 h 217"/>
              <a:gd name="T38" fmla="*/ 0 w 121"/>
              <a:gd name="T39" fmla="*/ 0 h 217"/>
              <a:gd name="T40" fmla="*/ 0 w 121"/>
              <a:gd name="T41" fmla="*/ 0 h 217"/>
              <a:gd name="T42" fmla="*/ 0 w 121"/>
              <a:gd name="T43" fmla="*/ 0 h 217"/>
              <a:gd name="T44" fmla="*/ 0 w 121"/>
              <a:gd name="T45" fmla="*/ 0 h 217"/>
              <a:gd name="T46" fmla="*/ 0 w 121"/>
              <a:gd name="T47" fmla="*/ 0 h 217"/>
              <a:gd name="T48" fmla="*/ 0 w 121"/>
              <a:gd name="T49" fmla="*/ 0 h 217"/>
              <a:gd name="T50" fmla="*/ 0 w 121"/>
              <a:gd name="T51" fmla="*/ 0 h 217"/>
              <a:gd name="T52" fmla="*/ 0 w 121"/>
              <a:gd name="T53" fmla="*/ 0 h 217"/>
              <a:gd name="T54" fmla="*/ 0 w 121"/>
              <a:gd name="T55" fmla="*/ 0 h 217"/>
              <a:gd name="T56" fmla="*/ 0 w 121"/>
              <a:gd name="T57" fmla="*/ 0 h 217"/>
              <a:gd name="T58" fmla="*/ 0 w 121"/>
              <a:gd name="T59" fmla="*/ 0 h 217"/>
              <a:gd name="T60" fmla="*/ 0 w 121"/>
              <a:gd name="T61" fmla="*/ 0 h 217"/>
              <a:gd name="T62" fmla="*/ 0 w 121"/>
              <a:gd name="T63" fmla="*/ 0 h 21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21" h="217">
                <a:moveTo>
                  <a:pt x="45" y="0"/>
                </a:moveTo>
                <a:lnTo>
                  <a:pt x="15" y="0"/>
                </a:lnTo>
                <a:lnTo>
                  <a:pt x="0" y="15"/>
                </a:lnTo>
                <a:lnTo>
                  <a:pt x="15" y="62"/>
                </a:lnTo>
                <a:lnTo>
                  <a:pt x="15" y="77"/>
                </a:lnTo>
                <a:lnTo>
                  <a:pt x="15" y="93"/>
                </a:lnTo>
                <a:lnTo>
                  <a:pt x="15" y="108"/>
                </a:lnTo>
                <a:lnTo>
                  <a:pt x="45" y="93"/>
                </a:lnTo>
                <a:lnTo>
                  <a:pt x="45" y="108"/>
                </a:lnTo>
                <a:lnTo>
                  <a:pt x="45" y="139"/>
                </a:lnTo>
                <a:lnTo>
                  <a:pt x="30" y="139"/>
                </a:lnTo>
                <a:lnTo>
                  <a:pt x="30" y="154"/>
                </a:lnTo>
                <a:lnTo>
                  <a:pt x="15" y="170"/>
                </a:lnTo>
                <a:lnTo>
                  <a:pt x="30" y="170"/>
                </a:lnTo>
                <a:lnTo>
                  <a:pt x="45" y="185"/>
                </a:lnTo>
                <a:lnTo>
                  <a:pt x="30" y="185"/>
                </a:lnTo>
                <a:lnTo>
                  <a:pt x="0" y="216"/>
                </a:lnTo>
                <a:lnTo>
                  <a:pt x="15" y="216"/>
                </a:lnTo>
                <a:lnTo>
                  <a:pt x="45" y="201"/>
                </a:lnTo>
                <a:lnTo>
                  <a:pt x="60" y="201"/>
                </a:lnTo>
                <a:lnTo>
                  <a:pt x="105" y="201"/>
                </a:lnTo>
                <a:lnTo>
                  <a:pt x="120" y="185"/>
                </a:lnTo>
                <a:lnTo>
                  <a:pt x="105" y="185"/>
                </a:lnTo>
                <a:lnTo>
                  <a:pt x="120" y="170"/>
                </a:lnTo>
                <a:lnTo>
                  <a:pt x="120" y="154"/>
                </a:lnTo>
                <a:lnTo>
                  <a:pt x="120" y="139"/>
                </a:lnTo>
                <a:lnTo>
                  <a:pt x="105" y="139"/>
                </a:lnTo>
                <a:lnTo>
                  <a:pt x="60" y="62"/>
                </a:lnTo>
                <a:lnTo>
                  <a:pt x="45" y="62"/>
                </a:lnTo>
                <a:lnTo>
                  <a:pt x="60" y="31"/>
                </a:lnTo>
                <a:lnTo>
                  <a:pt x="30" y="31"/>
                </a:lnTo>
                <a:lnTo>
                  <a:pt x="4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7" name="Freeform 500"/>
          <p:cNvSpPr>
            <a:spLocks/>
          </p:cNvSpPr>
          <p:nvPr/>
        </p:nvSpPr>
        <p:spPr bwMode="auto">
          <a:xfrm>
            <a:off x="4114359" y="2896636"/>
            <a:ext cx="47017" cy="36430"/>
          </a:xfrm>
          <a:custGeom>
            <a:avLst/>
            <a:gdLst>
              <a:gd name="T0" fmla="*/ 0 w 31"/>
              <a:gd name="T1" fmla="*/ 0 h 32"/>
              <a:gd name="T2" fmla="*/ 0 w 31"/>
              <a:gd name="T3" fmla="*/ 0 h 32"/>
              <a:gd name="T4" fmla="*/ 0 w 31"/>
              <a:gd name="T5" fmla="*/ 0 h 32"/>
              <a:gd name="T6" fmla="*/ 0 w 31"/>
              <a:gd name="T7" fmla="*/ 0 h 32"/>
              <a:gd name="T8" fmla="*/ 0 w 31"/>
              <a:gd name="T9" fmla="*/ 0 h 32"/>
              <a:gd name="T10" fmla="*/ 0 w 31"/>
              <a:gd name="T11" fmla="*/ 0 h 32"/>
              <a:gd name="T12" fmla="*/ 0 w 31"/>
              <a:gd name="T13" fmla="*/ 0 h 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" h="32">
                <a:moveTo>
                  <a:pt x="15" y="0"/>
                </a:moveTo>
                <a:lnTo>
                  <a:pt x="0" y="16"/>
                </a:lnTo>
                <a:lnTo>
                  <a:pt x="15" y="31"/>
                </a:lnTo>
                <a:lnTo>
                  <a:pt x="30" y="31"/>
                </a:lnTo>
                <a:lnTo>
                  <a:pt x="30" y="16"/>
                </a:lnTo>
                <a:lnTo>
                  <a:pt x="30" y="0"/>
                </a:lnTo>
                <a:lnTo>
                  <a:pt x="1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8" name="Freeform 501"/>
          <p:cNvSpPr>
            <a:spLocks/>
          </p:cNvSpPr>
          <p:nvPr/>
        </p:nvSpPr>
        <p:spPr bwMode="auto">
          <a:xfrm>
            <a:off x="4134507" y="2777421"/>
            <a:ext cx="30225" cy="23183"/>
          </a:xfrm>
          <a:custGeom>
            <a:avLst/>
            <a:gdLst>
              <a:gd name="T0" fmla="*/ 0 w 18"/>
              <a:gd name="T1" fmla="*/ 0 h 17"/>
              <a:gd name="T2" fmla="*/ 1 w 18"/>
              <a:gd name="T3" fmla="*/ 0 h 17"/>
              <a:gd name="T4" fmla="*/ 1 w 18"/>
              <a:gd name="T5" fmla="*/ 0 h 17"/>
              <a:gd name="T6" fmla="*/ 0 w 18"/>
              <a:gd name="T7" fmla="*/ 0 h 17"/>
              <a:gd name="T8" fmla="*/ 0 w 18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17">
                <a:moveTo>
                  <a:pt x="0" y="16"/>
                </a:moveTo>
                <a:lnTo>
                  <a:pt x="17" y="16"/>
                </a:lnTo>
                <a:lnTo>
                  <a:pt x="17" y="0"/>
                </a:lnTo>
                <a:lnTo>
                  <a:pt x="0" y="0"/>
                </a:lnTo>
                <a:lnTo>
                  <a:pt x="0" y="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9" name="Freeform 502"/>
          <p:cNvSpPr>
            <a:spLocks/>
          </p:cNvSpPr>
          <p:nvPr/>
        </p:nvSpPr>
        <p:spPr bwMode="auto">
          <a:xfrm>
            <a:off x="4047191" y="2896646"/>
            <a:ext cx="114183" cy="115913"/>
          </a:xfrm>
          <a:custGeom>
            <a:avLst/>
            <a:gdLst>
              <a:gd name="T0" fmla="*/ 0 w 77"/>
              <a:gd name="T1" fmla="*/ 0 h 94"/>
              <a:gd name="T2" fmla="*/ 0 w 77"/>
              <a:gd name="T3" fmla="*/ 0 h 94"/>
              <a:gd name="T4" fmla="*/ 0 w 77"/>
              <a:gd name="T5" fmla="*/ 0 h 94"/>
              <a:gd name="T6" fmla="*/ 0 w 77"/>
              <a:gd name="T7" fmla="*/ 0 h 94"/>
              <a:gd name="T8" fmla="*/ 0 w 77"/>
              <a:gd name="T9" fmla="*/ 0 h 94"/>
              <a:gd name="T10" fmla="*/ 0 w 77"/>
              <a:gd name="T11" fmla="*/ 0 h 94"/>
              <a:gd name="T12" fmla="*/ 0 w 77"/>
              <a:gd name="T13" fmla="*/ 0 h 94"/>
              <a:gd name="T14" fmla="*/ 0 w 77"/>
              <a:gd name="T15" fmla="*/ 0 h 94"/>
              <a:gd name="T16" fmla="*/ 0 w 77"/>
              <a:gd name="T17" fmla="*/ 0 h 94"/>
              <a:gd name="T18" fmla="*/ 0 w 77"/>
              <a:gd name="T19" fmla="*/ 0 h 94"/>
              <a:gd name="T20" fmla="*/ 0 w 77"/>
              <a:gd name="T21" fmla="*/ 0 h 94"/>
              <a:gd name="T22" fmla="*/ 0 w 77"/>
              <a:gd name="T23" fmla="*/ 0 h 94"/>
              <a:gd name="T24" fmla="*/ 0 w 77"/>
              <a:gd name="T25" fmla="*/ 0 h 94"/>
              <a:gd name="T26" fmla="*/ 0 w 77"/>
              <a:gd name="T27" fmla="*/ 0 h 94"/>
              <a:gd name="T28" fmla="*/ 0 w 77"/>
              <a:gd name="T29" fmla="*/ 0 h 9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7" h="94">
                <a:moveTo>
                  <a:pt x="76" y="31"/>
                </a:moveTo>
                <a:lnTo>
                  <a:pt x="61" y="31"/>
                </a:lnTo>
                <a:lnTo>
                  <a:pt x="46" y="16"/>
                </a:lnTo>
                <a:lnTo>
                  <a:pt x="61" y="0"/>
                </a:lnTo>
                <a:lnTo>
                  <a:pt x="46" y="0"/>
                </a:lnTo>
                <a:lnTo>
                  <a:pt x="30" y="16"/>
                </a:lnTo>
                <a:lnTo>
                  <a:pt x="15" y="16"/>
                </a:lnTo>
                <a:lnTo>
                  <a:pt x="15" y="47"/>
                </a:lnTo>
                <a:lnTo>
                  <a:pt x="15" y="62"/>
                </a:lnTo>
                <a:lnTo>
                  <a:pt x="0" y="78"/>
                </a:lnTo>
                <a:lnTo>
                  <a:pt x="15" y="93"/>
                </a:lnTo>
                <a:lnTo>
                  <a:pt x="30" y="93"/>
                </a:lnTo>
                <a:lnTo>
                  <a:pt x="61" y="78"/>
                </a:lnTo>
                <a:lnTo>
                  <a:pt x="76" y="47"/>
                </a:lnTo>
                <a:lnTo>
                  <a:pt x="76" y="3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0" name="Freeform 503"/>
          <p:cNvSpPr>
            <a:spLocks/>
          </p:cNvSpPr>
          <p:nvPr/>
        </p:nvSpPr>
        <p:spPr bwMode="auto">
          <a:xfrm>
            <a:off x="4503926" y="4300837"/>
            <a:ext cx="154482" cy="135784"/>
          </a:xfrm>
          <a:custGeom>
            <a:avLst/>
            <a:gdLst>
              <a:gd name="T0" fmla="*/ 0 w 105"/>
              <a:gd name="T1" fmla="*/ 0 h 109"/>
              <a:gd name="T2" fmla="*/ 0 w 105"/>
              <a:gd name="T3" fmla="*/ 0 h 109"/>
              <a:gd name="T4" fmla="*/ 0 w 105"/>
              <a:gd name="T5" fmla="*/ 0 h 109"/>
              <a:gd name="T6" fmla="*/ 0 w 105"/>
              <a:gd name="T7" fmla="*/ 0 h 109"/>
              <a:gd name="T8" fmla="*/ 0 w 105"/>
              <a:gd name="T9" fmla="*/ 0 h 109"/>
              <a:gd name="T10" fmla="*/ 0 w 105"/>
              <a:gd name="T11" fmla="*/ 0 h 109"/>
              <a:gd name="T12" fmla="*/ 0 w 105"/>
              <a:gd name="T13" fmla="*/ 0 h 109"/>
              <a:gd name="T14" fmla="*/ 0 w 105"/>
              <a:gd name="T15" fmla="*/ 0 h 109"/>
              <a:gd name="T16" fmla="*/ 0 w 105"/>
              <a:gd name="T17" fmla="*/ 0 h 109"/>
              <a:gd name="T18" fmla="*/ 0 w 105"/>
              <a:gd name="T19" fmla="*/ 0 h 109"/>
              <a:gd name="T20" fmla="*/ 0 w 105"/>
              <a:gd name="T21" fmla="*/ 0 h 109"/>
              <a:gd name="T22" fmla="*/ 0 w 105"/>
              <a:gd name="T23" fmla="*/ 0 h 1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5" h="109">
                <a:moveTo>
                  <a:pt x="45" y="108"/>
                </a:moveTo>
                <a:lnTo>
                  <a:pt x="59" y="93"/>
                </a:lnTo>
                <a:lnTo>
                  <a:pt x="59" y="77"/>
                </a:lnTo>
                <a:lnTo>
                  <a:pt x="89" y="62"/>
                </a:lnTo>
                <a:lnTo>
                  <a:pt x="89" y="31"/>
                </a:lnTo>
                <a:lnTo>
                  <a:pt x="104" y="15"/>
                </a:lnTo>
                <a:lnTo>
                  <a:pt x="74" y="0"/>
                </a:lnTo>
                <a:lnTo>
                  <a:pt x="45" y="0"/>
                </a:lnTo>
                <a:lnTo>
                  <a:pt x="45" y="15"/>
                </a:lnTo>
                <a:lnTo>
                  <a:pt x="15" y="15"/>
                </a:lnTo>
                <a:lnTo>
                  <a:pt x="0" y="46"/>
                </a:lnTo>
                <a:lnTo>
                  <a:pt x="45" y="10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1" name="Freeform 504"/>
          <p:cNvSpPr>
            <a:spLocks/>
          </p:cNvSpPr>
          <p:nvPr/>
        </p:nvSpPr>
        <p:spPr bwMode="auto">
          <a:xfrm>
            <a:off x="4524077" y="4300847"/>
            <a:ext cx="47017" cy="19871"/>
          </a:xfrm>
          <a:custGeom>
            <a:avLst/>
            <a:gdLst>
              <a:gd name="T0" fmla="*/ 0 w 32"/>
              <a:gd name="T1" fmla="*/ 0 h 17"/>
              <a:gd name="T2" fmla="*/ 0 w 32"/>
              <a:gd name="T3" fmla="*/ 0 h 17"/>
              <a:gd name="T4" fmla="*/ 0 w 32"/>
              <a:gd name="T5" fmla="*/ 0 h 17"/>
              <a:gd name="T6" fmla="*/ 0 w 32"/>
              <a:gd name="T7" fmla="*/ 0 h 17"/>
              <a:gd name="T8" fmla="*/ 0 w 32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" h="17">
                <a:moveTo>
                  <a:pt x="0" y="16"/>
                </a:moveTo>
                <a:lnTo>
                  <a:pt x="31" y="16"/>
                </a:lnTo>
                <a:lnTo>
                  <a:pt x="31" y="0"/>
                </a:lnTo>
                <a:lnTo>
                  <a:pt x="0" y="0"/>
                </a:lnTo>
                <a:lnTo>
                  <a:pt x="0" y="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2" name="Freeform 505"/>
          <p:cNvSpPr>
            <a:spLocks/>
          </p:cNvSpPr>
          <p:nvPr/>
        </p:nvSpPr>
        <p:spPr bwMode="auto">
          <a:xfrm>
            <a:off x="4352799" y="4012711"/>
            <a:ext cx="305608" cy="228514"/>
          </a:xfrm>
          <a:custGeom>
            <a:avLst/>
            <a:gdLst>
              <a:gd name="T0" fmla="*/ 0 w 210"/>
              <a:gd name="T1" fmla="*/ 0 h 185"/>
              <a:gd name="T2" fmla="*/ 0 w 210"/>
              <a:gd name="T3" fmla="*/ 0 h 185"/>
              <a:gd name="T4" fmla="*/ 0 w 210"/>
              <a:gd name="T5" fmla="*/ 0 h 185"/>
              <a:gd name="T6" fmla="*/ 0 w 210"/>
              <a:gd name="T7" fmla="*/ 0 h 185"/>
              <a:gd name="T8" fmla="*/ 0 w 210"/>
              <a:gd name="T9" fmla="*/ 0 h 185"/>
              <a:gd name="T10" fmla="*/ 0 w 210"/>
              <a:gd name="T11" fmla="*/ 0 h 185"/>
              <a:gd name="T12" fmla="*/ 0 w 210"/>
              <a:gd name="T13" fmla="*/ 0 h 185"/>
              <a:gd name="T14" fmla="*/ 0 w 210"/>
              <a:gd name="T15" fmla="*/ 0 h 185"/>
              <a:gd name="T16" fmla="*/ 0 w 210"/>
              <a:gd name="T17" fmla="*/ 0 h 185"/>
              <a:gd name="T18" fmla="*/ 0 w 210"/>
              <a:gd name="T19" fmla="*/ 0 h 185"/>
              <a:gd name="T20" fmla="*/ 0 w 210"/>
              <a:gd name="T21" fmla="*/ 0 h 185"/>
              <a:gd name="T22" fmla="*/ 0 w 210"/>
              <a:gd name="T23" fmla="*/ 0 h 185"/>
              <a:gd name="T24" fmla="*/ 0 w 210"/>
              <a:gd name="T25" fmla="*/ 0 h 185"/>
              <a:gd name="T26" fmla="*/ 0 w 210"/>
              <a:gd name="T27" fmla="*/ 0 h 185"/>
              <a:gd name="T28" fmla="*/ 0 w 210"/>
              <a:gd name="T29" fmla="*/ 0 h 185"/>
              <a:gd name="T30" fmla="*/ 0 w 210"/>
              <a:gd name="T31" fmla="*/ 0 h 185"/>
              <a:gd name="T32" fmla="*/ 0 w 210"/>
              <a:gd name="T33" fmla="*/ 0 h 185"/>
              <a:gd name="T34" fmla="*/ 0 w 210"/>
              <a:gd name="T35" fmla="*/ 0 h 185"/>
              <a:gd name="T36" fmla="*/ 0 w 210"/>
              <a:gd name="T37" fmla="*/ 0 h 18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0" h="185">
                <a:moveTo>
                  <a:pt x="105" y="184"/>
                </a:moveTo>
                <a:lnTo>
                  <a:pt x="105" y="153"/>
                </a:lnTo>
                <a:lnTo>
                  <a:pt x="134" y="138"/>
                </a:lnTo>
                <a:lnTo>
                  <a:pt x="149" y="138"/>
                </a:lnTo>
                <a:lnTo>
                  <a:pt x="179" y="92"/>
                </a:lnTo>
                <a:lnTo>
                  <a:pt x="209" y="46"/>
                </a:lnTo>
                <a:lnTo>
                  <a:pt x="209" y="15"/>
                </a:lnTo>
                <a:lnTo>
                  <a:pt x="179" y="0"/>
                </a:lnTo>
                <a:lnTo>
                  <a:pt x="134" y="0"/>
                </a:lnTo>
                <a:lnTo>
                  <a:pt x="105" y="15"/>
                </a:lnTo>
                <a:lnTo>
                  <a:pt x="30" y="0"/>
                </a:lnTo>
                <a:lnTo>
                  <a:pt x="15" y="31"/>
                </a:lnTo>
                <a:lnTo>
                  <a:pt x="15" y="61"/>
                </a:lnTo>
                <a:lnTo>
                  <a:pt x="0" y="92"/>
                </a:lnTo>
                <a:lnTo>
                  <a:pt x="0" y="138"/>
                </a:lnTo>
                <a:lnTo>
                  <a:pt x="30" y="138"/>
                </a:lnTo>
                <a:lnTo>
                  <a:pt x="45" y="184"/>
                </a:lnTo>
                <a:lnTo>
                  <a:pt x="75" y="184"/>
                </a:lnTo>
                <a:lnTo>
                  <a:pt x="105" y="184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/>
          </a:p>
        </p:txBody>
      </p:sp>
      <p:sp>
        <p:nvSpPr>
          <p:cNvPr id="133" name="Freeform 506"/>
          <p:cNvSpPr>
            <a:spLocks/>
          </p:cNvSpPr>
          <p:nvPr/>
        </p:nvSpPr>
        <p:spPr bwMode="auto">
          <a:xfrm>
            <a:off x="4309146" y="4049140"/>
            <a:ext cx="67167" cy="139095"/>
          </a:xfrm>
          <a:custGeom>
            <a:avLst/>
            <a:gdLst>
              <a:gd name="T0" fmla="*/ 0 w 46"/>
              <a:gd name="T1" fmla="*/ 0 h 108"/>
              <a:gd name="T2" fmla="*/ 0 w 46"/>
              <a:gd name="T3" fmla="*/ 0 h 108"/>
              <a:gd name="T4" fmla="*/ 0 w 46"/>
              <a:gd name="T5" fmla="*/ 0 h 108"/>
              <a:gd name="T6" fmla="*/ 0 w 46"/>
              <a:gd name="T7" fmla="*/ 0 h 108"/>
              <a:gd name="T8" fmla="*/ 0 w 46"/>
              <a:gd name="T9" fmla="*/ 0 h 108"/>
              <a:gd name="T10" fmla="*/ 0 w 46"/>
              <a:gd name="T11" fmla="*/ 0 h 108"/>
              <a:gd name="T12" fmla="*/ 0 w 46"/>
              <a:gd name="T13" fmla="*/ 0 h 108"/>
              <a:gd name="T14" fmla="*/ 0 w 46"/>
              <a:gd name="T15" fmla="*/ 0 h 108"/>
              <a:gd name="T16" fmla="*/ 0 w 46"/>
              <a:gd name="T17" fmla="*/ 0 h 1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6" h="108">
                <a:moveTo>
                  <a:pt x="30" y="107"/>
                </a:moveTo>
                <a:lnTo>
                  <a:pt x="30" y="61"/>
                </a:lnTo>
                <a:lnTo>
                  <a:pt x="45" y="31"/>
                </a:lnTo>
                <a:lnTo>
                  <a:pt x="45" y="0"/>
                </a:lnTo>
                <a:lnTo>
                  <a:pt x="15" y="0"/>
                </a:lnTo>
                <a:lnTo>
                  <a:pt x="15" y="15"/>
                </a:lnTo>
                <a:lnTo>
                  <a:pt x="0" y="31"/>
                </a:lnTo>
                <a:lnTo>
                  <a:pt x="15" y="107"/>
                </a:lnTo>
                <a:lnTo>
                  <a:pt x="30" y="107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4" name="Freeform 507"/>
          <p:cNvSpPr>
            <a:spLocks/>
          </p:cNvSpPr>
          <p:nvPr/>
        </p:nvSpPr>
        <p:spPr bwMode="auto">
          <a:xfrm>
            <a:off x="4285632" y="4069013"/>
            <a:ext cx="43658" cy="119225"/>
          </a:xfrm>
          <a:custGeom>
            <a:avLst/>
            <a:gdLst>
              <a:gd name="T0" fmla="*/ 0 w 32"/>
              <a:gd name="T1" fmla="*/ 0 h 93"/>
              <a:gd name="T2" fmla="*/ 0 w 32"/>
              <a:gd name="T3" fmla="*/ 0 h 93"/>
              <a:gd name="T4" fmla="*/ 0 w 32"/>
              <a:gd name="T5" fmla="*/ 0 h 93"/>
              <a:gd name="T6" fmla="*/ 0 w 32"/>
              <a:gd name="T7" fmla="*/ 0 h 93"/>
              <a:gd name="T8" fmla="*/ 0 w 32"/>
              <a:gd name="T9" fmla="*/ 0 h 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" h="93">
                <a:moveTo>
                  <a:pt x="31" y="92"/>
                </a:moveTo>
                <a:lnTo>
                  <a:pt x="16" y="15"/>
                </a:lnTo>
                <a:lnTo>
                  <a:pt x="0" y="0"/>
                </a:lnTo>
                <a:lnTo>
                  <a:pt x="16" y="92"/>
                </a:lnTo>
                <a:lnTo>
                  <a:pt x="31" y="9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5" name="Freeform 508"/>
          <p:cNvSpPr>
            <a:spLocks/>
          </p:cNvSpPr>
          <p:nvPr/>
        </p:nvSpPr>
        <p:spPr bwMode="auto">
          <a:xfrm>
            <a:off x="4201674" y="4069011"/>
            <a:ext cx="107466" cy="155654"/>
          </a:xfrm>
          <a:custGeom>
            <a:avLst/>
            <a:gdLst>
              <a:gd name="T0" fmla="*/ 0 w 75"/>
              <a:gd name="T1" fmla="*/ 0 h 124"/>
              <a:gd name="T2" fmla="*/ 0 w 75"/>
              <a:gd name="T3" fmla="*/ 0 h 124"/>
              <a:gd name="T4" fmla="*/ 0 w 75"/>
              <a:gd name="T5" fmla="*/ 0 h 124"/>
              <a:gd name="T6" fmla="*/ 0 w 75"/>
              <a:gd name="T7" fmla="*/ 0 h 124"/>
              <a:gd name="T8" fmla="*/ 0 w 75"/>
              <a:gd name="T9" fmla="*/ 0 h 124"/>
              <a:gd name="T10" fmla="*/ 0 w 75"/>
              <a:gd name="T11" fmla="*/ 0 h 124"/>
              <a:gd name="T12" fmla="*/ 0 w 75"/>
              <a:gd name="T13" fmla="*/ 0 h 124"/>
              <a:gd name="T14" fmla="*/ 0 w 75"/>
              <a:gd name="T15" fmla="*/ 0 h 1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5" h="124">
                <a:moveTo>
                  <a:pt x="74" y="92"/>
                </a:moveTo>
                <a:lnTo>
                  <a:pt x="59" y="0"/>
                </a:lnTo>
                <a:lnTo>
                  <a:pt x="0" y="15"/>
                </a:lnTo>
                <a:lnTo>
                  <a:pt x="0" y="46"/>
                </a:lnTo>
                <a:lnTo>
                  <a:pt x="0" y="92"/>
                </a:lnTo>
                <a:lnTo>
                  <a:pt x="0" y="123"/>
                </a:lnTo>
                <a:lnTo>
                  <a:pt x="30" y="123"/>
                </a:lnTo>
                <a:lnTo>
                  <a:pt x="74" y="9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6" name="Freeform 509"/>
          <p:cNvSpPr>
            <a:spLocks/>
          </p:cNvSpPr>
          <p:nvPr/>
        </p:nvSpPr>
        <p:spPr bwMode="auto">
          <a:xfrm>
            <a:off x="4285636" y="3780891"/>
            <a:ext cx="372774" cy="271567"/>
          </a:xfrm>
          <a:custGeom>
            <a:avLst/>
            <a:gdLst>
              <a:gd name="T0" fmla="*/ 0 w 255"/>
              <a:gd name="T1" fmla="*/ 0 h 217"/>
              <a:gd name="T2" fmla="*/ 0 w 255"/>
              <a:gd name="T3" fmla="*/ 0 h 217"/>
              <a:gd name="T4" fmla="*/ 0 w 255"/>
              <a:gd name="T5" fmla="*/ 0 h 217"/>
              <a:gd name="T6" fmla="*/ 0 w 255"/>
              <a:gd name="T7" fmla="*/ 0 h 217"/>
              <a:gd name="T8" fmla="*/ 0 w 255"/>
              <a:gd name="T9" fmla="*/ 0 h 217"/>
              <a:gd name="T10" fmla="*/ 0 w 255"/>
              <a:gd name="T11" fmla="*/ 0 h 217"/>
              <a:gd name="T12" fmla="*/ 0 w 255"/>
              <a:gd name="T13" fmla="*/ 0 h 217"/>
              <a:gd name="T14" fmla="*/ 0 w 255"/>
              <a:gd name="T15" fmla="*/ 0 h 217"/>
              <a:gd name="T16" fmla="*/ 0 w 255"/>
              <a:gd name="T17" fmla="*/ 0 h 217"/>
              <a:gd name="T18" fmla="*/ 0 w 255"/>
              <a:gd name="T19" fmla="*/ 0 h 217"/>
              <a:gd name="T20" fmla="*/ 0 w 255"/>
              <a:gd name="T21" fmla="*/ 0 h 217"/>
              <a:gd name="T22" fmla="*/ 0 w 255"/>
              <a:gd name="T23" fmla="*/ 0 h 217"/>
              <a:gd name="T24" fmla="*/ 0 w 255"/>
              <a:gd name="T25" fmla="*/ 0 h 217"/>
              <a:gd name="T26" fmla="*/ 0 w 255"/>
              <a:gd name="T27" fmla="*/ 0 h 217"/>
              <a:gd name="T28" fmla="*/ 0 w 255"/>
              <a:gd name="T29" fmla="*/ 0 h 217"/>
              <a:gd name="T30" fmla="*/ 0 w 255"/>
              <a:gd name="T31" fmla="*/ 0 h 217"/>
              <a:gd name="T32" fmla="*/ 0 w 255"/>
              <a:gd name="T33" fmla="*/ 0 h 217"/>
              <a:gd name="T34" fmla="*/ 0 w 255"/>
              <a:gd name="T35" fmla="*/ 0 h 217"/>
              <a:gd name="T36" fmla="*/ 0 w 255"/>
              <a:gd name="T37" fmla="*/ 0 h 217"/>
              <a:gd name="T38" fmla="*/ 0 w 255"/>
              <a:gd name="T39" fmla="*/ 0 h 217"/>
              <a:gd name="T40" fmla="*/ 0 w 255"/>
              <a:gd name="T41" fmla="*/ 0 h 21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55" h="217">
                <a:moveTo>
                  <a:pt x="224" y="0"/>
                </a:moveTo>
                <a:lnTo>
                  <a:pt x="120" y="46"/>
                </a:lnTo>
                <a:lnTo>
                  <a:pt x="105" y="62"/>
                </a:lnTo>
                <a:lnTo>
                  <a:pt x="75" y="77"/>
                </a:lnTo>
                <a:lnTo>
                  <a:pt x="75" y="139"/>
                </a:lnTo>
                <a:lnTo>
                  <a:pt x="60" y="154"/>
                </a:lnTo>
                <a:lnTo>
                  <a:pt x="0" y="154"/>
                </a:lnTo>
                <a:lnTo>
                  <a:pt x="15" y="201"/>
                </a:lnTo>
                <a:lnTo>
                  <a:pt x="30" y="216"/>
                </a:lnTo>
                <a:lnTo>
                  <a:pt x="60" y="216"/>
                </a:lnTo>
                <a:lnTo>
                  <a:pt x="75" y="185"/>
                </a:lnTo>
                <a:lnTo>
                  <a:pt x="149" y="201"/>
                </a:lnTo>
                <a:lnTo>
                  <a:pt x="179" y="185"/>
                </a:lnTo>
                <a:lnTo>
                  <a:pt x="224" y="185"/>
                </a:lnTo>
                <a:lnTo>
                  <a:pt x="239" y="185"/>
                </a:lnTo>
                <a:lnTo>
                  <a:pt x="239" y="154"/>
                </a:lnTo>
                <a:lnTo>
                  <a:pt x="254" y="139"/>
                </a:lnTo>
                <a:lnTo>
                  <a:pt x="254" y="62"/>
                </a:lnTo>
                <a:lnTo>
                  <a:pt x="254" y="46"/>
                </a:lnTo>
                <a:lnTo>
                  <a:pt x="254" y="15"/>
                </a:lnTo>
                <a:lnTo>
                  <a:pt x="22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7" name="Freeform 510"/>
          <p:cNvSpPr>
            <a:spLocks/>
          </p:cNvSpPr>
          <p:nvPr/>
        </p:nvSpPr>
        <p:spPr bwMode="auto">
          <a:xfrm>
            <a:off x="4608032" y="3780885"/>
            <a:ext cx="282099" cy="387480"/>
          </a:xfrm>
          <a:custGeom>
            <a:avLst/>
            <a:gdLst>
              <a:gd name="T0" fmla="*/ 0 w 194"/>
              <a:gd name="T1" fmla="*/ 0 h 309"/>
              <a:gd name="T2" fmla="*/ 0 w 194"/>
              <a:gd name="T3" fmla="*/ 0 h 309"/>
              <a:gd name="T4" fmla="*/ 0 w 194"/>
              <a:gd name="T5" fmla="*/ 0 h 309"/>
              <a:gd name="T6" fmla="*/ 0 w 194"/>
              <a:gd name="T7" fmla="*/ 0 h 309"/>
              <a:gd name="T8" fmla="*/ 0 w 194"/>
              <a:gd name="T9" fmla="*/ 0 h 309"/>
              <a:gd name="T10" fmla="*/ 0 w 194"/>
              <a:gd name="T11" fmla="*/ 0 h 309"/>
              <a:gd name="T12" fmla="*/ 0 w 194"/>
              <a:gd name="T13" fmla="*/ 0 h 309"/>
              <a:gd name="T14" fmla="*/ 0 w 194"/>
              <a:gd name="T15" fmla="*/ 0 h 309"/>
              <a:gd name="T16" fmla="*/ 0 w 194"/>
              <a:gd name="T17" fmla="*/ 0 h 309"/>
              <a:gd name="T18" fmla="*/ 0 w 194"/>
              <a:gd name="T19" fmla="*/ 0 h 309"/>
              <a:gd name="T20" fmla="*/ 0 w 194"/>
              <a:gd name="T21" fmla="*/ 0 h 309"/>
              <a:gd name="T22" fmla="*/ 0 w 194"/>
              <a:gd name="T23" fmla="*/ 0 h 309"/>
              <a:gd name="T24" fmla="*/ 0 w 194"/>
              <a:gd name="T25" fmla="*/ 0 h 309"/>
              <a:gd name="T26" fmla="*/ 0 w 194"/>
              <a:gd name="T27" fmla="*/ 0 h 309"/>
              <a:gd name="T28" fmla="*/ 0 w 194"/>
              <a:gd name="T29" fmla="*/ 0 h 309"/>
              <a:gd name="T30" fmla="*/ 0 w 194"/>
              <a:gd name="T31" fmla="*/ 0 h 309"/>
              <a:gd name="T32" fmla="*/ 0 w 194"/>
              <a:gd name="T33" fmla="*/ 0 h 309"/>
              <a:gd name="T34" fmla="*/ 0 w 194"/>
              <a:gd name="T35" fmla="*/ 0 h 309"/>
              <a:gd name="T36" fmla="*/ 0 w 194"/>
              <a:gd name="T37" fmla="*/ 0 h 309"/>
              <a:gd name="T38" fmla="*/ 0 w 194"/>
              <a:gd name="T39" fmla="*/ 0 h 309"/>
              <a:gd name="T40" fmla="*/ 0 w 194"/>
              <a:gd name="T41" fmla="*/ 0 h 309"/>
              <a:gd name="T42" fmla="*/ 0 w 194"/>
              <a:gd name="T43" fmla="*/ 0 h 30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94" h="309">
                <a:moveTo>
                  <a:pt x="193" y="77"/>
                </a:moveTo>
                <a:lnTo>
                  <a:pt x="45" y="0"/>
                </a:lnTo>
                <a:lnTo>
                  <a:pt x="30" y="15"/>
                </a:lnTo>
                <a:lnTo>
                  <a:pt x="30" y="46"/>
                </a:lnTo>
                <a:lnTo>
                  <a:pt x="30" y="62"/>
                </a:lnTo>
                <a:lnTo>
                  <a:pt x="30" y="139"/>
                </a:lnTo>
                <a:lnTo>
                  <a:pt x="15" y="154"/>
                </a:lnTo>
                <a:lnTo>
                  <a:pt x="15" y="185"/>
                </a:lnTo>
                <a:lnTo>
                  <a:pt x="0" y="185"/>
                </a:lnTo>
                <a:lnTo>
                  <a:pt x="30" y="200"/>
                </a:lnTo>
                <a:lnTo>
                  <a:pt x="45" y="262"/>
                </a:lnTo>
                <a:lnTo>
                  <a:pt x="15" y="277"/>
                </a:lnTo>
                <a:lnTo>
                  <a:pt x="45" y="308"/>
                </a:lnTo>
                <a:lnTo>
                  <a:pt x="134" y="277"/>
                </a:lnTo>
                <a:lnTo>
                  <a:pt x="163" y="246"/>
                </a:lnTo>
                <a:lnTo>
                  <a:pt x="178" y="231"/>
                </a:lnTo>
                <a:lnTo>
                  <a:pt x="148" y="216"/>
                </a:lnTo>
                <a:lnTo>
                  <a:pt x="163" y="185"/>
                </a:lnTo>
                <a:lnTo>
                  <a:pt x="163" y="169"/>
                </a:lnTo>
                <a:lnTo>
                  <a:pt x="163" y="139"/>
                </a:lnTo>
                <a:lnTo>
                  <a:pt x="193" y="154"/>
                </a:lnTo>
                <a:lnTo>
                  <a:pt x="193" y="77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8" name="Line 511"/>
          <p:cNvSpPr>
            <a:spLocks noChangeShapeType="1"/>
          </p:cNvSpPr>
          <p:nvPr/>
        </p:nvSpPr>
        <p:spPr bwMode="auto">
          <a:xfrm>
            <a:off x="4483773" y="4320718"/>
            <a:ext cx="0" cy="16559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9" name="Line 512"/>
          <p:cNvSpPr>
            <a:spLocks noChangeShapeType="1"/>
          </p:cNvSpPr>
          <p:nvPr/>
        </p:nvSpPr>
        <p:spPr bwMode="auto">
          <a:xfrm>
            <a:off x="4413248" y="3045667"/>
            <a:ext cx="2350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0" name="Freeform 513"/>
          <p:cNvSpPr>
            <a:spLocks/>
          </p:cNvSpPr>
          <p:nvPr/>
        </p:nvSpPr>
        <p:spPr bwMode="auto">
          <a:xfrm>
            <a:off x="4413253" y="2913205"/>
            <a:ext cx="194783" cy="211955"/>
          </a:xfrm>
          <a:custGeom>
            <a:avLst/>
            <a:gdLst>
              <a:gd name="T0" fmla="*/ 0 w 135"/>
              <a:gd name="T1" fmla="*/ 0 h 170"/>
              <a:gd name="T2" fmla="*/ 0 w 135"/>
              <a:gd name="T3" fmla="*/ 0 h 170"/>
              <a:gd name="T4" fmla="*/ 0 w 135"/>
              <a:gd name="T5" fmla="*/ 0 h 170"/>
              <a:gd name="T6" fmla="*/ 0 w 135"/>
              <a:gd name="T7" fmla="*/ 0 h 170"/>
              <a:gd name="T8" fmla="*/ 0 w 135"/>
              <a:gd name="T9" fmla="*/ 0 h 170"/>
              <a:gd name="T10" fmla="*/ 0 w 135"/>
              <a:gd name="T11" fmla="*/ 0 h 170"/>
              <a:gd name="T12" fmla="*/ 0 w 135"/>
              <a:gd name="T13" fmla="*/ 0 h 170"/>
              <a:gd name="T14" fmla="*/ 0 w 135"/>
              <a:gd name="T15" fmla="*/ 0 h 170"/>
              <a:gd name="T16" fmla="*/ 0 w 135"/>
              <a:gd name="T17" fmla="*/ 0 h 170"/>
              <a:gd name="T18" fmla="*/ 0 w 135"/>
              <a:gd name="T19" fmla="*/ 0 h 170"/>
              <a:gd name="T20" fmla="*/ 0 w 135"/>
              <a:gd name="T21" fmla="*/ 0 h 170"/>
              <a:gd name="T22" fmla="*/ 0 w 135"/>
              <a:gd name="T23" fmla="*/ 0 h 170"/>
              <a:gd name="T24" fmla="*/ 0 w 135"/>
              <a:gd name="T25" fmla="*/ 0 h 170"/>
              <a:gd name="T26" fmla="*/ 0 w 135"/>
              <a:gd name="T27" fmla="*/ 0 h 170"/>
              <a:gd name="T28" fmla="*/ 0 w 135"/>
              <a:gd name="T29" fmla="*/ 0 h 170"/>
              <a:gd name="T30" fmla="*/ 0 w 135"/>
              <a:gd name="T31" fmla="*/ 0 h 170"/>
              <a:gd name="T32" fmla="*/ 0 w 135"/>
              <a:gd name="T33" fmla="*/ 0 h 170"/>
              <a:gd name="T34" fmla="*/ 0 w 135"/>
              <a:gd name="T35" fmla="*/ 0 h 170"/>
              <a:gd name="T36" fmla="*/ 0 w 135"/>
              <a:gd name="T37" fmla="*/ 0 h 170"/>
              <a:gd name="T38" fmla="*/ 0 w 135"/>
              <a:gd name="T39" fmla="*/ 0 h 170"/>
              <a:gd name="T40" fmla="*/ 0 w 135"/>
              <a:gd name="T41" fmla="*/ 0 h 170"/>
              <a:gd name="T42" fmla="*/ 0 w 135"/>
              <a:gd name="T43" fmla="*/ 0 h 170"/>
              <a:gd name="T44" fmla="*/ 0 w 135"/>
              <a:gd name="T45" fmla="*/ 0 h 170"/>
              <a:gd name="T46" fmla="*/ 0 w 135"/>
              <a:gd name="T47" fmla="*/ 0 h 1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35" h="170">
                <a:moveTo>
                  <a:pt x="74" y="169"/>
                </a:moveTo>
                <a:lnTo>
                  <a:pt x="45" y="154"/>
                </a:lnTo>
                <a:lnTo>
                  <a:pt x="45" y="138"/>
                </a:lnTo>
                <a:lnTo>
                  <a:pt x="15" y="108"/>
                </a:lnTo>
                <a:lnTo>
                  <a:pt x="0" y="108"/>
                </a:lnTo>
                <a:lnTo>
                  <a:pt x="15" y="92"/>
                </a:lnTo>
                <a:lnTo>
                  <a:pt x="15" y="77"/>
                </a:lnTo>
                <a:lnTo>
                  <a:pt x="30" y="46"/>
                </a:lnTo>
                <a:lnTo>
                  <a:pt x="30" y="31"/>
                </a:lnTo>
                <a:lnTo>
                  <a:pt x="45" y="15"/>
                </a:lnTo>
                <a:lnTo>
                  <a:pt x="60" y="0"/>
                </a:lnTo>
                <a:lnTo>
                  <a:pt x="74" y="0"/>
                </a:lnTo>
                <a:lnTo>
                  <a:pt x="89" y="15"/>
                </a:lnTo>
                <a:lnTo>
                  <a:pt x="89" y="31"/>
                </a:lnTo>
                <a:lnTo>
                  <a:pt x="89" y="46"/>
                </a:lnTo>
                <a:lnTo>
                  <a:pt x="74" y="61"/>
                </a:lnTo>
                <a:lnTo>
                  <a:pt x="74" y="77"/>
                </a:lnTo>
                <a:lnTo>
                  <a:pt x="74" y="92"/>
                </a:lnTo>
                <a:lnTo>
                  <a:pt x="89" y="92"/>
                </a:lnTo>
                <a:lnTo>
                  <a:pt x="119" y="108"/>
                </a:lnTo>
                <a:lnTo>
                  <a:pt x="134" y="138"/>
                </a:lnTo>
                <a:lnTo>
                  <a:pt x="134" y="154"/>
                </a:lnTo>
                <a:lnTo>
                  <a:pt x="89" y="154"/>
                </a:lnTo>
                <a:lnTo>
                  <a:pt x="74" y="169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1" name="Freeform 514"/>
          <p:cNvSpPr>
            <a:spLocks/>
          </p:cNvSpPr>
          <p:nvPr/>
        </p:nvSpPr>
        <p:spPr bwMode="auto">
          <a:xfrm>
            <a:off x="4587881" y="3009237"/>
            <a:ext cx="238441" cy="99354"/>
          </a:xfrm>
          <a:custGeom>
            <a:avLst/>
            <a:gdLst>
              <a:gd name="T0" fmla="*/ 0 w 165"/>
              <a:gd name="T1" fmla="*/ 0 h 78"/>
              <a:gd name="T2" fmla="*/ 0 w 165"/>
              <a:gd name="T3" fmla="*/ 0 h 78"/>
              <a:gd name="T4" fmla="*/ 0 w 165"/>
              <a:gd name="T5" fmla="*/ 0 h 78"/>
              <a:gd name="T6" fmla="*/ 0 w 165"/>
              <a:gd name="T7" fmla="*/ 0 h 78"/>
              <a:gd name="T8" fmla="*/ 0 w 165"/>
              <a:gd name="T9" fmla="*/ 0 h 78"/>
              <a:gd name="T10" fmla="*/ 0 w 165"/>
              <a:gd name="T11" fmla="*/ 0 h 78"/>
              <a:gd name="T12" fmla="*/ 0 w 165"/>
              <a:gd name="T13" fmla="*/ 0 h 78"/>
              <a:gd name="T14" fmla="*/ 0 w 165"/>
              <a:gd name="T15" fmla="*/ 0 h 78"/>
              <a:gd name="T16" fmla="*/ 0 w 165"/>
              <a:gd name="T17" fmla="*/ 0 h 78"/>
              <a:gd name="T18" fmla="*/ 0 w 165"/>
              <a:gd name="T19" fmla="*/ 0 h 78"/>
              <a:gd name="T20" fmla="*/ 0 w 165"/>
              <a:gd name="T21" fmla="*/ 0 h 78"/>
              <a:gd name="T22" fmla="*/ 0 w 165"/>
              <a:gd name="T23" fmla="*/ 0 h 78"/>
              <a:gd name="T24" fmla="*/ 0 w 165"/>
              <a:gd name="T25" fmla="*/ 0 h 78"/>
              <a:gd name="T26" fmla="*/ 0 w 165"/>
              <a:gd name="T27" fmla="*/ 0 h 78"/>
              <a:gd name="T28" fmla="*/ 0 w 165"/>
              <a:gd name="T29" fmla="*/ 0 h 78"/>
              <a:gd name="T30" fmla="*/ 0 w 165"/>
              <a:gd name="T31" fmla="*/ 0 h 78"/>
              <a:gd name="T32" fmla="*/ 0 w 165"/>
              <a:gd name="T33" fmla="*/ 0 h 7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65" h="78">
                <a:moveTo>
                  <a:pt x="75" y="15"/>
                </a:moveTo>
                <a:lnTo>
                  <a:pt x="30" y="0"/>
                </a:lnTo>
                <a:lnTo>
                  <a:pt x="0" y="15"/>
                </a:lnTo>
                <a:lnTo>
                  <a:pt x="0" y="31"/>
                </a:lnTo>
                <a:lnTo>
                  <a:pt x="15" y="62"/>
                </a:lnTo>
                <a:lnTo>
                  <a:pt x="30" y="62"/>
                </a:lnTo>
                <a:lnTo>
                  <a:pt x="45" y="46"/>
                </a:lnTo>
                <a:lnTo>
                  <a:pt x="60" y="62"/>
                </a:lnTo>
                <a:lnTo>
                  <a:pt x="75" y="77"/>
                </a:lnTo>
                <a:lnTo>
                  <a:pt x="104" y="77"/>
                </a:lnTo>
                <a:lnTo>
                  <a:pt x="104" y="62"/>
                </a:lnTo>
                <a:lnTo>
                  <a:pt x="134" y="62"/>
                </a:lnTo>
                <a:lnTo>
                  <a:pt x="149" y="62"/>
                </a:lnTo>
                <a:lnTo>
                  <a:pt x="164" y="62"/>
                </a:lnTo>
                <a:lnTo>
                  <a:pt x="134" y="31"/>
                </a:lnTo>
                <a:lnTo>
                  <a:pt x="104" y="31"/>
                </a:lnTo>
                <a:lnTo>
                  <a:pt x="75" y="1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2" name="Freeform 515"/>
          <p:cNvSpPr>
            <a:spLocks/>
          </p:cNvSpPr>
          <p:nvPr/>
        </p:nvSpPr>
        <p:spPr bwMode="auto">
          <a:xfrm>
            <a:off x="4524073" y="2913205"/>
            <a:ext cx="107466" cy="139095"/>
          </a:xfrm>
          <a:custGeom>
            <a:avLst/>
            <a:gdLst>
              <a:gd name="T0" fmla="*/ 0 w 75"/>
              <a:gd name="T1" fmla="*/ 0 h 109"/>
              <a:gd name="T2" fmla="*/ 0 w 75"/>
              <a:gd name="T3" fmla="*/ 0 h 109"/>
              <a:gd name="T4" fmla="*/ 0 w 75"/>
              <a:gd name="T5" fmla="*/ 0 h 109"/>
              <a:gd name="T6" fmla="*/ 0 w 75"/>
              <a:gd name="T7" fmla="*/ 0 h 109"/>
              <a:gd name="T8" fmla="*/ 0 w 75"/>
              <a:gd name="T9" fmla="*/ 0 h 109"/>
              <a:gd name="T10" fmla="*/ 0 w 75"/>
              <a:gd name="T11" fmla="*/ 0 h 109"/>
              <a:gd name="T12" fmla="*/ 0 w 75"/>
              <a:gd name="T13" fmla="*/ 0 h 109"/>
              <a:gd name="T14" fmla="*/ 0 w 75"/>
              <a:gd name="T15" fmla="*/ 0 h 109"/>
              <a:gd name="T16" fmla="*/ 0 w 75"/>
              <a:gd name="T17" fmla="*/ 0 h 109"/>
              <a:gd name="T18" fmla="*/ 0 w 75"/>
              <a:gd name="T19" fmla="*/ 0 h 109"/>
              <a:gd name="T20" fmla="*/ 0 w 75"/>
              <a:gd name="T21" fmla="*/ 0 h 109"/>
              <a:gd name="T22" fmla="*/ 0 w 75"/>
              <a:gd name="T23" fmla="*/ 0 h 109"/>
              <a:gd name="T24" fmla="*/ 0 w 75"/>
              <a:gd name="T25" fmla="*/ 0 h 109"/>
              <a:gd name="T26" fmla="*/ 0 w 75"/>
              <a:gd name="T27" fmla="*/ 0 h 109"/>
              <a:gd name="T28" fmla="*/ 0 w 75"/>
              <a:gd name="T29" fmla="*/ 0 h 10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5" h="109">
                <a:moveTo>
                  <a:pt x="15" y="15"/>
                </a:moveTo>
                <a:lnTo>
                  <a:pt x="15" y="31"/>
                </a:lnTo>
                <a:lnTo>
                  <a:pt x="15" y="46"/>
                </a:lnTo>
                <a:lnTo>
                  <a:pt x="15" y="62"/>
                </a:lnTo>
                <a:lnTo>
                  <a:pt x="0" y="62"/>
                </a:lnTo>
                <a:lnTo>
                  <a:pt x="0" y="77"/>
                </a:lnTo>
                <a:lnTo>
                  <a:pt x="0" y="93"/>
                </a:lnTo>
                <a:lnTo>
                  <a:pt x="15" y="93"/>
                </a:lnTo>
                <a:lnTo>
                  <a:pt x="30" y="108"/>
                </a:lnTo>
                <a:lnTo>
                  <a:pt x="44" y="108"/>
                </a:lnTo>
                <a:lnTo>
                  <a:pt x="74" y="77"/>
                </a:lnTo>
                <a:lnTo>
                  <a:pt x="59" y="31"/>
                </a:lnTo>
                <a:lnTo>
                  <a:pt x="74" y="15"/>
                </a:lnTo>
                <a:lnTo>
                  <a:pt x="44" y="0"/>
                </a:lnTo>
                <a:lnTo>
                  <a:pt x="15" y="1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3" name="Freeform 516"/>
          <p:cNvSpPr>
            <a:spLocks/>
          </p:cNvSpPr>
          <p:nvPr/>
        </p:nvSpPr>
        <p:spPr bwMode="auto">
          <a:xfrm>
            <a:off x="4460265" y="3125150"/>
            <a:ext cx="278741" cy="251696"/>
          </a:xfrm>
          <a:custGeom>
            <a:avLst/>
            <a:gdLst>
              <a:gd name="T0" fmla="*/ 0 w 196"/>
              <a:gd name="T1" fmla="*/ 0 h 201"/>
              <a:gd name="T2" fmla="*/ 0 w 196"/>
              <a:gd name="T3" fmla="*/ 0 h 201"/>
              <a:gd name="T4" fmla="*/ 0 w 196"/>
              <a:gd name="T5" fmla="*/ 0 h 201"/>
              <a:gd name="T6" fmla="*/ 0 w 196"/>
              <a:gd name="T7" fmla="*/ 0 h 201"/>
              <a:gd name="T8" fmla="*/ 0 w 196"/>
              <a:gd name="T9" fmla="*/ 0 h 201"/>
              <a:gd name="T10" fmla="*/ 0 w 196"/>
              <a:gd name="T11" fmla="*/ 0 h 201"/>
              <a:gd name="T12" fmla="*/ 0 w 196"/>
              <a:gd name="T13" fmla="*/ 0 h 201"/>
              <a:gd name="T14" fmla="*/ 0 w 196"/>
              <a:gd name="T15" fmla="*/ 0 h 201"/>
              <a:gd name="T16" fmla="*/ 0 w 196"/>
              <a:gd name="T17" fmla="*/ 0 h 201"/>
              <a:gd name="T18" fmla="*/ 0 w 196"/>
              <a:gd name="T19" fmla="*/ 0 h 201"/>
              <a:gd name="T20" fmla="*/ 0 w 196"/>
              <a:gd name="T21" fmla="*/ 0 h 201"/>
              <a:gd name="T22" fmla="*/ 0 w 196"/>
              <a:gd name="T23" fmla="*/ 0 h 201"/>
              <a:gd name="T24" fmla="*/ 0 w 196"/>
              <a:gd name="T25" fmla="*/ 0 h 201"/>
              <a:gd name="T26" fmla="*/ 0 w 196"/>
              <a:gd name="T27" fmla="*/ 0 h 201"/>
              <a:gd name="T28" fmla="*/ 0 w 196"/>
              <a:gd name="T29" fmla="*/ 0 h 201"/>
              <a:gd name="T30" fmla="*/ 0 w 196"/>
              <a:gd name="T31" fmla="*/ 0 h 201"/>
              <a:gd name="T32" fmla="*/ 0 w 196"/>
              <a:gd name="T33" fmla="*/ 0 h 201"/>
              <a:gd name="T34" fmla="*/ 0 w 196"/>
              <a:gd name="T35" fmla="*/ 0 h 201"/>
              <a:gd name="T36" fmla="*/ 0 w 196"/>
              <a:gd name="T37" fmla="*/ 0 h 201"/>
              <a:gd name="T38" fmla="*/ 0 w 196"/>
              <a:gd name="T39" fmla="*/ 0 h 201"/>
              <a:gd name="T40" fmla="*/ 0 w 196"/>
              <a:gd name="T41" fmla="*/ 0 h 201"/>
              <a:gd name="T42" fmla="*/ 0 w 196"/>
              <a:gd name="T43" fmla="*/ 0 h 201"/>
              <a:gd name="T44" fmla="*/ 0 w 196"/>
              <a:gd name="T45" fmla="*/ 0 h 201"/>
              <a:gd name="T46" fmla="*/ 0 w 196"/>
              <a:gd name="T47" fmla="*/ 0 h 201"/>
              <a:gd name="T48" fmla="*/ 0 w 196"/>
              <a:gd name="T49" fmla="*/ 0 h 201"/>
              <a:gd name="T50" fmla="*/ 0 w 196"/>
              <a:gd name="T51" fmla="*/ 0 h 201"/>
              <a:gd name="T52" fmla="*/ 0 w 196"/>
              <a:gd name="T53" fmla="*/ 0 h 201"/>
              <a:gd name="T54" fmla="*/ 0 w 196"/>
              <a:gd name="T55" fmla="*/ 0 h 201"/>
              <a:gd name="T56" fmla="*/ 0 w 196"/>
              <a:gd name="T57" fmla="*/ 0 h 20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96" h="201">
                <a:moveTo>
                  <a:pt x="15" y="77"/>
                </a:moveTo>
                <a:lnTo>
                  <a:pt x="30" y="62"/>
                </a:lnTo>
                <a:lnTo>
                  <a:pt x="45" y="77"/>
                </a:lnTo>
                <a:lnTo>
                  <a:pt x="60" y="92"/>
                </a:lnTo>
                <a:lnTo>
                  <a:pt x="105" y="138"/>
                </a:lnTo>
                <a:lnTo>
                  <a:pt x="120" y="138"/>
                </a:lnTo>
                <a:lnTo>
                  <a:pt x="150" y="154"/>
                </a:lnTo>
                <a:lnTo>
                  <a:pt x="150" y="185"/>
                </a:lnTo>
                <a:lnTo>
                  <a:pt x="150" y="200"/>
                </a:lnTo>
                <a:lnTo>
                  <a:pt x="165" y="200"/>
                </a:lnTo>
                <a:lnTo>
                  <a:pt x="180" y="169"/>
                </a:lnTo>
                <a:lnTo>
                  <a:pt x="165" y="169"/>
                </a:lnTo>
                <a:lnTo>
                  <a:pt x="180" y="154"/>
                </a:lnTo>
                <a:lnTo>
                  <a:pt x="195" y="154"/>
                </a:lnTo>
                <a:lnTo>
                  <a:pt x="150" y="123"/>
                </a:lnTo>
                <a:lnTo>
                  <a:pt x="120" y="108"/>
                </a:lnTo>
                <a:lnTo>
                  <a:pt x="105" y="77"/>
                </a:lnTo>
                <a:lnTo>
                  <a:pt x="90" y="77"/>
                </a:lnTo>
                <a:lnTo>
                  <a:pt x="90" y="46"/>
                </a:lnTo>
                <a:lnTo>
                  <a:pt x="105" y="46"/>
                </a:lnTo>
                <a:lnTo>
                  <a:pt x="105" y="31"/>
                </a:lnTo>
                <a:lnTo>
                  <a:pt x="105" y="15"/>
                </a:lnTo>
                <a:lnTo>
                  <a:pt x="90" y="0"/>
                </a:lnTo>
                <a:lnTo>
                  <a:pt x="45" y="15"/>
                </a:lnTo>
                <a:lnTo>
                  <a:pt x="30" y="31"/>
                </a:lnTo>
                <a:lnTo>
                  <a:pt x="15" y="31"/>
                </a:lnTo>
                <a:lnTo>
                  <a:pt x="0" y="31"/>
                </a:lnTo>
                <a:lnTo>
                  <a:pt x="0" y="46"/>
                </a:lnTo>
                <a:lnTo>
                  <a:pt x="15" y="77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4" name="Freeform 517"/>
          <p:cNvSpPr>
            <a:spLocks/>
          </p:cNvSpPr>
          <p:nvPr/>
        </p:nvSpPr>
        <p:spPr bwMode="auto">
          <a:xfrm>
            <a:off x="4608036" y="3376846"/>
            <a:ext cx="70525" cy="39742"/>
          </a:xfrm>
          <a:custGeom>
            <a:avLst/>
            <a:gdLst>
              <a:gd name="T0" fmla="*/ 0 w 46"/>
              <a:gd name="T1" fmla="*/ 0 h 31"/>
              <a:gd name="T2" fmla="*/ 0 w 46"/>
              <a:gd name="T3" fmla="*/ 0 h 31"/>
              <a:gd name="T4" fmla="*/ 0 w 46"/>
              <a:gd name="T5" fmla="*/ 0 h 31"/>
              <a:gd name="T6" fmla="*/ 0 w 46"/>
              <a:gd name="T7" fmla="*/ 0 h 31"/>
              <a:gd name="T8" fmla="*/ 0 w 46"/>
              <a:gd name="T9" fmla="*/ 0 h 31"/>
              <a:gd name="T10" fmla="*/ 0 w 46"/>
              <a:gd name="T11" fmla="*/ 0 h 31"/>
              <a:gd name="T12" fmla="*/ 0 w 46"/>
              <a:gd name="T13" fmla="*/ 0 h 31"/>
              <a:gd name="T14" fmla="*/ 0 w 46"/>
              <a:gd name="T15" fmla="*/ 0 h 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6" h="31">
                <a:moveTo>
                  <a:pt x="45" y="0"/>
                </a:moveTo>
                <a:lnTo>
                  <a:pt x="30" y="0"/>
                </a:lnTo>
                <a:lnTo>
                  <a:pt x="0" y="0"/>
                </a:lnTo>
                <a:lnTo>
                  <a:pt x="0" y="15"/>
                </a:lnTo>
                <a:lnTo>
                  <a:pt x="30" y="30"/>
                </a:lnTo>
                <a:lnTo>
                  <a:pt x="45" y="15"/>
                </a:lnTo>
                <a:lnTo>
                  <a:pt x="30" y="15"/>
                </a:lnTo>
                <a:lnTo>
                  <a:pt x="4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5" name="Freeform 518"/>
          <p:cNvSpPr>
            <a:spLocks/>
          </p:cNvSpPr>
          <p:nvPr/>
        </p:nvSpPr>
        <p:spPr bwMode="auto">
          <a:xfrm>
            <a:off x="4503923" y="3297363"/>
            <a:ext cx="23508" cy="59612"/>
          </a:xfrm>
          <a:custGeom>
            <a:avLst/>
            <a:gdLst>
              <a:gd name="T0" fmla="*/ 0 w 17"/>
              <a:gd name="T1" fmla="*/ 0 h 47"/>
              <a:gd name="T2" fmla="*/ 0 w 17"/>
              <a:gd name="T3" fmla="*/ 0 h 47"/>
              <a:gd name="T4" fmla="*/ 0 w 17"/>
              <a:gd name="T5" fmla="*/ 0 h 47"/>
              <a:gd name="T6" fmla="*/ 0 w 17"/>
              <a:gd name="T7" fmla="*/ 0 h 47"/>
              <a:gd name="T8" fmla="*/ 0 w 17"/>
              <a:gd name="T9" fmla="*/ 0 h 47"/>
              <a:gd name="T10" fmla="*/ 0 w 17"/>
              <a:gd name="T11" fmla="*/ 0 h 47"/>
              <a:gd name="T12" fmla="*/ 0 w 17"/>
              <a:gd name="T13" fmla="*/ 0 h 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47">
                <a:moveTo>
                  <a:pt x="0" y="15"/>
                </a:moveTo>
                <a:lnTo>
                  <a:pt x="0" y="31"/>
                </a:lnTo>
                <a:lnTo>
                  <a:pt x="0" y="46"/>
                </a:lnTo>
                <a:lnTo>
                  <a:pt x="16" y="31"/>
                </a:lnTo>
                <a:lnTo>
                  <a:pt x="16" y="15"/>
                </a:lnTo>
                <a:lnTo>
                  <a:pt x="0" y="0"/>
                </a:lnTo>
                <a:lnTo>
                  <a:pt x="0" y="1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6" name="Freeform 519"/>
          <p:cNvSpPr>
            <a:spLocks/>
          </p:cNvSpPr>
          <p:nvPr/>
        </p:nvSpPr>
        <p:spPr bwMode="auto">
          <a:xfrm>
            <a:off x="4436761" y="3105279"/>
            <a:ext cx="87317" cy="59612"/>
          </a:xfrm>
          <a:custGeom>
            <a:avLst/>
            <a:gdLst>
              <a:gd name="T0" fmla="*/ 0 w 60"/>
              <a:gd name="T1" fmla="*/ 0 h 47"/>
              <a:gd name="T2" fmla="*/ 0 w 60"/>
              <a:gd name="T3" fmla="*/ 0 h 47"/>
              <a:gd name="T4" fmla="*/ 0 w 60"/>
              <a:gd name="T5" fmla="*/ 0 h 47"/>
              <a:gd name="T6" fmla="*/ 0 w 60"/>
              <a:gd name="T7" fmla="*/ 0 h 47"/>
              <a:gd name="T8" fmla="*/ 0 w 60"/>
              <a:gd name="T9" fmla="*/ 0 h 47"/>
              <a:gd name="T10" fmla="*/ 0 w 60"/>
              <a:gd name="T11" fmla="*/ 0 h 47"/>
              <a:gd name="T12" fmla="*/ 0 w 60"/>
              <a:gd name="T13" fmla="*/ 0 h 47"/>
              <a:gd name="T14" fmla="*/ 0 w 60"/>
              <a:gd name="T15" fmla="*/ 0 h 47"/>
              <a:gd name="T16" fmla="*/ 0 w 60"/>
              <a:gd name="T17" fmla="*/ 0 h 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0" h="47">
                <a:moveTo>
                  <a:pt x="59" y="15"/>
                </a:moveTo>
                <a:lnTo>
                  <a:pt x="30" y="0"/>
                </a:lnTo>
                <a:lnTo>
                  <a:pt x="0" y="31"/>
                </a:lnTo>
                <a:lnTo>
                  <a:pt x="0" y="46"/>
                </a:lnTo>
                <a:lnTo>
                  <a:pt x="15" y="46"/>
                </a:lnTo>
                <a:lnTo>
                  <a:pt x="30" y="46"/>
                </a:lnTo>
                <a:lnTo>
                  <a:pt x="44" y="46"/>
                </a:lnTo>
                <a:lnTo>
                  <a:pt x="59" y="31"/>
                </a:lnTo>
                <a:lnTo>
                  <a:pt x="59" y="1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7" name="Freeform 520"/>
          <p:cNvSpPr>
            <a:spLocks/>
          </p:cNvSpPr>
          <p:nvPr/>
        </p:nvSpPr>
        <p:spPr bwMode="auto">
          <a:xfrm>
            <a:off x="4524075" y="3065547"/>
            <a:ext cx="171274" cy="82795"/>
          </a:xfrm>
          <a:custGeom>
            <a:avLst/>
            <a:gdLst>
              <a:gd name="T0" fmla="*/ 0 w 120"/>
              <a:gd name="T1" fmla="*/ 0 h 63"/>
              <a:gd name="T2" fmla="*/ 0 w 120"/>
              <a:gd name="T3" fmla="*/ 0 h 63"/>
              <a:gd name="T4" fmla="*/ 0 w 120"/>
              <a:gd name="T5" fmla="*/ 0 h 63"/>
              <a:gd name="T6" fmla="*/ 0 w 120"/>
              <a:gd name="T7" fmla="*/ 0 h 63"/>
              <a:gd name="T8" fmla="*/ 0 w 120"/>
              <a:gd name="T9" fmla="*/ 0 h 63"/>
              <a:gd name="T10" fmla="*/ 0 w 120"/>
              <a:gd name="T11" fmla="*/ 0 h 63"/>
              <a:gd name="T12" fmla="*/ 0 w 120"/>
              <a:gd name="T13" fmla="*/ 0 h 63"/>
              <a:gd name="T14" fmla="*/ 0 w 120"/>
              <a:gd name="T15" fmla="*/ 0 h 63"/>
              <a:gd name="T16" fmla="*/ 0 w 120"/>
              <a:gd name="T17" fmla="*/ 0 h 63"/>
              <a:gd name="T18" fmla="*/ 0 w 120"/>
              <a:gd name="T19" fmla="*/ 0 h 63"/>
              <a:gd name="T20" fmla="*/ 0 w 120"/>
              <a:gd name="T21" fmla="*/ 0 h 63"/>
              <a:gd name="T22" fmla="*/ 0 w 120"/>
              <a:gd name="T23" fmla="*/ 0 h 63"/>
              <a:gd name="T24" fmla="*/ 0 w 120"/>
              <a:gd name="T25" fmla="*/ 0 h 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0" h="63">
                <a:moveTo>
                  <a:pt x="60" y="16"/>
                </a:moveTo>
                <a:lnTo>
                  <a:pt x="60" y="31"/>
                </a:lnTo>
                <a:lnTo>
                  <a:pt x="15" y="31"/>
                </a:lnTo>
                <a:lnTo>
                  <a:pt x="0" y="47"/>
                </a:lnTo>
                <a:lnTo>
                  <a:pt x="0" y="62"/>
                </a:lnTo>
                <a:lnTo>
                  <a:pt x="45" y="47"/>
                </a:lnTo>
                <a:lnTo>
                  <a:pt x="60" y="62"/>
                </a:lnTo>
                <a:lnTo>
                  <a:pt x="104" y="62"/>
                </a:lnTo>
                <a:lnTo>
                  <a:pt x="119" y="31"/>
                </a:lnTo>
                <a:lnTo>
                  <a:pt x="104" y="16"/>
                </a:lnTo>
                <a:lnTo>
                  <a:pt x="89" y="0"/>
                </a:lnTo>
                <a:lnTo>
                  <a:pt x="74" y="16"/>
                </a:lnTo>
                <a:lnTo>
                  <a:pt x="60" y="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8" name="Freeform 521"/>
          <p:cNvSpPr>
            <a:spLocks/>
          </p:cNvSpPr>
          <p:nvPr/>
        </p:nvSpPr>
        <p:spPr bwMode="auto">
          <a:xfrm>
            <a:off x="4675197" y="3085418"/>
            <a:ext cx="151124" cy="79483"/>
          </a:xfrm>
          <a:custGeom>
            <a:avLst/>
            <a:gdLst>
              <a:gd name="T0" fmla="*/ 0 w 105"/>
              <a:gd name="T1" fmla="*/ 0 h 62"/>
              <a:gd name="T2" fmla="*/ 0 w 105"/>
              <a:gd name="T3" fmla="*/ 0 h 62"/>
              <a:gd name="T4" fmla="*/ 0 w 105"/>
              <a:gd name="T5" fmla="*/ 0 h 62"/>
              <a:gd name="T6" fmla="*/ 0 w 105"/>
              <a:gd name="T7" fmla="*/ 0 h 62"/>
              <a:gd name="T8" fmla="*/ 0 w 105"/>
              <a:gd name="T9" fmla="*/ 0 h 62"/>
              <a:gd name="T10" fmla="*/ 0 w 105"/>
              <a:gd name="T11" fmla="*/ 0 h 62"/>
              <a:gd name="T12" fmla="*/ 0 w 105"/>
              <a:gd name="T13" fmla="*/ 0 h 62"/>
              <a:gd name="T14" fmla="*/ 0 w 105"/>
              <a:gd name="T15" fmla="*/ 0 h 62"/>
              <a:gd name="T16" fmla="*/ 0 w 105"/>
              <a:gd name="T17" fmla="*/ 0 h 62"/>
              <a:gd name="T18" fmla="*/ 0 w 105"/>
              <a:gd name="T19" fmla="*/ 0 h 62"/>
              <a:gd name="T20" fmla="*/ 0 w 105"/>
              <a:gd name="T21" fmla="*/ 0 h 62"/>
              <a:gd name="T22" fmla="*/ 0 w 105"/>
              <a:gd name="T23" fmla="*/ 0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5" h="62">
                <a:moveTo>
                  <a:pt x="89" y="0"/>
                </a:moveTo>
                <a:lnTo>
                  <a:pt x="74" y="0"/>
                </a:lnTo>
                <a:lnTo>
                  <a:pt x="45" y="0"/>
                </a:lnTo>
                <a:lnTo>
                  <a:pt x="45" y="15"/>
                </a:lnTo>
                <a:lnTo>
                  <a:pt x="15" y="15"/>
                </a:lnTo>
                <a:lnTo>
                  <a:pt x="0" y="46"/>
                </a:lnTo>
                <a:lnTo>
                  <a:pt x="30" y="61"/>
                </a:lnTo>
                <a:lnTo>
                  <a:pt x="45" y="46"/>
                </a:lnTo>
                <a:lnTo>
                  <a:pt x="74" y="61"/>
                </a:lnTo>
                <a:lnTo>
                  <a:pt x="89" y="31"/>
                </a:lnTo>
                <a:lnTo>
                  <a:pt x="104" y="15"/>
                </a:lnTo>
                <a:lnTo>
                  <a:pt x="89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9" name="Freeform 522"/>
          <p:cNvSpPr>
            <a:spLocks/>
          </p:cNvSpPr>
          <p:nvPr/>
        </p:nvSpPr>
        <p:spPr bwMode="auto">
          <a:xfrm>
            <a:off x="4755802" y="3260943"/>
            <a:ext cx="50375" cy="76171"/>
          </a:xfrm>
          <a:custGeom>
            <a:avLst/>
            <a:gdLst>
              <a:gd name="T0" fmla="*/ 0 w 30"/>
              <a:gd name="T1" fmla="*/ 0 h 62"/>
              <a:gd name="T2" fmla="*/ 0 w 30"/>
              <a:gd name="T3" fmla="*/ 0 h 62"/>
              <a:gd name="T4" fmla="*/ 1 w 30"/>
              <a:gd name="T5" fmla="*/ 0 h 62"/>
              <a:gd name="T6" fmla="*/ 1 w 30"/>
              <a:gd name="T7" fmla="*/ 0 h 62"/>
              <a:gd name="T8" fmla="*/ 1 w 30"/>
              <a:gd name="T9" fmla="*/ 0 h 62"/>
              <a:gd name="T10" fmla="*/ 0 w 30"/>
              <a:gd name="T11" fmla="*/ 0 h 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0" h="62">
                <a:moveTo>
                  <a:pt x="0" y="15"/>
                </a:moveTo>
                <a:lnTo>
                  <a:pt x="0" y="46"/>
                </a:lnTo>
                <a:lnTo>
                  <a:pt x="29" y="61"/>
                </a:lnTo>
                <a:lnTo>
                  <a:pt x="29" y="46"/>
                </a:lnTo>
                <a:lnTo>
                  <a:pt x="15" y="0"/>
                </a:lnTo>
                <a:lnTo>
                  <a:pt x="0" y="1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0" name="Oval 523"/>
          <p:cNvSpPr>
            <a:spLocks noChangeArrowheads="1"/>
          </p:cNvSpPr>
          <p:nvPr/>
        </p:nvSpPr>
        <p:spPr bwMode="auto">
          <a:xfrm>
            <a:off x="4587881" y="3416598"/>
            <a:ext cx="20150" cy="16559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151" name="Freeform 524"/>
          <p:cNvSpPr>
            <a:spLocks/>
          </p:cNvSpPr>
          <p:nvPr/>
        </p:nvSpPr>
        <p:spPr bwMode="auto">
          <a:xfrm>
            <a:off x="4483773" y="3413276"/>
            <a:ext cx="104108" cy="175525"/>
          </a:xfrm>
          <a:custGeom>
            <a:avLst/>
            <a:gdLst>
              <a:gd name="T0" fmla="*/ 0 w 75"/>
              <a:gd name="T1" fmla="*/ 0 h 140"/>
              <a:gd name="T2" fmla="*/ 0 w 75"/>
              <a:gd name="T3" fmla="*/ 0 h 140"/>
              <a:gd name="T4" fmla="*/ 0 w 75"/>
              <a:gd name="T5" fmla="*/ 0 h 140"/>
              <a:gd name="T6" fmla="*/ 0 w 75"/>
              <a:gd name="T7" fmla="*/ 0 h 140"/>
              <a:gd name="T8" fmla="*/ 0 w 75"/>
              <a:gd name="T9" fmla="*/ 0 h 140"/>
              <a:gd name="T10" fmla="*/ 0 w 75"/>
              <a:gd name="T11" fmla="*/ 0 h 140"/>
              <a:gd name="T12" fmla="*/ 0 w 75"/>
              <a:gd name="T13" fmla="*/ 0 h 140"/>
              <a:gd name="T14" fmla="*/ 0 w 75"/>
              <a:gd name="T15" fmla="*/ 0 h 140"/>
              <a:gd name="T16" fmla="*/ 0 w 75"/>
              <a:gd name="T17" fmla="*/ 0 h 140"/>
              <a:gd name="T18" fmla="*/ 0 w 75"/>
              <a:gd name="T19" fmla="*/ 0 h 140"/>
              <a:gd name="T20" fmla="*/ 0 w 75"/>
              <a:gd name="T21" fmla="*/ 0 h 140"/>
              <a:gd name="T22" fmla="*/ 0 w 75"/>
              <a:gd name="T23" fmla="*/ 0 h 140"/>
              <a:gd name="T24" fmla="*/ 0 w 75"/>
              <a:gd name="T25" fmla="*/ 0 h 140"/>
              <a:gd name="T26" fmla="*/ 0 w 75"/>
              <a:gd name="T27" fmla="*/ 0 h 14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5" h="140">
                <a:moveTo>
                  <a:pt x="15" y="15"/>
                </a:moveTo>
                <a:lnTo>
                  <a:pt x="15" y="46"/>
                </a:lnTo>
                <a:lnTo>
                  <a:pt x="0" y="62"/>
                </a:lnTo>
                <a:lnTo>
                  <a:pt x="0" y="93"/>
                </a:lnTo>
                <a:lnTo>
                  <a:pt x="30" y="108"/>
                </a:lnTo>
                <a:lnTo>
                  <a:pt x="30" y="139"/>
                </a:lnTo>
                <a:lnTo>
                  <a:pt x="44" y="139"/>
                </a:lnTo>
                <a:lnTo>
                  <a:pt x="44" y="108"/>
                </a:lnTo>
                <a:lnTo>
                  <a:pt x="59" y="108"/>
                </a:lnTo>
                <a:lnTo>
                  <a:pt x="74" y="93"/>
                </a:lnTo>
                <a:lnTo>
                  <a:pt x="44" y="77"/>
                </a:lnTo>
                <a:lnTo>
                  <a:pt x="59" y="15"/>
                </a:lnTo>
                <a:lnTo>
                  <a:pt x="44" y="0"/>
                </a:lnTo>
                <a:lnTo>
                  <a:pt x="15" y="1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2" name="Freeform 525"/>
          <p:cNvSpPr>
            <a:spLocks/>
          </p:cNvSpPr>
          <p:nvPr/>
        </p:nvSpPr>
        <p:spPr bwMode="auto">
          <a:xfrm>
            <a:off x="4524077" y="3529189"/>
            <a:ext cx="389565" cy="347738"/>
          </a:xfrm>
          <a:custGeom>
            <a:avLst/>
            <a:gdLst>
              <a:gd name="T0" fmla="*/ 0 w 270"/>
              <a:gd name="T1" fmla="*/ 0 h 278"/>
              <a:gd name="T2" fmla="*/ 0 w 270"/>
              <a:gd name="T3" fmla="*/ 0 h 278"/>
              <a:gd name="T4" fmla="*/ 0 w 270"/>
              <a:gd name="T5" fmla="*/ 0 h 278"/>
              <a:gd name="T6" fmla="*/ 0 w 270"/>
              <a:gd name="T7" fmla="*/ 0 h 278"/>
              <a:gd name="T8" fmla="*/ 0 w 270"/>
              <a:gd name="T9" fmla="*/ 0 h 278"/>
              <a:gd name="T10" fmla="*/ 0 w 270"/>
              <a:gd name="T11" fmla="*/ 0 h 278"/>
              <a:gd name="T12" fmla="*/ 0 w 270"/>
              <a:gd name="T13" fmla="*/ 0 h 278"/>
              <a:gd name="T14" fmla="*/ 0 w 270"/>
              <a:gd name="T15" fmla="*/ 0 h 278"/>
              <a:gd name="T16" fmla="*/ 0 w 270"/>
              <a:gd name="T17" fmla="*/ 0 h 278"/>
              <a:gd name="T18" fmla="*/ 0 w 270"/>
              <a:gd name="T19" fmla="*/ 0 h 278"/>
              <a:gd name="T20" fmla="*/ 0 w 270"/>
              <a:gd name="T21" fmla="*/ 0 h 278"/>
              <a:gd name="T22" fmla="*/ 0 w 270"/>
              <a:gd name="T23" fmla="*/ 0 h 278"/>
              <a:gd name="T24" fmla="*/ 0 w 270"/>
              <a:gd name="T25" fmla="*/ 0 h 278"/>
              <a:gd name="T26" fmla="*/ 0 w 270"/>
              <a:gd name="T27" fmla="*/ 0 h 278"/>
              <a:gd name="T28" fmla="*/ 0 w 270"/>
              <a:gd name="T29" fmla="*/ 0 h 278"/>
              <a:gd name="T30" fmla="*/ 0 w 270"/>
              <a:gd name="T31" fmla="*/ 0 h 278"/>
              <a:gd name="T32" fmla="*/ 0 w 270"/>
              <a:gd name="T33" fmla="*/ 0 h 278"/>
              <a:gd name="T34" fmla="*/ 0 w 270"/>
              <a:gd name="T35" fmla="*/ 0 h 278"/>
              <a:gd name="T36" fmla="*/ 0 w 270"/>
              <a:gd name="T37" fmla="*/ 0 h 278"/>
              <a:gd name="T38" fmla="*/ 0 w 270"/>
              <a:gd name="T39" fmla="*/ 0 h 278"/>
              <a:gd name="T40" fmla="*/ 0 w 270"/>
              <a:gd name="T41" fmla="*/ 0 h 278"/>
              <a:gd name="T42" fmla="*/ 0 w 270"/>
              <a:gd name="T43" fmla="*/ 0 h 278"/>
              <a:gd name="T44" fmla="*/ 0 w 270"/>
              <a:gd name="T45" fmla="*/ 0 h 278"/>
              <a:gd name="T46" fmla="*/ 0 w 270"/>
              <a:gd name="T47" fmla="*/ 0 h 278"/>
              <a:gd name="T48" fmla="*/ 0 w 270"/>
              <a:gd name="T49" fmla="*/ 0 h 27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70" h="278">
                <a:moveTo>
                  <a:pt x="45" y="0"/>
                </a:moveTo>
                <a:lnTo>
                  <a:pt x="30" y="15"/>
                </a:lnTo>
                <a:lnTo>
                  <a:pt x="15" y="15"/>
                </a:lnTo>
                <a:lnTo>
                  <a:pt x="15" y="46"/>
                </a:lnTo>
                <a:lnTo>
                  <a:pt x="0" y="46"/>
                </a:lnTo>
                <a:lnTo>
                  <a:pt x="0" y="92"/>
                </a:lnTo>
                <a:lnTo>
                  <a:pt x="0" y="108"/>
                </a:lnTo>
                <a:lnTo>
                  <a:pt x="0" y="139"/>
                </a:lnTo>
                <a:lnTo>
                  <a:pt x="15" y="169"/>
                </a:lnTo>
                <a:lnTo>
                  <a:pt x="60" y="200"/>
                </a:lnTo>
                <a:lnTo>
                  <a:pt x="90" y="215"/>
                </a:lnTo>
                <a:lnTo>
                  <a:pt x="105" y="200"/>
                </a:lnTo>
                <a:lnTo>
                  <a:pt x="254" y="277"/>
                </a:lnTo>
                <a:lnTo>
                  <a:pt x="254" y="262"/>
                </a:lnTo>
                <a:lnTo>
                  <a:pt x="269" y="262"/>
                </a:lnTo>
                <a:lnTo>
                  <a:pt x="269" y="231"/>
                </a:lnTo>
                <a:lnTo>
                  <a:pt x="269" y="92"/>
                </a:lnTo>
                <a:lnTo>
                  <a:pt x="254" y="62"/>
                </a:lnTo>
                <a:lnTo>
                  <a:pt x="269" y="31"/>
                </a:lnTo>
                <a:lnTo>
                  <a:pt x="209" y="0"/>
                </a:lnTo>
                <a:lnTo>
                  <a:pt x="179" y="15"/>
                </a:lnTo>
                <a:lnTo>
                  <a:pt x="194" y="46"/>
                </a:lnTo>
                <a:lnTo>
                  <a:pt x="164" y="62"/>
                </a:lnTo>
                <a:lnTo>
                  <a:pt x="105" y="31"/>
                </a:lnTo>
                <a:lnTo>
                  <a:pt x="4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3" name="Freeform 526"/>
          <p:cNvSpPr>
            <a:spLocks/>
          </p:cNvSpPr>
          <p:nvPr/>
        </p:nvSpPr>
        <p:spPr bwMode="auto">
          <a:xfrm>
            <a:off x="4608031" y="3145031"/>
            <a:ext cx="238441" cy="175525"/>
          </a:xfrm>
          <a:custGeom>
            <a:avLst/>
            <a:gdLst>
              <a:gd name="T0" fmla="*/ 0 w 165"/>
              <a:gd name="T1" fmla="*/ 0 h 139"/>
              <a:gd name="T2" fmla="*/ 0 w 165"/>
              <a:gd name="T3" fmla="*/ 0 h 139"/>
              <a:gd name="T4" fmla="*/ 0 w 165"/>
              <a:gd name="T5" fmla="*/ 0 h 139"/>
              <a:gd name="T6" fmla="*/ 0 w 165"/>
              <a:gd name="T7" fmla="*/ 0 h 139"/>
              <a:gd name="T8" fmla="*/ 0 w 165"/>
              <a:gd name="T9" fmla="*/ 0 h 139"/>
              <a:gd name="T10" fmla="*/ 0 w 165"/>
              <a:gd name="T11" fmla="*/ 0 h 139"/>
              <a:gd name="T12" fmla="*/ 0 w 165"/>
              <a:gd name="T13" fmla="*/ 0 h 139"/>
              <a:gd name="T14" fmla="*/ 0 w 165"/>
              <a:gd name="T15" fmla="*/ 0 h 139"/>
              <a:gd name="T16" fmla="*/ 0 w 165"/>
              <a:gd name="T17" fmla="*/ 0 h 139"/>
              <a:gd name="T18" fmla="*/ 0 w 165"/>
              <a:gd name="T19" fmla="*/ 0 h 139"/>
              <a:gd name="T20" fmla="*/ 0 w 165"/>
              <a:gd name="T21" fmla="*/ 0 h 139"/>
              <a:gd name="T22" fmla="*/ 0 w 165"/>
              <a:gd name="T23" fmla="*/ 0 h 139"/>
              <a:gd name="T24" fmla="*/ 0 w 165"/>
              <a:gd name="T25" fmla="*/ 0 h 139"/>
              <a:gd name="T26" fmla="*/ 0 w 165"/>
              <a:gd name="T27" fmla="*/ 0 h 139"/>
              <a:gd name="T28" fmla="*/ 0 w 165"/>
              <a:gd name="T29" fmla="*/ 0 h 139"/>
              <a:gd name="T30" fmla="*/ 0 w 165"/>
              <a:gd name="T31" fmla="*/ 0 h 139"/>
              <a:gd name="T32" fmla="*/ 0 w 165"/>
              <a:gd name="T33" fmla="*/ 0 h 139"/>
              <a:gd name="T34" fmla="*/ 0 w 165"/>
              <a:gd name="T35" fmla="*/ 0 h 139"/>
              <a:gd name="T36" fmla="*/ 0 w 165"/>
              <a:gd name="T37" fmla="*/ 0 h 139"/>
              <a:gd name="T38" fmla="*/ 0 w 165"/>
              <a:gd name="T39" fmla="*/ 0 h 13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65" h="139">
                <a:moveTo>
                  <a:pt x="45" y="0"/>
                </a:moveTo>
                <a:lnTo>
                  <a:pt x="75" y="15"/>
                </a:lnTo>
                <a:lnTo>
                  <a:pt x="89" y="0"/>
                </a:lnTo>
                <a:lnTo>
                  <a:pt x="119" y="15"/>
                </a:lnTo>
                <a:lnTo>
                  <a:pt x="149" y="31"/>
                </a:lnTo>
                <a:lnTo>
                  <a:pt x="149" y="46"/>
                </a:lnTo>
                <a:lnTo>
                  <a:pt x="149" y="77"/>
                </a:lnTo>
                <a:lnTo>
                  <a:pt x="164" y="107"/>
                </a:lnTo>
                <a:lnTo>
                  <a:pt x="134" y="138"/>
                </a:lnTo>
                <a:lnTo>
                  <a:pt x="119" y="92"/>
                </a:lnTo>
                <a:lnTo>
                  <a:pt x="104" y="107"/>
                </a:lnTo>
                <a:lnTo>
                  <a:pt x="60" y="61"/>
                </a:lnTo>
                <a:lnTo>
                  <a:pt x="45" y="61"/>
                </a:lnTo>
                <a:lnTo>
                  <a:pt x="30" y="46"/>
                </a:lnTo>
                <a:lnTo>
                  <a:pt x="15" y="31"/>
                </a:lnTo>
                <a:lnTo>
                  <a:pt x="15" y="46"/>
                </a:lnTo>
                <a:lnTo>
                  <a:pt x="0" y="31"/>
                </a:lnTo>
                <a:lnTo>
                  <a:pt x="0" y="15"/>
                </a:lnTo>
                <a:lnTo>
                  <a:pt x="0" y="0"/>
                </a:lnTo>
                <a:lnTo>
                  <a:pt x="4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4" name="Freeform 527"/>
          <p:cNvSpPr>
            <a:spLocks/>
          </p:cNvSpPr>
          <p:nvPr/>
        </p:nvSpPr>
        <p:spPr bwMode="auto">
          <a:xfrm>
            <a:off x="4802813" y="3260933"/>
            <a:ext cx="127616" cy="155654"/>
          </a:xfrm>
          <a:custGeom>
            <a:avLst/>
            <a:gdLst>
              <a:gd name="T0" fmla="*/ 0 w 91"/>
              <a:gd name="T1" fmla="*/ 0 h 123"/>
              <a:gd name="T2" fmla="*/ 0 w 91"/>
              <a:gd name="T3" fmla="*/ 0 h 123"/>
              <a:gd name="T4" fmla="*/ 0 w 91"/>
              <a:gd name="T5" fmla="*/ 0 h 123"/>
              <a:gd name="T6" fmla="*/ 0 w 91"/>
              <a:gd name="T7" fmla="*/ 0 h 123"/>
              <a:gd name="T8" fmla="*/ 0 w 91"/>
              <a:gd name="T9" fmla="*/ 0 h 123"/>
              <a:gd name="T10" fmla="*/ 0 w 91"/>
              <a:gd name="T11" fmla="*/ 0 h 123"/>
              <a:gd name="T12" fmla="*/ 0 w 91"/>
              <a:gd name="T13" fmla="*/ 0 h 123"/>
              <a:gd name="T14" fmla="*/ 0 w 91"/>
              <a:gd name="T15" fmla="*/ 0 h 123"/>
              <a:gd name="T16" fmla="*/ 0 w 91"/>
              <a:gd name="T17" fmla="*/ 0 h 123"/>
              <a:gd name="T18" fmla="*/ 0 w 91"/>
              <a:gd name="T19" fmla="*/ 0 h 123"/>
              <a:gd name="T20" fmla="*/ 0 w 91"/>
              <a:gd name="T21" fmla="*/ 0 h 123"/>
              <a:gd name="T22" fmla="*/ 0 w 91"/>
              <a:gd name="T23" fmla="*/ 0 h 123"/>
              <a:gd name="T24" fmla="*/ 0 w 91"/>
              <a:gd name="T25" fmla="*/ 0 h 123"/>
              <a:gd name="T26" fmla="*/ 0 w 91"/>
              <a:gd name="T27" fmla="*/ 0 h 123"/>
              <a:gd name="T28" fmla="*/ 0 w 91"/>
              <a:gd name="T29" fmla="*/ 0 h 123"/>
              <a:gd name="T30" fmla="*/ 0 w 91"/>
              <a:gd name="T31" fmla="*/ 0 h 123"/>
              <a:gd name="T32" fmla="*/ 0 w 91"/>
              <a:gd name="T33" fmla="*/ 0 h 123"/>
              <a:gd name="T34" fmla="*/ 0 w 91"/>
              <a:gd name="T35" fmla="*/ 0 h 123"/>
              <a:gd name="T36" fmla="*/ 0 w 91"/>
              <a:gd name="T37" fmla="*/ 0 h 123"/>
              <a:gd name="T38" fmla="*/ 0 w 91"/>
              <a:gd name="T39" fmla="*/ 0 h 123"/>
              <a:gd name="T40" fmla="*/ 0 w 91"/>
              <a:gd name="T41" fmla="*/ 0 h 12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1" h="123">
                <a:moveTo>
                  <a:pt x="0" y="61"/>
                </a:moveTo>
                <a:lnTo>
                  <a:pt x="0" y="76"/>
                </a:lnTo>
                <a:lnTo>
                  <a:pt x="15" y="92"/>
                </a:lnTo>
                <a:lnTo>
                  <a:pt x="30" y="92"/>
                </a:lnTo>
                <a:lnTo>
                  <a:pt x="15" y="92"/>
                </a:lnTo>
                <a:lnTo>
                  <a:pt x="30" y="122"/>
                </a:lnTo>
                <a:lnTo>
                  <a:pt x="45" y="107"/>
                </a:lnTo>
                <a:lnTo>
                  <a:pt x="45" y="92"/>
                </a:lnTo>
                <a:lnTo>
                  <a:pt x="60" y="107"/>
                </a:lnTo>
                <a:lnTo>
                  <a:pt x="60" y="76"/>
                </a:lnTo>
                <a:lnTo>
                  <a:pt x="45" y="61"/>
                </a:lnTo>
                <a:lnTo>
                  <a:pt x="30" y="31"/>
                </a:lnTo>
                <a:lnTo>
                  <a:pt x="60" y="46"/>
                </a:lnTo>
                <a:lnTo>
                  <a:pt x="60" y="15"/>
                </a:lnTo>
                <a:lnTo>
                  <a:pt x="90" y="31"/>
                </a:lnTo>
                <a:lnTo>
                  <a:pt x="90" y="15"/>
                </a:lnTo>
                <a:lnTo>
                  <a:pt x="75" y="15"/>
                </a:lnTo>
                <a:lnTo>
                  <a:pt x="60" y="0"/>
                </a:lnTo>
                <a:lnTo>
                  <a:pt x="30" y="15"/>
                </a:lnTo>
                <a:lnTo>
                  <a:pt x="0" y="46"/>
                </a:lnTo>
                <a:lnTo>
                  <a:pt x="0" y="6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5" name="Freeform 528"/>
          <p:cNvSpPr>
            <a:spLocks/>
          </p:cNvSpPr>
          <p:nvPr/>
        </p:nvSpPr>
        <p:spPr bwMode="auto">
          <a:xfrm>
            <a:off x="4782668" y="3085408"/>
            <a:ext cx="214933" cy="135784"/>
          </a:xfrm>
          <a:custGeom>
            <a:avLst/>
            <a:gdLst>
              <a:gd name="T0" fmla="*/ 0 w 150"/>
              <a:gd name="T1" fmla="*/ 0 h 108"/>
              <a:gd name="T2" fmla="*/ 0 w 150"/>
              <a:gd name="T3" fmla="*/ 0 h 108"/>
              <a:gd name="T4" fmla="*/ 0 w 150"/>
              <a:gd name="T5" fmla="*/ 0 h 108"/>
              <a:gd name="T6" fmla="*/ 0 w 150"/>
              <a:gd name="T7" fmla="*/ 0 h 108"/>
              <a:gd name="T8" fmla="*/ 0 w 150"/>
              <a:gd name="T9" fmla="*/ 0 h 108"/>
              <a:gd name="T10" fmla="*/ 0 w 150"/>
              <a:gd name="T11" fmla="*/ 0 h 108"/>
              <a:gd name="T12" fmla="*/ 0 w 150"/>
              <a:gd name="T13" fmla="*/ 0 h 108"/>
              <a:gd name="T14" fmla="*/ 0 w 150"/>
              <a:gd name="T15" fmla="*/ 0 h 108"/>
              <a:gd name="T16" fmla="*/ 0 w 150"/>
              <a:gd name="T17" fmla="*/ 0 h 108"/>
              <a:gd name="T18" fmla="*/ 0 w 150"/>
              <a:gd name="T19" fmla="*/ 0 h 108"/>
              <a:gd name="T20" fmla="*/ 0 w 150"/>
              <a:gd name="T21" fmla="*/ 0 h 108"/>
              <a:gd name="T22" fmla="*/ 0 w 150"/>
              <a:gd name="T23" fmla="*/ 0 h 108"/>
              <a:gd name="T24" fmla="*/ 0 w 150"/>
              <a:gd name="T25" fmla="*/ 0 h 108"/>
              <a:gd name="T26" fmla="*/ 0 w 150"/>
              <a:gd name="T27" fmla="*/ 0 h 108"/>
              <a:gd name="T28" fmla="*/ 0 w 150"/>
              <a:gd name="T29" fmla="*/ 0 h 108"/>
              <a:gd name="T30" fmla="*/ 0 w 150"/>
              <a:gd name="T31" fmla="*/ 0 h 10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50" h="108">
                <a:moveTo>
                  <a:pt x="30" y="15"/>
                </a:moveTo>
                <a:lnTo>
                  <a:pt x="15" y="31"/>
                </a:lnTo>
                <a:lnTo>
                  <a:pt x="0" y="61"/>
                </a:lnTo>
                <a:lnTo>
                  <a:pt x="30" y="76"/>
                </a:lnTo>
                <a:lnTo>
                  <a:pt x="30" y="92"/>
                </a:lnTo>
                <a:lnTo>
                  <a:pt x="45" y="107"/>
                </a:lnTo>
                <a:lnTo>
                  <a:pt x="89" y="107"/>
                </a:lnTo>
                <a:lnTo>
                  <a:pt x="104" y="92"/>
                </a:lnTo>
                <a:lnTo>
                  <a:pt x="134" y="107"/>
                </a:lnTo>
                <a:lnTo>
                  <a:pt x="134" y="76"/>
                </a:lnTo>
                <a:lnTo>
                  <a:pt x="149" y="61"/>
                </a:lnTo>
                <a:lnTo>
                  <a:pt x="119" y="61"/>
                </a:lnTo>
                <a:lnTo>
                  <a:pt x="119" y="31"/>
                </a:lnTo>
                <a:lnTo>
                  <a:pt x="89" y="0"/>
                </a:lnTo>
                <a:lnTo>
                  <a:pt x="75" y="15"/>
                </a:lnTo>
                <a:lnTo>
                  <a:pt x="30" y="1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6" name="Freeform 529"/>
          <p:cNvSpPr>
            <a:spLocks/>
          </p:cNvSpPr>
          <p:nvPr/>
        </p:nvSpPr>
        <p:spPr bwMode="auto">
          <a:xfrm>
            <a:off x="4826322" y="3204643"/>
            <a:ext cx="151124" cy="76171"/>
          </a:xfrm>
          <a:custGeom>
            <a:avLst/>
            <a:gdLst>
              <a:gd name="T0" fmla="*/ 0 w 105"/>
              <a:gd name="T1" fmla="*/ 0 h 62"/>
              <a:gd name="T2" fmla="*/ 0 w 105"/>
              <a:gd name="T3" fmla="*/ 0 h 62"/>
              <a:gd name="T4" fmla="*/ 0 w 105"/>
              <a:gd name="T5" fmla="*/ 0 h 62"/>
              <a:gd name="T6" fmla="*/ 0 w 105"/>
              <a:gd name="T7" fmla="*/ 0 h 62"/>
              <a:gd name="T8" fmla="*/ 0 w 105"/>
              <a:gd name="T9" fmla="*/ 0 h 62"/>
              <a:gd name="T10" fmla="*/ 0 w 105"/>
              <a:gd name="T11" fmla="*/ 0 h 62"/>
              <a:gd name="T12" fmla="*/ 0 w 105"/>
              <a:gd name="T13" fmla="*/ 0 h 62"/>
              <a:gd name="T14" fmla="*/ 0 w 105"/>
              <a:gd name="T15" fmla="*/ 0 h 62"/>
              <a:gd name="T16" fmla="*/ 0 w 105"/>
              <a:gd name="T17" fmla="*/ 0 h 62"/>
              <a:gd name="T18" fmla="*/ 0 w 105"/>
              <a:gd name="T19" fmla="*/ 0 h 62"/>
              <a:gd name="T20" fmla="*/ 0 w 105"/>
              <a:gd name="T21" fmla="*/ 0 h 62"/>
              <a:gd name="T22" fmla="*/ 0 w 105"/>
              <a:gd name="T23" fmla="*/ 0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5" h="62">
                <a:moveTo>
                  <a:pt x="104" y="15"/>
                </a:moveTo>
                <a:lnTo>
                  <a:pt x="74" y="0"/>
                </a:lnTo>
                <a:lnTo>
                  <a:pt x="59" y="15"/>
                </a:lnTo>
                <a:lnTo>
                  <a:pt x="15" y="15"/>
                </a:lnTo>
                <a:lnTo>
                  <a:pt x="0" y="0"/>
                </a:lnTo>
                <a:lnTo>
                  <a:pt x="0" y="31"/>
                </a:lnTo>
                <a:lnTo>
                  <a:pt x="15" y="61"/>
                </a:lnTo>
                <a:lnTo>
                  <a:pt x="45" y="46"/>
                </a:lnTo>
                <a:lnTo>
                  <a:pt x="59" y="61"/>
                </a:lnTo>
                <a:lnTo>
                  <a:pt x="74" y="61"/>
                </a:lnTo>
                <a:lnTo>
                  <a:pt x="89" y="46"/>
                </a:lnTo>
                <a:lnTo>
                  <a:pt x="104" y="1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7" name="Freeform 530"/>
          <p:cNvSpPr>
            <a:spLocks/>
          </p:cNvSpPr>
          <p:nvPr/>
        </p:nvSpPr>
        <p:spPr bwMode="auto">
          <a:xfrm>
            <a:off x="4886772" y="3549067"/>
            <a:ext cx="305608" cy="268255"/>
          </a:xfrm>
          <a:custGeom>
            <a:avLst/>
            <a:gdLst>
              <a:gd name="T0" fmla="*/ 0 w 211"/>
              <a:gd name="T1" fmla="*/ 0 h 216"/>
              <a:gd name="T2" fmla="*/ 0 w 211"/>
              <a:gd name="T3" fmla="*/ 0 h 216"/>
              <a:gd name="T4" fmla="*/ 0 w 211"/>
              <a:gd name="T5" fmla="*/ 0 h 216"/>
              <a:gd name="T6" fmla="*/ 0 w 211"/>
              <a:gd name="T7" fmla="*/ 0 h 216"/>
              <a:gd name="T8" fmla="*/ 0 w 211"/>
              <a:gd name="T9" fmla="*/ 0 h 216"/>
              <a:gd name="T10" fmla="*/ 0 w 211"/>
              <a:gd name="T11" fmla="*/ 0 h 216"/>
              <a:gd name="T12" fmla="*/ 0 w 211"/>
              <a:gd name="T13" fmla="*/ 0 h 216"/>
              <a:gd name="T14" fmla="*/ 0 w 211"/>
              <a:gd name="T15" fmla="*/ 0 h 216"/>
              <a:gd name="T16" fmla="*/ 0 w 211"/>
              <a:gd name="T17" fmla="*/ 0 h 216"/>
              <a:gd name="T18" fmla="*/ 0 w 211"/>
              <a:gd name="T19" fmla="*/ 0 h 216"/>
              <a:gd name="T20" fmla="*/ 0 w 211"/>
              <a:gd name="T21" fmla="*/ 0 h 216"/>
              <a:gd name="T22" fmla="*/ 0 w 211"/>
              <a:gd name="T23" fmla="*/ 0 h 216"/>
              <a:gd name="T24" fmla="*/ 0 w 211"/>
              <a:gd name="T25" fmla="*/ 0 h 216"/>
              <a:gd name="T26" fmla="*/ 0 w 211"/>
              <a:gd name="T27" fmla="*/ 0 h 216"/>
              <a:gd name="T28" fmla="*/ 0 w 211"/>
              <a:gd name="T29" fmla="*/ 0 h 216"/>
              <a:gd name="T30" fmla="*/ 0 w 211"/>
              <a:gd name="T31" fmla="*/ 0 h 21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11" h="216">
                <a:moveTo>
                  <a:pt x="15" y="15"/>
                </a:moveTo>
                <a:lnTo>
                  <a:pt x="0" y="46"/>
                </a:lnTo>
                <a:lnTo>
                  <a:pt x="15" y="77"/>
                </a:lnTo>
                <a:lnTo>
                  <a:pt x="15" y="215"/>
                </a:lnTo>
                <a:lnTo>
                  <a:pt x="165" y="200"/>
                </a:lnTo>
                <a:lnTo>
                  <a:pt x="180" y="215"/>
                </a:lnTo>
                <a:lnTo>
                  <a:pt x="210" y="184"/>
                </a:lnTo>
                <a:lnTo>
                  <a:pt x="135" y="61"/>
                </a:lnTo>
                <a:lnTo>
                  <a:pt x="135" y="46"/>
                </a:lnTo>
                <a:lnTo>
                  <a:pt x="165" y="92"/>
                </a:lnTo>
                <a:lnTo>
                  <a:pt x="180" y="61"/>
                </a:lnTo>
                <a:lnTo>
                  <a:pt x="165" y="15"/>
                </a:lnTo>
                <a:lnTo>
                  <a:pt x="150" y="15"/>
                </a:lnTo>
                <a:lnTo>
                  <a:pt x="120" y="0"/>
                </a:lnTo>
                <a:lnTo>
                  <a:pt x="90" y="15"/>
                </a:lnTo>
                <a:lnTo>
                  <a:pt x="15" y="1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8" name="Line 531"/>
          <p:cNvSpPr>
            <a:spLocks noChangeShapeType="1"/>
          </p:cNvSpPr>
          <p:nvPr/>
        </p:nvSpPr>
        <p:spPr bwMode="auto">
          <a:xfrm>
            <a:off x="5125213" y="3568932"/>
            <a:ext cx="0" cy="19871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9" name="Line 532"/>
          <p:cNvSpPr>
            <a:spLocks noChangeShapeType="1"/>
          </p:cNvSpPr>
          <p:nvPr/>
        </p:nvSpPr>
        <p:spPr bwMode="auto">
          <a:xfrm>
            <a:off x="5125213" y="3588801"/>
            <a:ext cx="2350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0" name="Line 533"/>
          <p:cNvSpPr>
            <a:spLocks noChangeShapeType="1"/>
          </p:cNvSpPr>
          <p:nvPr/>
        </p:nvSpPr>
        <p:spPr bwMode="auto">
          <a:xfrm flipV="1">
            <a:off x="5172229" y="3588801"/>
            <a:ext cx="0" cy="16559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1" name="Line 534"/>
          <p:cNvSpPr>
            <a:spLocks noChangeShapeType="1"/>
          </p:cNvSpPr>
          <p:nvPr/>
        </p:nvSpPr>
        <p:spPr bwMode="auto">
          <a:xfrm flipV="1">
            <a:off x="5172229" y="3568932"/>
            <a:ext cx="0" cy="19871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2" name="Line 535"/>
          <p:cNvSpPr>
            <a:spLocks noChangeShapeType="1"/>
          </p:cNvSpPr>
          <p:nvPr/>
        </p:nvSpPr>
        <p:spPr bwMode="auto">
          <a:xfrm flipV="1">
            <a:off x="5172229" y="3549059"/>
            <a:ext cx="0" cy="16559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3" name="Line 536"/>
          <p:cNvSpPr>
            <a:spLocks noChangeShapeType="1"/>
          </p:cNvSpPr>
          <p:nvPr/>
        </p:nvSpPr>
        <p:spPr bwMode="auto">
          <a:xfrm flipV="1">
            <a:off x="5172229" y="3492759"/>
            <a:ext cx="20150" cy="16559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4" name="Freeform 537"/>
          <p:cNvSpPr>
            <a:spLocks/>
          </p:cNvSpPr>
          <p:nvPr/>
        </p:nvSpPr>
        <p:spPr bwMode="auto">
          <a:xfrm>
            <a:off x="5084913" y="3436458"/>
            <a:ext cx="40300" cy="36430"/>
          </a:xfrm>
          <a:custGeom>
            <a:avLst/>
            <a:gdLst>
              <a:gd name="T0" fmla="*/ 0 w 30"/>
              <a:gd name="T1" fmla="*/ 0 h 31"/>
              <a:gd name="T2" fmla="*/ 0 w 30"/>
              <a:gd name="T3" fmla="*/ 0 h 31"/>
              <a:gd name="T4" fmla="*/ 0 w 30"/>
              <a:gd name="T5" fmla="*/ 0 h 31"/>
              <a:gd name="T6" fmla="*/ 0 w 30"/>
              <a:gd name="T7" fmla="*/ 0 h 31"/>
              <a:gd name="T8" fmla="*/ 0 w 30"/>
              <a:gd name="T9" fmla="*/ 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" h="31">
                <a:moveTo>
                  <a:pt x="29" y="0"/>
                </a:moveTo>
                <a:lnTo>
                  <a:pt x="0" y="15"/>
                </a:lnTo>
                <a:lnTo>
                  <a:pt x="0" y="30"/>
                </a:lnTo>
                <a:lnTo>
                  <a:pt x="29" y="15"/>
                </a:lnTo>
                <a:lnTo>
                  <a:pt x="29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5" name="Freeform 538"/>
          <p:cNvSpPr>
            <a:spLocks/>
          </p:cNvSpPr>
          <p:nvPr/>
        </p:nvSpPr>
        <p:spPr bwMode="auto">
          <a:xfrm>
            <a:off x="5172229" y="3492763"/>
            <a:ext cx="0" cy="56301"/>
          </a:xfrm>
          <a:custGeom>
            <a:avLst/>
            <a:gdLst>
              <a:gd name="T0" fmla="*/ 0 w 1"/>
              <a:gd name="T1" fmla="*/ 0 h 47"/>
              <a:gd name="T2" fmla="*/ 0 w 1"/>
              <a:gd name="T3" fmla="*/ 0 h 47"/>
              <a:gd name="T4" fmla="*/ 0 w 1"/>
              <a:gd name="T5" fmla="*/ 0 h 47"/>
              <a:gd name="T6" fmla="*/ 0 w 1"/>
              <a:gd name="T7" fmla="*/ 0 h 4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" h="47">
                <a:moveTo>
                  <a:pt x="0" y="0"/>
                </a:moveTo>
                <a:lnTo>
                  <a:pt x="0" y="46"/>
                </a:lnTo>
                <a:lnTo>
                  <a:pt x="0" y="31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6" name="Line 539"/>
          <p:cNvSpPr>
            <a:spLocks noChangeShapeType="1"/>
          </p:cNvSpPr>
          <p:nvPr/>
        </p:nvSpPr>
        <p:spPr bwMode="auto">
          <a:xfrm>
            <a:off x="5172229" y="3549059"/>
            <a:ext cx="201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7" name="Line 540"/>
          <p:cNvSpPr>
            <a:spLocks noChangeShapeType="1"/>
          </p:cNvSpPr>
          <p:nvPr/>
        </p:nvSpPr>
        <p:spPr bwMode="auto">
          <a:xfrm>
            <a:off x="5172229" y="3529189"/>
            <a:ext cx="201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8" name="Line 541"/>
          <p:cNvSpPr>
            <a:spLocks noChangeShapeType="1"/>
          </p:cNvSpPr>
          <p:nvPr/>
        </p:nvSpPr>
        <p:spPr bwMode="auto">
          <a:xfrm>
            <a:off x="5172229" y="3509318"/>
            <a:ext cx="201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9" name="Line 542"/>
          <p:cNvSpPr>
            <a:spLocks noChangeShapeType="1"/>
          </p:cNvSpPr>
          <p:nvPr/>
        </p:nvSpPr>
        <p:spPr bwMode="auto">
          <a:xfrm>
            <a:off x="5172229" y="3492759"/>
            <a:ext cx="201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0" name="Line 543"/>
          <p:cNvSpPr>
            <a:spLocks noChangeShapeType="1"/>
          </p:cNvSpPr>
          <p:nvPr/>
        </p:nvSpPr>
        <p:spPr bwMode="auto">
          <a:xfrm>
            <a:off x="5172229" y="3492759"/>
            <a:ext cx="201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1" name="Line 544"/>
          <p:cNvSpPr>
            <a:spLocks noChangeShapeType="1"/>
          </p:cNvSpPr>
          <p:nvPr/>
        </p:nvSpPr>
        <p:spPr bwMode="auto">
          <a:xfrm>
            <a:off x="5172229" y="3509325"/>
            <a:ext cx="0" cy="19871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2" name="Line 545"/>
          <p:cNvSpPr>
            <a:spLocks noChangeShapeType="1"/>
          </p:cNvSpPr>
          <p:nvPr/>
        </p:nvSpPr>
        <p:spPr bwMode="auto">
          <a:xfrm>
            <a:off x="5172229" y="3529189"/>
            <a:ext cx="201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3" name="Line 546"/>
          <p:cNvSpPr>
            <a:spLocks noChangeShapeType="1"/>
          </p:cNvSpPr>
          <p:nvPr/>
        </p:nvSpPr>
        <p:spPr bwMode="auto">
          <a:xfrm flipH="1">
            <a:off x="5148721" y="3529190"/>
            <a:ext cx="20150" cy="19871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4" name="Line 547"/>
          <p:cNvSpPr>
            <a:spLocks noChangeShapeType="1"/>
          </p:cNvSpPr>
          <p:nvPr/>
        </p:nvSpPr>
        <p:spPr bwMode="auto">
          <a:xfrm>
            <a:off x="5148721" y="3549059"/>
            <a:ext cx="2350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5" name="Line 548"/>
          <p:cNvSpPr>
            <a:spLocks noChangeShapeType="1"/>
          </p:cNvSpPr>
          <p:nvPr/>
        </p:nvSpPr>
        <p:spPr bwMode="auto">
          <a:xfrm>
            <a:off x="5172229" y="3549059"/>
            <a:ext cx="201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6" name="Freeform 549"/>
          <p:cNvSpPr>
            <a:spLocks/>
          </p:cNvSpPr>
          <p:nvPr/>
        </p:nvSpPr>
        <p:spPr bwMode="auto">
          <a:xfrm>
            <a:off x="5125213" y="3492759"/>
            <a:ext cx="47017" cy="135784"/>
          </a:xfrm>
          <a:custGeom>
            <a:avLst/>
            <a:gdLst>
              <a:gd name="T0" fmla="*/ 0 w 32"/>
              <a:gd name="T1" fmla="*/ 0 h 108"/>
              <a:gd name="T2" fmla="*/ 0 w 32"/>
              <a:gd name="T3" fmla="*/ 0 h 108"/>
              <a:gd name="T4" fmla="*/ 0 w 32"/>
              <a:gd name="T5" fmla="*/ 0 h 108"/>
              <a:gd name="T6" fmla="*/ 0 w 32"/>
              <a:gd name="T7" fmla="*/ 0 h 108"/>
              <a:gd name="T8" fmla="*/ 0 w 32"/>
              <a:gd name="T9" fmla="*/ 0 h 108"/>
              <a:gd name="T10" fmla="*/ 0 w 32"/>
              <a:gd name="T11" fmla="*/ 0 h 1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" h="108">
                <a:moveTo>
                  <a:pt x="0" y="61"/>
                </a:moveTo>
                <a:lnTo>
                  <a:pt x="16" y="107"/>
                </a:lnTo>
                <a:lnTo>
                  <a:pt x="31" y="46"/>
                </a:lnTo>
                <a:lnTo>
                  <a:pt x="31" y="31"/>
                </a:lnTo>
                <a:lnTo>
                  <a:pt x="31" y="0"/>
                </a:lnTo>
                <a:lnTo>
                  <a:pt x="0" y="6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7" name="Freeform 550"/>
          <p:cNvSpPr>
            <a:spLocks/>
          </p:cNvSpPr>
          <p:nvPr/>
        </p:nvSpPr>
        <p:spPr bwMode="auto">
          <a:xfrm>
            <a:off x="5172229" y="3453017"/>
            <a:ext cx="20150" cy="39742"/>
          </a:xfrm>
          <a:custGeom>
            <a:avLst/>
            <a:gdLst>
              <a:gd name="T0" fmla="*/ 0 w 17"/>
              <a:gd name="T1" fmla="*/ 0 h 32"/>
              <a:gd name="T2" fmla="*/ 0 w 17"/>
              <a:gd name="T3" fmla="*/ 0 h 32"/>
              <a:gd name="T4" fmla="*/ 0 w 17"/>
              <a:gd name="T5" fmla="*/ 0 h 32"/>
              <a:gd name="T6" fmla="*/ 0 w 17"/>
              <a:gd name="T7" fmla="*/ 0 h 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" h="32">
                <a:moveTo>
                  <a:pt x="0" y="31"/>
                </a:moveTo>
                <a:lnTo>
                  <a:pt x="16" y="16"/>
                </a:lnTo>
                <a:lnTo>
                  <a:pt x="0" y="0"/>
                </a:lnTo>
                <a:lnTo>
                  <a:pt x="0" y="3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8" name="Freeform 551"/>
          <p:cNvSpPr>
            <a:spLocks/>
          </p:cNvSpPr>
          <p:nvPr/>
        </p:nvSpPr>
        <p:spPr bwMode="auto">
          <a:xfrm>
            <a:off x="4651689" y="4069011"/>
            <a:ext cx="325758" cy="231826"/>
          </a:xfrm>
          <a:custGeom>
            <a:avLst/>
            <a:gdLst>
              <a:gd name="T0" fmla="*/ 0 w 224"/>
              <a:gd name="T1" fmla="*/ 0 h 185"/>
              <a:gd name="T2" fmla="*/ 0 w 224"/>
              <a:gd name="T3" fmla="*/ 0 h 185"/>
              <a:gd name="T4" fmla="*/ 0 w 224"/>
              <a:gd name="T5" fmla="*/ 0 h 185"/>
              <a:gd name="T6" fmla="*/ 0 w 224"/>
              <a:gd name="T7" fmla="*/ 0 h 185"/>
              <a:gd name="T8" fmla="*/ 0 w 224"/>
              <a:gd name="T9" fmla="*/ 0 h 185"/>
              <a:gd name="T10" fmla="*/ 0 w 224"/>
              <a:gd name="T11" fmla="*/ 0 h 185"/>
              <a:gd name="T12" fmla="*/ 0 w 224"/>
              <a:gd name="T13" fmla="*/ 0 h 185"/>
              <a:gd name="T14" fmla="*/ 0 w 224"/>
              <a:gd name="T15" fmla="*/ 0 h 185"/>
              <a:gd name="T16" fmla="*/ 0 w 224"/>
              <a:gd name="T17" fmla="*/ 0 h 185"/>
              <a:gd name="T18" fmla="*/ 0 w 224"/>
              <a:gd name="T19" fmla="*/ 0 h 185"/>
              <a:gd name="T20" fmla="*/ 0 w 224"/>
              <a:gd name="T21" fmla="*/ 0 h 185"/>
              <a:gd name="T22" fmla="*/ 0 w 224"/>
              <a:gd name="T23" fmla="*/ 0 h 185"/>
              <a:gd name="T24" fmla="*/ 0 w 224"/>
              <a:gd name="T25" fmla="*/ 0 h 185"/>
              <a:gd name="T26" fmla="*/ 0 w 224"/>
              <a:gd name="T27" fmla="*/ 0 h 185"/>
              <a:gd name="T28" fmla="*/ 0 w 224"/>
              <a:gd name="T29" fmla="*/ 0 h 185"/>
              <a:gd name="T30" fmla="*/ 0 w 224"/>
              <a:gd name="T31" fmla="*/ 0 h 185"/>
              <a:gd name="T32" fmla="*/ 0 w 224"/>
              <a:gd name="T33" fmla="*/ 0 h 185"/>
              <a:gd name="T34" fmla="*/ 0 w 224"/>
              <a:gd name="T35" fmla="*/ 0 h 185"/>
              <a:gd name="T36" fmla="*/ 0 w 224"/>
              <a:gd name="T37" fmla="*/ 0 h 18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24" h="185">
                <a:moveTo>
                  <a:pt x="223" y="123"/>
                </a:moveTo>
                <a:lnTo>
                  <a:pt x="193" y="61"/>
                </a:lnTo>
                <a:lnTo>
                  <a:pt x="164" y="61"/>
                </a:lnTo>
                <a:lnTo>
                  <a:pt x="164" y="15"/>
                </a:lnTo>
                <a:lnTo>
                  <a:pt x="149" y="0"/>
                </a:lnTo>
                <a:lnTo>
                  <a:pt x="134" y="15"/>
                </a:lnTo>
                <a:lnTo>
                  <a:pt x="104" y="46"/>
                </a:lnTo>
                <a:lnTo>
                  <a:pt x="15" y="77"/>
                </a:lnTo>
                <a:lnTo>
                  <a:pt x="0" y="107"/>
                </a:lnTo>
                <a:lnTo>
                  <a:pt x="15" y="153"/>
                </a:lnTo>
                <a:lnTo>
                  <a:pt x="30" y="184"/>
                </a:lnTo>
                <a:lnTo>
                  <a:pt x="45" y="153"/>
                </a:lnTo>
                <a:lnTo>
                  <a:pt x="59" y="153"/>
                </a:lnTo>
                <a:lnTo>
                  <a:pt x="74" y="123"/>
                </a:lnTo>
                <a:lnTo>
                  <a:pt x="89" y="123"/>
                </a:lnTo>
                <a:lnTo>
                  <a:pt x="134" y="138"/>
                </a:lnTo>
                <a:lnTo>
                  <a:pt x="149" y="123"/>
                </a:lnTo>
                <a:lnTo>
                  <a:pt x="193" y="123"/>
                </a:lnTo>
                <a:lnTo>
                  <a:pt x="223" y="123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9" name="Freeform 552"/>
          <p:cNvSpPr>
            <a:spLocks/>
          </p:cNvSpPr>
          <p:nvPr/>
        </p:nvSpPr>
        <p:spPr bwMode="auto">
          <a:xfrm>
            <a:off x="5037898" y="4357137"/>
            <a:ext cx="23508" cy="59612"/>
          </a:xfrm>
          <a:custGeom>
            <a:avLst/>
            <a:gdLst>
              <a:gd name="T0" fmla="*/ 0 w 17"/>
              <a:gd name="T1" fmla="*/ 0 h 47"/>
              <a:gd name="T2" fmla="*/ 0 w 17"/>
              <a:gd name="T3" fmla="*/ 0 h 47"/>
              <a:gd name="T4" fmla="*/ 0 w 17"/>
              <a:gd name="T5" fmla="*/ 0 h 47"/>
              <a:gd name="T6" fmla="*/ 0 w 17"/>
              <a:gd name="T7" fmla="*/ 0 h 47"/>
              <a:gd name="T8" fmla="*/ 0 w 17"/>
              <a:gd name="T9" fmla="*/ 0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" h="47">
                <a:moveTo>
                  <a:pt x="0" y="0"/>
                </a:moveTo>
                <a:lnTo>
                  <a:pt x="0" y="46"/>
                </a:lnTo>
                <a:lnTo>
                  <a:pt x="16" y="31"/>
                </a:lnTo>
                <a:lnTo>
                  <a:pt x="16" y="15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0" name="Freeform 553"/>
          <p:cNvSpPr>
            <a:spLocks/>
          </p:cNvSpPr>
          <p:nvPr/>
        </p:nvSpPr>
        <p:spPr bwMode="auto">
          <a:xfrm>
            <a:off x="4567734" y="4261095"/>
            <a:ext cx="171274" cy="192084"/>
          </a:xfrm>
          <a:custGeom>
            <a:avLst/>
            <a:gdLst>
              <a:gd name="T0" fmla="*/ 0 w 120"/>
              <a:gd name="T1" fmla="*/ 0 h 154"/>
              <a:gd name="T2" fmla="*/ 0 w 120"/>
              <a:gd name="T3" fmla="*/ 0 h 154"/>
              <a:gd name="T4" fmla="*/ 0 w 120"/>
              <a:gd name="T5" fmla="*/ 0 h 154"/>
              <a:gd name="T6" fmla="*/ 0 w 120"/>
              <a:gd name="T7" fmla="*/ 0 h 154"/>
              <a:gd name="T8" fmla="*/ 0 w 120"/>
              <a:gd name="T9" fmla="*/ 0 h 154"/>
              <a:gd name="T10" fmla="*/ 0 w 120"/>
              <a:gd name="T11" fmla="*/ 0 h 154"/>
              <a:gd name="T12" fmla="*/ 0 w 120"/>
              <a:gd name="T13" fmla="*/ 0 h 154"/>
              <a:gd name="T14" fmla="*/ 0 w 120"/>
              <a:gd name="T15" fmla="*/ 0 h 154"/>
              <a:gd name="T16" fmla="*/ 0 w 120"/>
              <a:gd name="T17" fmla="*/ 0 h 154"/>
              <a:gd name="T18" fmla="*/ 0 w 120"/>
              <a:gd name="T19" fmla="*/ 0 h 154"/>
              <a:gd name="T20" fmla="*/ 0 w 120"/>
              <a:gd name="T21" fmla="*/ 0 h 154"/>
              <a:gd name="T22" fmla="*/ 0 w 120"/>
              <a:gd name="T23" fmla="*/ 0 h 154"/>
              <a:gd name="T24" fmla="*/ 0 w 120"/>
              <a:gd name="T25" fmla="*/ 0 h 154"/>
              <a:gd name="T26" fmla="*/ 0 w 120"/>
              <a:gd name="T27" fmla="*/ 0 h 154"/>
              <a:gd name="T28" fmla="*/ 0 w 120"/>
              <a:gd name="T29" fmla="*/ 0 h 154"/>
              <a:gd name="T30" fmla="*/ 0 w 120"/>
              <a:gd name="T31" fmla="*/ 0 h 154"/>
              <a:gd name="T32" fmla="*/ 0 w 120"/>
              <a:gd name="T33" fmla="*/ 0 h 154"/>
              <a:gd name="T34" fmla="*/ 0 w 120"/>
              <a:gd name="T35" fmla="*/ 0 h 15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20" h="154">
                <a:moveTo>
                  <a:pt x="119" y="0"/>
                </a:moveTo>
                <a:lnTo>
                  <a:pt x="104" y="0"/>
                </a:lnTo>
                <a:lnTo>
                  <a:pt x="89" y="31"/>
                </a:lnTo>
                <a:lnTo>
                  <a:pt x="30" y="31"/>
                </a:lnTo>
                <a:lnTo>
                  <a:pt x="60" y="46"/>
                </a:lnTo>
                <a:lnTo>
                  <a:pt x="45" y="61"/>
                </a:lnTo>
                <a:lnTo>
                  <a:pt x="45" y="92"/>
                </a:lnTo>
                <a:lnTo>
                  <a:pt x="15" y="107"/>
                </a:lnTo>
                <a:lnTo>
                  <a:pt x="15" y="122"/>
                </a:lnTo>
                <a:lnTo>
                  <a:pt x="0" y="138"/>
                </a:lnTo>
                <a:lnTo>
                  <a:pt x="15" y="153"/>
                </a:lnTo>
                <a:lnTo>
                  <a:pt x="30" y="153"/>
                </a:lnTo>
                <a:lnTo>
                  <a:pt x="60" y="153"/>
                </a:lnTo>
                <a:lnTo>
                  <a:pt x="74" y="138"/>
                </a:lnTo>
                <a:lnTo>
                  <a:pt x="89" y="92"/>
                </a:lnTo>
                <a:lnTo>
                  <a:pt x="119" y="77"/>
                </a:lnTo>
                <a:lnTo>
                  <a:pt x="119" y="31"/>
                </a:lnTo>
                <a:lnTo>
                  <a:pt x="119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1" name="Freeform 554"/>
          <p:cNvSpPr>
            <a:spLocks/>
          </p:cNvSpPr>
          <p:nvPr/>
        </p:nvSpPr>
        <p:spPr bwMode="auto">
          <a:xfrm>
            <a:off x="4503926" y="4032586"/>
            <a:ext cx="191424" cy="268255"/>
          </a:xfrm>
          <a:custGeom>
            <a:avLst/>
            <a:gdLst>
              <a:gd name="T0" fmla="*/ 0 w 134"/>
              <a:gd name="T1" fmla="*/ 0 h 216"/>
              <a:gd name="T2" fmla="*/ 0 w 134"/>
              <a:gd name="T3" fmla="*/ 0 h 216"/>
              <a:gd name="T4" fmla="*/ 0 w 134"/>
              <a:gd name="T5" fmla="*/ 0 h 216"/>
              <a:gd name="T6" fmla="*/ 0 w 134"/>
              <a:gd name="T7" fmla="*/ 0 h 216"/>
              <a:gd name="T8" fmla="*/ 0 w 134"/>
              <a:gd name="T9" fmla="*/ 0 h 216"/>
              <a:gd name="T10" fmla="*/ 0 w 134"/>
              <a:gd name="T11" fmla="*/ 0 h 216"/>
              <a:gd name="T12" fmla="*/ 0 w 134"/>
              <a:gd name="T13" fmla="*/ 0 h 216"/>
              <a:gd name="T14" fmla="*/ 0 w 134"/>
              <a:gd name="T15" fmla="*/ 0 h 216"/>
              <a:gd name="T16" fmla="*/ 0 w 134"/>
              <a:gd name="T17" fmla="*/ 0 h 216"/>
              <a:gd name="T18" fmla="*/ 0 w 134"/>
              <a:gd name="T19" fmla="*/ 0 h 216"/>
              <a:gd name="T20" fmla="*/ 0 w 134"/>
              <a:gd name="T21" fmla="*/ 0 h 216"/>
              <a:gd name="T22" fmla="*/ 0 w 134"/>
              <a:gd name="T23" fmla="*/ 0 h 216"/>
              <a:gd name="T24" fmla="*/ 0 w 134"/>
              <a:gd name="T25" fmla="*/ 0 h 216"/>
              <a:gd name="T26" fmla="*/ 0 w 134"/>
              <a:gd name="T27" fmla="*/ 0 h 216"/>
              <a:gd name="T28" fmla="*/ 0 w 134"/>
              <a:gd name="T29" fmla="*/ 0 h 216"/>
              <a:gd name="T30" fmla="*/ 0 w 134"/>
              <a:gd name="T31" fmla="*/ 0 h 216"/>
              <a:gd name="T32" fmla="*/ 0 w 134"/>
              <a:gd name="T33" fmla="*/ 0 h 216"/>
              <a:gd name="T34" fmla="*/ 0 w 134"/>
              <a:gd name="T35" fmla="*/ 0 h 2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4" h="216">
                <a:moveTo>
                  <a:pt x="15" y="215"/>
                </a:moveTo>
                <a:lnTo>
                  <a:pt x="44" y="215"/>
                </a:lnTo>
                <a:lnTo>
                  <a:pt x="74" y="215"/>
                </a:lnTo>
                <a:lnTo>
                  <a:pt x="133" y="215"/>
                </a:lnTo>
                <a:lnTo>
                  <a:pt x="118" y="184"/>
                </a:lnTo>
                <a:lnTo>
                  <a:pt x="103" y="138"/>
                </a:lnTo>
                <a:lnTo>
                  <a:pt x="118" y="108"/>
                </a:lnTo>
                <a:lnTo>
                  <a:pt x="89" y="77"/>
                </a:lnTo>
                <a:lnTo>
                  <a:pt x="118" y="61"/>
                </a:lnTo>
                <a:lnTo>
                  <a:pt x="103" y="0"/>
                </a:lnTo>
                <a:lnTo>
                  <a:pt x="103" y="31"/>
                </a:lnTo>
                <a:lnTo>
                  <a:pt x="74" y="77"/>
                </a:lnTo>
                <a:lnTo>
                  <a:pt x="44" y="123"/>
                </a:lnTo>
                <a:lnTo>
                  <a:pt x="30" y="123"/>
                </a:lnTo>
                <a:lnTo>
                  <a:pt x="0" y="138"/>
                </a:lnTo>
                <a:lnTo>
                  <a:pt x="0" y="169"/>
                </a:lnTo>
                <a:lnTo>
                  <a:pt x="15" y="184"/>
                </a:lnTo>
                <a:lnTo>
                  <a:pt x="15" y="21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2" name="Freeform 555"/>
          <p:cNvSpPr>
            <a:spLocks/>
          </p:cNvSpPr>
          <p:nvPr/>
        </p:nvSpPr>
        <p:spPr bwMode="auto">
          <a:xfrm>
            <a:off x="4826327" y="3780885"/>
            <a:ext cx="450015" cy="519952"/>
          </a:xfrm>
          <a:custGeom>
            <a:avLst/>
            <a:gdLst>
              <a:gd name="T0" fmla="*/ 0 w 314"/>
              <a:gd name="T1" fmla="*/ 0 h 416"/>
              <a:gd name="T2" fmla="*/ 0 w 314"/>
              <a:gd name="T3" fmla="*/ 0 h 416"/>
              <a:gd name="T4" fmla="*/ 0 w 314"/>
              <a:gd name="T5" fmla="*/ 0 h 416"/>
              <a:gd name="T6" fmla="*/ 0 w 314"/>
              <a:gd name="T7" fmla="*/ 0 h 416"/>
              <a:gd name="T8" fmla="*/ 0 w 314"/>
              <a:gd name="T9" fmla="*/ 0 h 416"/>
              <a:gd name="T10" fmla="*/ 0 w 314"/>
              <a:gd name="T11" fmla="*/ 0 h 416"/>
              <a:gd name="T12" fmla="*/ 0 w 314"/>
              <a:gd name="T13" fmla="*/ 0 h 416"/>
              <a:gd name="T14" fmla="*/ 0 w 314"/>
              <a:gd name="T15" fmla="*/ 0 h 416"/>
              <a:gd name="T16" fmla="*/ 0 w 314"/>
              <a:gd name="T17" fmla="*/ 0 h 416"/>
              <a:gd name="T18" fmla="*/ 0 w 314"/>
              <a:gd name="T19" fmla="*/ 0 h 416"/>
              <a:gd name="T20" fmla="*/ 0 w 314"/>
              <a:gd name="T21" fmla="*/ 0 h 416"/>
              <a:gd name="T22" fmla="*/ 0 w 314"/>
              <a:gd name="T23" fmla="*/ 0 h 416"/>
              <a:gd name="T24" fmla="*/ 0 w 314"/>
              <a:gd name="T25" fmla="*/ 0 h 416"/>
              <a:gd name="T26" fmla="*/ 0 w 314"/>
              <a:gd name="T27" fmla="*/ 0 h 416"/>
              <a:gd name="T28" fmla="*/ 0 w 314"/>
              <a:gd name="T29" fmla="*/ 0 h 416"/>
              <a:gd name="T30" fmla="*/ 0 w 314"/>
              <a:gd name="T31" fmla="*/ 0 h 416"/>
              <a:gd name="T32" fmla="*/ 0 w 314"/>
              <a:gd name="T33" fmla="*/ 0 h 416"/>
              <a:gd name="T34" fmla="*/ 0 w 314"/>
              <a:gd name="T35" fmla="*/ 0 h 416"/>
              <a:gd name="T36" fmla="*/ 0 w 314"/>
              <a:gd name="T37" fmla="*/ 0 h 416"/>
              <a:gd name="T38" fmla="*/ 0 w 314"/>
              <a:gd name="T39" fmla="*/ 0 h 416"/>
              <a:gd name="T40" fmla="*/ 0 w 314"/>
              <a:gd name="T41" fmla="*/ 0 h 416"/>
              <a:gd name="T42" fmla="*/ 0 w 314"/>
              <a:gd name="T43" fmla="*/ 0 h 416"/>
              <a:gd name="T44" fmla="*/ 0 w 314"/>
              <a:gd name="T45" fmla="*/ 0 h 416"/>
              <a:gd name="T46" fmla="*/ 0 w 314"/>
              <a:gd name="T47" fmla="*/ 0 h 416"/>
              <a:gd name="T48" fmla="*/ 0 w 314"/>
              <a:gd name="T49" fmla="*/ 0 h 416"/>
              <a:gd name="T50" fmla="*/ 0 w 314"/>
              <a:gd name="T51" fmla="*/ 0 h 416"/>
              <a:gd name="T52" fmla="*/ 0 w 314"/>
              <a:gd name="T53" fmla="*/ 0 h 416"/>
              <a:gd name="T54" fmla="*/ 0 w 314"/>
              <a:gd name="T55" fmla="*/ 0 h 416"/>
              <a:gd name="T56" fmla="*/ 0 w 314"/>
              <a:gd name="T57" fmla="*/ 0 h 416"/>
              <a:gd name="T58" fmla="*/ 0 w 314"/>
              <a:gd name="T59" fmla="*/ 0 h 416"/>
              <a:gd name="T60" fmla="*/ 0 w 314"/>
              <a:gd name="T61" fmla="*/ 0 h 416"/>
              <a:gd name="T62" fmla="*/ 0 w 314"/>
              <a:gd name="T63" fmla="*/ 0 h 416"/>
              <a:gd name="T64" fmla="*/ 0 w 314"/>
              <a:gd name="T65" fmla="*/ 0 h 416"/>
              <a:gd name="T66" fmla="*/ 0 w 314"/>
              <a:gd name="T67" fmla="*/ 0 h 416"/>
              <a:gd name="T68" fmla="*/ 0 w 314"/>
              <a:gd name="T69" fmla="*/ 0 h 416"/>
              <a:gd name="T70" fmla="*/ 0 w 314"/>
              <a:gd name="T71" fmla="*/ 0 h 416"/>
              <a:gd name="T72" fmla="*/ 0 w 314"/>
              <a:gd name="T73" fmla="*/ 0 h 41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14" h="416">
                <a:moveTo>
                  <a:pt x="253" y="0"/>
                </a:moveTo>
                <a:lnTo>
                  <a:pt x="224" y="31"/>
                </a:lnTo>
                <a:lnTo>
                  <a:pt x="209" y="15"/>
                </a:lnTo>
                <a:lnTo>
                  <a:pt x="60" y="31"/>
                </a:lnTo>
                <a:lnTo>
                  <a:pt x="60" y="61"/>
                </a:lnTo>
                <a:lnTo>
                  <a:pt x="45" y="61"/>
                </a:lnTo>
                <a:lnTo>
                  <a:pt x="45" y="77"/>
                </a:lnTo>
                <a:lnTo>
                  <a:pt x="45" y="154"/>
                </a:lnTo>
                <a:lnTo>
                  <a:pt x="15" y="138"/>
                </a:lnTo>
                <a:lnTo>
                  <a:pt x="15" y="169"/>
                </a:lnTo>
                <a:lnTo>
                  <a:pt x="15" y="184"/>
                </a:lnTo>
                <a:lnTo>
                  <a:pt x="0" y="215"/>
                </a:lnTo>
                <a:lnTo>
                  <a:pt x="30" y="231"/>
                </a:lnTo>
                <a:lnTo>
                  <a:pt x="45" y="246"/>
                </a:lnTo>
                <a:lnTo>
                  <a:pt x="45" y="292"/>
                </a:lnTo>
                <a:lnTo>
                  <a:pt x="75" y="292"/>
                </a:lnTo>
                <a:lnTo>
                  <a:pt x="104" y="354"/>
                </a:lnTo>
                <a:lnTo>
                  <a:pt x="119" y="369"/>
                </a:lnTo>
                <a:lnTo>
                  <a:pt x="149" y="369"/>
                </a:lnTo>
                <a:lnTo>
                  <a:pt x="164" y="384"/>
                </a:lnTo>
                <a:lnTo>
                  <a:pt x="179" y="415"/>
                </a:lnTo>
                <a:lnTo>
                  <a:pt x="179" y="400"/>
                </a:lnTo>
                <a:lnTo>
                  <a:pt x="179" y="384"/>
                </a:lnTo>
                <a:lnTo>
                  <a:pt x="224" y="369"/>
                </a:lnTo>
                <a:lnTo>
                  <a:pt x="268" y="369"/>
                </a:lnTo>
                <a:lnTo>
                  <a:pt x="238" y="307"/>
                </a:lnTo>
                <a:lnTo>
                  <a:pt x="209" y="292"/>
                </a:lnTo>
                <a:lnTo>
                  <a:pt x="238" y="277"/>
                </a:lnTo>
                <a:lnTo>
                  <a:pt x="238" y="246"/>
                </a:lnTo>
                <a:lnTo>
                  <a:pt x="238" y="215"/>
                </a:lnTo>
                <a:lnTo>
                  <a:pt x="268" y="200"/>
                </a:lnTo>
                <a:lnTo>
                  <a:pt x="268" y="138"/>
                </a:lnTo>
                <a:lnTo>
                  <a:pt x="283" y="123"/>
                </a:lnTo>
                <a:lnTo>
                  <a:pt x="313" y="108"/>
                </a:lnTo>
                <a:lnTo>
                  <a:pt x="283" y="92"/>
                </a:lnTo>
                <a:lnTo>
                  <a:pt x="268" y="31"/>
                </a:lnTo>
                <a:lnTo>
                  <a:pt x="253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3" name="Freeform 556"/>
          <p:cNvSpPr>
            <a:spLocks/>
          </p:cNvSpPr>
          <p:nvPr/>
        </p:nvSpPr>
        <p:spPr bwMode="auto">
          <a:xfrm>
            <a:off x="5383808" y="4645264"/>
            <a:ext cx="198141" cy="327868"/>
          </a:xfrm>
          <a:custGeom>
            <a:avLst/>
            <a:gdLst>
              <a:gd name="T0" fmla="*/ 0 w 135"/>
              <a:gd name="T1" fmla="*/ 0 h 263"/>
              <a:gd name="T2" fmla="*/ 0 w 135"/>
              <a:gd name="T3" fmla="*/ 0 h 263"/>
              <a:gd name="T4" fmla="*/ 0 w 135"/>
              <a:gd name="T5" fmla="*/ 0 h 263"/>
              <a:gd name="T6" fmla="*/ 0 w 135"/>
              <a:gd name="T7" fmla="*/ 0 h 263"/>
              <a:gd name="T8" fmla="*/ 0 w 135"/>
              <a:gd name="T9" fmla="*/ 0 h 263"/>
              <a:gd name="T10" fmla="*/ 0 w 135"/>
              <a:gd name="T11" fmla="*/ 0 h 263"/>
              <a:gd name="T12" fmla="*/ 0 w 135"/>
              <a:gd name="T13" fmla="*/ 0 h 263"/>
              <a:gd name="T14" fmla="*/ 0 w 135"/>
              <a:gd name="T15" fmla="*/ 0 h 263"/>
              <a:gd name="T16" fmla="*/ 0 w 135"/>
              <a:gd name="T17" fmla="*/ 0 h 263"/>
              <a:gd name="T18" fmla="*/ 0 w 135"/>
              <a:gd name="T19" fmla="*/ 0 h 263"/>
              <a:gd name="T20" fmla="*/ 0 w 135"/>
              <a:gd name="T21" fmla="*/ 0 h 263"/>
              <a:gd name="T22" fmla="*/ 0 w 135"/>
              <a:gd name="T23" fmla="*/ 0 h 263"/>
              <a:gd name="T24" fmla="*/ 0 w 135"/>
              <a:gd name="T25" fmla="*/ 0 h 263"/>
              <a:gd name="T26" fmla="*/ 0 w 135"/>
              <a:gd name="T27" fmla="*/ 0 h 263"/>
              <a:gd name="T28" fmla="*/ 0 w 135"/>
              <a:gd name="T29" fmla="*/ 0 h 263"/>
              <a:gd name="T30" fmla="*/ 0 w 135"/>
              <a:gd name="T31" fmla="*/ 0 h 26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35" h="263">
                <a:moveTo>
                  <a:pt x="104" y="0"/>
                </a:moveTo>
                <a:lnTo>
                  <a:pt x="89" y="15"/>
                </a:lnTo>
                <a:lnTo>
                  <a:pt x="89" y="31"/>
                </a:lnTo>
                <a:lnTo>
                  <a:pt x="74" y="62"/>
                </a:lnTo>
                <a:lnTo>
                  <a:pt x="30" y="77"/>
                </a:lnTo>
                <a:lnTo>
                  <a:pt x="15" y="108"/>
                </a:lnTo>
                <a:lnTo>
                  <a:pt x="15" y="170"/>
                </a:lnTo>
                <a:lnTo>
                  <a:pt x="15" y="185"/>
                </a:lnTo>
                <a:lnTo>
                  <a:pt x="0" y="185"/>
                </a:lnTo>
                <a:lnTo>
                  <a:pt x="0" y="247"/>
                </a:lnTo>
                <a:lnTo>
                  <a:pt x="15" y="262"/>
                </a:lnTo>
                <a:lnTo>
                  <a:pt x="60" y="262"/>
                </a:lnTo>
                <a:lnTo>
                  <a:pt x="89" y="170"/>
                </a:lnTo>
                <a:lnTo>
                  <a:pt x="119" y="77"/>
                </a:lnTo>
                <a:lnTo>
                  <a:pt x="134" y="62"/>
                </a:lnTo>
                <a:lnTo>
                  <a:pt x="10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4" name="Freeform 557"/>
          <p:cNvSpPr>
            <a:spLocks/>
          </p:cNvSpPr>
          <p:nvPr/>
        </p:nvSpPr>
        <p:spPr bwMode="auto">
          <a:xfrm>
            <a:off x="4567736" y="4741316"/>
            <a:ext cx="345907" cy="311309"/>
          </a:xfrm>
          <a:custGeom>
            <a:avLst/>
            <a:gdLst>
              <a:gd name="T0" fmla="*/ 0 w 239"/>
              <a:gd name="T1" fmla="*/ 0 h 247"/>
              <a:gd name="T2" fmla="*/ 0 w 239"/>
              <a:gd name="T3" fmla="*/ 0 h 247"/>
              <a:gd name="T4" fmla="*/ 0 w 239"/>
              <a:gd name="T5" fmla="*/ 0 h 247"/>
              <a:gd name="T6" fmla="*/ 0 w 239"/>
              <a:gd name="T7" fmla="*/ 0 h 247"/>
              <a:gd name="T8" fmla="*/ 0 w 239"/>
              <a:gd name="T9" fmla="*/ 0 h 247"/>
              <a:gd name="T10" fmla="*/ 0 w 239"/>
              <a:gd name="T11" fmla="*/ 0 h 247"/>
              <a:gd name="T12" fmla="*/ 0 w 239"/>
              <a:gd name="T13" fmla="*/ 0 h 247"/>
              <a:gd name="T14" fmla="*/ 0 w 239"/>
              <a:gd name="T15" fmla="*/ 0 h 247"/>
              <a:gd name="T16" fmla="*/ 0 w 239"/>
              <a:gd name="T17" fmla="*/ 0 h 247"/>
              <a:gd name="T18" fmla="*/ 0 w 239"/>
              <a:gd name="T19" fmla="*/ 0 h 247"/>
              <a:gd name="T20" fmla="*/ 0 w 239"/>
              <a:gd name="T21" fmla="*/ 0 h 247"/>
              <a:gd name="T22" fmla="*/ 0 w 239"/>
              <a:gd name="T23" fmla="*/ 0 h 247"/>
              <a:gd name="T24" fmla="*/ 0 w 239"/>
              <a:gd name="T25" fmla="*/ 0 h 247"/>
              <a:gd name="T26" fmla="*/ 0 w 239"/>
              <a:gd name="T27" fmla="*/ 0 h 247"/>
              <a:gd name="T28" fmla="*/ 0 w 239"/>
              <a:gd name="T29" fmla="*/ 0 h 247"/>
              <a:gd name="T30" fmla="*/ 0 w 239"/>
              <a:gd name="T31" fmla="*/ 0 h 247"/>
              <a:gd name="T32" fmla="*/ 0 w 239"/>
              <a:gd name="T33" fmla="*/ 0 h 247"/>
              <a:gd name="T34" fmla="*/ 0 w 239"/>
              <a:gd name="T35" fmla="*/ 0 h 247"/>
              <a:gd name="T36" fmla="*/ 0 w 239"/>
              <a:gd name="T37" fmla="*/ 0 h 247"/>
              <a:gd name="T38" fmla="*/ 0 w 239"/>
              <a:gd name="T39" fmla="*/ 0 h 247"/>
              <a:gd name="T40" fmla="*/ 0 w 239"/>
              <a:gd name="T41" fmla="*/ 0 h 247"/>
              <a:gd name="T42" fmla="*/ 0 w 239"/>
              <a:gd name="T43" fmla="*/ 0 h 24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39" h="247">
                <a:moveTo>
                  <a:pt x="15" y="0"/>
                </a:moveTo>
                <a:lnTo>
                  <a:pt x="0" y="31"/>
                </a:lnTo>
                <a:lnTo>
                  <a:pt x="30" y="46"/>
                </a:lnTo>
                <a:lnTo>
                  <a:pt x="45" y="123"/>
                </a:lnTo>
                <a:lnTo>
                  <a:pt x="60" y="185"/>
                </a:lnTo>
                <a:lnTo>
                  <a:pt x="89" y="246"/>
                </a:lnTo>
                <a:lnTo>
                  <a:pt x="104" y="231"/>
                </a:lnTo>
                <a:lnTo>
                  <a:pt x="104" y="246"/>
                </a:lnTo>
                <a:lnTo>
                  <a:pt x="149" y="231"/>
                </a:lnTo>
                <a:lnTo>
                  <a:pt x="149" y="169"/>
                </a:lnTo>
                <a:lnTo>
                  <a:pt x="149" y="108"/>
                </a:lnTo>
                <a:lnTo>
                  <a:pt x="164" y="108"/>
                </a:lnTo>
                <a:lnTo>
                  <a:pt x="164" y="46"/>
                </a:lnTo>
                <a:lnTo>
                  <a:pt x="193" y="31"/>
                </a:lnTo>
                <a:lnTo>
                  <a:pt x="238" y="31"/>
                </a:lnTo>
                <a:lnTo>
                  <a:pt x="238" y="15"/>
                </a:lnTo>
                <a:lnTo>
                  <a:pt x="208" y="15"/>
                </a:lnTo>
                <a:lnTo>
                  <a:pt x="179" y="31"/>
                </a:lnTo>
                <a:lnTo>
                  <a:pt x="119" y="15"/>
                </a:lnTo>
                <a:lnTo>
                  <a:pt x="45" y="15"/>
                </a:lnTo>
                <a:lnTo>
                  <a:pt x="30" y="0"/>
                </a:lnTo>
                <a:lnTo>
                  <a:pt x="1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5" name="Freeform 558"/>
          <p:cNvSpPr>
            <a:spLocks/>
          </p:cNvSpPr>
          <p:nvPr/>
        </p:nvSpPr>
        <p:spPr bwMode="auto">
          <a:xfrm>
            <a:off x="4695353" y="4896970"/>
            <a:ext cx="409715" cy="307997"/>
          </a:xfrm>
          <a:custGeom>
            <a:avLst/>
            <a:gdLst>
              <a:gd name="T0" fmla="*/ 0 w 284"/>
              <a:gd name="T1" fmla="*/ 0 h 246"/>
              <a:gd name="T2" fmla="*/ 0 w 284"/>
              <a:gd name="T3" fmla="*/ 0 h 246"/>
              <a:gd name="T4" fmla="*/ 0 w 284"/>
              <a:gd name="T5" fmla="*/ 0 h 246"/>
              <a:gd name="T6" fmla="*/ 0 w 284"/>
              <a:gd name="T7" fmla="*/ 0 h 246"/>
              <a:gd name="T8" fmla="*/ 0 w 284"/>
              <a:gd name="T9" fmla="*/ 0 h 246"/>
              <a:gd name="T10" fmla="*/ 0 w 284"/>
              <a:gd name="T11" fmla="*/ 0 h 246"/>
              <a:gd name="T12" fmla="*/ 0 w 284"/>
              <a:gd name="T13" fmla="*/ 0 h 246"/>
              <a:gd name="T14" fmla="*/ 0 w 284"/>
              <a:gd name="T15" fmla="*/ 0 h 246"/>
              <a:gd name="T16" fmla="*/ 0 w 284"/>
              <a:gd name="T17" fmla="*/ 0 h 246"/>
              <a:gd name="T18" fmla="*/ 0 w 284"/>
              <a:gd name="T19" fmla="*/ 0 h 246"/>
              <a:gd name="T20" fmla="*/ 0 w 284"/>
              <a:gd name="T21" fmla="*/ 0 h 246"/>
              <a:gd name="T22" fmla="*/ 0 w 284"/>
              <a:gd name="T23" fmla="*/ 0 h 246"/>
              <a:gd name="T24" fmla="*/ 0 w 284"/>
              <a:gd name="T25" fmla="*/ 0 h 246"/>
              <a:gd name="T26" fmla="*/ 0 w 284"/>
              <a:gd name="T27" fmla="*/ 0 h 246"/>
              <a:gd name="T28" fmla="*/ 0 w 284"/>
              <a:gd name="T29" fmla="*/ 0 h 246"/>
              <a:gd name="T30" fmla="*/ 0 w 284"/>
              <a:gd name="T31" fmla="*/ 0 h 246"/>
              <a:gd name="T32" fmla="*/ 0 w 284"/>
              <a:gd name="T33" fmla="*/ 0 h 246"/>
              <a:gd name="T34" fmla="*/ 0 w 284"/>
              <a:gd name="T35" fmla="*/ 0 h 246"/>
              <a:gd name="T36" fmla="*/ 0 w 284"/>
              <a:gd name="T37" fmla="*/ 0 h 246"/>
              <a:gd name="T38" fmla="*/ 0 w 284"/>
              <a:gd name="T39" fmla="*/ 0 h 246"/>
              <a:gd name="T40" fmla="*/ 0 w 284"/>
              <a:gd name="T41" fmla="*/ 0 h 246"/>
              <a:gd name="T42" fmla="*/ 0 w 284"/>
              <a:gd name="T43" fmla="*/ 0 h 246"/>
              <a:gd name="T44" fmla="*/ 0 w 284"/>
              <a:gd name="T45" fmla="*/ 0 h 246"/>
              <a:gd name="T46" fmla="*/ 0 w 284"/>
              <a:gd name="T47" fmla="*/ 0 h 246"/>
              <a:gd name="T48" fmla="*/ 0 w 284"/>
              <a:gd name="T49" fmla="*/ 0 h 246"/>
              <a:gd name="T50" fmla="*/ 0 w 284"/>
              <a:gd name="T51" fmla="*/ 0 h 246"/>
              <a:gd name="T52" fmla="*/ 0 w 284"/>
              <a:gd name="T53" fmla="*/ 0 h 246"/>
              <a:gd name="T54" fmla="*/ 0 w 284"/>
              <a:gd name="T55" fmla="*/ 0 h 246"/>
              <a:gd name="T56" fmla="*/ 0 w 284"/>
              <a:gd name="T57" fmla="*/ 0 h 246"/>
              <a:gd name="T58" fmla="*/ 0 w 284"/>
              <a:gd name="T59" fmla="*/ 0 h 246"/>
              <a:gd name="T60" fmla="*/ 0 w 284"/>
              <a:gd name="T61" fmla="*/ 0 h 246"/>
              <a:gd name="T62" fmla="*/ 0 w 284"/>
              <a:gd name="T63" fmla="*/ 0 h 246"/>
              <a:gd name="T64" fmla="*/ 0 w 284"/>
              <a:gd name="T65" fmla="*/ 0 h 246"/>
              <a:gd name="T66" fmla="*/ 0 w 284"/>
              <a:gd name="T67" fmla="*/ 0 h 246"/>
              <a:gd name="T68" fmla="*/ 0 w 284"/>
              <a:gd name="T69" fmla="*/ 0 h 24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84" h="246">
                <a:moveTo>
                  <a:pt x="0" y="123"/>
                </a:moveTo>
                <a:lnTo>
                  <a:pt x="0" y="153"/>
                </a:lnTo>
                <a:lnTo>
                  <a:pt x="15" y="199"/>
                </a:lnTo>
                <a:lnTo>
                  <a:pt x="15" y="230"/>
                </a:lnTo>
                <a:lnTo>
                  <a:pt x="30" y="245"/>
                </a:lnTo>
                <a:lnTo>
                  <a:pt x="89" y="230"/>
                </a:lnTo>
                <a:lnTo>
                  <a:pt x="104" y="245"/>
                </a:lnTo>
                <a:lnTo>
                  <a:pt x="119" y="230"/>
                </a:lnTo>
                <a:lnTo>
                  <a:pt x="134" y="230"/>
                </a:lnTo>
                <a:lnTo>
                  <a:pt x="149" y="230"/>
                </a:lnTo>
                <a:lnTo>
                  <a:pt x="164" y="230"/>
                </a:lnTo>
                <a:lnTo>
                  <a:pt x="223" y="184"/>
                </a:lnTo>
                <a:lnTo>
                  <a:pt x="253" y="138"/>
                </a:lnTo>
                <a:lnTo>
                  <a:pt x="268" y="123"/>
                </a:lnTo>
                <a:lnTo>
                  <a:pt x="283" y="92"/>
                </a:lnTo>
                <a:lnTo>
                  <a:pt x="268" y="92"/>
                </a:lnTo>
                <a:lnTo>
                  <a:pt x="253" y="92"/>
                </a:lnTo>
                <a:lnTo>
                  <a:pt x="238" y="77"/>
                </a:lnTo>
                <a:lnTo>
                  <a:pt x="253" y="61"/>
                </a:lnTo>
                <a:lnTo>
                  <a:pt x="268" y="61"/>
                </a:lnTo>
                <a:lnTo>
                  <a:pt x="268" y="15"/>
                </a:lnTo>
                <a:lnTo>
                  <a:pt x="268" y="0"/>
                </a:lnTo>
                <a:lnTo>
                  <a:pt x="238" y="0"/>
                </a:lnTo>
                <a:lnTo>
                  <a:pt x="223" y="0"/>
                </a:lnTo>
                <a:lnTo>
                  <a:pt x="179" y="15"/>
                </a:lnTo>
                <a:lnTo>
                  <a:pt x="179" y="46"/>
                </a:lnTo>
                <a:lnTo>
                  <a:pt x="149" y="61"/>
                </a:lnTo>
                <a:lnTo>
                  <a:pt x="104" y="46"/>
                </a:lnTo>
                <a:lnTo>
                  <a:pt x="74" y="77"/>
                </a:lnTo>
                <a:lnTo>
                  <a:pt x="74" y="61"/>
                </a:lnTo>
                <a:lnTo>
                  <a:pt x="60" y="46"/>
                </a:lnTo>
                <a:lnTo>
                  <a:pt x="60" y="107"/>
                </a:lnTo>
                <a:lnTo>
                  <a:pt x="15" y="123"/>
                </a:lnTo>
                <a:lnTo>
                  <a:pt x="15" y="107"/>
                </a:lnTo>
                <a:lnTo>
                  <a:pt x="0" y="123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6" name="Freeform 559"/>
          <p:cNvSpPr>
            <a:spLocks/>
          </p:cNvSpPr>
          <p:nvPr/>
        </p:nvSpPr>
        <p:spPr bwMode="auto">
          <a:xfrm>
            <a:off x="4953944" y="5052614"/>
            <a:ext cx="67167" cy="39742"/>
          </a:xfrm>
          <a:custGeom>
            <a:avLst/>
            <a:gdLst>
              <a:gd name="T0" fmla="*/ 0 w 46"/>
              <a:gd name="T1" fmla="*/ 0 h 31"/>
              <a:gd name="T2" fmla="*/ 0 w 46"/>
              <a:gd name="T3" fmla="*/ 0 h 31"/>
              <a:gd name="T4" fmla="*/ 0 w 46"/>
              <a:gd name="T5" fmla="*/ 0 h 31"/>
              <a:gd name="T6" fmla="*/ 0 w 46"/>
              <a:gd name="T7" fmla="*/ 0 h 31"/>
              <a:gd name="T8" fmla="*/ 0 w 46"/>
              <a:gd name="T9" fmla="*/ 0 h 31"/>
              <a:gd name="T10" fmla="*/ 0 w 46"/>
              <a:gd name="T11" fmla="*/ 0 h 31"/>
              <a:gd name="T12" fmla="*/ 0 w 46"/>
              <a:gd name="T13" fmla="*/ 0 h 31"/>
              <a:gd name="T14" fmla="*/ 0 w 46"/>
              <a:gd name="T15" fmla="*/ 0 h 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6" h="31">
                <a:moveTo>
                  <a:pt x="30" y="0"/>
                </a:moveTo>
                <a:lnTo>
                  <a:pt x="15" y="0"/>
                </a:lnTo>
                <a:lnTo>
                  <a:pt x="0" y="15"/>
                </a:lnTo>
                <a:lnTo>
                  <a:pt x="0" y="30"/>
                </a:lnTo>
                <a:lnTo>
                  <a:pt x="15" y="30"/>
                </a:lnTo>
                <a:lnTo>
                  <a:pt x="30" y="30"/>
                </a:lnTo>
                <a:lnTo>
                  <a:pt x="45" y="15"/>
                </a:lnTo>
                <a:lnTo>
                  <a:pt x="3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7" name="Freeform 560"/>
          <p:cNvSpPr>
            <a:spLocks/>
          </p:cNvSpPr>
          <p:nvPr/>
        </p:nvSpPr>
        <p:spPr bwMode="auto">
          <a:xfrm>
            <a:off x="5037900" y="4973131"/>
            <a:ext cx="47017" cy="39742"/>
          </a:xfrm>
          <a:custGeom>
            <a:avLst/>
            <a:gdLst>
              <a:gd name="T0" fmla="*/ 0 w 32"/>
              <a:gd name="T1" fmla="*/ 0 h 32"/>
              <a:gd name="T2" fmla="*/ 0 w 32"/>
              <a:gd name="T3" fmla="*/ 0 h 32"/>
              <a:gd name="T4" fmla="*/ 0 w 32"/>
              <a:gd name="T5" fmla="*/ 0 h 32"/>
              <a:gd name="T6" fmla="*/ 0 w 32"/>
              <a:gd name="T7" fmla="*/ 0 h 32"/>
              <a:gd name="T8" fmla="*/ 0 w 32"/>
              <a:gd name="T9" fmla="*/ 0 h 32"/>
              <a:gd name="T10" fmla="*/ 0 w 32"/>
              <a:gd name="T11" fmla="*/ 0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" h="32">
                <a:moveTo>
                  <a:pt x="31" y="31"/>
                </a:moveTo>
                <a:lnTo>
                  <a:pt x="31" y="0"/>
                </a:lnTo>
                <a:lnTo>
                  <a:pt x="16" y="0"/>
                </a:lnTo>
                <a:lnTo>
                  <a:pt x="0" y="16"/>
                </a:lnTo>
                <a:lnTo>
                  <a:pt x="16" y="31"/>
                </a:lnTo>
                <a:lnTo>
                  <a:pt x="31" y="3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8" name="Freeform 561"/>
          <p:cNvSpPr>
            <a:spLocks/>
          </p:cNvSpPr>
          <p:nvPr/>
        </p:nvSpPr>
        <p:spPr bwMode="auto">
          <a:xfrm>
            <a:off x="4782665" y="4781057"/>
            <a:ext cx="238441" cy="215267"/>
          </a:xfrm>
          <a:custGeom>
            <a:avLst/>
            <a:gdLst>
              <a:gd name="T0" fmla="*/ 0 w 165"/>
              <a:gd name="T1" fmla="*/ 0 h 170"/>
              <a:gd name="T2" fmla="*/ 0 w 165"/>
              <a:gd name="T3" fmla="*/ 0 h 170"/>
              <a:gd name="T4" fmla="*/ 0 w 165"/>
              <a:gd name="T5" fmla="*/ 0 h 170"/>
              <a:gd name="T6" fmla="*/ 0 w 165"/>
              <a:gd name="T7" fmla="*/ 0 h 170"/>
              <a:gd name="T8" fmla="*/ 0 w 165"/>
              <a:gd name="T9" fmla="*/ 0 h 170"/>
              <a:gd name="T10" fmla="*/ 0 w 165"/>
              <a:gd name="T11" fmla="*/ 0 h 170"/>
              <a:gd name="T12" fmla="*/ 0 w 165"/>
              <a:gd name="T13" fmla="*/ 0 h 170"/>
              <a:gd name="T14" fmla="*/ 0 w 165"/>
              <a:gd name="T15" fmla="*/ 0 h 170"/>
              <a:gd name="T16" fmla="*/ 0 w 165"/>
              <a:gd name="T17" fmla="*/ 0 h 170"/>
              <a:gd name="T18" fmla="*/ 0 w 165"/>
              <a:gd name="T19" fmla="*/ 0 h 170"/>
              <a:gd name="T20" fmla="*/ 0 w 165"/>
              <a:gd name="T21" fmla="*/ 0 h 170"/>
              <a:gd name="T22" fmla="*/ 0 w 165"/>
              <a:gd name="T23" fmla="*/ 0 h 170"/>
              <a:gd name="T24" fmla="*/ 0 w 165"/>
              <a:gd name="T25" fmla="*/ 0 h 170"/>
              <a:gd name="T26" fmla="*/ 0 w 165"/>
              <a:gd name="T27" fmla="*/ 0 h 170"/>
              <a:gd name="T28" fmla="*/ 0 w 165"/>
              <a:gd name="T29" fmla="*/ 0 h 170"/>
              <a:gd name="T30" fmla="*/ 0 w 165"/>
              <a:gd name="T31" fmla="*/ 0 h 170"/>
              <a:gd name="T32" fmla="*/ 0 w 165"/>
              <a:gd name="T33" fmla="*/ 0 h 170"/>
              <a:gd name="T34" fmla="*/ 0 w 165"/>
              <a:gd name="T35" fmla="*/ 0 h 17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65" h="170">
                <a:moveTo>
                  <a:pt x="164" y="92"/>
                </a:moveTo>
                <a:lnTo>
                  <a:pt x="134" y="61"/>
                </a:lnTo>
                <a:lnTo>
                  <a:pt x="134" y="46"/>
                </a:lnTo>
                <a:lnTo>
                  <a:pt x="119" y="46"/>
                </a:lnTo>
                <a:lnTo>
                  <a:pt x="119" y="31"/>
                </a:lnTo>
                <a:lnTo>
                  <a:pt x="89" y="0"/>
                </a:lnTo>
                <a:lnTo>
                  <a:pt x="45" y="0"/>
                </a:lnTo>
                <a:lnTo>
                  <a:pt x="15" y="15"/>
                </a:lnTo>
                <a:lnTo>
                  <a:pt x="15" y="77"/>
                </a:lnTo>
                <a:lnTo>
                  <a:pt x="0" y="77"/>
                </a:lnTo>
                <a:lnTo>
                  <a:pt x="0" y="138"/>
                </a:lnTo>
                <a:lnTo>
                  <a:pt x="15" y="154"/>
                </a:lnTo>
                <a:lnTo>
                  <a:pt x="15" y="169"/>
                </a:lnTo>
                <a:lnTo>
                  <a:pt x="45" y="138"/>
                </a:lnTo>
                <a:lnTo>
                  <a:pt x="89" y="154"/>
                </a:lnTo>
                <a:lnTo>
                  <a:pt x="119" y="138"/>
                </a:lnTo>
                <a:lnTo>
                  <a:pt x="119" y="108"/>
                </a:lnTo>
                <a:lnTo>
                  <a:pt x="164" y="9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9" name="Freeform 562"/>
          <p:cNvSpPr>
            <a:spLocks/>
          </p:cNvSpPr>
          <p:nvPr/>
        </p:nvSpPr>
        <p:spPr bwMode="auto">
          <a:xfrm>
            <a:off x="5058049" y="4605532"/>
            <a:ext cx="241799" cy="407351"/>
          </a:xfrm>
          <a:custGeom>
            <a:avLst/>
            <a:gdLst>
              <a:gd name="T0" fmla="*/ 0 w 166"/>
              <a:gd name="T1" fmla="*/ 0 h 324"/>
              <a:gd name="T2" fmla="*/ 0 w 166"/>
              <a:gd name="T3" fmla="*/ 0 h 324"/>
              <a:gd name="T4" fmla="*/ 0 w 166"/>
              <a:gd name="T5" fmla="*/ 0 h 324"/>
              <a:gd name="T6" fmla="*/ 0 w 166"/>
              <a:gd name="T7" fmla="*/ 0 h 324"/>
              <a:gd name="T8" fmla="*/ 0 w 166"/>
              <a:gd name="T9" fmla="*/ 0 h 324"/>
              <a:gd name="T10" fmla="*/ 0 w 166"/>
              <a:gd name="T11" fmla="*/ 0 h 324"/>
              <a:gd name="T12" fmla="*/ 0 w 166"/>
              <a:gd name="T13" fmla="*/ 0 h 324"/>
              <a:gd name="T14" fmla="*/ 0 w 166"/>
              <a:gd name="T15" fmla="*/ 0 h 324"/>
              <a:gd name="T16" fmla="*/ 0 w 166"/>
              <a:gd name="T17" fmla="*/ 0 h 324"/>
              <a:gd name="T18" fmla="*/ 0 w 166"/>
              <a:gd name="T19" fmla="*/ 0 h 324"/>
              <a:gd name="T20" fmla="*/ 0 w 166"/>
              <a:gd name="T21" fmla="*/ 0 h 324"/>
              <a:gd name="T22" fmla="*/ 0 w 166"/>
              <a:gd name="T23" fmla="*/ 0 h 324"/>
              <a:gd name="T24" fmla="*/ 0 w 166"/>
              <a:gd name="T25" fmla="*/ 0 h 324"/>
              <a:gd name="T26" fmla="*/ 0 w 166"/>
              <a:gd name="T27" fmla="*/ 0 h 324"/>
              <a:gd name="T28" fmla="*/ 0 w 166"/>
              <a:gd name="T29" fmla="*/ 0 h 324"/>
              <a:gd name="T30" fmla="*/ 0 w 166"/>
              <a:gd name="T31" fmla="*/ 0 h 324"/>
              <a:gd name="T32" fmla="*/ 0 w 166"/>
              <a:gd name="T33" fmla="*/ 0 h 324"/>
              <a:gd name="T34" fmla="*/ 0 w 166"/>
              <a:gd name="T35" fmla="*/ 0 h 324"/>
              <a:gd name="T36" fmla="*/ 0 w 166"/>
              <a:gd name="T37" fmla="*/ 0 h 324"/>
              <a:gd name="T38" fmla="*/ 0 w 166"/>
              <a:gd name="T39" fmla="*/ 0 h 324"/>
              <a:gd name="T40" fmla="*/ 0 w 166"/>
              <a:gd name="T41" fmla="*/ 0 h 324"/>
              <a:gd name="T42" fmla="*/ 0 w 166"/>
              <a:gd name="T43" fmla="*/ 0 h 324"/>
              <a:gd name="T44" fmla="*/ 0 w 166"/>
              <a:gd name="T45" fmla="*/ 0 h 324"/>
              <a:gd name="T46" fmla="*/ 0 w 166"/>
              <a:gd name="T47" fmla="*/ 0 h 324"/>
              <a:gd name="T48" fmla="*/ 0 w 166"/>
              <a:gd name="T49" fmla="*/ 0 h 324"/>
              <a:gd name="T50" fmla="*/ 0 w 166"/>
              <a:gd name="T51" fmla="*/ 0 h 324"/>
              <a:gd name="T52" fmla="*/ 0 w 166"/>
              <a:gd name="T53" fmla="*/ 0 h 324"/>
              <a:gd name="T54" fmla="*/ 0 w 166"/>
              <a:gd name="T55" fmla="*/ 0 h 324"/>
              <a:gd name="T56" fmla="*/ 0 w 166"/>
              <a:gd name="T57" fmla="*/ 0 h 324"/>
              <a:gd name="T58" fmla="*/ 0 w 166"/>
              <a:gd name="T59" fmla="*/ 0 h 32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66" h="324">
                <a:moveTo>
                  <a:pt x="165" y="0"/>
                </a:moveTo>
                <a:lnTo>
                  <a:pt x="105" y="15"/>
                </a:lnTo>
                <a:lnTo>
                  <a:pt x="75" y="15"/>
                </a:lnTo>
                <a:lnTo>
                  <a:pt x="75" y="31"/>
                </a:lnTo>
                <a:lnTo>
                  <a:pt x="75" y="46"/>
                </a:lnTo>
                <a:lnTo>
                  <a:pt x="75" y="62"/>
                </a:lnTo>
                <a:lnTo>
                  <a:pt x="90" y="62"/>
                </a:lnTo>
                <a:lnTo>
                  <a:pt x="90" y="108"/>
                </a:lnTo>
                <a:lnTo>
                  <a:pt x="75" y="123"/>
                </a:lnTo>
                <a:lnTo>
                  <a:pt x="75" y="138"/>
                </a:lnTo>
                <a:lnTo>
                  <a:pt x="60" y="108"/>
                </a:lnTo>
                <a:lnTo>
                  <a:pt x="60" y="77"/>
                </a:lnTo>
                <a:lnTo>
                  <a:pt x="45" y="62"/>
                </a:lnTo>
                <a:lnTo>
                  <a:pt x="0" y="92"/>
                </a:lnTo>
                <a:lnTo>
                  <a:pt x="30" y="123"/>
                </a:lnTo>
                <a:lnTo>
                  <a:pt x="30" y="185"/>
                </a:lnTo>
                <a:lnTo>
                  <a:pt x="30" y="200"/>
                </a:lnTo>
                <a:lnTo>
                  <a:pt x="15" y="231"/>
                </a:lnTo>
                <a:lnTo>
                  <a:pt x="15" y="246"/>
                </a:lnTo>
                <a:lnTo>
                  <a:pt x="15" y="292"/>
                </a:lnTo>
                <a:lnTo>
                  <a:pt x="15" y="323"/>
                </a:lnTo>
                <a:lnTo>
                  <a:pt x="30" y="323"/>
                </a:lnTo>
                <a:lnTo>
                  <a:pt x="30" y="292"/>
                </a:lnTo>
                <a:lnTo>
                  <a:pt x="75" y="277"/>
                </a:lnTo>
                <a:lnTo>
                  <a:pt x="75" y="261"/>
                </a:lnTo>
                <a:lnTo>
                  <a:pt x="75" y="231"/>
                </a:lnTo>
                <a:lnTo>
                  <a:pt x="60" y="185"/>
                </a:lnTo>
                <a:lnTo>
                  <a:pt x="135" y="123"/>
                </a:lnTo>
                <a:lnTo>
                  <a:pt x="150" y="123"/>
                </a:lnTo>
                <a:lnTo>
                  <a:pt x="16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0" name="Freeform 563"/>
          <p:cNvSpPr>
            <a:spLocks/>
          </p:cNvSpPr>
          <p:nvPr/>
        </p:nvSpPr>
        <p:spPr bwMode="auto">
          <a:xfrm>
            <a:off x="4910285" y="4701564"/>
            <a:ext cx="194783" cy="198708"/>
          </a:xfrm>
          <a:custGeom>
            <a:avLst/>
            <a:gdLst>
              <a:gd name="T0" fmla="*/ 0 w 134"/>
              <a:gd name="T1" fmla="*/ 0 h 155"/>
              <a:gd name="T2" fmla="*/ 0 w 134"/>
              <a:gd name="T3" fmla="*/ 0 h 155"/>
              <a:gd name="T4" fmla="*/ 0 w 134"/>
              <a:gd name="T5" fmla="*/ 0 h 155"/>
              <a:gd name="T6" fmla="*/ 0 w 134"/>
              <a:gd name="T7" fmla="*/ 0 h 155"/>
              <a:gd name="T8" fmla="*/ 0 w 134"/>
              <a:gd name="T9" fmla="*/ 0 h 155"/>
              <a:gd name="T10" fmla="*/ 0 w 134"/>
              <a:gd name="T11" fmla="*/ 0 h 155"/>
              <a:gd name="T12" fmla="*/ 0 w 134"/>
              <a:gd name="T13" fmla="*/ 0 h 155"/>
              <a:gd name="T14" fmla="*/ 0 w 134"/>
              <a:gd name="T15" fmla="*/ 0 h 155"/>
              <a:gd name="T16" fmla="*/ 0 w 134"/>
              <a:gd name="T17" fmla="*/ 0 h 155"/>
              <a:gd name="T18" fmla="*/ 0 w 134"/>
              <a:gd name="T19" fmla="*/ 0 h 155"/>
              <a:gd name="T20" fmla="*/ 0 w 134"/>
              <a:gd name="T21" fmla="*/ 0 h 155"/>
              <a:gd name="T22" fmla="*/ 0 w 134"/>
              <a:gd name="T23" fmla="*/ 0 h 155"/>
              <a:gd name="T24" fmla="*/ 0 w 134"/>
              <a:gd name="T25" fmla="*/ 0 h 155"/>
              <a:gd name="T26" fmla="*/ 0 w 134"/>
              <a:gd name="T27" fmla="*/ 0 h 155"/>
              <a:gd name="T28" fmla="*/ 0 w 134"/>
              <a:gd name="T29" fmla="*/ 0 h 155"/>
              <a:gd name="T30" fmla="*/ 0 w 134"/>
              <a:gd name="T31" fmla="*/ 0 h 155"/>
              <a:gd name="T32" fmla="*/ 0 w 134"/>
              <a:gd name="T33" fmla="*/ 0 h 1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4" h="155">
                <a:moveTo>
                  <a:pt x="103" y="15"/>
                </a:moveTo>
                <a:lnTo>
                  <a:pt x="74" y="0"/>
                </a:lnTo>
                <a:lnTo>
                  <a:pt x="74" y="31"/>
                </a:lnTo>
                <a:lnTo>
                  <a:pt x="59" y="31"/>
                </a:lnTo>
                <a:lnTo>
                  <a:pt x="30" y="62"/>
                </a:lnTo>
                <a:lnTo>
                  <a:pt x="0" y="62"/>
                </a:lnTo>
                <a:lnTo>
                  <a:pt x="30" y="92"/>
                </a:lnTo>
                <a:lnTo>
                  <a:pt x="30" y="108"/>
                </a:lnTo>
                <a:lnTo>
                  <a:pt x="44" y="108"/>
                </a:lnTo>
                <a:lnTo>
                  <a:pt x="44" y="123"/>
                </a:lnTo>
                <a:lnTo>
                  <a:pt x="74" y="154"/>
                </a:lnTo>
                <a:lnTo>
                  <a:pt x="89" y="154"/>
                </a:lnTo>
                <a:lnTo>
                  <a:pt x="118" y="154"/>
                </a:lnTo>
                <a:lnTo>
                  <a:pt x="133" y="123"/>
                </a:lnTo>
                <a:lnTo>
                  <a:pt x="133" y="108"/>
                </a:lnTo>
                <a:lnTo>
                  <a:pt x="133" y="46"/>
                </a:lnTo>
                <a:lnTo>
                  <a:pt x="103" y="1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1" name="Oval 564"/>
          <p:cNvSpPr>
            <a:spLocks noChangeArrowheads="1"/>
          </p:cNvSpPr>
          <p:nvPr/>
        </p:nvSpPr>
        <p:spPr bwMode="auto">
          <a:xfrm>
            <a:off x="5622244" y="4781057"/>
            <a:ext cx="20150" cy="19871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192" name="Oval 565"/>
          <p:cNvSpPr>
            <a:spLocks noChangeArrowheads="1"/>
          </p:cNvSpPr>
          <p:nvPr/>
        </p:nvSpPr>
        <p:spPr bwMode="auto">
          <a:xfrm>
            <a:off x="5598736" y="4820799"/>
            <a:ext cx="23508" cy="16559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193" name="Freeform 566"/>
          <p:cNvSpPr>
            <a:spLocks/>
          </p:cNvSpPr>
          <p:nvPr/>
        </p:nvSpPr>
        <p:spPr bwMode="auto">
          <a:xfrm>
            <a:off x="5598736" y="4817487"/>
            <a:ext cx="26866" cy="23183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0 w 17"/>
              <a:gd name="T5" fmla="*/ 0 h 17"/>
              <a:gd name="T6" fmla="*/ 0 w 17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" h="17">
                <a:moveTo>
                  <a:pt x="16" y="0"/>
                </a:moveTo>
                <a:lnTo>
                  <a:pt x="0" y="0"/>
                </a:lnTo>
                <a:lnTo>
                  <a:pt x="16" y="16"/>
                </a:lnTo>
                <a:lnTo>
                  <a:pt x="1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4" name="Line 567"/>
          <p:cNvSpPr>
            <a:spLocks noChangeShapeType="1"/>
          </p:cNvSpPr>
          <p:nvPr/>
        </p:nvSpPr>
        <p:spPr bwMode="auto">
          <a:xfrm>
            <a:off x="5642394" y="4781057"/>
            <a:ext cx="0" cy="19871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5" name="Line 568"/>
          <p:cNvSpPr>
            <a:spLocks noChangeShapeType="1"/>
          </p:cNvSpPr>
          <p:nvPr/>
        </p:nvSpPr>
        <p:spPr bwMode="auto">
          <a:xfrm>
            <a:off x="5148721" y="3608672"/>
            <a:ext cx="2350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6" name="Line 569"/>
          <p:cNvSpPr>
            <a:spLocks noChangeShapeType="1"/>
          </p:cNvSpPr>
          <p:nvPr/>
        </p:nvSpPr>
        <p:spPr bwMode="auto">
          <a:xfrm>
            <a:off x="5148721" y="3608676"/>
            <a:ext cx="0" cy="16559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7" name="Line 570"/>
          <p:cNvSpPr>
            <a:spLocks noChangeShapeType="1"/>
          </p:cNvSpPr>
          <p:nvPr/>
        </p:nvSpPr>
        <p:spPr bwMode="auto">
          <a:xfrm>
            <a:off x="5172229" y="3608672"/>
            <a:ext cx="201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8" name="Freeform 571"/>
          <p:cNvSpPr>
            <a:spLocks/>
          </p:cNvSpPr>
          <p:nvPr/>
        </p:nvSpPr>
        <p:spPr bwMode="auto">
          <a:xfrm>
            <a:off x="5363654" y="4049140"/>
            <a:ext cx="43658" cy="39742"/>
          </a:xfrm>
          <a:custGeom>
            <a:avLst/>
            <a:gdLst>
              <a:gd name="T0" fmla="*/ 0 w 31"/>
              <a:gd name="T1" fmla="*/ 0 h 31"/>
              <a:gd name="T2" fmla="*/ 0 w 31"/>
              <a:gd name="T3" fmla="*/ 0 h 31"/>
              <a:gd name="T4" fmla="*/ 0 w 31"/>
              <a:gd name="T5" fmla="*/ 0 h 31"/>
              <a:gd name="T6" fmla="*/ 0 w 31"/>
              <a:gd name="T7" fmla="*/ 0 h 31"/>
              <a:gd name="T8" fmla="*/ 0 w 31"/>
              <a:gd name="T9" fmla="*/ 0 h 31"/>
              <a:gd name="T10" fmla="*/ 0 w 31"/>
              <a:gd name="T11" fmla="*/ 0 h 31"/>
              <a:gd name="T12" fmla="*/ 0 w 31"/>
              <a:gd name="T13" fmla="*/ 0 h 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" h="31">
                <a:moveTo>
                  <a:pt x="15" y="0"/>
                </a:moveTo>
                <a:lnTo>
                  <a:pt x="0" y="0"/>
                </a:lnTo>
                <a:lnTo>
                  <a:pt x="0" y="15"/>
                </a:lnTo>
                <a:lnTo>
                  <a:pt x="0" y="30"/>
                </a:lnTo>
                <a:lnTo>
                  <a:pt x="30" y="15"/>
                </a:lnTo>
                <a:lnTo>
                  <a:pt x="15" y="15"/>
                </a:lnTo>
                <a:lnTo>
                  <a:pt x="1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9" name="Freeform 572"/>
          <p:cNvSpPr>
            <a:spLocks/>
          </p:cNvSpPr>
          <p:nvPr/>
        </p:nvSpPr>
        <p:spPr bwMode="auto">
          <a:xfrm>
            <a:off x="5125213" y="3913357"/>
            <a:ext cx="389565" cy="351050"/>
          </a:xfrm>
          <a:custGeom>
            <a:avLst/>
            <a:gdLst>
              <a:gd name="T0" fmla="*/ 0 w 270"/>
              <a:gd name="T1" fmla="*/ 0 h 278"/>
              <a:gd name="T2" fmla="*/ 0 w 270"/>
              <a:gd name="T3" fmla="*/ 0 h 278"/>
              <a:gd name="T4" fmla="*/ 0 w 270"/>
              <a:gd name="T5" fmla="*/ 0 h 278"/>
              <a:gd name="T6" fmla="*/ 0 w 270"/>
              <a:gd name="T7" fmla="*/ 0 h 278"/>
              <a:gd name="T8" fmla="*/ 0 w 270"/>
              <a:gd name="T9" fmla="*/ 0 h 278"/>
              <a:gd name="T10" fmla="*/ 0 w 270"/>
              <a:gd name="T11" fmla="*/ 0 h 278"/>
              <a:gd name="T12" fmla="*/ 0 w 270"/>
              <a:gd name="T13" fmla="*/ 0 h 278"/>
              <a:gd name="T14" fmla="*/ 0 w 270"/>
              <a:gd name="T15" fmla="*/ 0 h 278"/>
              <a:gd name="T16" fmla="*/ 0 w 270"/>
              <a:gd name="T17" fmla="*/ 0 h 278"/>
              <a:gd name="T18" fmla="*/ 0 w 270"/>
              <a:gd name="T19" fmla="*/ 0 h 278"/>
              <a:gd name="T20" fmla="*/ 0 w 270"/>
              <a:gd name="T21" fmla="*/ 0 h 278"/>
              <a:gd name="T22" fmla="*/ 0 w 270"/>
              <a:gd name="T23" fmla="*/ 0 h 278"/>
              <a:gd name="T24" fmla="*/ 0 w 270"/>
              <a:gd name="T25" fmla="*/ 0 h 278"/>
              <a:gd name="T26" fmla="*/ 0 w 270"/>
              <a:gd name="T27" fmla="*/ 0 h 278"/>
              <a:gd name="T28" fmla="*/ 0 w 270"/>
              <a:gd name="T29" fmla="*/ 0 h 278"/>
              <a:gd name="T30" fmla="*/ 0 w 270"/>
              <a:gd name="T31" fmla="*/ 0 h 278"/>
              <a:gd name="T32" fmla="*/ 0 w 270"/>
              <a:gd name="T33" fmla="*/ 0 h 278"/>
              <a:gd name="T34" fmla="*/ 0 w 270"/>
              <a:gd name="T35" fmla="*/ 0 h 278"/>
              <a:gd name="T36" fmla="*/ 0 w 270"/>
              <a:gd name="T37" fmla="*/ 0 h 278"/>
              <a:gd name="T38" fmla="*/ 0 w 270"/>
              <a:gd name="T39" fmla="*/ 0 h 278"/>
              <a:gd name="T40" fmla="*/ 0 w 270"/>
              <a:gd name="T41" fmla="*/ 0 h 278"/>
              <a:gd name="T42" fmla="*/ 0 w 270"/>
              <a:gd name="T43" fmla="*/ 0 h 278"/>
              <a:gd name="T44" fmla="*/ 0 w 270"/>
              <a:gd name="T45" fmla="*/ 0 h 278"/>
              <a:gd name="T46" fmla="*/ 0 w 270"/>
              <a:gd name="T47" fmla="*/ 0 h 278"/>
              <a:gd name="T48" fmla="*/ 0 w 270"/>
              <a:gd name="T49" fmla="*/ 0 h 278"/>
              <a:gd name="T50" fmla="*/ 0 w 270"/>
              <a:gd name="T51" fmla="*/ 0 h 278"/>
              <a:gd name="T52" fmla="*/ 0 w 270"/>
              <a:gd name="T53" fmla="*/ 0 h 27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70" h="278">
                <a:moveTo>
                  <a:pt x="164" y="108"/>
                </a:moveTo>
                <a:lnTo>
                  <a:pt x="179" y="108"/>
                </a:lnTo>
                <a:lnTo>
                  <a:pt x="149" y="62"/>
                </a:lnTo>
                <a:lnTo>
                  <a:pt x="120" y="62"/>
                </a:lnTo>
                <a:lnTo>
                  <a:pt x="105" y="0"/>
                </a:lnTo>
                <a:lnTo>
                  <a:pt x="75" y="15"/>
                </a:lnTo>
                <a:lnTo>
                  <a:pt x="60" y="31"/>
                </a:lnTo>
                <a:lnTo>
                  <a:pt x="60" y="92"/>
                </a:lnTo>
                <a:lnTo>
                  <a:pt x="30" y="108"/>
                </a:lnTo>
                <a:lnTo>
                  <a:pt x="30" y="139"/>
                </a:lnTo>
                <a:lnTo>
                  <a:pt x="30" y="169"/>
                </a:lnTo>
                <a:lnTo>
                  <a:pt x="0" y="185"/>
                </a:lnTo>
                <a:lnTo>
                  <a:pt x="30" y="200"/>
                </a:lnTo>
                <a:lnTo>
                  <a:pt x="60" y="262"/>
                </a:lnTo>
                <a:lnTo>
                  <a:pt x="90" y="262"/>
                </a:lnTo>
                <a:lnTo>
                  <a:pt x="120" y="277"/>
                </a:lnTo>
                <a:lnTo>
                  <a:pt x="135" y="262"/>
                </a:lnTo>
                <a:lnTo>
                  <a:pt x="149" y="262"/>
                </a:lnTo>
                <a:lnTo>
                  <a:pt x="164" y="262"/>
                </a:lnTo>
                <a:lnTo>
                  <a:pt x="179" y="246"/>
                </a:lnTo>
                <a:lnTo>
                  <a:pt x="224" y="246"/>
                </a:lnTo>
                <a:lnTo>
                  <a:pt x="269" y="185"/>
                </a:lnTo>
                <a:lnTo>
                  <a:pt x="239" y="200"/>
                </a:lnTo>
                <a:lnTo>
                  <a:pt x="194" y="169"/>
                </a:lnTo>
                <a:lnTo>
                  <a:pt x="164" y="139"/>
                </a:lnTo>
                <a:lnTo>
                  <a:pt x="164" y="123"/>
                </a:lnTo>
                <a:lnTo>
                  <a:pt x="164" y="10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00" name="Freeform 573"/>
          <p:cNvSpPr>
            <a:spLocks/>
          </p:cNvSpPr>
          <p:nvPr/>
        </p:nvSpPr>
        <p:spPr bwMode="auto">
          <a:xfrm>
            <a:off x="5037900" y="4357147"/>
            <a:ext cx="261949" cy="271567"/>
          </a:xfrm>
          <a:custGeom>
            <a:avLst/>
            <a:gdLst>
              <a:gd name="T0" fmla="*/ 0 w 181"/>
              <a:gd name="T1" fmla="*/ 0 h 216"/>
              <a:gd name="T2" fmla="*/ 0 w 181"/>
              <a:gd name="T3" fmla="*/ 0 h 216"/>
              <a:gd name="T4" fmla="*/ 0 w 181"/>
              <a:gd name="T5" fmla="*/ 0 h 216"/>
              <a:gd name="T6" fmla="*/ 0 w 181"/>
              <a:gd name="T7" fmla="*/ 0 h 216"/>
              <a:gd name="T8" fmla="*/ 0 w 181"/>
              <a:gd name="T9" fmla="*/ 0 h 216"/>
              <a:gd name="T10" fmla="*/ 0 w 181"/>
              <a:gd name="T11" fmla="*/ 0 h 216"/>
              <a:gd name="T12" fmla="*/ 0 w 181"/>
              <a:gd name="T13" fmla="*/ 0 h 216"/>
              <a:gd name="T14" fmla="*/ 0 w 181"/>
              <a:gd name="T15" fmla="*/ 0 h 216"/>
              <a:gd name="T16" fmla="*/ 0 w 181"/>
              <a:gd name="T17" fmla="*/ 0 h 216"/>
              <a:gd name="T18" fmla="*/ 0 w 181"/>
              <a:gd name="T19" fmla="*/ 0 h 216"/>
              <a:gd name="T20" fmla="*/ 0 w 181"/>
              <a:gd name="T21" fmla="*/ 0 h 216"/>
              <a:gd name="T22" fmla="*/ 0 w 181"/>
              <a:gd name="T23" fmla="*/ 0 h 216"/>
              <a:gd name="T24" fmla="*/ 0 w 181"/>
              <a:gd name="T25" fmla="*/ 0 h 216"/>
              <a:gd name="T26" fmla="*/ 0 w 181"/>
              <a:gd name="T27" fmla="*/ 0 h 216"/>
              <a:gd name="T28" fmla="*/ 0 w 181"/>
              <a:gd name="T29" fmla="*/ 0 h 216"/>
              <a:gd name="T30" fmla="*/ 0 w 181"/>
              <a:gd name="T31" fmla="*/ 0 h 216"/>
              <a:gd name="T32" fmla="*/ 0 w 181"/>
              <a:gd name="T33" fmla="*/ 0 h 216"/>
              <a:gd name="T34" fmla="*/ 0 w 181"/>
              <a:gd name="T35" fmla="*/ 0 h 216"/>
              <a:gd name="T36" fmla="*/ 0 w 181"/>
              <a:gd name="T37" fmla="*/ 0 h 216"/>
              <a:gd name="T38" fmla="*/ 0 w 181"/>
              <a:gd name="T39" fmla="*/ 0 h 216"/>
              <a:gd name="T40" fmla="*/ 0 w 181"/>
              <a:gd name="T41" fmla="*/ 0 h 216"/>
              <a:gd name="T42" fmla="*/ 0 w 181"/>
              <a:gd name="T43" fmla="*/ 0 h 216"/>
              <a:gd name="T44" fmla="*/ 0 w 181"/>
              <a:gd name="T45" fmla="*/ 0 h 216"/>
              <a:gd name="T46" fmla="*/ 0 w 181"/>
              <a:gd name="T47" fmla="*/ 0 h 216"/>
              <a:gd name="T48" fmla="*/ 0 w 181"/>
              <a:gd name="T49" fmla="*/ 0 h 216"/>
              <a:gd name="T50" fmla="*/ 0 w 181"/>
              <a:gd name="T51" fmla="*/ 0 h 216"/>
              <a:gd name="T52" fmla="*/ 0 w 181"/>
              <a:gd name="T53" fmla="*/ 0 h 216"/>
              <a:gd name="T54" fmla="*/ 0 w 181"/>
              <a:gd name="T55" fmla="*/ 0 h 21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81" h="216">
                <a:moveTo>
                  <a:pt x="180" y="77"/>
                </a:moveTo>
                <a:lnTo>
                  <a:pt x="150" y="61"/>
                </a:lnTo>
                <a:lnTo>
                  <a:pt x="135" y="46"/>
                </a:lnTo>
                <a:lnTo>
                  <a:pt x="90" y="0"/>
                </a:lnTo>
                <a:lnTo>
                  <a:pt x="75" y="15"/>
                </a:lnTo>
                <a:lnTo>
                  <a:pt x="75" y="31"/>
                </a:lnTo>
                <a:lnTo>
                  <a:pt x="45" y="46"/>
                </a:lnTo>
                <a:lnTo>
                  <a:pt x="45" y="15"/>
                </a:lnTo>
                <a:lnTo>
                  <a:pt x="15" y="15"/>
                </a:lnTo>
                <a:lnTo>
                  <a:pt x="15" y="31"/>
                </a:lnTo>
                <a:lnTo>
                  <a:pt x="30" y="46"/>
                </a:lnTo>
                <a:lnTo>
                  <a:pt x="15" y="61"/>
                </a:lnTo>
                <a:lnTo>
                  <a:pt x="0" y="61"/>
                </a:lnTo>
                <a:lnTo>
                  <a:pt x="15" y="108"/>
                </a:lnTo>
                <a:lnTo>
                  <a:pt x="0" y="108"/>
                </a:lnTo>
                <a:lnTo>
                  <a:pt x="30" y="123"/>
                </a:lnTo>
                <a:lnTo>
                  <a:pt x="30" y="138"/>
                </a:lnTo>
                <a:lnTo>
                  <a:pt x="60" y="169"/>
                </a:lnTo>
                <a:lnTo>
                  <a:pt x="75" y="184"/>
                </a:lnTo>
                <a:lnTo>
                  <a:pt x="90" y="184"/>
                </a:lnTo>
                <a:lnTo>
                  <a:pt x="90" y="215"/>
                </a:lnTo>
                <a:lnTo>
                  <a:pt x="120" y="215"/>
                </a:lnTo>
                <a:lnTo>
                  <a:pt x="180" y="200"/>
                </a:lnTo>
                <a:lnTo>
                  <a:pt x="180" y="169"/>
                </a:lnTo>
                <a:lnTo>
                  <a:pt x="165" y="154"/>
                </a:lnTo>
                <a:lnTo>
                  <a:pt x="180" y="123"/>
                </a:lnTo>
                <a:lnTo>
                  <a:pt x="165" y="108"/>
                </a:lnTo>
                <a:lnTo>
                  <a:pt x="180" y="77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01" name="Freeform 574"/>
          <p:cNvSpPr>
            <a:spLocks/>
          </p:cNvSpPr>
          <p:nvPr/>
        </p:nvSpPr>
        <p:spPr bwMode="auto">
          <a:xfrm>
            <a:off x="5340146" y="4049140"/>
            <a:ext cx="258591" cy="327868"/>
          </a:xfrm>
          <a:custGeom>
            <a:avLst/>
            <a:gdLst>
              <a:gd name="T0" fmla="*/ 0 w 180"/>
              <a:gd name="T1" fmla="*/ 0 h 262"/>
              <a:gd name="T2" fmla="*/ 0 w 180"/>
              <a:gd name="T3" fmla="*/ 0 h 262"/>
              <a:gd name="T4" fmla="*/ 0 w 180"/>
              <a:gd name="T5" fmla="*/ 0 h 262"/>
              <a:gd name="T6" fmla="*/ 0 w 180"/>
              <a:gd name="T7" fmla="*/ 0 h 262"/>
              <a:gd name="T8" fmla="*/ 0 w 180"/>
              <a:gd name="T9" fmla="*/ 0 h 262"/>
              <a:gd name="T10" fmla="*/ 0 w 180"/>
              <a:gd name="T11" fmla="*/ 0 h 262"/>
              <a:gd name="T12" fmla="*/ 0 w 180"/>
              <a:gd name="T13" fmla="*/ 0 h 262"/>
              <a:gd name="T14" fmla="*/ 0 w 180"/>
              <a:gd name="T15" fmla="*/ 0 h 262"/>
              <a:gd name="T16" fmla="*/ 0 w 180"/>
              <a:gd name="T17" fmla="*/ 0 h 262"/>
              <a:gd name="T18" fmla="*/ 0 w 180"/>
              <a:gd name="T19" fmla="*/ 0 h 262"/>
              <a:gd name="T20" fmla="*/ 0 w 180"/>
              <a:gd name="T21" fmla="*/ 0 h 262"/>
              <a:gd name="T22" fmla="*/ 0 w 180"/>
              <a:gd name="T23" fmla="*/ 0 h 262"/>
              <a:gd name="T24" fmla="*/ 0 w 180"/>
              <a:gd name="T25" fmla="*/ 0 h 262"/>
              <a:gd name="T26" fmla="*/ 0 w 180"/>
              <a:gd name="T27" fmla="*/ 0 h 262"/>
              <a:gd name="T28" fmla="*/ 0 w 180"/>
              <a:gd name="T29" fmla="*/ 0 h 262"/>
              <a:gd name="T30" fmla="*/ 0 w 180"/>
              <a:gd name="T31" fmla="*/ 0 h 262"/>
              <a:gd name="T32" fmla="*/ 0 w 180"/>
              <a:gd name="T33" fmla="*/ 0 h 262"/>
              <a:gd name="T34" fmla="*/ 0 w 180"/>
              <a:gd name="T35" fmla="*/ 0 h 262"/>
              <a:gd name="T36" fmla="*/ 0 w 180"/>
              <a:gd name="T37" fmla="*/ 0 h 262"/>
              <a:gd name="T38" fmla="*/ 0 w 180"/>
              <a:gd name="T39" fmla="*/ 0 h 262"/>
              <a:gd name="T40" fmla="*/ 0 w 180"/>
              <a:gd name="T41" fmla="*/ 0 h 262"/>
              <a:gd name="T42" fmla="*/ 0 w 180"/>
              <a:gd name="T43" fmla="*/ 0 h 262"/>
              <a:gd name="T44" fmla="*/ 0 w 180"/>
              <a:gd name="T45" fmla="*/ 0 h 262"/>
              <a:gd name="T46" fmla="*/ 0 w 180"/>
              <a:gd name="T47" fmla="*/ 0 h 262"/>
              <a:gd name="T48" fmla="*/ 0 w 180"/>
              <a:gd name="T49" fmla="*/ 0 h 262"/>
              <a:gd name="T50" fmla="*/ 0 w 180"/>
              <a:gd name="T51" fmla="*/ 0 h 262"/>
              <a:gd name="T52" fmla="*/ 0 w 180"/>
              <a:gd name="T53" fmla="*/ 0 h 262"/>
              <a:gd name="T54" fmla="*/ 0 w 180"/>
              <a:gd name="T55" fmla="*/ 0 h 26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80" h="262">
                <a:moveTo>
                  <a:pt x="179" y="0"/>
                </a:moveTo>
                <a:lnTo>
                  <a:pt x="164" y="0"/>
                </a:lnTo>
                <a:lnTo>
                  <a:pt x="149" y="15"/>
                </a:lnTo>
                <a:lnTo>
                  <a:pt x="134" y="15"/>
                </a:lnTo>
                <a:lnTo>
                  <a:pt x="119" y="15"/>
                </a:lnTo>
                <a:lnTo>
                  <a:pt x="75" y="31"/>
                </a:lnTo>
                <a:lnTo>
                  <a:pt x="60" y="31"/>
                </a:lnTo>
                <a:lnTo>
                  <a:pt x="45" y="15"/>
                </a:lnTo>
                <a:lnTo>
                  <a:pt x="15" y="31"/>
                </a:lnTo>
                <a:lnTo>
                  <a:pt x="45" y="61"/>
                </a:lnTo>
                <a:lnTo>
                  <a:pt x="90" y="92"/>
                </a:lnTo>
                <a:lnTo>
                  <a:pt x="119" y="77"/>
                </a:lnTo>
                <a:lnTo>
                  <a:pt x="75" y="138"/>
                </a:lnTo>
                <a:lnTo>
                  <a:pt x="30" y="138"/>
                </a:lnTo>
                <a:lnTo>
                  <a:pt x="15" y="154"/>
                </a:lnTo>
                <a:lnTo>
                  <a:pt x="0" y="154"/>
                </a:lnTo>
                <a:lnTo>
                  <a:pt x="0" y="169"/>
                </a:lnTo>
                <a:lnTo>
                  <a:pt x="0" y="261"/>
                </a:lnTo>
                <a:lnTo>
                  <a:pt x="15" y="261"/>
                </a:lnTo>
                <a:lnTo>
                  <a:pt x="15" y="246"/>
                </a:lnTo>
                <a:lnTo>
                  <a:pt x="45" y="230"/>
                </a:lnTo>
                <a:lnTo>
                  <a:pt x="60" y="215"/>
                </a:lnTo>
                <a:lnTo>
                  <a:pt x="119" y="154"/>
                </a:lnTo>
                <a:lnTo>
                  <a:pt x="119" y="138"/>
                </a:lnTo>
                <a:lnTo>
                  <a:pt x="149" y="92"/>
                </a:lnTo>
                <a:lnTo>
                  <a:pt x="149" y="77"/>
                </a:lnTo>
                <a:lnTo>
                  <a:pt x="179" y="61"/>
                </a:lnTo>
                <a:lnTo>
                  <a:pt x="179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02" name="Freeform 575"/>
          <p:cNvSpPr>
            <a:spLocks/>
          </p:cNvSpPr>
          <p:nvPr/>
        </p:nvSpPr>
        <p:spPr bwMode="auto">
          <a:xfrm>
            <a:off x="5148726" y="4241235"/>
            <a:ext cx="218291" cy="211955"/>
          </a:xfrm>
          <a:custGeom>
            <a:avLst/>
            <a:gdLst>
              <a:gd name="T0" fmla="*/ 0 w 150"/>
              <a:gd name="T1" fmla="*/ 0 h 170"/>
              <a:gd name="T2" fmla="*/ 0 w 150"/>
              <a:gd name="T3" fmla="*/ 0 h 170"/>
              <a:gd name="T4" fmla="*/ 0 w 150"/>
              <a:gd name="T5" fmla="*/ 0 h 170"/>
              <a:gd name="T6" fmla="*/ 0 w 150"/>
              <a:gd name="T7" fmla="*/ 0 h 170"/>
              <a:gd name="T8" fmla="*/ 0 w 150"/>
              <a:gd name="T9" fmla="*/ 0 h 170"/>
              <a:gd name="T10" fmla="*/ 0 w 150"/>
              <a:gd name="T11" fmla="*/ 0 h 170"/>
              <a:gd name="T12" fmla="*/ 0 w 150"/>
              <a:gd name="T13" fmla="*/ 0 h 170"/>
              <a:gd name="T14" fmla="*/ 0 w 150"/>
              <a:gd name="T15" fmla="*/ 0 h 170"/>
              <a:gd name="T16" fmla="*/ 0 w 150"/>
              <a:gd name="T17" fmla="*/ 0 h 170"/>
              <a:gd name="T18" fmla="*/ 0 w 150"/>
              <a:gd name="T19" fmla="*/ 0 h 170"/>
              <a:gd name="T20" fmla="*/ 0 w 150"/>
              <a:gd name="T21" fmla="*/ 0 h 170"/>
              <a:gd name="T22" fmla="*/ 0 w 150"/>
              <a:gd name="T23" fmla="*/ 0 h 170"/>
              <a:gd name="T24" fmla="*/ 0 w 150"/>
              <a:gd name="T25" fmla="*/ 0 h 170"/>
              <a:gd name="T26" fmla="*/ 0 w 150"/>
              <a:gd name="T27" fmla="*/ 0 h 170"/>
              <a:gd name="T28" fmla="*/ 0 w 150"/>
              <a:gd name="T29" fmla="*/ 0 h 170"/>
              <a:gd name="T30" fmla="*/ 0 w 150"/>
              <a:gd name="T31" fmla="*/ 0 h 170"/>
              <a:gd name="T32" fmla="*/ 0 w 150"/>
              <a:gd name="T33" fmla="*/ 0 h 170"/>
              <a:gd name="T34" fmla="*/ 0 w 150"/>
              <a:gd name="T35" fmla="*/ 0 h 170"/>
              <a:gd name="T36" fmla="*/ 0 w 150"/>
              <a:gd name="T37" fmla="*/ 0 h 17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50" h="170">
                <a:moveTo>
                  <a:pt x="149" y="108"/>
                </a:moveTo>
                <a:lnTo>
                  <a:pt x="134" y="108"/>
                </a:lnTo>
                <a:lnTo>
                  <a:pt x="134" y="15"/>
                </a:lnTo>
                <a:lnTo>
                  <a:pt x="134" y="0"/>
                </a:lnTo>
                <a:lnTo>
                  <a:pt x="119" y="0"/>
                </a:lnTo>
                <a:lnTo>
                  <a:pt x="104" y="15"/>
                </a:lnTo>
                <a:lnTo>
                  <a:pt x="75" y="0"/>
                </a:lnTo>
                <a:lnTo>
                  <a:pt x="45" y="0"/>
                </a:lnTo>
                <a:lnTo>
                  <a:pt x="0" y="0"/>
                </a:lnTo>
                <a:lnTo>
                  <a:pt x="15" y="15"/>
                </a:lnTo>
                <a:lnTo>
                  <a:pt x="15" y="61"/>
                </a:lnTo>
                <a:lnTo>
                  <a:pt x="15" y="77"/>
                </a:lnTo>
                <a:lnTo>
                  <a:pt x="15" y="92"/>
                </a:lnTo>
                <a:lnTo>
                  <a:pt x="60" y="138"/>
                </a:lnTo>
                <a:lnTo>
                  <a:pt x="75" y="154"/>
                </a:lnTo>
                <a:lnTo>
                  <a:pt x="104" y="169"/>
                </a:lnTo>
                <a:lnTo>
                  <a:pt x="119" y="138"/>
                </a:lnTo>
                <a:lnTo>
                  <a:pt x="134" y="138"/>
                </a:lnTo>
                <a:lnTo>
                  <a:pt x="149" y="10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03" name="Oval 576"/>
          <p:cNvSpPr>
            <a:spLocks noChangeArrowheads="1"/>
          </p:cNvSpPr>
          <p:nvPr/>
        </p:nvSpPr>
        <p:spPr bwMode="auto">
          <a:xfrm>
            <a:off x="5427461" y="4588973"/>
            <a:ext cx="0" cy="16559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204" name="Oval 577"/>
          <p:cNvSpPr>
            <a:spLocks noChangeArrowheads="1"/>
          </p:cNvSpPr>
          <p:nvPr/>
        </p:nvSpPr>
        <p:spPr bwMode="auto">
          <a:xfrm>
            <a:off x="5622244" y="4433319"/>
            <a:ext cx="3358" cy="19871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205" name="Freeform 578"/>
          <p:cNvSpPr>
            <a:spLocks/>
          </p:cNvSpPr>
          <p:nvPr/>
        </p:nvSpPr>
        <p:spPr bwMode="auto">
          <a:xfrm>
            <a:off x="5383808" y="3913363"/>
            <a:ext cx="110825" cy="119225"/>
          </a:xfrm>
          <a:custGeom>
            <a:avLst/>
            <a:gdLst>
              <a:gd name="T0" fmla="*/ 0 w 76"/>
              <a:gd name="T1" fmla="*/ 0 h 93"/>
              <a:gd name="T2" fmla="*/ 0 w 76"/>
              <a:gd name="T3" fmla="*/ 0 h 93"/>
              <a:gd name="T4" fmla="*/ 0 w 76"/>
              <a:gd name="T5" fmla="*/ 0 h 93"/>
              <a:gd name="T6" fmla="*/ 0 w 76"/>
              <a:gd name="T7" fmla="*/ 0 h 93"/>
              <a:gd name="T8" fmla="*/ 0 w 76"/>
              <a:gd name="T9" fmla="*/ 0 h 93"/>
              <a:gd name="T10" fmla="*/ 0 w 76"/>
              <a:gd name="T11" fmla="*/ 0 h 93"/>
              <a:gd name="T12" fmla="*/ 0 w 76"/>
              <a:gd name="T13" fmla="*/ 0 h 93"/>
              <a:gd name="T14" fmla="*/ 0 w 76"/>
              <a:gd name="T15" fmla="*/ 0 h 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6" h="93">
                <a:moveTo>
                  <a:pt x="30" y="77"/>
                </a:moveTo>
                <a:lnTo>
                  <a:pt x="15" y="61"/>
                </a:lnTo>
                <a:lnTo>
                  <a:pt x="0" y="31"/>
                </a:lnTo>
                <a:lnTo>
                  <a:pt x="0" y="15"/>
                </a:lnTo>
                <a:lnTo>
                  <a:pt x="15" y="0"/>
                </a:lnTo>
                <a:lnTo>
                  <a:pt x="75" y="15"/>
                </a:lnTo>
                <a:lnTo>
                  <a:pt x="45" y="92"/>
                </a:lnTo>
                <a:lnTo>
                  <a:pt x="30" y="77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06" name="Line 579"/>
          <p:cNvSpPr>
            <a:spLocks noChangeShapeType="1"/>
          </p:cNvSpPr>
          <p:nvPr/>
        </p:nvSpPr>
        <p:spPr bwMode="auto">
          <a:xfrm>
            <a:off x="5383803" y="3913357"/>
            <a:ext cx="2350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07" name="Line 580"/>
          <p:cNvSpPr>
            <a:spLocks noChangeShapeType="1"/>
          </p:cNvSpPr>
          <p:nvPr/>
        </p:nvSpPr>
        <p:spPr bwMode="auto">
          <a:xfrm flipV="1">
            <a:off x="5407311" y="3893486"/>
            <a:ext cx="0" cy="19871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08" name="Line 581"/>
          <p:cNvSpPr>
            <a:spLocks noChangeShapeType="1"/>
          </p:cNvSpPr>
          <p:nvPr/>
        </p:nvSpPr>
        <p:spPr bwMode="auto">
          <a:xfrm>
            <a:off x="5427461" y="3896804"/>
            <a:ext cx="0" cy="16559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09" name="Freeform 582"/>
          <p:cNvSpPr>
            <a:spLocks/>
          </p:cNvSpPr>
          <p:nvPr/>
        </p:nvSpPr>
        <p:spPr bwMode="auto">
          <a:xfrm>
            <a:off x="5555078" y="3648413"/>
            <a:ext cx="26866" cy="36430"/>
          </a:xfrm>
          <a:custGeom>
            <a:avLst/>
            <a:gdLst>
              <a:gd name="T0" fmla="*/ 0 w 17"/>
              <a:gd name="T1" fmla="*/ 0 h 31"/>
              <a:gd name="T2" fmla="*/ 0 w 17"/>
              <a:gd name="T3" fmla="*/ 0 h 31"/>
              <a:gd name="T4" fmla="*/ 0 w 17"/>
              <a:gd name="T5" fmla="*/ 0 h 31"/>
              <a:gd name="T6" fmla="*/ 0 w 17"/>
              <a:gd name="T7" fmla="*/ 0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" h="31">
                <a:moveTo>
                  <a:pt x="16" y="0"/>
                </a:moveTo>
                <a:lnTo>
                  <a:pt x="0" y="15"/>
                </a:lnTo>
                <a:lnTo>
                  <a:pt x="16" y="30"/>
                </a:lnTo>
                <a:lnTo>
                  <a:pt x="1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10" name="Freeform 583"/>
          <p:cNvSpPr>
            <a:spLocks/>
          </p:cNvSpPr>
          <p:nvPr/>
        </p:nvSpPr>
        <p:spPr bwMode="auto">
          <a:xfrm>
            <a:off x="5407311" y="3608673"/>
            <a:ext cx="107466" cy="19871"/>
          </a:xfrm>
          <a:custGeom>
            <a:avLst/>
            <a:gdLst>
              <a:gd name="T0" fmla="*/ 0 w 75"/>
              <a:gd name="T1" fmla="*/ 0 h 17"/>
              <a:gd name="T2" fmla="*/ 0 w 75"/>
              <a:gd name="T3" fmla="*/ 0 h 17"/>
              <a:gd name="T4" fmla="*/ 0 w 75"/>
              <a:gd name="T5" fmla="*/ 0 h 17"/>
              <a:gd name="T6" fmla="*/ 0 w 75"/>
              <a:gd name="T7" fmla="*/ 0 h 17"/>
              <a:gd name="T8" fmla="*/ 0 w 75"/>
              <a:gd name="T9" fmla="*/ 0 h 17"/>
              <a:gd name="T10" fmla="*/ 0 w 75"/>
              <a:gd name="T11" fmla="*/ 0 h 17"/>
              <a:gd name="T12" fmla="*/ 0 w 75"/>
              <a:gd name="T13" fmla="*/ 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5" h="17">
                <a:moveTo>
                  <a:pt x="74" y="16"/>
                </a:moveTo>
                <a:lnTo>
                  <a:pt x="59" y="16"/>
                </a:lnTo>
                <a:lnTo>
                  <a:pt x="44" y="16"/>
                </a:lnTo>
                <a:lnTo>
                  <a:pt x="30" y="0"/>
                </a:lnTo>
                <a:lnTo>
                  <a:pt x="0" y="0"/>
                </a:lnTo>
                <a:lnTo>
                  <a:pt x="44" y="0"/>
                </a:lnTo>
                <a:lnTo>
                  <a:pt x="74" y="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11" name="Line 584"/>
          <p:cNvSpPr>
            <a:spLocks noChangeShapeType="1"/>
          </p:cNvSpPr>
          <p:nvPr/>
        </p:nvSpPr>
        <p:spPr bwMode="auto">
          <a:xfrm>
            <a:off x="5447611" y="3913357"/>
            <a:ext cx="201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12" name="Line 585"/>
          <p:cNvSpPr>
            <a:spLocks noChangeShapeType="1"/>
          </p:cNvSpPr>
          <p:nvPr/>
        </p:nvSpPr>
        <p:spPr bwMode="auto">
          <a:xfrm>
            <a:off x="5494628" y="3913358"/>
            <a:ext cx="0" cy="23183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13" name="Line 586"/>
          <p:cNvSpPr>
            <a:spLocks noChangeShapeType="1"/>
          </p:cNvSpPr>
          <p:nvPr/>
        </p:nvSpPr>
        <p:spPr bwMode="auto">
          <a:xfrm>
            <a:off x="5514778" y="3913357"/>
            <a:ext cx="201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14" name="Line 587"/>
          <p:cNvSpPr>
            <a:spLocks noChangeShapeType="1"/>
          </p:cNvSpPr>
          <p:nvPr/>
        </p:nvSpPr>
        <p:spPr bwMode="auto">
          <a:xfrm flipV="1">
            <a:off x="5534928" y="3893486"/>
            <a:ext cx="20150" cy="19871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15" name="Freeform 588"/>
          <p:cNvSpPr>
            <a:spLocks/>
          </p:cNvSpPr>
          <p:nvPr/>
        </p:nvSpPr>
        <p:spPr bwMode="auto">
          <a:xfrm>
            <a:off x="5447616" y="3876927"/>
            <a:ext cx="218291" cy="155654"/>
          </a:xfrm>
          <a:custGeom>
            <a:avLst/>
            <a:gdLst>
              <a:gd name="T0" fmla="*/ 0 w 151"/>
              <a:gd name="T1" fmla="*/ 0 h 123"/>
              <a:gd name="T2" fmla="*/ 0 w 151"/>
              <a:gd name="T3" fmla="*/ 0 h 123"/>
              <a:gd name="T4" fmla="*/ 0 w 151"/>
              <a:gd name="T5" fmla="*/ 0 h 123"/>
              <a:gd name="T6" fmla="*/ 0 w 151"/>
              <a:gd name="T7" fmla="*/ 0 h 123"/>
              <a:gd name="T8" fmla="*/ 0 w 151"/>
              <a:gd name="T9" fmla="*/ 0 h 123"/>
              <a:gd name="T10" fmla="*/ 0 w 151"/>
              <a:gd name="T11" fmla="*/ 0 h 123"/>
              <a:gd name="T12" fmla="*/ 0 w 151"/>
              <a:gd name="T13" fmla="*/ 0 h 123"/>
              <a:gd name="T14" fmla="*/ 0 w 151"/>
              <a:gd name="T15" fmla="*/ 0 h 123"/>
              <a:gd name="T16" fmla="*/ 0 w 151"/>
              <a:gd name="T17" fmla="*/ 0 h 1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1" h="123">
                <a:moveTo>
                  <a:pt x="30" y="46"/>
                </a:moveTo>
                <a:lnTo>
                  <a:pt x="0" y="122"/>
                </a:lnTo>
                <a:lnTo>
                  <a:pt x="30" y="107"/>
                </a:lnTo>
                <a:lnTo>
                  <a:pt x="120" y="61"/>
                </a:lnTo>
                <a:lnTo>
                  <a:pt x="135" y="46"/>
                </a:lnTo>
                <a:lnTo>
                  <a:pt x="150" y="31"/>
                </a:lnTo>
                <a:lnTo>
                  <a:pt x="135" y="0"/>
                </a:lnTo>
                <a:lnTo>
                  <a:pt x="60" y="31"/>
                </a:lnTo>
                <a:lnTo>
                  <a:pt x="30" y="4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16" name="Line 589"/>
          <p:cNvSpPr>
            <a:spLocks noChangeShapeType="1"/>
          </p:cNvSpPr>
          <p:nvPr/>
        </p:nvSpPr>
        <p:spPr bwMode="auto">
          <a:xfrm>
            <a:off x="5555078" y="3896798"/>
            <a:ext cx="2350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17" name="Freeform 590"/>
          <p:cNvSpPr>
            <a:spLocks/>
          </p:cNvSpPr>
          <p:nvPr/>
        </p:nvSpPr>
        <p:spPr bwMode="auto">
          <a:xfrm>
            <a:off x="4608031" y="2837024"/>
            <a:ext cx="238441" cy="251696"/>
          </a:xfrm>
          <a:custGeom>
            <a:avLst/>
            <a:gdLst>
              <a:gd name="T0" fmla="*/ 0 w 165"/>
              <a:gd name="T1" fmla="*/ 0 h 202"/>
              <a:gd name="T2" fmla="*/ 0 w 165"/>
              <a:gd name="T3" fmla="*/ 0 h 202"/>
              <a:gd name="T4" fmla="*/ 0 w 165"/>
              <a:gd name="T5" fmla="*/ 0 h 202"/>
              <a:gd name="T6" fmla="*/ 0 w 165"/>
              <a:gd name="T7" fmla="*/ 0 h 202"/>
              <a:gd name="T8" fmla="*/ 0 w 165"/>
              <a:gd name="T9" fmla="*/ 0 h 202"/>
              <a:gd name="T10" fmla="*/ 0 w 165"/>
              <a:gd name="T11" fmla="*/ 0 h 202"/>
              <a:gd name="T12" fmla="*/ 0 w 165"/>
              <a:gd name="T13" fmla="*/ 0 h 202"/>
              <a:gd name="T14" fmla="*/ 0 w 165"/>
              <a:gd name="T15" fmla="*/ 0 h 202"/>
              <a:gd name="T16" fmla="*/ 0 w 165"/>
              <a:gd name="T17" fmla="*/ 0 h 202"/>
              <a:gd name="T18" fmla="*/ 0 w 165"/>
              <a:gd name="T19" fmla="*/ 0 h 202"/>
              <a:gd name="T20" fmla="*/ 0 w 165"/>
              <a:gd name="T21" fmla="*/ 0 h 202"/>
              <a:gd name="T22" fmla="*/ 0 w 165"/>
              <a:gd name="T23" fmla="*/ 0 h 202"/>
              <a:gd name="T24" fmla="*/ 0 w 165"/>
              <a:gd name="T25" fmla="*/ 0 h 202"/>
              <a:gd name="T26" fmla="*/ 0 w 165"/>
              <a:gd name="T27" fmla="*/ 0 h 202"/>
              <a:gd name="T28" fmla="*/ 0 w 165"/>
              <a:gd name="T29" fmla="*/ 0 h 20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65" h="202">
                <a:moveTo>
                  <a:pt x="15" y="77"/>
                </a:moveTo>
                <a:lnTo>
                  <a:pt x="0" y="93"/>
                </a:lnTo>
                <a:lnTo>
                  <a:pt x="15" y="139"/>
                </a:lnTo>
                <a:lnTo>
                  <a:pt x="60" y="155"/>
                </a:lnTo>
                <a:lnTo>
                  <a:pt x="89" y="170"/>
                </a:lnTo>
                <a:lnTo>
                  <a:pt x="119" y="170"/>
                </a:lnTo>
                <a:lnTo>
                  <a:pt x="149" y="201"/>
                </a:lnTo>
                <a:lnTo>
                  <a:pt x="164" y="139"/>
                </a:lnTo>
                <a:lnTo>
                  <a:pt x="149" y="108"/>
                </a:lnTo>
                <a:lnTo>
                  <a:pt x="149" y="77"/>
                </a:lnTo>
                <a:lnTo>
                  <a:pt x="104" y="0"/>
                </a:lnTo>
                <a:lnTo>
                  <a:pt x="104" y="46"/>
                </a:lnTo>
                <a:lnTo>
                  <a:pt x="75" y="62"/>
                </a:lnTo>
                <a:lnTo>
                  <a:pt x="60" y="46"/>
                </a:lnTo>
                <a:lnTo>
                  <a:pt x="15" y="77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18" name="Freeform 591"/>
          <p:cNvSpPr>
            <a:spLocks/>
          </p:cNvSpPr>
          <p:nvPr/>
        </p:nvSpPr>
        <p:spPr bwMode="auto">
          <a:xfrm>
            <a:off x="4869980" y="3453017"/>
            <a:ext cx="60450" cy="0"/>
          </a:xfrm>
          <a:custGeom>
            <a:avLst/>
            <a:gdLst>
              <a:gd name="T0" fmla="*/ 0 w 46"/>
              <a:gd name="T1" fmla="*/ 0 h 1"/>
              <a:gd name="T2" fmla="*/ 0 w 46"/>
              <a:gd name="T3" fmla="*/ 0 h 1"/>
              <a:gd name="T4" fmla="*/ 0 w 46"/>
              <a:gd name="T5" fmla="*/ 0 h 1"/>
              <a:gd name="T6" fmla="*/ 0 w 46"/>
              <a:gd name="T7" fmla="*/ 0 h 1"/>
              <a:gd name="T8" fmla="*/ 0 w 46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" h="1">
                <a:moveTo>
                  <a:pt x="45" y="0"/>
                </a:moveTo>
                <a:lnTo>
                  <a:pt x="30" y="0"/>
                </a:lnTo>
                <a:lnTo>
                  <a:pt x="0" y="0"/>
                </a:lnTo>
                <a:lnTo>
                  <a:pt x="30" y="0"/>
                </a:lnTo>
                <a:lnTo>
                  <a:pt x="4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19" name="Freeform 592"/>
          <p:cNvSpPr>
            <a:spLocks/>
          </p:cNvSpPr>
          <p:nvPr/>
        </p:nvSpPr>
        <p:spPr bwMode="auto">
          <a:xfrm>
            <a:off x="5172231" y="3376846"/>
            <a:ext cx="167916" cy="155654"/>
          </a:xfrm>
          <a:custGeom>
            <a:avLst/>
            <a:gdLst>
              <a:gd name="T0" fmla="*/ 0 w 120"/>
              <a:gd name="T1" fmla="*/ 0 h 124"/>
              <a:gd name="T2" fmla="*/ 0 w 120"/>
              <a:gd name="T3" fmla="*/ 0 h 124"/>
              <a:gd name="T4" fmla="*/ 0 w 120"/>
              <a:gd name="T5" fmla="*/ 0 h 124"/>
              <a:gd name="T6" fmla="*/ 0 w 120"/>
              <a:gd name="T7" fmla="*/ 0 h 124"/>
              <a:gd name="T8" fmla="*/ 0 w 120"/>
              <a:gd name="T9" fmla="*/ 0 h 124"/>
              <a:gd name="T10" fmla="*/ 0 w 120"/>
              <a:gd name="T11" fmla="*/ 0 h 124"/>
              <a:gd name="T12" fmla="*/ 0 w 120"/>
              <a:gd name="T13" fmla="*/ 0 h 124"/>
              <a:gd name="T14" fmla="*/ 0 w 120"/>
              <a:gd name="T15" fmla="*/ 0 h 124"/>
              <a:gd name="T16" fmla="*/ 0 w 120"/>
              <a:gd name="T17" fmla="*/ 0 h 124"/>
              <a:gd name="T18" fmla="*/ 0 w 120"/>
              <a:gd name="T19" fmla="*/ 0 h 124"/>
              <a:gd name="T20" fmla="*/ 0 w 120"/>
              <a:gd name="T21" fmla="*/ 0 h 124"/>
              <a:gd name="T22" fmla="*/ 0 w 120"/>
              <a:gd name="T23" fmla="*/ 0 h 124"/>
              <a:gd name="T24" fmla="*/ 0 w 120"/>
              <a:gd name="T25" fmla="*/ 0 h 124"/>
              <a:gd name="T26" fmla="*/ 0 w 120"/>
              <a:gd name="T27" fmla="*/ 0 h 1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" h="124">
                <a:moveTo>
                  <a:pt x="0" y="62"/>
                </a:moveTo>
                <a:lnTo>
                  <a:pt x="15" y="77"/>
                </a:lnTo>
                <a:lnTo>
                  <a:pt x="0" y="92"/>
                </a:lnTo>
                <a:lnTo>
                  <a:pt x="0" y="123"/>
                </a:lnTo>
                <a:lnTo>
                  <a:pt x="30" y="123"/>
                </a:lnTo>
                <a:lnTo>
                  <a:pt x="45" y="92"/>
                </a:lnTo>
                <a:lnTo>
                  <a:pt x="89" y="62"/>
                </a:lnTo>
                <a:lnTo>
                  <a:pt x="104" y="31"/>
                </a:lnTo>
                <a:lnTo>
                  <a:pt x="119" y="15"/>
                </a:lnTo>
                <a:lnTo>
                  <a:pt x="104" y="0"/>
                </a:lnTo>
                <a:lnTo>
                  <a:pt x="30" y="31"/>
                </a:lnTo>
                <a:lnTo>
                  <a:pt x="15" y="46"/>
                </a:lnTo>
                <a:lnTo>
                  <a:pt x="0" y="46"/>
                </a:lnTo>
                <a:lnTo>
                  <a:pt x="0" y="6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20" name="Freeform 593"/>
          <p:cNvSpPr>
            <a:spLocks/>
          </p:cNvSpPr>
          <p:nvPr/>
        </p:nvSpPr>
        <p:spPr bwMode="auto">
          <a:xfrm>
            <a:off x="5148726" y="3492759"/>
            <a:ext cx="110825" cy="135784"/>
          </a:xfrm>
          <a:custGeom>
            <a:avLst/>
            <a:gdLst>
              <a:gd name="T0" fmla="*/ 0 w 76"/>
              <a:gd name="T1" fmla="*/ 0 h 108"/>
              <a:gd name="T2" fmla="*/ 0 w 76"/>
              <a:gd name="T3" fmla="*/ 0 h 108"/>
              <a:gd name="T4" fmla="*/ 0 w 76"/>
              <a:gd name="T5" fmla="*/ 0 h 108"/>
              <a:gd name="T6" fmla="*/ 0 w 76"/>
              <a:gd name="T7" fmla="*/ 0 h 108"/>
              <a:gd name="T8" fmla="*/ 0 w 76"/>
              <a:gd name="T9" fmla="*/ 0 h 108"/>
              <a:gd name="T10" fmla="*/ 0 w 76"/>
              <a:gd name="T11" fmla="*/ 0 h 108"/>
              <a:gd name="T12" fmla="*/ 0 w 76"/>
              <a:gd name="T13" fmla="*/ 0 h 108"/>
              <a:gd name="T14" fmla="*/ 0 w 76"/>
              <a:gd name="T15" fmla="*/ 0 h 108"/>
              <a:gd name="T16" fmla="*/ 0 w 76"/>
              <a:gd name="T17" fmla="*/ 0 h 108"/>
              <a:gd name="T18" fmla="*/ 0 w 76"/>
              <a:gd name="T19" fmla="*/ 0 h 10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6" h="108">
                <a:moveTo>
                  <a:pt x="75" y="15"/>
                </a:moveTo>
                <a:lnTo>
                  <a:pt x="60" y="0"/>
                </a:lnTo>
                <a:lnTo>
                  <a:pt x="45" y="31"/>
                </a:lnTo>
                <a:lnTo>
                  <a:pt x="15" y="31"/>
                </a:lnTo>
                <a:lnTo>
                  <a:pt x="15" y="46"/>
                </a:lnTo>
                <a:lnTo>
                  <a:pt x="0" y="107"/>
                </a:lnTo>
                <a:lnTo>
                  <a:pt x="60" y="76"/>
                </a:lnTo>
                <a:lnTo>
                  <a:pt x="75" y="61"/>
                </a:lnTo>
                <a:lnTo>
                  <a:pt x="45" y="31"/>
                </a:lnTo>
                <a:lnTo>
                  <a:pt x="75" y="1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21" name="Freeform 594"/>
          <p:cNvSpPr>
            <a:spLocks/>
          </p:cNvSpPr>
          <p:nvPr/>
        </p:nvSpPr>
        <p:spPr bwMode="auto">
          <a:xfrm>
            <a:off x="4930430" y="3260943"/>
            <a:ext cx="453374" cy="175525"/>
          </a:xfrm>
          <a:custGeom>
            <a:avLst/>
            <a:gdLst>
              <a:gd name="T0" fmla="*/ 0 w 315"/>
              <a:gd name="T1" fmla="*/ 0 h 139"/>
              <a:gd name="T2" fmla="*/ 0 w 315"/>
              <a:gd name="T3" fmla="*/ 0 h 139"/>
              <a:gd name="T4" fmla="*/ 0 w 315"/>
              <a:gd name="T5" fmla="*/ 0 h 139"/>
              <a:gd name="T6" fmla="*/ 0 w 315"/>
              <a:gd name="T7" fmla="*/ 0 h 139"/>
              <a:gd name="T8" fmla="*/ 0 w 315"/>
              <a:gd name="T9" fmla="*/ 0 h 139"/>
              <a:gd name="T10" fmla="*/ 0 w 315"/>
              <a:gd name="T11" fmla="*/ 0 h 139"/>
              <a:gd name="T12" fmla="*/ 0 w 315"/>
              <a:gd name="T13" fmla="*/ 0 h 139"/>
              <a:gd name="T14" fmla="*/ 0 w 315"/>
              <a:gd name="T15" fmla="*/ 0 h 139"/>
              <a:gd name="T16" fmla="*/ 0 w 315"/>
              <a:gd name="T17" fmla="*/ 0 h 139"/>
              <a:gd name="T18" fmla="*/ 0 w 315"/>
              <a:gd name="T19" fmla="*/ 0 h 139"/>
              <a:gd name="T20" fmla="*/ 0 w 315"/>
              <a:gd name="T21" fmla="*/ 0 h 139"/>
              <a:gd name="T22" fmla="*/ 0 w 315"/>
              <a:gd name="T23" fmla="*/ 0 h 139"/>
              <a:gd name="T24" fmla="*/ 0 w 315"/>
              <a:gd name="T25" fmla="*/ 0 h 139"/>
              <a:gd name="T26" fmla="*/ 0 w 315"/>
              <a:gd name="T27" fmla="*/ 0 h 139"/>
              <a:gd name="T28" fmla="*/ 0 w 315"/>
              <a:gd name="T29" fmla="*/ 0 h 139"/>
              <a:gd name="T30" fmla="*/ 0 w 315"/>
              <a:gd name="T31" fmla="*/ 0 h 139"/>
              <a:gd name="T32" fmla="*/ 0 w 315"/>
              <a:gd name="T33" fmla="*/ 0 h 139"/>
              <a:gd name="T34" fmla="*/ 0 w 315"/>
              <a:gd name="T35" fmla="*/ 0 h 139"/>
              <a:gd name="T36" fmla="*/ 0 w 315"/>
              <a:gd name="T37" fmla="*/ 0 h 139"/>
              <a:gd name="T38" fmla="*/ 0 w 315"/>
              <a:gd name="T39" fmla="*/ 0 h 139"/>
              <a:gd name="T40" fmla="*/ 0 w 315"/>
              <a:gd name="T41" fmla="*/ 0 h 139"/>
              <a:gd name="T42" fmla="*/ 0 w 315"/>
              <a:gd name="T43" fmla="*/ 0 h 139"/>
              <a:gd name="T44" fmla="*/ 0 w 315"/>
              <a:gd name="T45" fmla="*/ 0 h 139"/>
              <a:gd name="T46" fmla="*/ 0 w 315"/>
              <a:gd name="T47" fmla="*/ 0 h 139"/>
              <a:gd name="T48" fmla="*/ 0 w 315"/>
              <a:gd name="T49" fmla="*/ 0 h 139"/>
              <a:gd name="T50" fmla="*/ 0 w 315"/>
              <a:gd name="T51" fmla="*/ 0 h 139"/>
              <a:gd name="T52" fmla="*/ 0 w 315"/>
              <a:gd name="T53" fmla="*/ 0 h 139"/>
              <a:gd name="T54" fmla="*/ 0 w 315"/>
              <a:gd name="T55" fmla="*/ 0 h 139"/>
              <a:gd name="T56" fmla="*/ 0 w 315"/>
              <a:gd name="T57" fmla="*/ 0 h 139"/>
              <a:gd name="T58" fmla="*/ 0 w 315"/>
              <a:gd name="T59" fmla="*/ 0 h 139"/>
              <a:gd name="T60" fmla="*/ 0 w 315"/>
              <a:gd name="T61" fmla="*/ 0 h 139"/>
              <a:gd name="T62" fmla="*/ 0 w 315"/>
              <a:gd name="T63" fmla="*/ 0 h 139"/>
              <a:gd name="T64" fmla="*/ 0 w 315"/>
              <a:gd name="T65" fmla="*/ 0 h 139"/>
              <a:gd name="T66" fmla="*/ 0 w 315"/>
              <a:gd name="T67" fmla="*/ 0 h 13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15" h="139">
                <a:moveTo>
                  <a:pt x="164" y="138"/>
                </a:moveTo>
                <a:lnTo>
                  <a:pt x="179" y="138"/>
                </a:lnTo>
                <a:lnTo>
                  <a:pt x="194" y="123"/>
                </a:lnTo>
                <a:lnTo>
                  <a:pt x="269" y="92"/>
                </a:lnTo>
                <a:lnTo>
                  <a:pt x="314" y="92"/>
                </a:lnTo>
                <a:lnTo>
                  <a:pt x="299" y="61"/>
                </a:lnTo>
                <a:lnTo>
                  <a:pt x="314" y="46"/>
                </a:lnTo>
                <a:lnTo>
                  <a:pt x="314" y="31"/>
                </a:lnTo>
                <a:lnTo>
                  <a:pt x="299" y="31"/>
                </a:lnTo>
                <a:lnTo>
                  <a:pt x="299" y="15"/>
                </a:lnTo>
                <a:lnTo>
                  <a:pt x="284" y="0"/>
                </a:lnTo>
                <a:lnTo>
                  <a:pt x="254" y="0"/>
                </a:lnTo>
                <a:lnTo>
                  <a:pt x="224" y="31"/>
                </a:lnTo>
                <a:lnTo>
                  <a:pt x="209" y="15"/>
                </a:lnTo>
                <a:lnTo>
                  <a:pt x="209" y="31"/>
                </a:lnTo>
                <a:lnTo>
                  <a:pt x="150" y="0"/>
                </a:lnTo>
                <a:lnTo>
                  <a:pt x="105" y="0"/>
                </a:lnTo>
                <a:lnTo>
                  <a:pt x="75" y="31"/>
                </a:lnTo>
                <a:lnTo>
                  <a:pt x="45" y="31"/>
                </a:lnTo>
                <a:lnTo>
                  <a:pt x="30" y="46"/>
                </a:lnTo>
                <a:lnTo>
                  <a:pt x="0" y="46"/>
                </a:lnTo>
                <a:lnTo>
                  <a:pt x="0" y="61"/>
                </a:lnTo>
                <a:lnTo>
                  <a:pt x="15" y="77"/>
                </a:lnTo>
                <a:lnTo>
                  <a:pt x="0" y="77"/>
                </a:lnTo>
                <a:lnTo>
                  <a:pt x="15" y="92"/>
                </a:lnTo>
                <a:lnTo>
                  <a:pt x="0" y="92"/>
                </a:lnTo>
                <a:lnTo>
                  <a:pt x="15" y="107"/>
                </a:lnTo>
                <a:lnTo>
                  <a:pt x="30" y="138"/>
                </a:lnTo>
                <a:lnTo>
                  <a:pt x="75" y="138"/>
                </a:lnTo>
                <a:lnTo>
                  <a:pt x="90" y="123"/>
                </a:lnTo>
                <a:lnTo>
                  <a:pt x="105" y="138"/>
                </a:lnTo>
                <a:lnTo>
                  <a:pt x="150" y="107"/>
                </a:lnTo>
                <a:lnTo>
                  <a:pt x="164" y="107"/>
                </a:lnTo>
                <a:lnTo>
                  <a:pt x="164" y="13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22" name="Freeform 595"/>
          <p:cNvSpPr>
            <a:spLocks/>
          </p:cNvSpPr>
          <p:nvPr/>
        </p:nvSpPr>
        <p:spPr bwMode="auto">
          <a:xfrm>
            <a:off x="4930435" y="3260933"/>
            <a:ext cx="67167" cy="36430"/>
          </a:xfrm>
          <a:custGeom>
            <a:avLst/>
            <a:gdLst>
              <a:gd name="T0" fmla="*/ 0 w 46"/>
              <a:gd name="T1" fmla="*/ 0 h 31"/>
              <a:gd name="T2" fmla="*/ 0 w 46"/>
              <a:gd name="T3" fmla="*/ 0 h 31"/>
              <a:gd name="T4" fmla="*/ 0 w 46"/>
              <a:gd name="T5" fmla="*/ 0 h 31"/>
              <a:gd name="T6" fmla="*/ 0 w 46"/>
              <a:gd name="T7" fmla="*/ 0 h 31"/>
              <a:gd name="T8" fmla="*/ 0 w 46"/>
              <a:gd name="T9" fmla="*/ 0 h 31"/>
              <a:gd name="T10" fmla="*/ 0 w 46"/>
              <a:gd name="T11" fmla="*/ 0 h 31"/>
              <a:gd name="T12" fmla="*/ 0 w 46"/>
              <a:gd name="T13" fmla="*/ 0 h 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" h="31">
                <a:moveTo>
                  <a:pt x="15" y="0"/>
                </a:moveTo>
                <a:lnTo>
                  <a:pt x="0" y="15"/>
                </a:lnTo>
                <a:lnTo>
                  <a:pt x="0" y="30"/>
                </a:lnTo>
                <a:lnTo>
                  <a:pt x="15" y="30"/>
                </a:lnTo>
                <a:lnTo>
                  <a:pt x="30" y="30"/>
                </a:lnTo>
                <a:lnTo>
                  <a:pt x="45" y="15"/>
                </a:lnTo>
                <a:lnTo>
                  <a:pt x="1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23" name="Freeform 596"/>
          <p:cNvSpPr>
            <a:spLocks/>
          </p:cNvSpPr>
          <p:nvPr/>
        </p:nvSpPr>
        <p:spPr bwMode="auto">
          <a:xfrm>
            <a:off x="5236041" y="3376846"/>
            <a:ext cx="278741" cy="231826"/>
          </a:xfrm>
          <a:custGeom>
            <a:avLst/>
            <a:gdLst>
              <a:gd name="T0" fmla="*/ 0 w 194"/>
              <a:gd name="T1" fmla="*/ 0 h 185"/>
              <a:gd name="T2" fmla="*/ 0 w 194"/>
              <a:gd name="T3" fmla="*/ 0 h 185"/>
              <a:gd name="T4" fmla="*/ 0 w 194"/>
              <a:gd name="T5" fmla="*/ 0 h 185"/>
              <a:gd name="T6" fmla="*/ 0 w 194"/>
              <a:gd name="T7" fmla="*/ 0 h 185"/>
              <a:gd name="T8" fmla="*/ 0 w 194"/>
              <a:gd name="T9" fmla="*/ 0 h 185"/>
              <a:gd name="T10" fmla="*/ 0 w 194"/>
              <a:gd name="T11" fmla="*/ 0 h 185"/>
              <a:gd name="T12" fmla="*/ 0 w 194"/>
              <a:gd name="T13" fmla="*/ 0 h 185"/>
              <a:gd name="T14" fmla="*/ 0 w 194"/>
              <a:gd name="T15" fmla="*/ 0 h 185"/>
              <a:gd name="T16" fmla="*/ 0 w 194"/>
              <a:gd name="T17" fmla="*/ 0 h 185"/>
              <a:gd name="T18" fmla="*/ 0 w 194"/>
              <a:gd name="T19" fmla="*/ 0 h 185"/>
              <a:gd name="T20" fmla="*/ 0 w 194"/>
              <a:gd name="T21" fmla="*/ 0 h 185"/>
              <a:gd name="T22" fmla="*/ 0 w 194"/>
              <a:gd name="T23" fmla="*/ 0 h 185"/>
              <a:gd name="T24" fmla="*/ 0 w 194"/>
              <a:gd name="T25" fmla="*/ 0 h 185"/>
              <a:gd name="T26" fmla="*/ 0 w 194"/>
              <a:gd name="T27" fmla="*/ 0 h 185"/>
              <a:gd name="T28" fmla="*/ 0 w 194"/>
              <a:gd name="T29" fmla="*/ 0 h 185"/>
              <a:gd name="T30" fmla="*/ 0 w 194"/>
              <a:gd name="T31" fmla="*/ 0 h 185"/>
              <a:gd name="T32" fmla="*/ 0 w 194"/>
              <a:gd name="T33" fmla="*/ 0 h 185"/>
              <a:gd name="T34" fmla="*/ 0 w 194"/>
              <a:gd name="T35" fmla="*/ 0 h 185"/>
              <a:gd name="T36" fmla="*/ 0 w 194"/>
              <a:gd name="T37" fmla="*/ 0 h 185"/>
              <a:gd name="T38" fmla="*/ 0 w 194"/>
              <a:gd name="T39" fmla="*/ 0 h 185"/>
              <a:gd name="T40" fmla="*/ 0 w 194"/>
              <a:gd name="T41" fmla="*/ 0 h 185"/>
              <a:gd name="T42" fmla="*/ 0 w 194"/>
              <a:gd name="T43" fmla="*/ 0 h 1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94" h="185">
                <a:moveTo>
                  <a:pt x="104" y="0"/>
                </a:moveTo>
                <a:lnTo>
                  <a:pt x="59" y="0"/>
                </a:lnTo>
                <a:lnTo>
                  <a:pt x="74" y="15"/>
                </a:lnTo>
                <a:lnTo>
                  <a:pt x="59" y="31"/>
                </a:lnTo>
                <a:lnTo>
                  <a:pt x="45" y="61"/>
                </a:lnTo>
                <a:lnTo>
                  <a:pt x="0" y="92"/>
                </a:lnTo>
                <a:lnTo>
                  <a:pt x="15" y="107"/>
                </a:lnTo>
                <a:lnTo>
                  <a:pt x="30" y="123"/>
                </a:lnTo>
                <a:lnTo>
                  <a:pt x="89" y="138"/>
                </a:lnTo>
                <a:lnTo>
                  <a:pt x="89" y="153"/>
                </a:lnTo>
                <a:lnTo>
                  <a:pt x="104" y="153"/>
                </a:lnTo>
                <a:lnTo>
                  <a:pt x="119" y="184"/>
                </a:lnTo>
                <a:lnTo>
                  <a:pt x="163" y="184"/>
                </a:lnTo>
                <a:lnTo>
                  <a:pt x="178" y="153"/>
                </a:lnTo>
                <a:lnTo>
                  <a:pt x="193" y="169"/>
                </a:lnTo>
                <a:lnTo>
                  <a:pt x="193" y="153"/>
                </a:lnTo>
                <a:lnTo>
                  <a:pt x="163" y="107"/>
                </a:lnTo>
                <a:lnTo>
                  <a:pt x="134" y="77"/>
                </a:lnTo>
                <a:lnTo>
                  <a:pt x="134" y="46"/>
                </a:lnTo>
                <a:lnTo>
                  <a:pt x="134" y="31"/>
                </a:lnTo>
                <a:lnTo>
                  <a:pt x="119" y="15"/>
                </a:lnTo>
                <a:lnTo>
                  <a:pt x="10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24" name="Freeform 597"/>
          <p:cNvSpPr>
            <a:spLocks/>
          </p:cNvSpPr>
          <p:nvPr/>
        </p:nvSpPr>
        <p:spPr bwMode="auto">
          <a:xfrm>
            <a:off x="5148726" y="3509318"/>
            <a:ext cx="557481" cy="427222"/>
          </a:xfrm>
          <a:custGeom>
            <a:avLst/>
            <a:gdLst>
              <a:gd name="T0" fmla="*/ 0 w 388"/>
              <a:gd name="T1" fmla="*/ 0 h 340"/>
              <a:gd name="T2" fmla="*/ 0 w 388"/>
              <a:gd name="T3" fmla="*/ 0 h 340"/>
              <a:gd name="T4" fmla="*/ 0 w 388"/>
              <a:gd name="T5" fmla="*/ 0 h 340"/>
              <a:gd name="T6" fmla="*/ 0 w 388"/>
              <a:gd name="T7" fmla="*/ 0 h 340"/>
              <a:gd name="T8" fmla="*/ 0 w 388"/>
              <a:gd name="T9" fmla="*/ 0 h 340"/>
              <a:gd name="T10" fmla="*/ 0 w 388"/>
              <a:gd name="T11" fmla="*/ 0 h 340"/>
              <a:gd name="T12" fmla="*/ 0 w 388"/>
              <a:gd name="T13" fmla="*/ 0 h 340"/>
              <a:gd name="T14" fmla="*/ 0 w 388"/>
              <a:gd name="T15" fmla="*/ 0 h 340"/>
              <a:gd name="T16" fmla="*/ 0 w 388"/>
              <a:gd name="T17" fmla="*/ 0 h 340"/>
              <a:gd name="T18" fmla="*/ 0 w 388"/>
              <a:gd name="T19" fmla="*/ 0 h 340"/>
              <a:gd name="T20" fmla="*/ 0 w 388"/>
              <a:gd name="T21" fmla="*/ 0 h 340"/>
              <a:gd name="T22" fmla="*/ 0 w 388"/>
              <a:gd name="T23" fmla="*/ 0 h 340"/>
              <a:gd name="T24" fmla="*/ 0 w 388"/>
              <a:gd name="T25" fmla="*/ 0 h 340"/>
              <a:gd name="T26" fmla="*/ 0 w 388"/>
              <a:gd name="T27" fmla="*/ 0 h 340"/>
              <a:gd name="T28" fmla="*/ 0 w 388"/>
              <a:gd name="T29" fmla="*/ 0 h 340"/>
              <a:gd name="T30" fmla="*/ 0 w 388"/>
              <a:gd name="T31" fmla="*/ 0 h 340"/>
              <a:gd name="T32" fmla="*/ 0 w 388"/>
              <a:gd name="T33" fmla="*/ 0 h 340"/>
              <a:gd name="T34" fmla="*/ 0 w 388"/>
              <a:gd name="T35" fmla="*/ 0 h 340"/>
              <a:gd name="T36" fmla="*/ 0 w 388"/>
              <a:gd name="T37" fmla="*/ 0 h 340"/>
              <a:gd name="T38" fmla="*/ 0 w 388"/>
              <a:gd name="T39" fmla="*/ 0 h 340"/>
              <a:gd name="T40" fmla="*/ 0 w 388"/>
              <a:gd name="T41" fmla="*/ 0 h 340"/>
              <a:gd name="T42" fmla="*/ 0 w 388"/>
              <a:gd name="T43" fmla="*/ 0 h 340"/>
              <a:gd name="T44" fmla="*/ 0 w 388"/>
              <a:gd name="T45" fmla="*/ 0 h 340"/>
              <a:gd name="T46" fmla="*/ 0 w 388"/>
              <a:gd name="T47" fmla="*/ 0 h 340"/>
              <a:gd name="T48" fmla="*/ 0 w 388"/>
              <a:gd name="T49" fmla="*/ 0 h 340"/>
              <a:gd name="T50" fmla="*/ 0 w 388"/>
              <a:gd name="T51" fmla="*/ 0 h 340"/>
              <a:gd name="T52" fmla="*/ 0 w 388"/>
              <a:gd name="T53" fmla="*/ 0 h 340"/>
              <a:gd name="T54" fmla="*/ 0 w 388"/>
              <a:gd name="T55" fmla="*/ 0 h 340"/>
              <a:gd name="T56" fmla="*/ 0 w 388"/>
              <a:gd name="T57" fmla="*/ 0 h 340"/>
              <a:gd name="T58" fmla="*/ 0 w 388"/>
              <a:gd name="T59" fmla="*/ 0 h 340"/>
              <a:gd name="T60" fmla="*/ 0 w 388"/>
              <a:gd name="T61" fmla="*/ 0 h 340"/>
              <a:gd name="T62" fmla="*/ 0 w 388"/>
              <a:gd name="T63" fmla="*/ 0 h 340"/>
              <a:gd name="T64" fmla="*/ 0 w 388"/>
              <a:gd name="T65" fmla="*/ 0 h 340"/>
              <a:gd name="T66" fmla="*/ 0 w 388"/>
              <a:gd name="T67" fmla="*/ 0 h 340"/>
              <a:gd name="T68" fmla="*/ 0 w 388"/>
              <a:gd name="T69" fmla="*/ 0 h 340"/>
              <a:gd name="T70" fmla="*/ 0 w 388"/>
              <a:gd name="T71" fmla="*/ 0 h 340"/>
              <a:gd name="T72" fmla="*/ 0 w 388"/>
              <a:gd name="T73" fmla="*/ 0 h 340"/>
              <a:gd name="T74" fmla="*/ 0 w 388"/>
              <a:gd name="T75" fmla="*/ 0 h 34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88" h="340">
                <a:moveTo>
                  <a:pt x="298" y="170"/>
                </a:moveTo>
                <a:lnTo>
                  <a:pt x="313" y="185"/>
                </a:lnTo>
                <a:lnTo>
                  <a:pt x="298" y="170"/>
                </a:lnTo>
                <a:lnTo>
                  <a:pt x="327" y="185"/>
                </a:lnTo>
                <a:lnTo>
                  <a:pt x="327" y="200"/>
                </a:lnTo>
                <a:lnTo>
                  <a:pt x="372" y="200"/>
                </a:lnTo>
                <a:lnTo>
                  <a:pt x="387" y="216"/>
                </a:lnTo>
                <a:lnTo>
                  <a:pt x="387" y="247"/>
                </a:lnTo>
                <a:lnTo>
                  <a:pt x="342" y="293"/>
                </a:lnTo>
                <a:lnTo>
                  <a:pt x="268" y="324"/>
                </a:lnTo>
                <a:lnTo>
                  <a:pt x="238" y="339"/>
                </a:lnTo>
                <a:lnTo>
                  <a:pt x="179" y="324"/>
                </a:lnTo>
                <a:lnTo>
                  <a:pt x="164" y="339"/>
                </a:lnTo>
                <a:lnTo>
                  <a:pt x="134" y="308"/>
                </a:lnTo>
                <a:lnTo>
                  <a:pt x="119" y="262"/>
                </a:lnTo>
                <a:lnTo>
                  <a:pt x="104" y="262"/>
                </a:lnTo>
                <a:lnTo>
                  <a:pt x="104" y="231"/>
                </a:lnTo>
                <a:lnTo>
                  <a:pt x="104" y="216"/>
                </a:lnTo>
                <a:lnTo>
                  <a:pt x="74" y="185"/>
                </a:lnTo>
                <a:lnTo>
                  <a:pt x="60" y="185"/>
                </a:lnTo>
                <a:lnTo>
                  <a:pt x="60" y="170"/>
                </a:lnTo>
                <a:lnTo>
                  <a:pt x="15" y="92"/>
                </a:lnTo>
                <a:lnTo>
                  <a:pt x="0" y="92"/>
                </a:lnTo>
                <a:lnTo>
                  <a:pt x="60" y="62"/>
                </a:lnTo>
                <a:lnTo>
                  <a:pt x="74" y="46"/>
                </a:lnTo>
                <a:lnTo>
                  <a:pt x="45" y="15"/>
                </a:lnTo>
                <a:lnTo>
                  <a:pt x="74" y="0"/>
                </a:lnTo>
                <a:lnTo>
                  <a:pt x="89" y="15"/>
                </a:lnTo>
                <a:lnTo>
                  <a:pt x="149" y="31"/>
                </a:lnTo>
                <a:lnTo>
                  <a:pt x="149" y="46"/>
                </a:lnTo>
                <a:lnTo>
                  <a:pt x="164" y="46"/>
                </a:lnTo>
                <a:lnTo>
                  <a:pt x="179" y="77"/>
                </a:lnTo>
                <a:lnTo>
                  <a:pt x="208" y="77"/>
                </a:lnTo>
                <a:lnTo>
                  <a:pt x="223" y="92"/>
                </a:lnTo>
                <a:lnTo>
                  <a:pt x="238" y="92"/>
                </a:lnTo>
                <a:lnTo>
                  <a:pt x="253" y="92"/>
                </a:lnTo>
                <a:lnTo>
                  <a:pt x="268" y="92"/>
                </a:lnTo>
                <a:lnTo>
                  <a:pt x="298" y="17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25" name="Freeform 598"/>
          <p:cNvSpPr>
            <a:spLocks/>
          </p:cNvSpPr>
          <p:nvPr/>
        </p:nvSpPr>
        <p:spPr bwMode="auto">
          <a:xfrm>
            <a:off x="6031959" y="3317234"/>
            <a:ext cx="688456" cy="811390"/>
          </a:xfrm>
          <a:custGeom>
            <a:avLst/>
            <a:gdLst>
              <a:gd name="T0" fmla="*/ 0 w 478"/>
              <a:gd name="T1" fmla="*/ 0 h 646"/>
              <a:gd name="T2" fmla="*/ 0 w 478"/>
              <a:gd name="T3" fmla="*/ 0 h 646"/>
              <a:gd name="T4" fmla="*/ 0 w 478"/>
              <a:gd name="T5" fmla="*/ 0 h 646"/>
              <a:gd name="T6" fmla="*/ 0 w 478"/>
              <a:gd name="T7" fmla="*/ 0 h 646"/>
              <a:gd name="T8" fmla="*/ 0 w 478"/>
              <a:gd name="T9" fmla="*/ 0 h 646"/>
              <a:gd name="T10" fmla="*/ 0 w 478"/>
              <a:gd name="T11" fmla="*/ 0 h 646"/>
              <a:gd name="T12" fmla="*/ 0 w 478"/>
              <a:gd name="T13" fmla="*/ 0 h 646"/>
              <a:gd name="T14" fmla="*/ 0 w 478"/>
              <a:gd name="T15" fmla="*/ 0 h 646"/>
              <a:gd name="T16" fmla="*/ 0 w 478"/>
              <a:gd name="T17" fmla="*/ 0 h 646"/>
              <a:gd name="T18" fmla="*/ 0 w 478"/>
              <a:gd name="T19" fmla="*/ 0 h 646"/>
              <a:gd name="T20" fmla="*/ 0 w 478"/>
              <a:gd name="T21" fmla="*/ 0 h 646"/>
              <a:gd name="T22" fmla="*/ 0 w 478"/>
              <a:gd name="T23" fmla="*/ 0 h 646"/>
              <a:gd name="T24" fmla="*/ 0 w 478"/>
              <a:gd name="T25" fmla="*/ 0 h 646"/>
              <a:gd name="T26" fmla="*/ 0 w 478"/>
              <a:gd name="T27" fmla="*/ 0 h 646"/>
              <a:gd name="T28" fmla="*/ 0 w 478"/>
              <a:gd name="T29" fmla="*/ 0 h 646"/>
              <a:gd name="T30" fmla="*/ 0 w 478"/>
              <a:gd name="T31" fmla="*/ 0 h 646"/>
              <a:gd name="T32" fmla="*/ 0 w 478"/>
              <a:gd name="T33" fmla="*/ 0 h 646"/>
              <a:gd name="T34" fmla="*/ 0 w 478"/>
              <a:gd name="T35" fmla="*/ 0 h 646"/>
              <a:gd name="T36" fmla="*/ 0 w 478"/>
              <a:gd name="T37" fmla="*/ 0 h 646"/>
              <a:gd name="T38" fmla="*/ 0 w 478"/>
              <a:gd name="T39" fmla="*/ 0 h 646"/>
              <a:gd name="T40" fmla="*/ 0 w 478"/>
              <a:gd name="T41" fmla="*/ 0 h 646"/>
              <a:gd name="T42" fmla="*/ 0 w 478"/>
              <a:gd name="T43" fmla="*/ 0 h 646"/>
              <a:gd name="T44" fmla="*/ 0 w 478"/>
              <a:gd name="T45" fmla="*/ 0 h 646"/>
              <a:gd name="T46" fmla="*/ 0 w 478"/>
              <a:gd name="T47" fmla="*/ 0 h 646"/>
              <a:gd name="T48" fmla="*/ 0 w 478"/>
              <a:gd name="T49" fmla="*/ 0 h 646"/>
              <a:gd name="T50" fmla="*/ 0 w 478"/>
              <a:gd name="T51" fmla="*/ 0 h 646"/>
              <a:gd name="T52" fmla="*/ 0 w 478"/>
              <a:gd name="T53" fmla="*/ 0 h 646"/>
              <a:gd name="T54" fmla="*/ 0 w 478"/>
              <a:gd name="T55" fmla="*/ 0 h 646"/>
              <a:gd name="T56" fmla="*/ 0 w 478"/>
              <a:gd name="T57" fmla="*/ 0 h 646"/>
              <a:gd name="T58" fmla="*/ 0 w 478"/>
              <a:gd name="T59" fmla="*/ 0 h 646"/>
              <a:gd name="T60" fmla="*/ 0 w 478"/>
              <a:gd name="T61" fmla="*/ 0 h 646"/>
              <a:gd name="T62" fmla="*/ 0 w 478"/>
              <a:gd name="T63" fmla="*/ 0 h 646"/>
              <a:gd name="T64" fmla="*/ 0 w 478"/>
              <a:gd name="T65" fmla="*/ 0 h 646"/>
              <a:gd name="T66" fmla="*/ 0 w 478"/>
              <a:gd name="T67" fmla="*/ 0 h 646"/>
              <a:gd name="T68" fmla="*/ 0 w 478"/>
              <a:gd name="T69" fmla="*/ 0 h 646"/>
              <a:gd name="T70" fmla="*/ 0 w 478"/>
              <a:gd name="T71" fmla="*/ 0 h 646"/>
              <a:gd name="T72" fmla="*/ 0 w 478"/>
              <a:gd name="T73" fmla="*/ 0 h 646"/>
              <a:gd name="T74" fmla="*/ 0 w 478"/>
              <a:gd name="T75" fmla="*/ 0 h 646"/>
              <a:gd name="T76" fmla="*/ 0 w 478"/>
              <a:gd name="T77" fmla="*/ 0 h 64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478" h="646">
                <a:moveTo>
                  <a:pt x="149" y="108"/>
                </a:moveTo>
                <a:lnTo>
                  <a:pt x="149" y="61"/>
                </a:lnTo>
                <a:lnTo>
                  <a:pt x="60" y="0"/>
                </a:lnTo>
                <a:lnTo>
                  <a:pt x="104" y="77"/>
                </a:lnTo>
                <a:lnTo>
                  <a:pt x="75" y="108"/>
                </a:lnTo>
                <a:lnTo>
                  <a:pt x="89" y="123"/>
                </a:lnTo>
                <a:lnTo>
                  <a:pt x="89" y="138"/>
                </a:lnTo>
                <a:lnTo>
                  <a:pt x="75" y="154"/>
                </a:lnTo>
                <a:lnTo>
                  <a:pt x="60" y="200"/>
                </a:lnTo>
                <a:lnTo>
                  <a:pt x="45" y="215"/>
                </a:lnTo>
                <a:lnTo>
                  <a:pt x="45" y="230"/>
                </a:lnTo>
                <a:lnTo>
                  <a:pt x="30" y="230"/>
                </a:lnTo>
                <a:lnTo>
                  <a:pt x="15" y="230"/>
                </a:lnTo>
                <a:lnTo>
                  <a:pt x="15" y="246"/>
                </a:lnTo>
                <a:lnTo>
                  <a:pt x="15" y="261"/>
                </a:lnTo>
                <a:lnTo>
                  <a:pt x="30" y="292"/>
                </a:lnTo>
                <a:lnTo>
                  <a:pt x="0" y="323"/>
                </a:lnTo>
                <a:lnTo>
                  <a:pt x="15" y="338"/>
                </a:lnTo>
                <a:lnTo>
                  <a:pt x="15" y="353"/>
                </a:lnTo>
                <a:lnTo>
                  <a:pt x="30" y="384"/>
                </a:lnTo>
                <a:lnTo>
                  <a:pt x="60" y="384"/>
                </a:lnTo>
                <a:lnTo>
                  <a:pt x="60" y="369"/>
                </a:lnTo>
                <a:lnTo>
                  <a:pt x="60" y="353"/>
                </a:lnTo>
                <a:lnTo>
                  <a:pt x="75" y="353"/>
                </a:lnTo>
                <a:lnTo>
                  <a:pt x="89" y="399"/>
                </a:lnTo>
                <a:lnTo>
                  <a:pt x="75" y="399"/>
                </a:lnTo>
                <a:lnTo>
                  <a:pt x="104" y="461"/>
                </a:lnTo>
                <a:lnTo>
                  <a:pt x="134" y="522"/>
                </a:lnTo>
                <a:lnTo>
                  <a:pt x="149" y="553"/>
                </a:lnTo>
                <a:lnTo>
                  <a:pt x="164" y="599"/>
                </a:lnTo>
                <a:lnTo>
                  <a:pt x="179" y="645"/>
                </a:lnTo>
                <a:lnTo>
                  <a:pt x="194" y="630"/>
                </a:lnTo>
                <a:lnTo>
                  <a:pt x="209" y="630"/>
                </a:lnTo>
                <a:lnTo>
                  <a:pt x="224" y="599"/>
                </a:lnTo>
                <a:lnTo>
                  <a:pt x="224" y="568"/>
                </a:lnTo>
                <a:lnTo>
                  <a:pt x="224" y="538"/>
                </a:lnTo>
                <a:lnTo>
                  <a:pt x="224" y="476"/>
                </a:lnTo>
                <a:lnTo>
                  <a:pt x="239" y="476"/>
                </a:lnTo>
                <a:lnTo>
                  <a:pt x="253" y="461"/>
                </a:lnTo>
                <a:lnTo>
                  <a:pt x="253" y="445"/>
                </a:lnTo>
                <a:lnTo>
                  <a:pt x="283" y="415"/>
                </a:lnTo>
                <a:lnTo>
                  <a:pt x="328" y="384"/>
                </a:lnTo>
                <a:lnTo>
                  <a:pt x="328" y="353"/>
                </a:lnTo>
                <a:lnTo>
                  <a:pt x="343" y="353"/>
                </a:lnTo>
                <a:lnTo>
                  <a:pt x="373" y="338"/>
                </a:lnTo>
                <a:lnTo>
                  <a:pt x="343" y="292"/>
                </a:lnTo>
                <a:lnTo>
                  <a:pt x="343" y="261"/>
                </a:lnTo>
                <a:lnTo>
                  <a:pt x="328" y="246"/>
                </a:lnTo>
                <a:lnTo>
                  <a:pt x="373" y="246"/>
                </a:lnTo>
                <a:lnTo>
                  <a:pt x="373" y="261"/>
                </a:lnTo>
                <a:lnTo>
                  <a:pt x="417" y="261"/>
                </a:lnTo>
                <a:lnTo>
                  <a:pt x="417" y="292"/>
                </a:lnTo>
                <a:lnTo>
                  <a:pt x="402" y="292"/>
                </a:lnTo>
                <a:lnTo>
                  <a:pt x="417" y="307"/>
                </a:lnTo>
                <a:lnTo>
                  <a:pt x="417" y="338"/>
                </a:lnTo>
                <a:lnTo>
                  <a:pt x="432" y="338"/>
                </a:lnTo>
                <a:lnTo>
                  <a:pt x="432" y="292"/>
                </a:lnTo>
                <a:lnTo>
                  <a:pt x="447" y="292"/>
                </a:lnTo>
                <a:lnTo>
                  <a:pt x="447" y="246"/>
                </a:lnTo>
                <a:lnTo>
                  <a:pt x="462" y="230"/>
                </a:lnTo>
                <a:lnTo>
                  <a:pt x="477" y="184"/>
                </a:lnTo>
                <a:lnTo>
                  <a:pt x="477" y="169"/>
                </a:lnTo>
                <a:lnTo>
                  <a:pt x="462" y="169"/>
                </a:lnTo>
                <a:lnTo>
                  <a:pt x="447" y="184"/>
                </a:lnTo>
                <a:lnTo>
                  <a:pt x="432" y="169"/>
                </a:lnTo>
                <a:lnTo>
                  <a:pt x="388" y="200"/>
                </a:lnTo>
                <a:lnTo>
                  <a:pt x="388" y="215"/>
                </a:lnTo>
                <a:lnTo>
                  <a:pt x="388" y="230"/>
                </a:lnTo>
                <a:lnTo>
                  <a:pt x="343" y="230"/>
                </a:lnTo>
                <a:lnTo>
                  <a:pt x="343" y="215"/>
                </a:lnTo>
                <a:lnTo>
                  <a:pt x="328" y="200"/>
                </a:lnTo>
                <a:lnTo>
                  <a:pt x="328" y="215"/>
                </a:lnTo>
                <a:lnTo>
                  <a:pt x="328" y="230"/>
                </a:lnTo>
                <a:lnTo>
                  <a:pt x="283" y="246"/>
                </a:lnTo>
                <a:lnTo>
                  <a:pt x="239" y="230"/>
                </a:lnTo>
                <a:lnTo>
                  <a:pt x="194" y="200"/>
                </a:lnTo>
                <a:lnTo>
                  <a:pt x="194" y="169"/>
                </a:lnTo>
                <a:lnTo>
                  <a:pt x="164" y="154"/>
                </a:lnTo>
                <a:lnTo>
                  <a:pt x="149" y="10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6" name="Freeform 599"/>
          <p:cNvSpPr>
            <a:spLocks/>
          </p:cNvSpPr>
          <p:nvPr/>
        </p:nvSpPr>
        <p:spPr bwMode="auto">
          <a:xfrm>
            <a:off x="5363656" y="3317234"/>
            <a:ext cx="513823" cy="387480"/>
          </a:xfrm>
          <a:custGeom>
            <a:avLst/>
            <a:gdLst>
              <a:gd name="T0" fmla="*/ 0 w 358"/>
              <a:gd name="T1" fmla="*/ 0 h 308"/>
              <a:gd name="T2" fmla="*/ 0 w 358"/>
              <a:gd name="T3" fmla="*/ 0 h 308"/>
              <a:gd name="T4" fmla="*/ 0 w 358"/>
              <a:gd name="T5" fmla="*/ 0 h 308"/>
              <a:gd name="T6" fmla="*/ 0 w 358"/>
              <a:gd name="T7" fmla="*/ 0 h 308"/>
              <a:gd name="T8" fmla="*/ 0 w 358"/>
              <a:gd name="T9" fmla="*/ 0 h 308"/>
              <a:gd name="T10" fmla="*/ 0 w 358"/>
              <a:gd name="T11" fmla="*/ 0 h 308"/>
              <a:gd name="T12" fmla="*/ 0 w 358"/>
              <a:gd name="T13" fmla="*/ 0 h 308"/>
              <a:gd name="T14" fmla="*/ 0 w 358"/>
              <a:gd name="T15" fmla="*/ 0 h 308"/>
              <a:gd name="T16" fmla="*/ 0 w 358"/>
              <a:gd name="T17" fmla="*/ 0 h 308"/>
              <a:gd name="T18" fmla="*/ 0 w 358"/>
              <a:gd name="T19" fmla="*/ 0 h 308"/>
              <a:gd name="T20" fmla="*/ 0 w 358"/>
              <a:gd name="T21" fmla="*/ 0 h 308"/>
              <a:gd name="T22" fmla="*/ 0 w 358"/>
              <a:gd name="T23" fmla="*/ 0 h 308"/>
              <a:gd name="T24" fmla="*/ 0 w 358"/>
              <a:gd name="T25" fmla="*/ 0 h 308"/>
              <a:gd name="T26" fmla="*/ 0 w 358"/>
              <a:gd name="T27" fmla="*/ 0 h 308"/>
              <a:gd name="T28" fmla="*/ 0 w 358"/>
              <a:gd name="T29" fmla="*/ 0 h 308"/>
              <a:gd name="T30" fmla="*/ 0 w 358"/>
              <a:gd name="T31" fmla="*/ 0 h 308"/>
              <a:gd name="T32" fmla="*/ 0 w 358"/>
              <a:gd name="T33" fmla="*/ 0 h 308"/>
              <a:gd name="T34" fmla="*/ 0 w 358"/>
              <a:gd name="T35" fmla="*/ 0 h 308"/>
              <a:gd name="T36" fmla="*/ 0 w 358"/>
              <a:gd name="T37" fmla="*/ 0 h 308"/>
              <a:gd name="T38" fmla="*/ 0 w 358"/>
              <a:gd name="T39" fmla="*/ 0 h 308"/>
              <a:gd name="T40" fmla="*/ 0 w 358"/>
              <a:gd name="T41" fmla="*/ 0 h 308"/>
              <a:gd name="T42" fmla="*/ 0 w 358"/>
              <a:gd name="T43" fmla="*/ 0 h 308"/>
              <a:gd name="T44" fmla="*/ 0 w 358"/>
              <a:gd name="T45" fmla="*/ 0 h 308"/>
              <a:gd name="T46" fmla="*/ 0 w 358"/>
              <a:gd name="T47" fmla="*/ 0 h 308"/>
              <a:gd name="T48" fmla="*/ 0 w 358"/>
              <a:gd name="T49" fmla="*/ 0 h 308"/>
              <a:gd name="T50" fmla="*/ 0 w 358"/>
              <a:gd name="T51" fmla="*/ 0 h 308"/>
              <a:gd name="T52" fmla="*/ 0 w 358"/>
              <a:gd name="T53" fmla="*/ 0 h 308"/>
              <a:gd name="T54" fmla="*/ 0 w 358"/>
              <a:gd name="T55" fmla="*/ 0 h 308"/>
              <a:gd name="T56" fmla="*/ 0 w 358"/>
              <a:gd name="T57" fmla="*/ 0 h 308"/>
              <a:gd name="T58" fmla="*/ 0 w 358"/>
              <a:gd name="T59" fmla="*/ 0 h 308"/>
              <a:gd name="T60" fmla="*/ 0 w 358"/>
              <a:gd name="T61" fmla="*/ 0 h 308"/>
              <a:gd name="T62" fmla="*/ 0 w 358"/>
              <a:gd name="T63" fmla="*/ 0 h 308"/>
              <a:gd name="T64" fmla="*/ 0 w 358"/>
              <a:gd name="T65" fmla="*/ 0 h 308"/>
              <a:gd name="T66" fmla="*/ 0 w 358"/>
              <a:gd name="T67" fmla="*/ 0 h 308"/>
              <a:gd name="T68" fmla="*/ 0 w 358"/>
              <a:gd name="T69" fmla="*/ 0 h 308"/>
              <a:gd name="T70" fmla="*/ 0 w 358"/>
              <a:gd name="T71" fmla="*/ 0 h 308"/>
              <a:gd name="T72" fmla="*/ 0 w 358"/>
              <a:gd name="T73" fmla="*/ 0 h 308"/>
              <a:gd name="T74" fmla="*/ 0 w 358"/>
              <a:gd name="T75" fmla="*/ 0 h 30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58" h="308">
                <a:moveTo>
                  <a:pt x="15" y="0"/>
                </a:moveTo>
                <a:lnTo>
                  <a:pt x="0" y="15"/>
                </a:lnTo>
                <a:lnTo>
                  <a:pt x="15" y="46"/>
                </a:lnTo>
                <a:lnTo>
                  <a:pt x="30" y="61"/>
                </a:lnTo>
                <a:lnTo>
                  <a:pt x="45" y="77"/>
                </a:lnTo>
                <a:lnTo>
                  <a:pt x="45" y="92"/>
                </a:lnTo>
                <a:lnTo>
                  <a:pt x="45" y="123"/>
                </a:lnTo>
                <a:lnTo>
                  <a:pt x="74" y="154"/>
                </a:lnTo>
                <a:lnTo>
                  <a:pt x="104" y="200"/>
                </a:lnTo>
                <a:lnTo>
                  <a:pt x="134" y="200"/>
                </a:lnTo>
                <a:lnTo>
                  <a:pt x="164" y="246"/>
                </a:lnTo>
                <a:lnTo>
                  <a:pt x="223" y="276"/>
                </a:lnTo>
                <a:lnTo>
                  <a:pt x="238" y="261"/>
                </a:lnTo>
                <a:lnTo>
                  <a:pt x="253" y="261"/>
                </a:lnTo>
                <a:lnTo>
                  <a:pt x="268" y="292"/>
                </a:lnTo>
                <a:lnTo>
                  <a:pt x="327" y="307"/>
                </a:lnTo>
                <a:lnTo>
                  <a:pt x="342" y="276"/>
                </a:lnTo>
                <a:lnTo>
                  <a:pt x="357" y="261"/>
                </a:lnTo>
                <a:lnTo>
                  <a:pt x="342" y="246"/>
                </a:lnTo>
                <a:lnTo>
                  <a:pt x="327" y="215"/>
                </a:lnTo>
                <a:lnTo>
                  <a:pt x="312" y="184"/>
                </a:lnTo>
                <a:lnTo>
                  <a:pt x="327" y="169"/>
                </a:lnTo>
                <a:lnTo>
                  <a:pt x="327" y="154"/>
                </a:lnTo>
                <a:lnTo>
                  <a:pt x="312" y="154"/>
                </a:lnTo>
                <a:lnTo>
                  <a:pt x="298" y="123"/>
                </a:lnTo>
                <a:lnTo>
                  <a:pt x="298" y="92"/>
                </a:lnTo>
                <a:lnTo>
                  <a:pt x="298" y="61"/>
                </a:lnTo>
                <a:lnTo>
                  <a:pt x="298" y="46"/>
                </a:lnTo>
                <a:lnTo>
                  <a:pt x="208" y="15"/>
                </a:lnTo>
                <a:lnTo>
                  <a:pt x="193" y="15"/>
                </a:lnTo>
                <a:lnTo>
                  <a:pt x="179" y="31"/>
                </a:lnTo>
                <a:lnTo>
                  <a:pt x="179" y="46"/>
                </a:lnTo>
                <a:lnTo>
                  <a:pt x="149" y="61"/>
                </a:lnTo>
                <a:lnTo>
                  <a:pt x="119" y="61"/>
                </a:lnTo>
                <a:lnTo>
                  <a:pt x="89" y="31"/>
                </a:lnTo>
                <a:lnTo>
                  <a:pt x="74" y="0"/>
                </a:lnTo>
                <a:lnTo>
                  <a:pt x="30" y="15"/>
                </a:lnTo>
                <a:lnTo>
                  <a:pt x="1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27" name="Line 600"/>
          <p:cNvSpPr>
            <a:spLocks noChangeShapeType="1"/>
          </p:cNvSpPr>
          <p:nvPr/>
        </p:nvSpPr>
        <p:spPr bwMode="auto">
          <a:xfrm>
            <a:off x="5598736" y="3876927"/>
            <a:ext cx="2350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28" name="Line 601"/>
          <p:cNvSpPr>
            <a:spLocks noChangeShapeType="1"/>
          </p:cNvSpPr>
          <p:nvPr/>
        </p:nvSpPr>
        <p:spPr bwMode="auto">
          <a:xfrm flipV="1">
            <a:off x="5622244" y="3857060"/>
            <a:ext cx="40300" cy="19871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29" name="Line 602"/>
          <p:cNvSpPr>
            <a:spLocks noChangeShapeType="1"/>
          </p:cNvSpPr>
          <p:nvPr/>
        </p:nvSpPr>
        <p:spPr bwMode="auto">
          <a:xfrm flipV="1">
            <a:off x="5662544" y="3817318"/>
            <a:ext cx="20150" cy="19871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30" name="Line 603"/>
          <p:cNvSpPr>
            <a:spLocks noChangeShapeType="1"/>
          </p:cNvSpPr>
          <p:nvPr/>
        </p:nvSpPr>
        <p:spPr bwMode="auto">
          <a:xfrm flipV="1">
            <a:off x="5682694" y="3800761"/>
            <a:ext cx="23508" cy="16559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31" name="Line 604"/>
          <p:cNvSpPr>
            <a:spLocks noChangeShapeType="1"/>
          </p:cNvSpPr>
          <p:nvPr/>
        </p:nvSpPr>
        <p:spPr bwMode="auto">
          <a:xfrm flipH="1" flipV="1">
            <a:off x="5682694" y="3777577"/>
            <a:ext cx="23508" cy="19871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32" name="Line 605"/>
          <p:cNvSpPr>
            <a:spLocks noChangeShapeType="1"/>
          </p:cNvSpPr>
          <p:nvPr/>
        </p:nvSpPr>
        <p:spPr bwMode="auto">
          <a:xfrm flipH="1">
            <a:off x="5662544" y="3780885"/>
            <a:ext cx="201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33" name="Line 606"/>
          <p:cNvSpPr>
            <a:spLocks noChangeShapeType="1"/>
          </p:cNvSpPr>
          <p:nvPr/>
        </p:nvSpPr>
        <p:spPr bwMode="auto">
          <a:xfrm flipH="1">
            <a:off x="5622244" y="3761014"/>
            <a:ext cx="201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34" name="Line 607"/>
          <p:cNvSpPr>
            <a:spLocks noChangeShapeType="1"/>
          </p:cNvSpPr>
          <p:nvPr/>
        </p:nvSpPr>
        <p:spPr bwMode="auto">
          <a:xfrm>
            <a:off x="5642394" y="3876935"/>
            <a:ext cx="0" cy="19871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35" name="Line 608"/>
          <p:cNvSpPr>
            <a:spLocks noChangeShapeType="1"/>
          </p:cNvSpPr>
          <p:nvPr/>
        </p:nvSpPr>
        <p:spPr bwMode="auto">
          <a:xfrm>
            <a:off x="5642394" y="3896804"/>
            <a:ext cx="20150" cy="16559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36" name="Freeform 609"/>
          <p:cNvSpPr>
            <a:spLocks/>
          </p:cNvSpPr>
          <p:nvPr/>
        </p:nvSpPr>
        <p:spPr bwMode="auto">
          <a:xfrm>
            <a:off x="5642394" y="3701407"/>
            <a:ext cx="151124" cy="215267"/>
          </a:xfrm>
          <a:custGeom>
            <a:avLst/>
            <a:gdLst>
              <a:gd name="T0" fmla="*/ 0 w 106"/>
              <a:gd name="T1" fmla="*/ 0 h 170"/>
              <a:gd name="T2" fmla="*/ 0 w 106"/>
              <a:gd name="T3" fmla="*/ 0 h 170"/>
              <a:gd name="T4" fmla="*/ 0 w 106"/>
              <a:gd name="T5" fmla="*/ 0 h 170"/>
              <a:gd name="T6" fmla="*/ 0 w 106"/>
              <a:gd name="T7" fmla="*/ 0 h 170"/>
              <a:gd name="T8" fmla="*/ 0 w 106"/>
              <a:gd name="T9" fmla="*/ 0 h 170"/>
              <a:gd name="T10" fmla="*/ 0 w 106"/>
              <a:gd name="T11" fmla="*/ 0 h 170"/>
              <a:gd name="T12" fmla="*/ 0 w 106"/>
              <a:gd name="T13" fmla="*/ 0 h 170"/>
              <a:gd name="T14" fmla="*/ 0 w 106"/>
              <a:gd name="T15" fmla="*/ 0 h 170"/>
              <a:gd name="T16" fmla="*/ 0 w 106"/>
              <a:gd name="T17" fmla="*/ 0 h 170"/>
              <a:gd name="T18" fmla="*/ 0 w 106"/>
              <a:gd name="T19" fmla="*/ 0 h 170"/>
              <a:gd name="T20" fmla="*/ 0 w 106"/>
              <a:gd name="T21" fmla="*/ 0 h 170"/>
              <a:gd name="T22" fmla="*/ 0 w 106"/>
              <a:gd name="T23" fmla="*/ 0 h 170"/>
              <a:gd name="T24" fmla="*/ 0 w 106"/>
              <a:gd name="T25" fmla="*/ 0 h 170"/>
              <a:gd name="T26" fmla="*/ 0 w 106"/>
              <a:gd name="T27" fmla="*/ 0 h 170"/>
              <a:gd name="T28" fmla="*/ 0 w 106"/>
              <a:gd name="T29" fmla="*/ 0 h 170"/>
              <a:gd name="T30" fmla="*/ 0 w 106"/>
              <a:gd name="T31" fmla="*/ 0 h 170"/>
              <a:gd name="T32" fmla="*/ 0 w 106"/>
              <a:gd name="T33" fmla="*/ 0 h 1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6" h="170">
                <a:moveTo>
                  <a:pt x="60" y="0"/>
                </a:moveTo>
                <a:lnTo>
                  <a:pt x="30" y="46"/>
                </a:lnTo>
                <a:lnTo>
                  <a:pt x="45" y="61"/>
                </a:lnTo>
                <a:lnTo>
                  <a:pt x="45" y="92"/>
                </a:lnTo>
                <a:lnTo>
                  <a:pt x="0" y="138"/>
                </a:lnTo>
                <a:lnTo>
                  <a:pt x="15" y="169"/>
                </a:lnTo>
                <a:lnTo>
                  <a:pt x="45" y="169"/>
                </a:lnTo>
                <a:lnTo>
                  <a:pt x="45" y="154"/>
                </a:lnTo>
                <a:lnTo>
                  <a:pt x="60" y="154"/>
                </a:lnTo>
                <a:lnTo>
                  <a:pt x="75" y="123"/>
                </a:lnTo>
                <a:lnTo>
                  <a:pt x="90" y="123"/>
                </a:lnTo>
                <a:lnTo>
                  <a:pt x="90" y="108"/>
                </a:lnTo>
                <a:lnTo>
                  <a:pt x="105" y="77"/>
                </a:lnTo>
                <a:lnTo>
                  <a:pt x="105" y="46"/>
                </a:lnTo>
                <a:lnTo>
                  <a:pt x="90" y="15"/>
                </a:lnTo>
                <a:lnTo>
                  <a:pt x="75" y="15"/>
                </a:lnTo>
                <a:lnTo>
                  <a:pt x="6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37" name="Freeform 610"/>
          <p:cNvSpPr>
            <a:spLocks/>
          </p:cNvSpPr>
          <p:nvPr/>
        </p:nvSpPr>
        <p:spPr bwMode="auto">
          <a:xfrm>
            <a:off x="5622244" y="3681539"/>
            <a:ext cx="107466" cy="82795"/>
          </a:xfrm>
          <a:custGeom>
            <a:avLst/>
            <a:gdLst>
              <a:gd name="T0" fmla="*/ 0 w 75"/>
              <a:gd name="T1" fmla="*/ 0 h 63"/>
              <a:gd name="T2" fmla="*/ 0 w 75"/>
              <a:gd name="T3" fmla="*/ 0 h 63"/>
              <a:gd name="T4" fmla="*/ 0 w 75"/>
              <a:gd name="T5" fmla="*/ 0 h 63"/>
              <a:gd name="T6" fmla="*/ 0 w 75"/>
              <a:gd name="T7" fmla="*/ 0 h 63"/>
              <a:gd name="T8" fmla="*/ 0 w 75"/>
              <a:gd name="T9" fmla="*/ 0 h 63"/>
              <a:gd name="T10" fmla="*/ 0 w 75"/>
              <a:gd name="T11" fmla="*/ 0 h 63"/>
              <a:gd name="T12" fmla="*/ 0 w 75"/>
              <a:gd name="T13" fmla="*/ 0 h 63"/>
              <a:gd name="T14" fmla="*/ 0 w 75"/>
              <a:gd name="T15" fmla="*/ 0 h 63"/>
              <a:gd name="T16" fmla="*/ 0 w 75"/>
              <a:gd name="T17" fmla="*/ 0 h 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5" h="63">
                <a:moveTo>
                  <a:pt x="0" y="47"/>
                </a:moveTo>
                <a:lnTo>
                  <a:pt x="0" y="62"/>
                </a:lnTo>
                <a:lnTo>
                  <a:pt x="44" y="62"/>
                </a:lnTo>
                <a:lnTo>
                  <a:pt x="74" y="16"/>
                </a:lnTo>
                <a:lnTo>
                  <a:pt x="74" y="0"/>
                </a:lnTo>
                <a:lnTo>
                  <a:pt x="59" y="0"/>
                </a:lnTo>
                <a:lnTo>
                  <a:pt x="30" y="31"/>
                </a:lnTo>
                <a:lnTo>
                  <a:pt x="15" y="31"/>
                </a:lnTo>
                <a:lnTo>
                  <a:pt x="0" y="47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38" name="Freeform 611"/>
          <p:cNvSpPr>
            <a:spLocks/>
          </p:cNvSpPr>
          <p:nvPr/>
        </p:nvSpPr>
        <p:spPr bwMode="auto">
          <a:xfrm>
            <a:off x="5706202" y="3661665"/>
            <a:ext cx="23508" cy="23183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0 w 17"/>
              <a:gd name="T5" fmla="*/ 0 h 17"/>
              <a:gd name="T6" fmla="*/ 0 w 17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16" y="16"/>
                </a:lnTo>
                <a:lnTo>
                  <a:pt x="16" y="0"/>
                </a:lnTo>
                <a:lnTo>
                  <a:pt x="0" y="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39" name="Freeform 612"/>
          <p:cNvSpPr>
            <a:spLocks/>
          </p:cNvSpPr>
          <p:nvPr/>
        </p:nvSpPr>
        <p:spPr bwMode="auto">
          <a:xfrm>
            <a:off x="5578587" y="3681531"/>
            <a:ext cx="23508" cy="59612"/>
          </a:xfrm>
          <a:custGeom>
            <a:avLst/>
            <a:gdLst>
              <a:gd name="T0" fmla="*/ 0 w 17"/>
              <a:gd name="T1" fmla="*/ 0 h 47"/>
              <a:gd name="T2" fmla="*/ 0 w 17"/>
              <a:gd name="T3" fmla="*/ 0 h 47"/>
              <a:gd name="T4" fmla="*/ 0 w 17"/>
              <a:gd name="T5" fmla="*/ 0 h 47"/>
              <a:gd name="T6" fmla="*/ 0 w 17"/>
              <a:gd name="T7" fmla="*/ 0 h 47"/>
              <a:gd name="T8" fmla="*/ 0 w 17"/>
              <a:gd name="T9" fmla="*/ 0 h 47"/>
              <a:gd name="T10" fmla="*/ 0 w 17"/>
              <a:gd name="T11" fmla="*/ 0 h 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" h="47">
                <a:moveTo>
                  <a:pt x="0" y="31"/>
                </a:moveTo>
                <a:lnTo>
                  <a:pt x="16" y="46"/>
                </a:lnTo>
                <a:lnTo>
                  <a:pt x="16" y="15"/>
                </a:lnTo>
                <a:lnTo>
                  <a:pt x="16" y="0"/>
                </a:lnTo>
                <a:lnTo>
                  <a:pt x="0" y="15"/>
                </a:lnTo>
                <a:lnTo>
                  <a:pt x="0" y="3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40" name="Line 613"/>
          <p:cNvSpPr>
            <a:spLocks noChangeShapeType="1"/>
          </p:cNvSpPr>
          <p:nvPr/>
        </p:nvSpPr>
        <p:spPr bwMode="auto">
          <a:xfrm>
            <a:off x="5622247" y="3761014"/>
            <a:ext cx="2350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41" name="Line 614"/>
          <p:cNvSpPr>
            <a:spLocks noChangeShapeType="1"/>
          </p:cNvSpPr>
          <p:nvPr/>
        </p:nvSpPr>
        <p:spPr bwMode="auto">
          <a:xfrm flipH="1" flipV="1">
            <a:off x="5598736" y="3741151"/>
            <a:ext cx="23508" cy="19871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42" name="Line 615"/>
          <p:cNvSpPr>
            <a:spLocks noChangeShapeType="1"/>
          </p:cNvSpPr>
          <p:nvPr/>
        </p:nvSpPr>
        <p:spPr bwMode="auto">
          <a:xfrm>
            <a:off x="5706202" y="3741151"/>
            <a:ext cx="0" cy="19871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43" name="Line 616"/>
          <p:cNvSpPr>
            <a:spLocks noChangeShapeType="1"/>
          </p:cNvSpPr>
          <p:nvPr/>
        </p:nvSpPr>
        <p:spPr bwMode="auto">
          <a:xfrm>
            <a:off x="5729711" y="3701410"/>
            <a:ext cx="0" cy="19871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44" name="Line 617"/>
          <p:cNvSpPr>
            <a:spLocks noChangeShapeType="1"/>
          </p:cNvSpPr>
          <p:nvPr/>
        </p:nvSpPr>
        <p:spPr bwMode="auto">
          <a:xfrm>
            <a:off x="5706202" y="3721276"/>
            <a:ext cx="0" cy="19871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45" name="Freeform 618"/>
          <p:cNvSpPr>
            <a:spLocks/>
          </p:cNvSpPr>
          <p:nvPr/>
        </p:nvSpPr>
        <p:spPr bwMode="auto">
          <a:xfrm>
            <a:off x="6522280" y="3568930"/>
            <a:ext cx="67167" cy="39742"/>
          </a:xfrm>
          <a:custGeom>
            <a:avLst/>
            <a:gdLst>
              <a:gd name="T0" fmla="*/ 0 w 46"/>
              <a:gd name="T1" fmla="*/ 0 h 32"/>
              <a:gd name="T2" fmla="*/ 0 w 46"/>
              <a:gd name="T3" fmla="*/ 0 h 32"/>
              <a:gd name="T4" fmla="*/ 0 w 46"/>
              <a:gd name="T5" fmla="*/ 0 h 32"/>
              <a:gd name="T6" fmla="*/ 0 w 46"/>
              <a:gd name="T7" fmla="*/ 0 h 32"/>
              <a:gd name="T8" fmla="*/ 0 w 46"/>
              <a:gd name="T9" fmla="*/ 0 h 32"/>
              <a:gd name="T10" fmla="*/ 0 w 46"/>
              <a:gd name="T11" fmla="*/ 0 h 32"/>
              <a:gd name="T12" fmla="*/ 0 w 46"/>
              <a:gd name="T13" fmla="*/ 0 h 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" h="32">
                <a:moveTo>
                  <a:pt x="15" y="16"/>
                </a:moveTo>
                <a:lnTo>
                  <a:pt x="0" y="16"/>
                </a:lnTo>
                <a:lnTo>
                  <a:pt x="0" y="31"/>
                </a:lnTo>
                <a:lnTo>
                  <a:pt x="45" y="31"/>
                </a:lnTo>
                <a:lnTo>
                  <a:pt x="45" y="16"/>
                </a:lnTo>
                <a:lnTo>
                  <a:pt x="45" y="0"/>
                </a:lnTo>
                <a:lnTo>
                  <a:pt x="15" y="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46" name="Freeform 619"/>
          <p:cNvSpPr>
            <a:spLocks/>
          </p:cNvSpPr>
          <p:nvPr/>
        </p:nvSpPr>
        <p:spPr bwMode="auto">
          <a:xfrm>
            <a:off x="5793519" y="3297363"/>
            <a:ext cx="325758" cy="291438"/>
          </a:xfrm>
          <a:custGeom>
            <a:avLst/>
            <a:gdLst>
              <a:gd name="T0" fmla="*/ 0 w 225"/>
              <a:gd name="T1" fmla="*/ 0 h 232"/>
              <a:gd name="T2" fmla="*/ 0 w 225"/>
              <a:gd name="T3" fmla="*/ 0 h 232"/>
              <a:gd name="T4" fmla="*/ 0 w 225"/>
              <a:gd name="T5" fmla="*/ 0 h 232"/>
              <a:gd name="T6" fmla="*/ 0 w 225"/>
              <a:gd name="T7" fmla="*/ 0 h 232"/>
              <a:gd name="T8" fmla="*/ 0 w 225"/>
              <a:gd name="T9" fmla="*/ 0 h 232"/>
              <a:gd name="T10" fmla="*/ 0 w 225"/>
              <a:gd name="T11" fmla="*/ 0 h 232"/>
              <a:gd name="T12" fmla="*/ 0 w 225"/>
              <a:gd name="T13" fmla="*/ 0 h 232"/>
              <a:gd name="T14" fmla="*/ 0 w 225"/>
              <a:gd name="T15" fmla="*/ 0 h 232"/>
              <a:gd name="T16" fmla="*/ 0 w 225"/>
              <a:gd name="T17" fmla="*/ 0 h 232"/>
              <a:gd name="T18" fmla="*/ 0 w 225"/>
              <a:gd name="T19" fmla="*/ 0 h 232"/>
              <a:gd name="T20" fmla="*/ 0 w 225"/>
              <a:gd name="T21" fmla="*/ 0 h 232"/>
              <a:gd name="T22" fmla="*/ 0 w 225"/>
              <a:gd name="T23" fmla="*/ 0 h 232"/>
              <a:gd name="T24" fmla="*/ 0 w 225"/>
              <a:gd name="T25" fmla="*/ 0 h 232"/>
              <a:gd name="T26" fmla="*/ 0 w 225"/>
              <a:gd name="T27" fmla="*/ 0 h 232"/>
              <a:gd name="T28" fmla="*/ 0 w 225"/>
              <a:gd name="T29" fmla="*/ 0 h 232"/>
              <a:gd name="T30" fmla="*/ 0 w 225"/>
              <a:gd name="T31" fmla="*/ 0 h 232"/>
              <a:gd name="T32" fmla="*/ 0 w 225"/>
              <a:gd name="T33" fmla="*/ 0 h 232"/>
              <a:gd name="T34" fmla="*/ 0 w 225"/>
              <a:gd name="T35" fmla="*/ 0 h 232"/>
              <a:gd name="T36" fmla="*/ 0 w 225"/>
              <a:gd name="T37" fmla="*/ 0 h 232"/>
              <a:gd name="T38" fmla="*/ 0 w 225"/>
              <a:gd name="T39" fmla="*/ 0 h 232"/>
              <a:gd name="T40" fmla="*/ 0 w 225"/>
              <a:gd name="T41" fmla="*/ 0 h 232"/>
              <a:gd name="T42" fmla="*/ 0 w 225"/>
              <a:gd name="T43" fmla="*/ 0 h 232"/>
              <a:gd name="T44" fmla="*/ 0 w 225"/>
              <a:gd name="T45" fmla="*/ 0 h 232"/>
              <a:gd name="T46" fmla="*/ 0 w 225"/>
              <a:gd name="T47" fmla="*/ 0 h 232"/>
              <a:gd name="T48" fmla="*/ 0 w 225"/>
              <a:gd name="T49" fmla="*/ 0 h 232"/>
              <a:gd name="T50" fmla="*/ 0 w 225"/>
              <a:gd name="T51" fmla="*/ 0 h 232"/>
              <a:gd name="T52" fmla="*/ 0 w 225"/>
              <a:gd name="T53" fmla="*/ 0 h 232"/>
              <a:gd name="T54" fmla="*/ 0 w 225"/>
              <a:gd name="T55" fmla="*/ 0 h 232"/>
              <a:gd name="T56" fmla="*/ 0 w 225"/>
              <a:gd name="T57" fmla="*/ 0 h 232"/>
              <a:gd name="T58" fmla="*/ 0 w 225"/>
              <a:gd name="T59" fmla="*/ 0 h 232"/>
              <a:gd name="T60" fmla="*/ 0 w 225"/>
              <a:gd name="T61" fmla="*/ 0 h 232"/>
              <a:gd name="T62" fmla="*/ 0 w 225"/>
              <a:gd name="T63" fmla="*/ 0 h 232"/>
              <a:gd name="T64" fmla="*/ 0 w 225"/>
              <a:gd name="T65" fmla="*/ 0 h 23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25" h="232">
                <a:moveTo>
                  <a:pt x="0" y="77"/>
                </a:moveTo>
                <a:lnTo>
                  <a:pt x="0" y="108"/>
                </a:lnTo>
                <a:lnTo>
                  <a:pt x="0" y="139"/>
                </a:lnTo>
                <a:lnTo>
                  <a:pt x="15" y="169"/>
                </a:lnTo>
                <a:lnTo>
                  <a:pt x="30" y="169"/>
                </a:lnTo>
                <a:lnTo>
                  <a:pt x="30" y="185"/>
                </a:lnTo>
                <a:lnTo>
                  <a:pt x="15" y="200"/>
                </a:lnTo>
                <a:lnTo>
                  <a:pt x="30" y="231"/>
                </a:lnTo>
                <a:lnTo>
                  <a:pt x="74" y="216"/>
                </a:lnTo>
                <a:lnTo>
                  <a:pt x="89" y="200"/>
                </a:lnTo>
                <a:lnTo>
                  <a:pt x="104" y="185"/>
                </a:lnTo>
                <a:lnTo>
                  <a:pt x="119" y="185"/>
                </a:lnTo>
                <a:lnTo>
                  <a:pt x="134" y="169"/>
                </a:lnTo>
                <a:lnTo>
                  <a:pt x="149" y="139"/>
                </a:lnTo>
                <a:lnTo>
                  <a:pt x="164" y="123"/>
                </a:lnTo>
                <a:lnTo>
                  <a:pt x="164" y="108"/>
                </a:lnTo>
                <a:lnTo>
                  <a:pt x="164" y="92"/>
                </a:lnTo>
                <a:lnTo>
                  <a:pt x="178" y="77"/>
                </a:lnTo>
                <a:lnTo>
                  <a:pt x="164" y="46"/>
                </a:lnTo>
                <a:lnTo>
                  <a:pt x="193" y="31"/>
                </a:lnTo>
                <a:lnTo>
                  <a:pt x="208" y="31"/>
                </a:lnTo>
                <a:lnTo>
                  <a:pt x="224" y="15"/>
                </a:lnTo>
                <a:lnTo>
                  <a:pt x="193" y="15"/>
                </a:lnTo>
                <a:lnTo>
                  <a:pt x="178" y="31"/>
                </a:lnTo>
                <a:lnTo>
                  <a:pt x="164" y="15"/>
                </a:lnTo>
                <a:lnTo>
                  <a:pt x="149" y="0"/>
                </a:lnTo>
                <a:lnTo>
                  <a:pt x="134" y="15"/>
                </a:lnTo>
                <a:lnTo>
                  <a:pt x="104" y="31"/>
                </a:lnTo>
                <a:lnTo>
                  <a:pt x="89" y="31"/>
                </a:lnTo>
                <a:lnTo>
                  <a:pt x="59" y="31"/>
                </a:lnTo>
                <a:lnTo>
                  <a:pt x="45" y="62"/>
                </a:lnTo>
                <a:lnTo>
                  <a:pt x="30" y="77"/>
                </a:lnTo>
                <a:lnTo>
                  <a:pt x="0" y="77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47" name="Freeform 620"/>
          <p:cNvSpPr>
            <a:spLocks/>
          </p:cNvSpPr>
          <p:nvPr/>
        </p:nvSpPr>
        <p:spPr bwMode="auto">
          <a:xfrm>
            <a:off x="5837182" y="3317238"/>
            <a:ext cx="342549" cy="407351"/>
          </a:xfrm>
          <a:custGeom>
            <a:avLst/>
            <a:gdLst>
              <a:gd name="T0" fmla="*/ 0 w 239"/>
              <a:gd name="T1" fmla="*/ 0 h 323"/>
              <a:gd name="T2" fmla="*/ 0 w 239"/>
              <a:gd name="T3" fmla="*/ 0 h 323"/>
              <a:gd name="T4" fmla="*/ 0 w 239"/>
              <a:gd name="T5" fmla="*/ 0 h 323"/>
              <a:gd name="T6" fmla="*/ 0 w 239"/>
              <a:gd name="T7" fmla="*/ 0 h 323"/>
              <a:gd name="T8" fmla="*/ 0 w 239"/>
              <a:gd name="T9" fmla="*/ 0 h 323"/>
              <a:gd name="T10" fmla="*/ 0 w 239"/>
              <a:gd name="T11" fmla="*/ 0 h 323"/>
              <a:gd name="T12" fmla="*/ 0 w 239"/>
              <a:gd name="T13" fmla="*/ 0 h 323"/>
              <a:gd name="T14" fmla="*/ 0 w 239"/>
              <a:gd name="T15" fmla="*/ 0 h 323"/>
              <a:gd name="T16" fmla="*/ 0 w 239"/>
              <a:gd name="T17" fmla="*/ 0 h 323"/>
              <a:gd name="T18" fmla="*/ 0 w 239"/>
              <a:gd name="T19" fmla="*/ 0 h 323"/>
              <a:gd name="T20" fmla="*/ 0 w 239"/>
              <a:gd name="T21" fmla="*/ 0 h 323"/>
              <a:gd name="T22" fmla="*/ 0 w 239"/>
              <a:gd name="T23" fmla="*/ 0 h 323"/>
              <a:gd name="T24" fmla="*/ 0 w 239"/>
              <a:gd name="T25" fmla="*/ 0 h 323"/>
              <a:gd name="T26" fmla="*/ 0 w 239"/>
              <a:gd name="T27" fmla="*/ 0 h 323"/>
              <a:gd name="T28" fmla="*/ 0 w 239"/>
              <a:gd name="T29" fmla="*/ 0 h 323"/>
              <a:gd name="T30" fmla="*/ 0 w 239"/>
              <a:gd name="T31" fmla="*/ 0 h 323"/>
              <a:gd name="T32" fmla="*/ 0 w 239"/>
              <a:gd name="T33" fmla="*/ 0 h 323"/>
              <a:gd name="T34" fmla="*/ 0 w 239"/>
              <a:gd name="T35" fmla="*/ 0 h 323"/>
              <a:gd name="T36" fmla="*/ 0 w 239"/>
              <a:gd name="T37" fmla="*/ 0 h 323"/>
              <a:gd name="T38" fmla="*/ 0 w 239"/>
              <a:gd name="T39" fmla="*/ 0 h 323"/>
              <a:gd name="T40" fmla="*/ 0 w 239"/>
              <a:gd name="T41" fmla="*/ 0 h 323"/>
              <a:gd name="T42" fmla="*/ 0 w 239"/>
              <a:gd name="T43" fmla="*/ 0 h 323"/>
              <a:gd name="T44" fmla="*/ 0 w 239"/>
              <a:gd name="T45" fmla="*/ 0 h 323"/>
              <a:gd name="T46" fmla="*/ 0 w 239"/>
              <a:gd name="T47" fmla="*/ 0 h 323"/>
              <a:gd name="T48" fmla="*/ 0 w 239"/>
              <a:gd name="T49" fmla="*/ 0 h 323"/>
              <a:gd name="T50" fmla="*/ 0 w 239"/>
              <a:gd name="T51" fmla="*/ 0 h 323"/>
              <a:gd name="T52" fmla="*/ 0 w 239"/>
              <a:gd name="T53" fmla="*/ 0 h 323"/>
              <a:gd name="T54" fmla="*/ 0 w 239"/>
              <a:gd name="T55" fmla="*/ 0 h 323"/>
              <a:gd name="T56" fmla="*/ 0 w 239"/>
              <a:gd name="T57" fmla="*/ 0 h 323"/>
              <a:gd name="T58" fmla="*/ 0 w 239"/>
              <a:gd name="T59" fmla="*/ 0 h 323"/>
              <a:gd name="T60" fmla="*/ 0 w 239"/>
              <a:gd name="T61" fmla="*/ 0 h 323"/>
              <a:gd name="T62" fmla="*/ 0 w 239"/>
              <a:gd name="T63" fmla="*/ 0 h 323"/>
              <a:gd name="T64" fmla="*/ 0 w 239"/>
              <a:gd name="T65" fmla="*/ 0 h 323"/>
              <a:gd name="T66" fmla="*/ 0 w 239"/>
              <a:gd name="T67" fmla="*/ 0 h 323"/>
              <a:gd name="T68" fmla="*/ 0 w 239"/>
              <a:gd name="T69" fmla="*/ 0 h 323"/>
              <a:gd name="T70" fmla="*/ 0 w 239"/>
              <a:gd name="T71" fmla="*/ 0 h 323"/>
              <a:gd name="T72" fmla="*/ 0 w 239"/>
              <a:gd name="T73" fmla="*/ 0 h 32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39" h="323">
                <a:moveTo>
                  <a:pt x="134" y="322"/>
                </a:moveTo>
                <a:lnTo>
                  <a:pt x="164" y="291"/>
                </a:lnTo>
                <a:lnTo>
                  <a:pt x="149" y="261"/>
                </a:lnTo>
                <a:lnTo>
                  <a:pt x="149" y="245"/>
                </a:lnTo>
                <a:lnTo>
                  <a:pt x="149" y="230"/>
                </a:lnTo>
                <a:lnTo>
                  <a:pt x="164" y="230"/>
                </a:lnTo>
                <a:lnTo>
                  <a:pt x="179" y="230"/>
                </a:lnTo>
                <a:lnTo>
                  <a:pt x="179" y="215"/>
                </a:lnTo>
                <a:lnTo>
                  <a:pt x="193" y="199"/>
                </a:lnTo>
                <a:lnTo>
                  <a:pt x="208" y="153"/>
                </a:lnTo>
                <a:lnTo>
                  <a:pt x="223" y="138"/>
                </a:lnTo>
                <a:lnTo>
                  <a:pt x="223" y="123"/>
                </a:lnTo>
                <a:lnTo>
                  <a:pt x="208" y="107"/>
                </a:lnTo>
                <a:lnTo>
                  <a:pt x="238" y="77"/>
                </a:lnTo>
                <a:lnTo>
                  <a:pt x="223" y="46"/>
                </a:lnTo>
                <a:lnTo>
                  <a:pt x="193" y="0"/>
                </a:lnTo>
                <a:lnTo>
                  <a:pt x="179" y="15"/>
                </a:lnTo>
                <a:lnTo>
                  <a:pt x="164" y="15"/>
                </a:lnTo>
                <a:lnTo>
                  <a:pt x="134" y="31"/>
                </a:lnTo>
                <a:lnTo>
                  <a:pt x="149" y="61"/>
                </a:lnTo>
                <a:lnTo>
                  <a:pt x="134" y="77"/>
                </a:lnTo>
                <a:lnTo>
                  <a:pt x="134" y="92"/>
                </a:lnTo>
                <a:lnTo>
                  <a:pt x="134" y="107"/>
                </a:lnTo>
                <a:lnTo>
                  <a:pt x="119" y="123"/>
                </a:lnTo>
                <a:lnTo>
                  <a:pt x="104" y="153"/>
                </a:lnTo>
                <a:lnTo>
                  <a:pt x="89" y="169"/>
                </a:lnTo>
                <a:lnTo>
                  <a:pt x="74" y="169"/>
                </a:lnTo>
                <a:lnTo>
                  <a:pt x="60" y="184"/>
                </a:lnTo>
                <a:lnTo>
                  <a:pt x="45" y="199"/>
                </a:lnTo>
                <a:lnTo>
                  <a:pt x="0" y="215"/>
                </a:lnTo>
                <a:lnTo>
                  <a:pt x="15" y="245"/>
                </a:lnTo>
                <a:lnTo>
                  <a:pt x="30" y="261"/>
                </a:lnTo>
                <a:lnTo>
                  <a:pt x="15" y="276"/>
                </a:lnTo>
                <a:lnTo>
                  <a:pt x="0" y="307"/>
                </a:lnTo>
                <a:lnTo>
                  <a:pt x="15" y="307"/>
                </a:lnTo>
                <a:lnTo>
                  <a:pt x="89" y="291"/>
                </a:lnTo>
                <a:lnTo>
                  <a:pt x="134" y="322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48" name="Line 621"/>
          <p:cNvSpPr>
            <a:spLocks noChangeShapeType="1"/>
          </p:cNvSpPr>
          <p:nvPr/>
        </p:nvSpPr>
        <p:spPr bwMode="auto">
          <a:xfrm>
            <a:off x="6115918" y="3453017"/>
            <a:ext cx="201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49" name="Freeform 622"/>
          <p:cNvSpPr>
            <a:spLocks/>
          </p:cNvSpPr>
          <p:nvPr/>
        </p:nvSpPr>
        <p:spPr bwMode="auto">
          <a:xfrm>
            <a:off x="6505483" y="3625238"/>
            <a:ext cx="147766" cy="139095"/>
          </a:xfrm>
          <a:custGeom>
            <a:avLst/>
            <a:gdLst>
              <a:gd name="T0" fmla="*/ 0 w 106"/>
              <a:gd name="T1" fmla="*/ 0 h 109"/>
              <a:gd name="T2" fmla="*/ 0 w 106"/>
              <a:gd name="T3" fmla="*/ 0 h 109"/>
              <a:gd name="T4" fmla="*/ 0 w 106"/>
              <a:gd name="T5" fmla="*/ 0 h 109"/>
              <a:gd name="T6" fmla="*/ 0 w 106"/>
              <a:gd name="T7" fmla="*/ 0 h 109"/>
              <a:gd name="T8" fmla="*/ 0 w 106"/>
              <a:gd name="T9" fmla="*/ 0 h 109"/>
              <a:gd name="T10" fmla="*/ 0 w 106"/>
              <a:gd name="T11" fmla="*/ 0 h 109"/>
              <a:gd name="T12" fmla="*/ 0 w 106"/>
              <a:gd name="T13" fmla="*/ 0 h 109"/>
              <a:gd name="T14" fmla="*/ 0 w 106"/>
              <a:gd name="T15" fmla="*/ 0 h 109"/>
              <a:gd name="T16" fmla="*/ 0 w 106"/>
              <a:gd name="T17" fmla="*/ 0 h 109"/>
              <a:gd name="T18" fmla="*/ 0 w 106"/>
              <a:gd name="T19" fmla="*/ 0 h 109"/>
              <a:gd name="T20" fmla="*/ 0 w 106"/>
              <a:gd name="T21" fmla="*/ 0 h 109"/>
              <a:gd name="T22" fmla="*/ 0 w 106"/>
              <a:gd name="T23" fmla="*/ 0 h 109"/>
              <a:gd name="T24" fmla="*/ 0 w 106"/>
              <a:gd name="T25" fmla="*/ 0 h 109"/>
              <a:gd name="T26" fmla="*/ 0 w 106"/>
              <a:gd name="T27" fmla="*/ 0 h 109"/>
              <a:gd name="T28" fmla="*/ 0 w 106"/>
              <a:gd name="T29" fmla="*/ 0 h 109"/>
              <a:gd name="T30" fmla="*/ 0 w 106"/>
              <a:gd name="T31" fmla="*/ 0 h 109"/>
              <a:gd name="T32" fmla="*/ 0 w 106"/>
              <a:gd name="T33" fmla="*/ 0 h 10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6" h="109">
                <a:moveTo>
                  <a:pt x="0" y="0"/>
                </a:moveTo>
                <a:lnTo>
                  <a:pt x="15" y="15"/>
                </a:lnTo>
                <a:lnTo>
                  <a:pt x="15" y="46"/>
                </a:lnTo>
                <a:lnTo>
                  <a:pt x="45" y="93"/>
                </a:lnTo>
                <a:lnTo>
                  <a:pt x="60" y="93"/>
                </a:lnTo>
                <a:lnTo>
                  <a:pt x="60" y="77"/>
                </a:lnTo>
                <a:lnTo>
                  <a:pt x="90" y="93"/>
                </a:lnTo>
                <a:lnTo>
                  <a:pt x="90" y="108"/>
                </a:lnTo>
                <a:lnTo>
                  <a:pt x="105" y="108"/>
                </a:lnTo>
                <a:lnTo>
                  <a:pt x="90" y="93"/>
                </a:lnTo>
                <a:lnTo>
                  <a:pt x="90" y="62"/>
                </a:lnTo>
                <a:lnTo>
                  <a:pt x="75" y="46"/>
                </a:lnTo>
                <a:lnTo>
                  <a:pt x="90" y="46"/>
                </a:lnTo>
                <a:lnTo>
                  <a:pt x="90" y="15"/>
                </a:lnTo>
                <a:lnTo>
                  <a:pt x="45" y="15"/>
                </a:lnTo>
                <a:lnTo>
                  <a:pt x="45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50" name="Freeform 623"/>
          <p:cNvSpPr>
            <a:spLocks/>
          </p:cNvSpPr>
          <p:nvPr/>
        </p:nvSpPr>
        <p:spPr bwMode="auto">
          <a:xfrm>
            <a:off x="6310705" y="3529189"/>
            <a:ext cx="194783" cy="99354"/>
          </a:xfrm>
          <a:custGeom>
            <a:avLst/>
            <a:gdLst>
              <a:gd name="T0" fmla="*/ 0 w 135"/>
              <a:gd name="T1" fmla="*/ 0 h 77"/>
              <a:gd name="T2" fmla="*/ 0 w 135"/>
              <a:gd name="T3" fmla="*/ 0 h 77"/>
              <a:gd name="T4" fmla="*/ 0 w 135"/>
              <a:gd name="T5" fmla="*/ 0 h 77"/>
              <a:gd name="T6" fmla="*/ 0 w 135"/>
              <a:gd name="T7" fmla="*/ 0 h 77"/>
              <a:gd name="T8" fmla="*/ 0 w 135"/>
              <a:gd name="T9" fmla="*/ 0 h 77"/>
              <a:gd name="T10" fmla="*/ 0 w 135"/>
              <a:gd name="T11" fmla="*/ 0 h 77"/>
              <a:gd name="T12" fmla="*/ 0 w 135"/>
              <a:gd name="T13" fmla="*/ 0 h 77"/>
              <a:gd name="T14" fmla="*/ 0 w 135"/>
              <a:gd name="T15" fmla="*/ 0 h 77"/>
              <a:gd name="T16" fmla="*/ 0 w 135"/>
              <a:gd name="T17" fmla="*/ 0 h 77"/>
              <a:gd name="T18" fmla="*/ 0 w 135"/>
              <a:gd name="T19" fmla="*/ 0 h 7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35" h="77">
                <a:moveTo>
                  <a:pt x="30" y="0"/>
                </a:moveTo>
                <a:lnTo>
                  <a:pt x="0" y="0"/>
                </a:lnTo>
                <a:lnTo>
                  <a:pt x="0" y="30"/>
                </a:lnTo>
                <a:lnTo>
                  <a:pt x="45" y="61"/>
                </a:lnTo>
                <a:lnTo>
                  <a:pt x="89" y="76"/>
                </a:lnTo>
                <a:lnTo>
                  <a:pt x="134" y="61"/>
                </a:lnTo>
                <a:lnTo>
                  <a:pt x="134" y="46"/>
                </a:lnTo>
                <a:lnTo>
                  <a:pt x="89" y="30"/>
                </a:lnTo>
                <a:lnTo>
                  <a:pt x="45" y="15"/>
                </a:lnTo>
                <a:lnTo>
                  <a:pt x="3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51" name="Line 624"/>
          <p:cNvSpPr>
            <a:spLocks noChangeShapeType="1"/>
          </p:cNvSpPr>
          <p:nvPr/>
        </p:nvSpPr>
        <p:spPr bwMode="auto">
          <a:xfrm>
            <a:off x="6115918" y="3413286"/>
            <a:ext cx="0" cy="23183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52" name="Freeform 625"/>
          <p:cNvSpPr>
            <a:spLocks/>
          </p:cNvSpPr>
          <p:nvPr/>
        </p:nvSpPr>
        <p:spPr bwMode="auto">
          <a:xfrm>
            <a:off x="4765877" y="1836872"/>
            <a:ext cx="3358323" cy="1539985"/>
          </a:xfrm>
          <a:custGeom>
            <a:avLst/>
            <a:gdLst>
              <a:gd name="T0" fmla="*/ 0 w 2327"/>
              <a:gd name="T1" fmla="*/ 0 h 1231"/>
              <a:gd name="T2" fmla="*/ 0 w 2327"/>
              <a:gd name="T3" fmla="*/ 0 h 1231"/>
              <a:gd name="T4" fmla="*/ 0 w 2327"/>
              <a:gd name="T5" fmla="*/ 0 h 1231"/>
              <a:gd name="T6" fmla="*/ 0 w 2327"/>
              <a:gd name="T7" fmla="*/ 0 h 1231"/>
              <a:gd name="T8" fmla="*/ 0 w 2327"/>
              <a:gd name="T9" fmla="*/ 0 h 1231"/>
              <a:gd name="T10" fmla="*/ 0 w 2327"/>
              <a:gd name="T11" fmla="*/ 0 h 1231"/>
              <a:gd name="T12" fmla="*/ 0 w 2327"/>
              <a:gd name="T13" fmla="*/ 0 h 1231"/>
              <a:gd name="T14" fmla="*/ 0 w 2327"/>
              <a:gd name="T15" fmla="*/ 0 h 1231"/>
              <a:gd name="T16" fmla="*/ 0 w 2327"/>
              <a:gd name="T17" fmla="*/ 0 h 1231"/>
              <a:gd name="T18" fmla="*/ 0 w 2327"/>
              <a:gd name="T19" fmla="*/ 0 h 1231"/>
              <a:gd name="T20" fmla="*/ 0 w 2327"/>
              <a:gd name="T21" fmla="*/ 0 h 1231"/>
              <a:gd name="T22" fmla="*/ 0 w 2327"/>
              <a:gd name="T23" fmla="*/ 0 h 1231"/>
              <a:gd name="T24" fmla="*/ 0 w 2327"/>
              <a:gd name="T25" fmla="*/ 0 h 1231"/>
              <a:gd name="T26" fmla="*/ 0 w 2327"/>
              <a:gd name="T27" fmla="*/ 0 h 1231"/>
              <a:gd name="T28" fmla="*/ 0 w 2327"/>
              <a:gd name="T29" fmla="*/ 0 h 1231"/>
              <a:gd name="T30" fmla="*/ 0 w 2327"/>
              <a:gd name="T31" fmla="*/ 0 h 1231"/>
              <a:gd name="T32" fmla="*/ 0 w 2327"/>
              <a:gd name="T33" fmla="*/ 0 h 1231"/>
              <a:gd name="T34" fmla="*/ 0 w 2327"/>
              <a:gd name="T35" fmla="*/ 0 h 1231"/>
              <a:gd name="T36" fmla="*/ 0 w 2327"/>
              <a:gd name="T37" fmla="*/ 0 h 1231"/>
              <a:gd name="T38" fmla="*/ 0 w 2327"/>
              <a:gd name="T39" fmla="*/ 0 h 1231"/>
              <a:gd name="T40" fmla="*/ 0 w 2327"/>
              <a:gd name="T41" fmla="*/ 0 h 1231"/>
              <a:gd name="T42" fmla="*/ 0 w 2327"/>
              <a:gd name="T43" fmla="*/ 0 h 1231"/>
              <a:gd name="T44" fmla="*/ 0 w 2327"/>
              <a:gd name="T45" fmla="*/ 0 h 1231"/>
              <a:gd name="T46" fmla="*/ 0 w 2327"/>
              <a:gd name="T47" fmla="*/ 0 h 1231"/>
              <a:gd name="T48" fmla="*/ 0 w 2327"/>
              <a:gd name="T49" fmla="*/ 0 h 1231"/>
              <a:gd name="T50" fmla="*/ 0 w 2327"/>
              <a:gd name="T51" fmla="*/ 0 h 1231"/>
              <a:gd name="T52" fmla="*/ 0 w 2327"/>
              <a:gd name="T53" fmla="*/ 0 h 1231"/>
              <a:gd name="T54" fmla="*/ 0 w 2327"/>
              <a:gd name="T55" fmla="*/ 0 h 1231"/>
              <a:gd name="T56" fmla="*/ 0 w 2327"/>
              <a:gd name="T57" fmla="*/ 0 h 1231"/>
              <a:gd name="T58" fmla="*/ 0 w 2327"/>
              <a:gd name="T59" fmla="*/ 0 h 1231"/>
              <a:gd name="T60" fmla="*/ 0 w 2327"/>
              <a:gd name="T61" fmla="*/ 0 h 1231"/>
              <a:gd name="T62" fmla="*/ 0 w 2327"/>
              <a:gd name="T63" fmla="*/ 0 h 1231"/>
              <a:gd name="T64" fmla="*/ 0 w 2327"/>
              <a:gd name="T65" fmla="*/ 0 h 1231"/>
              <a:gd name="T66" fmla="*/ 0 w 2327"/>
              <a:gd name="T67" fmla="*/ 0 h 1231"/>
              <a:gd name="T68" fmla="*/ 0 w 2327"/>
              <a:gd name="T69" fmla="*/ 0 h 1231"/>
              <a:gd name="T70" fmla="*/ 0 w 2327"/>
              <a:gd name="T71" fmla="*/ 0 h 1231"/>
              <a:gd name="T72" fmla="*/ 0 w 2327"/>
              <a:gd name="T73" fmla="*/ 0 h 1231"/>
              <a:gd name="T74" fmla="*/ 0 w 2327"/>
              <a:gd name="T75" fmla="*/ 0 h 1231"/>
              <a:gd name="T76" fmla="*/ 0 w 2327"/>
              <a:gd name="T77" fmla="*/ 0 h 1231"/>
              <a:gd name="T78" fmla="*/ 0 w 2327"/>
              <a:gd name="T79" fmla="*/ 0 h 1231"/>
              <a:gd name="T80" fmla="*/ 0 w 2327"/>
              <a:gd name="T81" fmla="*/ 0 h 1231"/>
              <a:gd name="T82" fmla="*/ 0 w 2327"/>
              <a:gd name="T83" fmla="*/ 0 h 1231"/>
              <a:gd name="T84" fmla="*/ 0 w 2327"/>
              <a:gd name="T85" fmla="*/ 0 h 1231"/>
              <a:gd name="T86" fmla="*/ 0 w 2327"/>
              <a:gd name="T87" fmla="*/ 0 h 1231"/>
              <a:gd name="T88" fmla="*/ 0 w 2327"/>
              <a:gd name="T89" fmla="*/ 0 h 1231"/>
              <a:gd name="T90" fmla="*/ 0 w 2327"/>
              <a:gd name="T91" fmla="*/ 0 h 1231"/>
              <a:gd name="T92" fmla="*/ 0 w 2327"/>
              <a:gd name="T93" fmla="*/ 0 h 1231"/>
              <a:gd name="T94" fmla="*/ 0 w 2327"/>
              <a:gd name="T95" fmla="*/ 0 h 1231"/>
              <a:gd name="T96" fmla="*/ 0 w 2327"/>
              <a:gd name="T97" fmla="*/ 0 h 1231"/>
              <a:gd name="T98" fmla="*/ 0 w 2327"/>
              <a:gd name="T99" fmla="*/ 0 h 1231"/>
              <a:gd name="T100" fmla="*/ 0 w 2327"/>
              <a:gd name="T101" fmla="*/ 0 h 1231"/>
              <a:gd name="T102" fmla="*/ 0 w 2327"/>
              <a:gd name="T103" fmla="*/ 0 h 1231"/>
              <a:gd name="T104" fmla="*/ 0 w 2327"/>
              <a:gd name="T105" fmla="*/ 0 h 1231"/>
              <a:gd name="T106" fmla="*/ 0 w 2327"/>
              <a:gd name="T107" fmla="*/ 0 h 1231"/>
              <a:gd name="T108" fmla="*/ 0 w 2327"/>
              <a:gd name="T109" fmla="*/ 0 h 1231"/>
              <a:gd name="T110" fmla="*/ 0 w 2327"/>
              <a:gd name="T111" fmla="*/ 0 h 123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327" h="1231">
                <a:moveTo>
                  <a:pt x="1082" y="881"/>
                </a:moveTo>
                <a:lnTo>
                  <a:pt x="948" y="941"/>
                </a:lnTo>
                <a:lnTo>
                  <a:pt x="904" y="941"/>
                </a:lnTo>
                <a:lnTo>
                  <a:pt x="889" y="972"/>
                </a:lnTo>
                <a:lnTo>
                  <a:pt x="859" y="972"/>
                </a:lnTo>
                <a:lnTo>
                  <a:pt x="859" y="957"/>
                </a:lnTo>
                <a:lnTo>
                  <a:pt x="667" y="1017"/>
                </a:lnTo>
                <a:lnTo>
                  <a:pt x="667" y="1002"/>
                </a:lnTo>
                <a:lnTo>
                  <a:pt x="652" y="987"/>
                </a:lnTo>
                <a:lnTo>
                  <a:pt x="637" y="1002"/>
                </a:lnTo>
                <a:lnTo>
                  <a:pt x="637" y="1017"/>
                </a:lnTo>
                <a:lnTo>
                  <a:pt x="652" y="1048"/>
                </a:lnTo>
                <a:lnTo>
                  <a:pt x="667" y="1048"/>
                </a:lnTo>
                <a:lnTo>
                  <a:pt x="667" y="1033"/>
                </a:lnTo>
                <a:lnTo>
                  <a:pt x="667" y="1017"/>
                </a:lnTo>
                <a:lnTo>
                  <a:pt x="859" y="957"/>
                </a:lnTo>
                <a:lnTo>
                  <a:pt x="859" y="926"/>
                </a:lnTo>
                <a:lnTo>
                  <a:pt x="948" y="926"/>
                </a:lnTo>
                <a:lnTo>
                  <a:pt x="948" y="941"/>
                </a:lnTo>
                <a:lnTo>
                  <a:pt x="1082" y="881"/>
                </a:lnTo>
                <a:lnTo>
                  <a:pt x="1067" y="941"/>
                </a:lnTo>
                <a:lnTo>
                  <a:pt x="1007" y="941"/>
                </a:lnTo>
                <a:lnTo>
                  <a:pt x="1022" y="972"/>
                </a:lnTo>
                <a:lnTo>
                  <a:pt x="993" y="987"/>
                </a:lnTo>
                <a:lnTo>
                  <a:pt x="1007" y="1017"/>
                </a:lnTo>
                <a:lnTo>
                  <a:pt x="993" y="1078"/>
                </a:lnTo>
                <a:lnTo>
                  <a:pt x="948" y="1109"/>
                </a:lnTo>
                <a:lnTo>
                  <a:pt x="933" y="1093"/>
                </a:lnTo>
                <a:lnTo>
                  <a:pt x="904" y="1124"/>
                </a:lnTo>
                <a:lnTo>
                  <a:pt x="919" y="1139"/>
                </a:lnTo>
                <a:lnTo>
                  <a:pt x="933" y="1169"/>
                </a:lnTo>
                <a:lnTo>
                  <a:pt x="904" y="1169"/>
                </a:lnTo>
                <a:lnTo>
                  <a:pt x="889" y="1184"/>
                </a:lnTo>
                <a:lnTo>
                  <a:pt x="874" y="1169"/>
                </a:lnTo>
                <a:lnTo>
                  <a:pt x="859" y="1154"/>
                </a:lnTo>
                <a:lnTo>
                  <a:pt x="844" y="1169"/>
                </a:lnTo>
                <a:lnTo>
                  <a:pt x="815" y="1184"/>
                </a:lnTo>
                <a:lnTo>
                  <a:pt x="800" y="1184"/>
                </a:lnTo>
                <a:lnTo>
                  <a:pt x="770" y="1184"/>
                </a:lnTo>
                <a:lnTo>
                  <a:pt x="756" y="1215"/>
                </a:lnTo>
                <a:lnTo>
                  <a:pt x="741" y="1230"/>
                </a:lnTo>
                <a:lnTo>
                  <a:pt x="711" y="1230"/>
                </a:lnTo>
                <a:lnTo>
                  <a:pt x="711" y="1215"/>
                </a:lnTo>
                <a:lnTo>
                  <a:pt x="622" y="1184"/>
                </a:lnTo>
                <a:lnTo>
                  <a:pt x="607" y="1184"/>
                </a:lnTo>
                <a:lnTo>
                  <a:pt x="593" y="1200"/>
                </a:lnTo>
                <a:lnTo>
                  <a:pt x="563" y="1139"/>
                </a:lnTo>
                <a:lnTo>
                  <a:pt x="578" y="1139"/>
                </a:lnTo>
                <a:lnTo>
                  <a:pt x="563" y="1109"/>
                </a:lnTo>
                <a:lnTo>
                  <a:pt x="548" y="1124"/>
                </a:lnTo>
                <a:lnTo>
                  <a:pt x="548" y="1093"/>
                </a:lnTo>
                <a:lnTo>
                  <a:pt x="519" y="1063"/>
                </a:lnTo>
                <a:lnTo>
                  <a:pt x="504" y="1048"/>
                </a:lnTo>
                <a:lnTo>
                  <a:pt x="519" y="1048"/>
                </a:lnTo>
                <a:lnTo>
                  <a:pt x="519" y="1017"/>
                </a:lnTo>
                <a:lnTo>
                  <a:pt x="533" y="1017"/>
                </a:lnTo>
                <a:lnTo>
                  <a:pt x="533" y="987"/>
                </a:lnTo>
                <a:lnTo>
                  <a:pt x="504" y="987"/>
                </a:lnTo>
                <a:lnTo>
                  <a:pt x="489" y="987"/>
                </a:lnTo>
                <a:lnTo>
                  <a:pt x="444" y="1017"/>
                </a:lnTo>
                <a:lnTo>
                  <a:pt x="444" y="1048"/>
                </a:lnTo>
                <a:lnTo>
                  <a:pt x="489" y="1109"/>
                </a:lnTo>
                <a:lnTo>
                  <a:pt x="504" y="1139"/>
                </a:lnTo>
                <a:lnTo>
                  <a:pt x="504" y="1200"/>
                </a:lnTo>
                <a:lnTo>
                  <a:pt x="489" y="1169"/>
                </a:lnTo>
                <a:lnTo>
                  <a:pt x="444" y="1184"/>
                </a:lnTo>
                <a:lnTo>
                  <a:pt x="430" y="1169"/>
                </a:lnTo>
                <a:lnTo>
                  <a:pt x="430" y="1154"/>
                </a:lnTo>
                <a:lnTo>
                  <a:pt x="415" y="1154"/>
                </a:lnTo>
                <a:lnTo>
                  <a:pt x="415" y="1139"/>
                </a:lnTo>
                <a:lnTo>
                  <a:pt x="400" y="1124"/>
                </a:lnTo>
                <a:lnTo>
                  <a:pt x="370" y="1124"/>
                </a:lnTo>
                <a:lnTo>
                  <a:pt x="356" y="1093"/>
                </a:lnTo>
                <a:lnTo>
                  <a:pt x="326" y="1093"/>
                </a:lnTo>
                <a:lnTo>
                  <a:pt x="281" y="1048"/>
                </a:lnTo>
                <a:lnTo>
                  <a:pt x="296" y="1017"/>
                </a:lnTo>
                <a:lnTo>
                  <a:pt x="267" y="1017"/>
                </a:lnTo>
                <a:lnTo>
                  <a:pt x="237" y="1033"/>
                </a:lnTo>
                <a:lnTo>
                  <a:pt x="267" y="1048"/>
                </a:lnTo>
                <a:lnTo>
                  <a:pt x="222" y="1063"/>
                </a:lnTo>
                <a:lnTo>
                  <a:pt x="207" y="1033"/>
                </a:lnTo>
                <a:lnTo>
                  <a:pt x="163" y="1033"/>
                </a:lnTo>
                <a:lnTo>
                  <a:pt x="163" y="1048"/>
                </a:lnTo>
                <a:lnTo>
                  <a:pt x="133" y="1048"/>
                </a:lnTo>
                <a:lnTo>
                  <a:pt x="133" y="1017"/>
                </a:lnTo>
                <a:lnTo>
                  <a:pt x="104" y="987"/>
                </a:lnTo>
                <a:lnTo>
                  <a:pt x="89" y="1002"/>
                </a:lnTo>
                <a:lnTo>
                  <a:pt x="44" y="1002"/>
                </a:lnTo>
                <a:lnTo>
                  <a:pt x="30" y="987"/>
                </a:lnTo>
                <a:lnTo>
                  <a:pt x="44" y="987"/>
                </a:lnTo>
                <a:lnTo>
                  <a:pt x="59" y="926"/>
                </a:lnTo>
                <a:lnTo>
                  <a:pt x="44" y="896"/>
                </a:lnTo>
                <a:lnTo>
                  <a:pt x="44" y="866"/>
                </a:lnTo>
                <a:lnTo>
                  <a:pt x="0" y="790"/>
                </a:lnTo>
                <a:lnTo>
                  <a:pt x="15" y="759"/>
                </a:lnTo>
                <a:lnTo>
                  <a:pt x="30" y="774"/>
                </a:lnTo>
                <a:lnTo>
                  <a:pt x="44" y="759"/>
                </a:lnTo>
                <a:lnTo>
                  <a:pt x="30" y="729"/>
                </a:lnTo>
                <a:lnTo>
                  <a:pt x="59" y="714"/>
                </a:lnTo>
                <a:lnTo>
                  <a:pt x="89" y="729"/>
                </a:lnTo>
                <a:lnTo>
                  <a:pt x="119" y="699"/>
                </a:lnTo>
                <a:lnTo>
                  <a:pt x="104" y="683"/>
                </a:lnTo>
                <a:lnTo>
                  <a:pt x="133" y="623"/>
                </a:lnTo>
                <a:lnTo>
                  <a:pt x="119" y="592"/>
                </a:lnTo>
                <a:lnTo>
                  <a:pt x="104" y="547"/>
                </a:lnTo>
                <a:lnTo>
                  <a:pt x="119" y="531"/>
                </a:lnTo>
                <a:lnTo>
                  <a:pt x="104" y="486"/>
                </a:lnTo>
                <a:lnTo>
                  <a:pt x="89" y="471"/>
                </a:lnTo>
                <a:lnTo>
                  <a:pt x="89" y="440"/>
                </a:lnTo>
                <a:lnTo>
                  <a:pt x="89" y="425"/>
                </a:lnTo>
                <a:lnTo>
                  <a:pt x="163" y="440"/>
                </a:lnTo>
                <a:lnTo>
                  <a:pt x="252" y="456"/>
                </a:lnTo>
                <a:lnTo>
                  <a:pt x="252" y="486"/>
                </a:lnTo>
                <a:lnTo>
                  <a:pt x="237" y="516"/>
                </a:lnTo>
                <a:lnTo>
                  <a:pt x="193" y="516"/>
                </a:lnTo>
                <a:lnTo>
                  <a:pt x="133" y="486"/>
                </a:lnTo>
                <a:lnTo>
                  <a:pt x="148" y="516"/>
                </a:lnTo>
                <a:lnTo>
                  <a:pt x="163" y="531"/>
                </a:lnTo>
                <a:lnTo>
                  <a:pt x="178" y="577"/>
                </a:lnTo>
                <a:lnTo>
                  <a:pt x="207" y="577"/>
                </a:lnTo>
                <a:lnTo>
                  <a:pt x="207" y="547"/>
                </a:lnTo>
                <a:lnTo>
                  <a:pt x="237" y="562"/>
                </a:lnTo>
                <a:lnTo>
                  <a:pt x="237" y="531"/>
                </a:lnTo>
                <a:lnTo>
                  <a:pt x="267" y="501"/>
                </a:lnTo>
                <a:lnTo>
                  <a:pt x="296" y="501"/>
                </a:lnTo>
                <a:lnTo>
                  <a:pt x="281" y="471"/>
                </a:lnTo>
                <a:lnTo>
                  <a:pt x="281" y="440"/>
                </a:lnTo>
                <a:lnTo>
                  <a:pt x="311" y="440"/>
                </a:lnTo>
                <a:lnTo>
                  <a:pt x="311" y="456"/>
                </a:lnTo>
                <a:lnTo>
                  <a:pt x="326" y="471"/>
                </a:lnTo>
                <a:lnTo>
                  <a:pt x="356" y="471"/>
                </a:lnTo>
                <a:lnTo>
                  <a:pt x="341" y="440"/>
                </a:lnTo>
                <a:lnTo>
                  <a:pt x="415" y="410"/>
                </a:lnTo>
                <a:lnTo>
                  <a:pt x="400" y="456"/>
                </a:lnTo>
                <a:lnTo>
                  <a:pt x="400" y="471"/>
                </a:lnTo>
                <a:lnTo>
                  <a:pt x="430" y="425"/>
                </a:lnTo>
                <a:lnTo>
                  <a:pt x="489" y="410"/>
                </a:lnTo>
                <a:lnTo>
                  <a:pt x="504" y="410"/>
                </a:lnTo>
                <a:lnTo>
                  <a:pt x="489" y="380"/>
                </a:lnTo>
                <a:lnTo>
                  <a:pt x="593" y="380"/>
                </a:lnTo>
                <a:lnTo>
                  <a:pt x="593" y="395"/>
                </a:lnTo>
                <a:lnTo>
                  <a:pt x="563" y="319"/>
                </a:lnTo>
                <a:lnTo>
                  <a:pt x="578" y="304"/>
                </a:lnTo>
                <a:lnTo>
                  <a:pt x="578" y="258"/>
                </a:lnTo>
                <a:lnTo>
                  <a:pt x="607" y="258"/>
                </a:lnTo>
                <a:lnTo>
                  <a:pt x="622" y="304"/>
                </a:lnTo>
                <a:lnTo>
                  <a:pt x="667" y="380"/>
                </a:lnTo>
                <a:lnTo>
                  <a:pt x="682" y="410"/>
                </a:lnTo>
                <a:lnTo>
                  <a:pt x="667" y="440"/>
                </a:lnTo>
                <a:lnTo>
                  <a:pt x="637" y="456"/>
                </a:lnTo>
                <a:lnTo>
                  <a:pt x="682" y="471"/>
                </a:lnTo>
                <a:lnTo>
                  <a:pt x="696" y="410"/>
                </a:lnTo>
                <a:lnTo>
                  <a:pt x="696" y="380"/>
                </a:lnTo>
                <a:lnTo>
                  <a:pt x="711" y="380"/>
                </a:lnTo>
                <a:lnTo>
                  <a:pt x="756" y="410"/>
                </a:lnTo>
                <a:lnTo>
                  <a:pt x="711" y="364"/>
                </a:lnTo>
                <a:lnTo>
                  <a:pt x="682" y="364"/>
                </a:lnTo>
                <a:lnTo>
                  <a:pt x="667" y="319"/>
                </a:lnTo>
                <a:lnTo>
                  <a:pt x="637" y="304"/>
                </a:lnTo>
                <a:lnTo>
                  <a:pt x="652" y="258"/>
                </a:lnTo>
                <a:lnTo>
                  <a:pt x="682" y="289"/>
                </a:lnTo>
                <a:lnTo>
                  <a:pt x="682" y="258"/>
                </a:lnTo>
                <a:lnTo>
                  <a:pt x="741" y="273"/>
                </a:lnTo>
                <a:lnTo>
                  <a:pt x="741" y="243"/>
                </a:lnTo>
                <a:lnTo>
                  <a:pt x="711" y="243"/>
                </a:lnTo>
                <a:lnTo>
                  <a:pt x="696" y="213"/>
                </a:lnTo>
                <a:lnTo>
                  <a:pt x="741" y="182"/>
                </a:lnTo>
                <a:lnTo>
                  <a:pt x="726" y="167"/>
                </a:lnTo>
                <a:lnTo>
                  <a:pt x="800" y="91"/>
                </a:lnTo>
                <a:lnTo>
                  <a:pt x="919" y="61"/>
                </a:lnTo>
                <a:lnTo>
                  <a:pt x="919" y="30"/>
                </a:lnTo>
                <a:lnTo>
                  <a:pt x="933" y="0"/>
                </a:lnTo>
                <a:lnTo>
                  <a:pt x="978" y="0"/>
                </a:lnTo>
                <a:lnTo>
                  <a:pt x="993" y="30"/>
                </a:lnTo>
                <a:lnTo>
                  <a:pt x="1022" y="0"/>
                </a:lnTo>
                <a:lnTo>
                  <a:pt x="1052" y="0"/>
                </a:lnTo>
                <a:lnTo>
                  <a:pt x="1067" y="0"/>
                </a:lnTo>
                <a:lnTo>
                  <a:pt x="1096" y="30"/>
                </a:lnTo>
                <a:lnTo>
                  <a:pt x="1082" y="61"/>
                </a:lnTo>
                <a:lnTo>
                  <a:pt x="1067" y="91"/>
                </a:lnTo>
                <a:lnTo>
                  <a:pt x="1096" y="106"/>
                </a:lnTo>
                <a:lnTo>
                  <a:pt x="1082" y="137"/>
                </a:lnTo>
                <a:lnTo>
                  <a:pt x="1156" y="61"/>
                </a:lnTo>
                <a:lnTo>
                  <a:pt x="1185" y="91"/>
                </a:lnTo>
                <a:lnTo>
                  <a:pt x="1200" y="46"/>
                </a:lnTo>
                <a:lnTo>
                  <a:pt x="1333" y="61"/>
                </a:lnTo>
                <a:lnTo>
                  <a:pt x="1452" y="106"/>
                </a:lnTo>
                <a:lnTo>
                  <a:pt x="1467" y="76"/>
                </a:lnTo>
                <a:lnTo>
                  <a:pt x="1526" y="46"/>
                </a:lnTo>
                <a:lnTo>
                  <a:pt x="1600" y="46"/>
                </a:lnTo>
                <a:lnTo>
                  <a:pt x="1644" y="61"/>
                </a:lnTo>
                <a:lnTo>
                  <a:pt x="1733" y="30"/>
                </a:lnTo>
                <a:lnTo>
                  <a:pt x="1837" y="46"/>
                </a:lnTo>
                <a:lnTo>
                  <a:pt x="1941" y="106"/>
                </a:lnTo>
                <a:lnTo>
                  <a:pt x="2015" y="61"/>
                </a:lnTo>
                <a:lnTo>
                  <a:pt x="2030" y="91"/>
                </a:lnTo>
                <a:lnTo>
                  <a:pt x="2059" y="76"/>
                </a:lnTo>
                <a:lnTo>
                  <a:pt x="2059" y="46"/>
                </a:lnTo>
                <a:lnTo>
                  <a:pt x="2133" y="30"/>
                </a:lnTo>
                <a:lnTo>
                  <a:pt x="2193" y="61"/>
                </a:lnTo>
                <a:lnTo>
                  <a:pt x="2296" y="46"/>
                </a:lnTo>
                <a:lnTo>
                  <a:pt x="2326" y="106"/>
                </a:lnTo>
                <a:lnTo>
                  <a:pt x="2296" y="106"/>
                </a:lnTo>
                <a:lnTo>
                  <a:pt x="2237" y="91"/>
                </a:lnTo>
                <a:lnTo>
                  <a:pt x="2237" y="121"/>
                </a:lnTo>
                <a:lnTo>
                  <a:pt x="2252" y="137"/>
                </a:lnTo>
                <a:lnTo>
                  <a:pt x="2296" y="137"/>
                </a:lnTo>
                <a:lnTo>
                  <a:pt x="2311" y="137"/>
                </a:lnTo>
                <a:lnTo>
                  <a:pt x="2311" y="182"/>
                </a:lnTo>
                <a:lnTo>
                  <a:pt x="2267" y="228"/>
                </a:lnTo>
                <a:lnTo>
                  <a:pt x="2237" y="273"/>
                </a:lnTo>
                <a:lnTo>
                  <a:pt x="2193" y="258"/>
                </a:lnTo>
                <a:lnTo>
                  <a:pt x="2148" y="258"/>
                </a:lnTo>
                <a:lnTo>
                  <a:pt x="2133" y="304"/>
                </a:lnTo>
                <a:lnTo>
                  <a:pt x="2119" y="273"/>
                </a:lnTo>
                <a:lnTo>
                  <a:pt x="2089" y="304"/>
                </a:lnTo>
                <a:lnTo>
                  <a:pt x="2104" y="364"/>
                </a:lnTo>
                <a:lnTo>
                  <a:pt x="2133" y="364"/>
                </a:lnTo>
                <a:lnTo>
                  <a:pt x="2133" y="395"/>
                </a:lnTo>
                <a:lnTo>
                  <a:pt x="2148" y="410"/>
                </a:lnTo>
                <a:lnTo>
                  <a:pt x="2148" y="456"/>
                </a:lnTo>
                <a:lnTo>
                  <a:pt x="2163" y="471"/>
                </a:lnTo>
                <a:lnTo>
                  <a:pt x="2148" y="486"/>
                </a:lnTo>
                <a:lnTo>
                  <a:pt x="2163" y="531"/>
                </a:lnTo>
                <a:lnTo>
                  <a:pt x="2148" y="531"/>
                </a:lnTo>
                <a:lnTo>
                  <a:pt x="2133" y="607"/>
                </a:lnTo>
                <a:lnTo>
                  <a:pt x="2045" y="456"/>
                </a:lnTo>
                <a:lnTo>
                  <a:pt x="2030" y="395"/>
                </a:lnTo>
                <a:lnTo>
                  <a:pt x="2045" y="395"/>
                </a:lnTo>
                <a:lnTo>
                  <a:pt x="2074" y="289"/>
                </a:lnTo>
                <a:lnTo>
                  <a:pt x="2045" y="213"/>
                </a:lnTo>
                <a:lnTo>
                  <a:pt x="2015" y="228"/>
                </a:lnTo>
                <a:lnTo>
                  <a:pt x="2030" y="243"/>
                </a:lnTo>
                <a:lnTo>
                  <a:pt x="2030" y="289"/>
                </a:lnTo>
                <a:lnTo>
                  <a:pt x="2000" y="289"/>
                </a:lnTo>
                <a:lnTo>
                  <a:pt x="2000" y="243"/>
                </a:lnTo>
                <a:lnTo>
                  <a:pt x="1956" y="304"/>
                </a:lnTo>
                <a:lnTo>
                  <a:pt x="1956" y="380"/>
                </a:lnTo>
                <a:lnTo>
                  <a:pt x="1926" y="395"/>
                </a:lnTo>
                <a:lnTo>
                  <a:pt x="1882" y="380"/>
                </a:lnTo>
                <a:lnTo>
                  <a:pt x="1882" y="395"/>
                </a:lnTo>
                <a:lnTo>
                  <a:pt x="1793" y="425"/>
                </a:lnTo>
                <a:lnTo>
                  <a:pt x="1763" y="547"/>
                </a:lnTo>
                <a:lnTo>
                  <a:pt x="1748" y="577"/>
                </a:lnTo>
                <a:lnTo>
                  <a:pt x="1793" y="592"/>
                </a:lnTo>
                <a:lnTo>
                  <a:pt x="1807" y="623"/>
                </a:lnTo>
                <a:lnTo>
                  <a:pt x="1837" y="577"/>
                </a:lnTo>
                <a:lnTo>
                  <a:pt x="1867" y="592"/>
                </a:lnTo>
                <a:lnTo>
                  <a:pt x="1882" y="607"/>
                </a:lnTo>
                <a:lnTo>
                  <a:pt x="1896" y="683"/>
                </a:lnTo>
                <a:lnTo>
                  <a:pt x="1911" y="744"/>
                </a:lnTo>
                <a:lnTo>
                  <a:pt x="1882" y="896"/>
                </a:lnTo>
                <a:lnTo>
                  <a:pt x="1837" y="926"/>
                </a:lnTo>
                <a:lnTo>
                  <a:pt x="1807" y="866"/>
                </a:lnTo>
                <a:lnTo>
                  <a:pt x="1837" y="850"/>
                </a:lnTo>
                <a:lnTo>
                  <a:pt x="1837" y="774"/>
                </a:lnTo>
                <a:lnTo>
                  <a:pt x="1807" y="774"/>
                </a:lnTo>
                <a:lnTo>
                  <a:pt x="1793" y="790"/>
                </a:lnTo>
                <a:lnTo>
                  <a:pt x="1778" y="790"/>
                </a:lnTo>
                <a:lnTo>
                  <a:pt x="1719" y="744"/>
                </a:lnTo>
                <a:lnTo>
                  <a:pt x="1719" y="759"/>
                </a:lnTo>
                <a:lnTo>
                  <a:pt x="1689" y="729"/>
                </a:lnTo>
                <a:lnTo>
                  <a:pt x="1644" y="683"/>
                </a:lnTo>
                <a:lnTo>
                  <a:pt x="1600" y="653"/>
                </a:lnTo>
                <a:lnTo>
                  <a:pt x="1570" y="653"/>
                </a:lnTo>
                <a:lnTo>
                  <a:pt x="1556" y="699"/>
                </a:lnTo>
                <a:lnTo>
                  <a:pt x="1570" y="699"/>
                </a:lnTo>
                <a:lnTo>
                  <a:pt x="1570" y="729"/>
                </a:lnTo>
                <a:lnTo>
                  <a:pt x="1556" y="774"/>
                </a:lnTo>
                <a:lnTo>
                  <a:pt x="1541" y="790"/>
                </a:lnTo>
                <a:lnTo>
                  <a:pt x="1526" y="790"/>
                </a:lnTo>
                <a:lnTo>
                  <a:pt x="1482" y="790"/>
                </a:lnTo>
                <a:lnTo>
                  <a:pt x="1467" y="805"/>
                </a:lnTo>
                <a:lnTo>
                  <a:pt x="1437" y="805"/>
                </a:lnTo>
                <a:lnTo>
                  <a:pt x="1422" y="820"/>
                </a:lnTo>
                <a:lnTo>
                  <a:pt x="1348" y="790"/>
                </a:lnTo>
                <a:lnTo>
                  <a:pt x="1304" y="805"/>
                </a:lnTo>
                <a:lnTo>
                  <a:pt x="1289" y="790"/>
                </a:lnTo>
                <a:lnTo>
                  <a:pt x="1230" y="759"/>
                </a:lnTo>
                <a:lnTo>
                  <a:pt x="1215" y="805"/>
                </a:lnTo>
                <a:lnTo>
                  <a:pt x="1215" y="835"/>
                </a:lnTo>
                <a:lnTo>
                  <a:pt x="1170" y="835"/>
                </a:lnTo>
                <a:lnTo>
                  <a:pt x="1126" y="835"/>
                </a:lnTo>
                <a:lnTo>
                  <a:pt x="1082" y="88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53" name="Freeform 626"/>
          <p:cNvSpPr>
            <a:spLocks/>
          </p:cNvSpPr>
          <p:nvPr/>
        </p:nvSpPr>
        <p:spPr bwMode="auto">
          <a:xfrm>
            <a:off x="4755802" y="1836872"/>
            <a:ext cx="3381831" cy="1559855"/>
          </a:xfrm>
          <a:custGeom>
            <a:avLst/>
            <a:gdLst>
              <a:gd name="T0" fmla="*/ 0 w 2342"/>
              <a:gd name="T1" fmla="*/ 0 h 1246"/>
              <a:gd name="T2" fmla="*/ 0 w 2342"/>
              <a:gd name="T3" fmla="*/ 0 h 1246"/>
              <a:gd name="T4" fmla="*/ 0 w 2342"/>
              <a:gd name="T5" fmla="*/ 0 h 1246"/>
              <a:gd name="T6" fmla="*/ 0 w 2342"/>
              <a:gd name="T7" fmla="*/ 0 h 1246"/>
              <a:gd name="T8" fmla="*/ 0 w 2342"/>
              <a:gd name="T9" fmla="*/ 0 h 1246"/>
              <a:gd name="T10" fmla="*/ 0 w 2342"/>
              <a:gd name="T11" fmla="*/ 0 h 1246"/>
              <a:gd name="T12" fmla="*/ 0 w 2342"/>
              <a:gd name="T13" fmla="*/ 0 h 1246"/>
              <a:gd name="T14" fmla="*/ 0 w 2342"/>
              <a:gd name="T15" fmla="*/ 0 h 1246"/>
              <a:gd name="T16" fmla="*/ 0 w 2342"/>
              <a:gd name="T17" fmla="*/ 0 h 1246"/>
              <a:gd name="T18" fmla="*/ 0 w 2342"/>
              <a:gd name="T19" fmla="*/ 0 h 1246"/>
              <a:gd name="T20" fmla="*/ 0 w 2342"/>
              <a:gd name="T21" fmla="*/ 0 h 1246"/>
              <a:gd name="T22" fmla="*/ 0 w 2342"/>
              <a:gd name="T23" fmla="*/ 0 h 1246"/>
              <a:gd name="T24" fmla="*/ 0 w 2342"/>
              <a:gd name="T25" fmla="*/ 0 h 1246"/>
              <a:gd name="T26" fmla="*/ 0 w 2342"/>
              <a:gd name="T27" fmla="*/ 0 h 1246"/>
              <a:gd name="T28" fmla="*/ 0 w 2342"/>
              <a:gd name="T29" fmla="*/ 0 h 1246"/>
              <a:gd name="T30" fmla="*/ 0 w 2342"/>
              <a:gd name="T31" fmla="*/ 0 h 1246"/>
              <a:gd name="T32" fmla="*/ 0 w 2342"/>
              <a:gd name="T33" fmla="*/ 0 h 1246"/>
              <a:gd name="T34" fmla="*/ 0 w 2342"/>
              <a:gd name="T35" fmla="*/ 0 h 1246"/>
              <a:gd name="T36" fmla="*/ 0 w 2342"/>
              <a:gd name="T37" fmla="*/ 0 h 1246"/>
              <a:gd name="T38" fmla="*/ 0 w 2342"/>
              <a:gd name="T39" fmla="*/ 0 h 1246"/>
              <a:gd name="T40" fmla="*/ 0 w 2342"/>
              <a:gd name="T41" fmla="*/ 0 h 1246"/>
              <a:gd name="T42" fmla="*/ 0 w 2342"/>
              <a:gd name="T43" fmla="*/ 0 h 1246"/>
              <a:gd name="T44" fmla="*/ 0 w 2342"/>
              <a:gd name="T45" fmla="*/ 0 h 1246"/>
              <a:gd name="T46" fmla="*/ 0 w 2342"/>
              <a:gd name="T47" fmla="*/ 0 h 1246"/>
              <a:gd name="T48" fmla="*/ 0 w 2342"/>
              <a:gd name="T49" fmla="*/ 0 h 1246"/>
              <a:gd name="T50" fmla="*/ 0 w 2342"/>
              <a:gd name="T51" fmla="*/ 0 h 1246"/>
              <a:gd name="T52" fmla="*/ 0 w 2342"/>
              <a:gd name="T53" fmla="*/ 0 h 1246"/>
              <a:gd name="T54" fmla="*/ 0 w 2342"/>
              <a:gd name="T55" fmla="*/ 0 h 1246"/>
              <a:gd name="T56" fmla="*/ 0 w 2342"/>
              <a:gd name="T57" fmla="*/ 0 h 1246"/>
              <a:gd name="T58" fmla="*/ 0 w 2342"/>
              <a:gd name="T59" fmla="*/ 0 h 1246"/>
              <a:gd name="T60" fmla="*/ 0 w 2342"/>
              <a:gd name="T61" fmla="*/ 0 h 1246"/>
              <a:gd name="T62" fmla="*/ 0 w 2342"/>
              <a:gd name="T63" fmla="*/ 0 h 1246"/>
              <a:gd name="T64" fmla="*/ 0 w 2342"/>
              <a:gd name="T65" fmla="*/ 0 h 1246"/>
              <a:gd name="T66" fmla="*/ 0 w 2342"/>
              <a:gd name="T67" fmla="*/ 0 h 1246"/>
              <a:gd name="T68" fmla="*/ 0 w 2342"/>
              <a:gd name="T69" fmla="*/ 0 h 1246"/>
              <a:gd name="T70" fmla="*/ 0 w 2342"/>
              <a:gd name="T71" fmla="*/ 0 h 1246"/>
              <a:gd name="T72" fmla="*/ 0 w 2342"/>
              <a:gd name="T73" fmla="*/ 0 h 1246"/>
              <a:gd name="T74" fmla="*/ 0 w 2342"/>
              <a:gd name="T75" fmla="*/ 0 h 1246"/>
              <a:gd name="T76" fmla="*/ 0 w 2342"/>
              <a:gd name="T77" fmla="*/ 0 h 1246"/>
              <a:gd name="T78" fmla="*/ 0 w 2342"/>
              <a:gd name="T79" fmla="*/ 0 h 1246"/>
              <a:gd name="T80" fmla="*/ 0 w 2342"/>
              <a:gd name="T81" fmla="*/ 0 h 1246"/>
              <a:gd name="T82" fmla="*/ 0 w 2342"/>
              <a:gd name="T83" fmla="*/ 0 h 1246"/>
              <a:gd name="T84" fmla="*/ 0 w 2342"/>
              <a:gd name="T85" fmla="*/ 0 h 1246"/>
              <a:gd name="T86" fmla="*/ 0 w 2342"/>
              <a:gd name="T87" fmla="*/ 0 h 1246"/>
              <a:gd name="T88" fmla="*/ 0 w 2342"/>
              <a:gd name="T89" fmla="*/ 0 h 1246"/>
              <a:gd name="T90" fmla="*/ 0 w 2342"/>
              <a:gd name="T91" fmla="*/ 0 h 1246"/>
              <a:gd name="T92" fmla="*/ 0 w 2342"/>
              <a:gd name="T93" fmla="*/ 0 h 1246"/>
              <a:gd name="T94" fmla="*/ 0 w 2342"/>
              <a:gd name="T95" fmla="*/ 0 h 1246"/>
              <a:gd name="T96" fmla="*/ 0 w 2342"/>
              <a:gd name="T97" fmla="*/ 0 h 1246"/>
              <a:gd name="T98" fmla="*/ 0 w 2342"/>
              <a:gd name="T99" fmla="*/ 0 h 1246"/>
              <a:gd name="T100" fmla="*/ 0 w 2342"/>
              <a:gd name="T101" fmla="*/ 0 h 1246"/>
              <a:gd name="T102" fmla="*/ 0 w 2342"/>
              <a:gd name="T103" fmla="*/ 0 h 1246"/>
              <a:gd name="T104" fmla="*/ 0 w 2342"/>
              <a:gd name="T105" fmla="*/ 0 h 124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342" h="1246">
                <a:moveTo>
                  <a:pt x="1088" y="891"/>
                </a:moveTo>
                <a:lnTo>
                  <a:pt x="1074" y="953"/>
                </a:lnTo>
                <a:lnTo>
                  <a:pt x="1014" y="953"/>
                </a:lnTo>
                <a:lnTo>
                  <a:pt x="1029" y="984"/>
                </a:lnTo>
                <a:lnTo>
                  <a:pt x="999" y="999"/>
                </a:lnTo>
                <a:lnTo>
                  <a:pt x="1014" y="1030"/>
                </a:lnTo>
                <a:lnTo>
                  <a:pt x="999" y="1091"/>
                </a:lnTo>
                <a:lnTo>
                  <a:pt x="954" y="1122"/>
                </a:lnTo>
                <a:lnTo>
                  <a:pt x="939" y="1107"/>
                </a:lnTo>
                <a:lnTo>
                  <a:pt x="910" y="1137"/>
                </a:lnTo>
                <a:lnTo>
                  <a:pt x="924" y="1153"/>
                </a:lnTo>
                <a:lnTo>
                  <a:pt x="939" y="1184"/>
                </a:lnTo>
                <a:lnTo>
                  <a:pt x="910" y="1184"/>
                </a:lnTo>
                <a:lnTo>
                  <a:pt x="895" y="1199"/>
                </a:lnTo>
                <a:lnTo>
                  <a:pt x="880" y="1184"/>
                </a:lnTo>
                <a:lnTo>
                  <a:pt x="865" y="1168"/>
                </a:lnTo>
                <a:lnTo>
                  <a:pt x="850" y="1184"/>
                </a:lnTo>
                <a:lnTo>
                  <a:pt x="820" y="1199"/>
                </a:lnTo>
                <a:lnTo>
                  <a:pt x="805" y="1199"/>
                </a:lnTo>
                <a:lnTo>
                  <a:pt x="775" y="1199"/>
                </a:lnTo>
                <a:lnTo>
                  <a:pt x="760" y="1230"/>
                </a:lnTo>
                <a:lnTo>
                  <a:pt x="746" y="1245"/>
                </a:lnTo>
                <a:lnTo>
                  <a:pt x="716" y="1245"/>
                </a:lnTo>
                <a:lnTo>
                  <a:pt x="716" y="1230"/>
                </a:lnTo>
                <a:lnTo>
                  <a:pt x="626" y="1199"/>
                </a:lnTo>
                <a:lnTo>
                  <a:pt x="611" y="1199"/>
                </a:lnTo>
                <a:lnTo>
                  <a:pt x="596" y="1214"/>
                </a:lnTo>
                <a:lnTo>
                  <a:pt x="567" y="1153"/>
                </a:lnTo>
                <a:lnTo>
                  <a:pt x="582" y="1153"/>
                </a:lnTo>
                <a:lnTo>
                  <a:pt x="567" y="1122"/>
                </a:lnTo>
                <a:lnTo>
                  <a:pt x="552" y="1137"/>
                </a:lnTo>
                <a:lnTo>
                  <a:pt x="552" y="1107"/>
                </a:lnTo>
                <a:lnTo>
                  <a:pt x="522" y="1076"/>
                </a:lnTo>
                <a:lnTo>
                  <a:pt x="507" y="1061"/>
                </a:lnTo>
                <a:lnTo>
                  <a:pt x="522" y="1061"/>
                </a:lnTo>
                <a:lnTo>
                  <a:pt x="522" y="1030"/>
                </a:lnTo>
                <a:lnTo>
                  <a:pt x="537" y="1030"/>
                </a:lnTo>
                <a:lnTo>
                  <a:pt x="537" y="999"/>
                </a:lnTo>
                <a:lnTo>
                  <a:pt x="507" y="999"/>
                </a:lnTo>
                <a:lnTo>
                  <a:pt x="492" y="999"/>
                </a:lnTo>
                <a:lnTo>
                  <a:pt x="447" y="1030"/>
                </a:lnTo>
                <a:lnTo>
                  <a:pt x="447" y="1061"/>
                </a:lnTo>
                <a:lnTo>
                  <a:pt x="492" y="1122"/>
                </a:lnTo>
                <a:lnTo>
                  <a:pt x="507" y="1153"/>
                </a:lnTo>
                <a:lnTo>
                  <a:pt x="507" y="1214"/>
                </a:lnTo>
                <a:lnTo>
                  <a:pt x="492" y="1184"/>
                </a:lnTo>
                <a:lnTo>
                  <a:pt x="447" y="1199"/>
                </a:lnTo>
                <a:lnTo>
                  <a:pt x="432" y="1184"/>
                </a:lnTo>
                <a:lnTo>
                  <a:pt x="432" y="1168"/>
                </a:lnTo>
                <a:lnTo>
                  <a:pt x="418" y="1168"/>
                </a:lnTo>
                <a:lnTo>
                  <a:pt x="418" y="1153"/>
                </a:lnTo>
                <a:lnTo>
                  <a:pt x="403" y="1137"/>
                </a:lnTo>
                <a:lnTo>
                  <a:pt x="373" y="1137"/>
                </a:lnTo>
                <a:lnTo>
                  <a:pt x="358" y="1107"/>
                </a:lnTo>
                <a:lnTo>
                  <a:pt x="328" y="1107"/>
                </a:lnTo>
                <a:lnTo>
                  <a:pt x="283" y="1061"/>
                </a:lnTo>
                <a:lnTo>
                  <a:pt x="298" y="1030"/>
                </a:lnTo>
                <a:lnTo>
                  <a:pt x="268" y="1030"/>
                </a:lnTo>
                <a:lnTo>
                  <a:pt x="239" y="1045"/>
                </a:lnTo>
                <a:lnTo>
                  <a:pt x="268" y="1061"/>
                </a:lnTo>
                <a:lnTo>
                  <a:pt x="224" y="1076"/>
                </a:lnTo>
                <a:lnTo>
                  <a:pt x="209" y="1045"/>
                </a:lnTo>
                <a:lnTo>
                  <a:pt x="164" y="1045"/>
                </a:lnTo>
                <a:lnTo>
                  <a:pt x="164" y="1061"/>
                </a:lnTo>
                <a:lnTo>
                  <a:pt x="134" y="1061"/>
                </a:lnTo>
                <a:lnTo>
                  <a:pt x="134" y="1030"/>
                </a:lnTo>
                <a:lnTo>
                  <a:pt x="104" y="999"/>
                </a:lnTo>
                <a:lnTo>
                  <a:pt x="89" y="1014"/>
                </a:lnTo>
                <a:lnTo>
                  <a:pt x="45" y="1014"/>
                </a:lnTo>
                <a:lnTo>
                  <a:pt x="30" y="999"/>
                </a:lnTo>
                <a:lnTo>
                  <a:pt x="45" y="999"/>
                </a:lnTo>
                <a:lnTo>
                  <a:pt x="60" y="938"/>
                </a:lnTo>
                <a:lnTo>
                  <a:pt x="45" y="907"/>
                </a:lnTo>
                <a:lnTo>
                  <a:pt x="45" y="876"/>
                </a:lnTo>
                <a:lnTo>
                  <a:pt x="0" y="799"/>
                </a:lnTo>
                <a:lnTo>
                  <a:pt x="15" y="769"/>
                </a:lnTo>
                <a:lnTo>
                  <a:pt x="30" y="784"/>
                </a:lnTo>
                <a:lnTo>
                  <a:pt x="45" y="769"/>
                </a:lnTo>
                <a:lnTo>
                  <a:pt x="30" y="738"/>
                </a:lnTo>
                <a:lnTo>
                  <a:pt x="60" y="722"/>
                </a:lnTo>
                <a:lnTo>
                  <a:pt x="89" y="738"/>
                </a:lnTo>
                <a:lnTo>
                  <a:pt x="119" y="707"/>
                </a:lnTo>
                <a:lnTo>
                  <a:pt x="104" y="692"/>
                </a:lnTo>
                <a:lnTo>
                  <a:pt x="134" y="630"/>
                </a:lnTo>
                <a:lnTo>
                  <a:pt x="119" y="599"/>
                </a:lnTo>
                <a:lnTo>
                  <a:pt x="104" y="553"/>
                </a:lnTo>
                <a:lnTo>
                  <a:pt x="119" y="538"/>
                </a:lnTo>
                <a:lnTo>
                  <a:pt x="104" y="492"/>
                </a:lnTo>
                <a:lnTo>
                  <a:pt x="89" y="476"/>
                </a:lnTo>
                <a:lnTo>
                  <a:pt x="89" y="446"/>
                </a:lnTo>
                <a:lnTo>
                  <a:pt x="89" y="430"/>
                </a:lnTo>
                <a:lnTo>
                  <a:pt x="164" y="446"/>
                </a:lnTo>
                <a:lnTo>
                  <a:pt x="253" y="461"/>
                </a:lnTo>
                <a:lnTo>
                  <a:pt x="253" y="492"/>
                </a:lnTo>
                <a:lnTo>
                  <a:pt x="239" y="523"/>
                </a:lnTo>
                <a:lnTo>
                  <a:pt x="194" y="523"/>
                </a:lnTo>
                <a:lnTo>
                  <a:pt x="134" y="492"/>
                </a:lnTo>
                <a:lnTo>
                  <a:pt x="149" y="523"/>
                </a:lnTo>
                <a:lnTo>
                  <a:pt x="164" y="538"/>
                </a:lnTo>
                <a:lnTo>
                  <a:pt x="179" y="584"/>
                </a:lnTo>
                <a:lnTo>
                  <a:pt x="209" y="584"/>
                </a:lnTo>
                <a:lnTo>
                  <a:pt x="209" y="553"/>
                </a:lnTo>
                <a:lnTo>
                  <a:pt x="239" y="569"/>
                </a:lnTo>
                <a:lnTo>
                  <a:pt x="239" y="538"/>
                </a:lnTo>
                <a:lnTo>
                  <a:pt x="268" y="507"/>
                </a:lnTo>
                <a:lnTo>
                  <a:pt x="298" y="507"/>
                </a:lnTo>
                <a:lnTo>
                  <a:pt x="283" y="476"/>
                </a:lnTo>
                <a:lnTo>
                  <a:pt x="283" y="446"/>
                </a:lnTo>
                <a:lnTo>
                  <a:pt x="313" y="446"/>
                </a:lnTo>
                <a:lnTo>
                  <a:pt x="313" y="461"/>
                </a:lnTo>
                <a:lnTo>
                  <a:pt x="328" y="476"/>
                </a:lnTo>
                <a:lnTo>
                  <a:pt x="358" y="476"/>
                </a:lnTo>
                <a:lnTo>
                  <a:pt x="343" y="446"/>
                </a:lnTo>
                <a:lnTo>
                  <a:pt x="418" y="415"/>
                </a:lnTo>
                <a:lnTo>
                  <a:pt x="403" y="461"/>
                </a:lnTo>
                <a:lnTo>
                  <a:pt x="403" y="476"/>
                </a:lnTo>
                <a:lnTo>
                  <a:pt x="432" y="430"/>
                </a:lnTo>
                <a:lnTo>
                  <a:pt x="492" y="415"/>
                </a:lnTo>
                <a:lnTo>
                  <a:pt x="507" y="415"/>
                </a:lnTo>
                <a:lnTo>
                  <a:pt x="492" y="384"/>
                </a:lnTo>
                <a:lnTo>
                  <a:pt x="596" y="384"/>
                </a:lnTo>
                <a:lnTo>
                  <a:pt x="596" y="400"/>
                </a:lnTo>
                <a:lnTo>
                  <a:pt x="567" y="323"/>
                </a:lnTo>
                <a:lnTo>
                  <a:pt x="582" y="307"/>
                </a:lnTo>
                <a:lnTo>
                  <a:pt x="582" y="261"/>
                </a:lnTo>
                <a:lnTo>
                  <a:pt x="611" y="261"/>
                </a:lnTo>
                <a:lnTo>
                  <a:pt x="626" y="307"/>
                </a:lnTo>
                <a:lnTo>
                  <a:pt x="671" y="384"/>
                </a:lnTo>
                <a:lnTo>
                  <a:pt x="686" y="415"/>
                </a:lnTo>
                <a:lnTo>
                  <a:pt x="671" y="446"/>
                </a:lnTo>
                <a:lnTo>
                  <a:pt x="641" y="461"/>
                </a:lnTo>
                <a:lnTo>
                  <a:pt x="686" y="476"/>
                </a:lnTo>
                <a:lnTo>
                  <a:pt x="701" y="415"/>
                </a:lnTo>
                <a:lnTo>
                  <a:pt x="701" y="384"/>
                </a:lnTo>
                <a:lnTo>
                  <a:pt x="716" y="384"/>
                </a:lnTo>
                <a:lnTo>
                  <a:pt x="760" y="415"/>
                </a:lnTo>
                <a:lnTo>
                  <a:pt x="716" y="369"/>
                </a:lnTo>
                <a:lnTo>
                  <a:pt x="686" y="369"/>
                </a:lnTo>
                <a:lnTo>
                  <a:pt x="671" y="323"/>
                </a:lnTo>
                <a:lnTo>
                  <a:pt x="641" y="307"/>
                </a:lnTo>
                <a:lnTo>
                  <a:pt x="656" y="261"/>
                </a:lnTo>
                <a:lnTo>
                  <a:pt x="686" y="292"/>
                </a:lnTo>
                <a:lnTo>
                  <a:pt x="686" y="261"/>
                </a:lnTo>
                <a:lnTo>
                  <a:pt x="746" y="277"/>
                </a:lnTo>
                <a:lnTo>
                  <a:pt x="746" y="246"/>
                </a:lnTo>
                <a:lnTo>
                  <a:pt x="716" y="246"/>
                </a:lnTo>
                <a:lnTo>
                  <a:pt x="701" y="215"/>
                </a:lnTo>
                <a:lnTo>
                  <a:pt x="746" y="184"/>
                </a:lnTo>
                <a:lnTo>
                  <a:pt x="731" y="169"/>
                </a:lnTo>
                <a:lnTo>
                  <a:pt x="805" y="92"/>
                </a:lnTo>
                <a:lnTo>
                  <a:pt x="924" y="61"/>
                </a:lnTo>
                <a:lnTo>
                  <a:pt x="924" y="31"/>
                </a:lnTo>
                <a:lnTo>
                  <a:pt x="939" y="0"/>
                </a:lnTo>
                <a:lnTo>
                  <a:pt x="984" y="0"/>
                </a:lnTo>
                <a:lnTo>
                  <a:pt x="999" y="31"/>
                </a:lnTo>
                <a:lnTo>
                  <a:pt x="1029" y="0"/>
                </a:lnTo>
                <a:lnTo>
                  <a:pt x="1059" y="0"/>
                </a:lnTo>
                <a:lnTo>
                  <a:pt x="1074" y="0"/>
                </a:lnTo>
                <a:lnTo>
                  <a:pt x="1103" y="31"/>
                </a:lnTo>
                <a:lnTo>
                  <a:pt x="1088" y="61"/>
                </a:lnTo>
                <a:lnTo>
                  <a:pt x="1074" y="92"/>
                </a:lnTo>
                <a:lnTo>
                  <a:pt x="1103" y="108"/>
                </a:lnTo>
                <a:lnTo>
                  <a:pt x="1088" y="138"/>
                </a:lnTo>
                <a:lnTo>
                  <a:pt x="1163" y="61"/>
                </a:lnTo>
                <a:lnTo>
                  <a:pt x="1193" y="92"/>
                </a:lnTo>
                <a:lnTo>
                  <a:pt x="1208" y="46"/>
                </a:lnTo>
                <a:lnTo>
                  <a:pt x="1342" y="61"/>
                </a:lnTo>
                <a:lnTo>
                  <a:pt x="1461" y="108"/>
                </a:lnTo>
                <a:lnTo>
                  <a:pt x="1476" y="77"/>
                </a:lnTo>
                <a:lnTo>
                  <a:pt x="1536" y="46"/>
                </a:lnTo>
                <a:lnTo>
                  <a:pt x="1610" y="46"/>
                </a:lnTo>
                <a:lnTo>
                  <a:pt x="1655" y="61"/>
                </a:lnTo>
                <a:lnTo>
                  <a:pt x="1745" y="31"/>
                </a:lnTo>
                <a:lnTo>
                  <a:pt x="1849" y="46"/>
                </a:lnTo>
                <a:lnTo>
                  <a:pt x="1953" y="108"/>
                </a:lnTo>
                <a:lnTo>
                  <a:pt x="2028" y="61"/>
                </a:lnTo>
                <a:lnTo>
                  <a:pt x="2043" y="92"/>
                </a:lnTo>
                <a:lnTo>
                  <a:pt x="2073" y="77"/>
                </a:lnTo>
                <a:lnTo>
                  <a:pt x="2073" y="46"/>
                </a:lnTo>
                <a:lnTo>
                  <a:pt x="2147" y="31"/>
                </a:lnTo>
                <a:lnTo>
                  <a:pt x="2207" y="61"/>
                </a:lnTo>
                <a:lnTo>
                  <a:pt x="2311" y="46"/>
                </a:lnTo>
                <a:lnTo>
                  <a:pt x="2341" y="108"/>
                </a:lnTo>
                <a:lnTo>
                  <a:pt x="2311" y="108"/>
                </a:lnTo>
                <a:lnTo>
                  <a:pt x="2252" y="92"/>
                </a:lnTo>
                <a:lnTo>
                  <a:pt x="2252" y="123"/>
                </a:lnTo>
                <a:lnTo>
                  <a:pt x="2266" y="138"/>
                </a:lnTo>
                <a:lnTo>
                  <a:pt x="2311" y="138"/>
                </a:lnTo>
                <a:lnTo>
                  <a:pt x="2326" y="138"/>
                </a:lnTo>
                <a:lnTo>
                  <a:pt x="2326" y="184"/>
                </a:lnTo>
                <a:lnTo>
                  <a:pt x="2281" y="231"/>
                </a:lnTo>
                <a:lnTo>
                  <a:pt x="2252" y="277"/>
                </a:lnTo>
                <a:lnTo>
                  <a:pt x="2207" y="261"/>
                </a:lnTo>
                <a:lnTo>
                  <a:pt x="2162" y="261"/>
                </a:lnTo>
                <a:lnTo>
                  <a:pt x="2147" y="307"/>
                </a:lnTo>
                <a:lnTo>
                  <a:pt x="2132" y="277"/>
                </a:lnTo>
                <a:lnTo>
                  <a:pt x="2102" y="307"/>
                </a:lnTo>
                <a:lnTo>
                  <a:pt x="2117" y="369"/>
                </a:lnTo>
                <a:lnTo>
                  <a:pt x="2147" y="369"/>
                </a:lnTo>
                <a:lnTo>
                  <a:pt x="2147" y="400"/>
                </a:lnTo>
                <a:lnTo>
                  <a:pt x="2162" y="415"/>
                </a:lnTo>
                <a:lnTo>
                  <a:pt x="2162" y="461"/>
                </a:lnTo>
                <a:lnTo>
                  <a:pt x="2177" y="476"/>
                </a:lnTo>
                <a:lnTo>
                  <a:pt x="2162" y="492"/>
                </a:lnTo>
                <a:lnTo>
                  <a:pt x="2177" y="538"/>
                </a:lnTo>
                <a:lnTo>
                  <a:pt x="2162" y="538"/>
                </a:lnTo>
                <a:lnTo>
                  <a:pt x="2147" y="615"/>
                </a:lnTo>
                <a:lnTo>
                  <a:pt x="2058" y="461"/>
                </a:lnTo>
                <a:lnTo>
                  <a:pt x="2043" y="400"/>
                </a:lnTo>
                <a:lnTo>
                  <a:pt x="2058" y="400"/>
                </a:lnTo>
                <a:lnTo>
                  <a:pt x="2088" y="292"/>
                </a:lnTo>
                <a:lnTo>
                  <a:pt x="2058" y="215"/>
                </a:lnTo>
                <a:lnTo>
                  <a:pt x="2028" y="231"/>
                </a:lnTo>
                <a:lnTo>
                  <a:pt x="2043" y="246"/>
                </a:lnTo>
                <a:lnTo>
                  <a:pt x="2043" y="292"/>
                </a:lnTo>
                <a:lnTo>
                  <a:pt x="2013" y="292"/>
                </a:lnTo>
                <a:lnTo>
                  <a:pt x="2013" y="246"/>
                </a:lnTo>
                <a:lnTo>
                  <a:pt x="1968" y="307"/>
                </a:lnTo>
                <a:lnTo>
                  <a:pt x="1968" y="384"/>
                </a:lnTo>
                <a:lnTo>
                  <a:pt x="1938" y="400"/>
                </a:lnTo>
                <a:lnTo>
                  <a:pt x="1894" y="384"/>
                </a:lnTo>
                <a:lnTo>
                  <a:pt x="1894" y="400"/>
                </a:lnTo>
                <a:lnTo>
                  <a:pt x="1804" y="430"/>
                </a:lnTo>
                <a:lnTo>
                  <a:pt x="1774" y="553"/>
                </a:lnTo>
                <a:lnTo>
                  <a:pt x="1759" y="584"/>
                </a:lnTo>
                <a:lnTo>
                  <a:pt x="1804" y="599"/>
                </a:lnTo>
                <a:lnTo>
                  <a:pt x="1819" y="630"/>
                </a:lnTo>
                <a:lnTo>
                  <a:pt x="1849" y="584"/>
                </a:lnTo>
                <a:lnTo>
                  <a:pt x="1879" y="599"/>
                </a:lnTo>
                <a:lnTo>
                  <a:pt x="1894" y="615"/>
                </a:lnTo>
                <a:lnTo>
                  <a:pt x="1909" y="692"/>
                </a:lnTo>
                <a:lnTo>
                  <a:pt x="1923" y="753"/>
                </a:lnTo>
                <a:lnTo>
                  <a:pt x="1894" y="907"/>
                </a:lnTo>
                <a:lnTo>
                  <a:pt x="1849" y="938"/>
                </a:lnTo>
                <a:lnTo>
                  <a:pt x="1819" y="876"/>
                </a:lnTo>
                <a:lnTo>
                  <a:pt x="1849" y="861"/>
                </a:lnTo>
                <a:lnTo>
                  <a:pt x="1849" y="784"/>
                </a:lnTo>
                <a:lnTo>
                  <a:pt x="1819" y="784"/>
                </a:lnTo>
                <a:lnTo>
                  <a:pt x="1804" y="799"/>
                </a:lnTo>
                <a:lnTo>
                  <a:pt x="1789" y="799"/>
                </a:lnTo>
                <a:lnTo>
                  <a:pt x="1730" y="753"/>
                </a:lnTo>
                <a:lnTo>
                  <a:pt x="1730" y="769"/>
                </a:lnTo>
                <a:lnTo>
                  <a:pt x="1700" y="738"/>
                </a:lnTo>
                <a:lnTo>
                  <a:pt x="1655" y="692"/>
                </a:lnTo>
                <a:lnTo>
                  <a:pt x="1610" y="661"/>
                </a:lnTo>
                <a:lnTo>
                  <a:pt x="1581" y="661"/>
                </a:lnTo>
                <a:lnTo>
                  <a:pt x="1566" y="707"/>
                </a:lnTo>
                <a:lnTo>
                  <a:pt x="1581" y="707"/>
                </a:lnTo>
                <a:lnTo>
                  <a:pt x="1581" y="738"/>
                </a:lnTo>
                <a:lnTo>
                  <a:pt x="1566" y="784"/>
                </a:lnTo>
                <a:lnTo>
                  <a:pt x="1551" y="799"/>
                </a:lnTo>
                <a:lnTo>
                  <a:pt x="1536" y="799"/>
                </a:lnTo>
                <a:lnTo>
                  <a:pt x="1491" y="799"/>
                </a:lnTo>
                <a:lnTo>
                  <a:pt x="1476" y="815"/>
                </a:lnTo>
                <a:lnTo>
                  <a:pt x="1446" y="815"/>
                </a:lnTo>
                <a:lnTo>
                  <a:pt x="1431" y="830"/>
                </a:lnTo>
                <a:lnTo>
                  <a:pt x="1357" y="799"/>
                </a:lnTo>
                <a:lnTo>
                  <a:pt x="1312" y="815"/>
                </a:lnTo>
                <a:lnTo>
                  <a:pt x="1297" y="799"/>
                </a:lnTo>
                <a:lnTo>
                  <a:pt x="1238" y="769"/>
                </a:lnTo>
                <a:lnTo>
                  <a:pt x="1223" y="815"/>
                </a:lnTo>
                <a:lnTo>
                  <a:pt x="1223" y="845"/>
                </a:lnTo>
                <a:lnTo>
                  <a:pt x="1178" y="845"/>
                </a:lnTo>
                <a:lnTo>
                  <a:pt x="1133" y="845"/>
                </a:lnTo>
                <a:lnTo>
                  <a:pt x="1088" y="89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54" name="Freeform 627"/>
          <p:cNvSpPr>
            <a:spLocks/>
          </p:cNvSpPr>
          <p:nvPr/>
        </p:nvSpPr>
        <p:spPr bwMode="auto">
          <a:xfrm>
            <a:off x="6008451" y="3009237"/>
            <a:ext cx="127616" cy="62924"/>
          </a:xfrm>
          <a:custGeom>
            <a:avLst/>
            <a:gdLst>
              <a:gd name="T0" fmla="*/ 0 w 90"/>
              <a:gd name="T1" fmla="*/ 0 h 47"/>
              <a:gd name="T2" fmla="*/ 0 w 90"/>
              <a:gd name="T3" fmla="*/ 0 h 47"/>
              <a:gd name="T4" fmla="*/ 0 w 90"/>
              <a:gd name="T5" fmla="*/ 0 h 47"/>
              <a:gd name="T6" fmla="*/ 0 w 90"/>
              <a:gd name="T7" fmla="*/ 0 h 47"/>
              <a:gd name="T8" fmla="*/ 0 w 90"/>
              <a:gd name="T9" fmla="*/ 0 h 47"/>
              <a:gd name="T10" fmla="*/ 0 w 90"/>
              <a:gd name="T11" fmla="*/ 0 h 47"/>
              <a:gd name="T12" fmla="*/ 0 w 90"/>
              <a:gd name="T13" fmla="*/ 0 h 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0" h="47">
                <a:moveTo>
                  <a:pt x="30" y="46"/>
                </a:moveTo>
                <a:lnTo>
                  <a:pt x="0" y="46"/>
                </a:lnTo>
                <a:lnTo>
                  <a:pt x="0" y="0"/>
                </a:lnTo>
                <a:lnTo>
                  <a:pt x="89" y="0"/>
                </a:lnTo>
                <a:lnTo>
                  <a:pt x="89" y="15"/>
                </a:lnTo>
                <a:lnTo>
                  <a:pt x="45" y="15"/>
                </a:lnTo>
                <a:lnTo>
                  <a:pt x="30" y="4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55" name="Freeform 628"/>
          <p:cNvSpPr>
            <a:spLocks/>
          </p:cNvSpPr>
          <p:nvPr/>
        </p:nvSpPr>
        <p:spPr bwMode="auto">
          <a:xfrm>
            <a:off x="5682694" y="3085418"/>
            <a:ext cx="47017" cy="79483"/>
          </a:xfrm>
          <a:custGeom>
            <a:avLst/>
            <a:gdLst>
              <a:gd name="T0" fmla="*/ 0 w 31"/>
              <a:gd name="T1" fmla="*/ 0 h 62"/>
              <a:gd name="T2" fmla="*/ 0 w 31"/>
              <a:gd name="T3" fmla="*/ 0 h 62"/>
              <a:gd name="T4" fmla="*/ 0 w 31"/>
              <a:gd name="T5" fmla="*/ 0 h 62"/>
              <a:gd name="T6" fmla="*/ 0 w 31"/>
              <a:gd name="T7" fmla="*/ 0 h 62"/>
              <a:gd name="T8" fmla="*/ 0 w 31"/>
              <a:gd name="T9" fmla="*/ 0 h 62"/>
              <a:gd name="T10" fmla="*/ 0 w 31"/>
              <a:gd name="T11" fmla="*/ 0 h 62"/>
              <a:gd name="T12" fmla="*/ 0 w 31"/>
              <a:gd name="T13" fmla="*/ 0 h 62"/>
              <a:gd name="T14" fmla="*/ 0 w 31"/>
              <a:gd name="T15" fmla="*/ 0 h 62"/>
              <a:gd name="T16" fmla="*/ 0 w 31"/>
              <a:gd name="T17" fmla="*/ 0 h 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" h="62">
                <a:moveTo>
                  <a:pt x="30" y="31"/>
                </a:moveTo>
                <a:lnTo>
                  <a:pt x="30" y="15"/>
                </a:lnTo>
                <a:lnTo>
                  <a:pt x="15" y="0"/>
                </a:lnTo>
                <a:lnTo>
                  <a:pt x="0" y="15"/>
                </a:lnTo>
                <a:lnTo>
                  <a:pt x="0" y="31"/>
                </a:lnTo>
                <a:lnTo>
                  <a:pt x="15" y="61"/>
                </a:lnTo>
                <a:lnTo>
                  <a:pt x="30" y="61"/>
                </a:lnTo>
                <a:lnTo>
                  <a:pt x="30" y="46"/>
                </a:lnTo>
                <a:lnTo>
                  <a:pt x="30" y="3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56" name="Freeform 629"/>
          <p:cNvSpPr>
            <a:spLocks/>
          </p:cNvSpPr>
          <p:nvPr/>
        </p:nvSpPr>
        <p:spPr bwMode="auto">
          <a:xfrm>
            <a:off x="5320001" y="1992516"/>
            <a:ext cx="194783" cy="192084"/>
          </a:xfrm>
          <a:custGeom>
            <a:avLst/>
            <a:gdLst>
              <a:gd name="T0" fmla="*/ 0 w 134"/>
              <a:gd name="T1" fmla="*/ 0 h 156"/>
              <a:gd name="T2" fmla="*/ 0 w 134"/>
              <a:gd name="T3" fmla="*/ 0 h 156"/>
              <a:gd name="T4" fmla="*/ 0 w 134"/>
              <a:gd name="T5" fmla="*/ 0 h 156"/>
              <a:gd name="T6" fmla="*/ 0 w 134"/>
              <a:gd name="T7" fmla="*/ 0 h 156"/>
              <a:gd name="T8" fmla="*/ 0 w 134"/>
              <a:gd name="T9" fmla="*/ 0 h 156"/>
              <a:gd name="T10" fmla="*/ 0 w 134"/>
              <a:gd name="T11" fmla="*/ 0 h 156"/>
              <a:gd name="T12" fmla="*/ 0 w 134"/>
              <a:gd name="T13" fmla="*/ 0 h 156"/>
              <a:gd name="T14" fmla="*/ 0 w 134"/>
              <a:gd name="T15" fmla="*/ 0 h 156"/>
              <a:gd name="T16" fmla="*/ 0 w 134"/>
              <a:gd name="T17" fmla="*/ 0 h 156"/>
              <a:gd name="T18" fmla="*/ 0 w 134"/>
              <a:gd name="T19" fmla="*/ 0 h 156"/>
              <a:gd name="T20" fmla="*/ 0 w 134"/>
              <a:gd name="T21" fmla="*/ 0 h 156"/>
              <a:gd name="T22" fmla="*/ 0 w 134"/>
              <a:gd name="T23" fmla="*/ 0 h 156"/>
              <a:gd name="T24" fmla="*/ 0 w 134"/>
              <a:gd name="T25" fmla="*/ 0 h 1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34" h="156">
                <a:moveTo>
                  <a:pt x="15" y="155"/>
                </a:moveTo>
                <a:lnTo>
                  <a:pt x="15" y="140"/>
                </a:lnTo>
                <a:lnTo>
                  <a:pt x="59" y="93"/>
                </a:lnTo>
                <a:lnTo>
                  <a:pt x="103" y="47"/>
                </a:lnTo>
                <a:lnTo>
                  <a:pt x="133" y="31"/>
                </a:lnTo>
                <a:lnTo>
                  <a:pt x="118" y="0"/>
                </a:lnTo>
                <a:lnTo>
                  <a:pt x="103" y="0"/>
                </a:lnTo>
                <a:lnTo>
                  <a:pt x="89" y="16"/>
                </a:lnTo>
                <a:lnTo>
                  <a:pt x="74" y="31"/>
                </a:lnTo>
                <a:lnTo>
                  <a:pt x="30" y="62"/>
                </a:lnTo>
                <a:lnTo>
                  <a:pt x="0" y="109"/>
                </a:lnTo>
                <a:lnTo>
                  <a:pt x="0" y="140"/>
                </a:lnTo>
                <a:lnTo>
                  <a:pt x="15" y="15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57" name="Freeform 630"/>
          <p:cNvSpPr>
            <a:spLocks/>
          </p:cNvSpPr>
          <p:nvPr/>
        </p:nvSpPr>
        <p:spPr bwMode="auto">
          <a:xfrm>
            <a:off x="7469326" y="2545586"/>
            <a:ext cx="198141" cy="291438"/>
          </a:xfrm>
          <a:custGeom>
            <a:avLst/>
            <a:gdLst>
              <a:gd name="T0" fmla="*/ 0 w 136"/>
              <a:gd name="T1" fmla="*/ 0 h 231"/>
              <a:gd name="T2" fmla="*/ 0 w 136"/>
              <a:gd name="T3" fmla="*/ 0 h 231"/>
              <a:gd name="T4" fmla="*/ 0 w 136"/>
              <a:gd name="T5" fmla="*/ 0 h 231"/>
              <a:gd name="T6" fmla="*/ 0 w 136"/>
              <a:gd name="T7" fmla="*/ 0 h 231"/>
              <a:gd name="T8" fmla="*/ 0 w 136"/>
              <a:gd name="T9" fmla="*/ 0 h 231"/>
              <a:gd name="T10" fmla="*/ 0 w 136"/>
              <a:gd name="T11" fmla="*/ 0 h 231"/>
              <a:gd name="T12" fmla="*/ 0 w 136"/>
              <a:gd name="T13" fmla="*/ 0 h 231"/>
              <a:gd name="T14" fmla="*/ 0 w 136"/>
              <a:gd name="T15" fmla="*/ 0 h 231"/>
              <a:gd name="T16" fmla="*/ 0 w 136"/>
              <a:gd name="T17" fmla="*/ 0 h 231"/>
              <a:gd name="T18" fmla="*/ 0 w 136"/>
              <a:gd name="T19" fmla="*/ 0 h 231"/>
              <a:gd name="T20" fmla="*/ 0 w 136"/>
              <a:gd name="T21" fmla="*/ 0 h 231"/>
              <a:gd name="T22" fmla="*/ 0 w 136"/>
              <a:gd name="T23" fmla="*/ 0 h 231"/>
              <a:gd name="T24" fmla="*/ 0 w 136"/>
              <a:gd name="T25" fmla="*/ 0 h 231"/>
              <a:gd name="T26" fmla="*/ 0 w 136"/>
              <a:gd name="T27" fmla="*/ 0 h 231"/>
              <a:gd name="T28" fmla="*/ 0 w 136"/>
              <a:gd name="T29" fmla="*/ 0 h 231"/>
              <a:gd name="T30" fmla="*/ 0 w 136"/>
              <a:gd name="T31" fmla="*/ 0 h 23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36" h="231">
                <a:moveTo>
                  <a:pt x="0" y="0"/>
                </a:moveTo>
                <a:lnTo>
                  <a:pt x="30" y="61"/>
                </a:lnTo>
                <a:lnTo>
                  <a:pt x="45" y="77"/>
                </a:lnTo>
                <a:lnTo>
                  <a:pt x="60" y="153"/>
                </a:lnTo>
                <a:lnTo>
                  <a:pt x="75" y="169"/>
                </a:lnTo>
                <a:lnTo>
                  <a:pt x="90" y="199"/>
                </a:lnTo>
                <a:lnTo>
                  <a:pt x="105" y="230"/>
                </a:lnTo>
                <a:lnTo>
                  <a:pt x="105" y="215"/>
                </a:lnTo>
                <a:lnTo>
                  <a:pt x="135" y="230"/>
                </a:lnTo>
                <a:lnTo>
                  <a:pt x="135" y="215"/>
                </a:lnTo>
                <a:lnTo>
                  <a:pt x="105" y="184"/>
                </a:lnTo>
                <a:lnTo>
                  <a:pt x="90" y="138"/>
                </a:lnTo>
                <a:lnTo>
                  <a:pt x="105" y="153"/>
                </a:lnTo>
                <a:lnTo>
                  <a:pt x="90" y="107"/>
                </a:lnTo>
                <a:lnTo>
                  <a:pt x="45" y="61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58" name="Freeform 631"/>
          <p:cNvSpPr>
            <a:spLocks/>
          </p:cNvSpPr>
          <p:nvPr/>
        </p:nvSpPr>
        <p:spPr bwMode="auto">
          <a:xfrm>
            <a:off x="5900985" y="1701078"/>
            <a:ext cx="130974" cy="115913"/>
          </a:xfrm>
          <a:custGeom>
            <a:avLst/>
            <a:gdLst>
              <a:gd name="T0" fmla="*/ 0 w 90"/>
              <a:gd name="T1" fmla="*/ 0 h 93"/>
              <a:gd name="T2" fmla="*/ 0 w 90"/>
              <a:gd name="T3" fmla="*/ 0 h 93"/>
              <a:gd name="T4" fmla="*/ 0 w 90"/>
              <a:gd name="T5" fmla="*/ 0 h 93"/>
              <a:gd name="T6" fmla="*/ 0 w 90"/>
              <a:gd name="T7" fmla="*/ 0 h 93"/>
              <a:gd name="T8" fmla="*/ 0 w 90"/>
              <a:gd name="T9" fmla="*/ 0 h 93"/>
              <a:gd name="T10" fmla="*/ 0 w 90"/>
              <a:gd name="T11" fmla="*/ 0 h 93"/>
              <a:gd name="T12" fmla="*/ 0 w 90"/>
              <a:gd name="T13" fmla="*/ 0 h 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0" h="93">
                <a:moveTo>
                  <a:pt x="74" y="31"/>
                </a:moveTo>
                <a:lnTo>
                  <a:pt x="15" y="0"/>
                </a:lnTo>
                <a:lnTo>
                  <a:pt x="0" y="31"/>
                </a:lnTo>
                <a:lnTo>
                  <a:pt x="30" y="92"/>
                </a:lnTo>
                <a:lnTo>
                  <a:pt x="74" y="77"/>
                </a:lnTo>
                <a:lnTo>
                  <a:pt x="89" y="31"/>
                </a:lnTo>
                <a:lnTo>
                  <a:pt x="74" y="3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59" name="Freeform 632"/>
          <p:cNvSpPr>
            <a:spLocks/>
          </p:cNvSpPr>
          <p:nvPr/>
        </p:nvSpPr>
        <p:spPr bwMode="auto">
          <a:xfrm>
            <a:off x="5276337" y="2201159"/>
            <a:ext cx="130974" cy="99354"/>
          </a:xfrm>
          <a:custGeom>
            <a:avLst/>
            <a:gdLst>
              <a:gd name="T0" fmla="*/ 0 w 91"/>
              <a:gd name="T1" fmla="*/ 0 h 78"/>
              <a:gd name="T2" fmla="*/ 0 w 91"/>
              <a:gd name="T3" fmla="*/ 0 h 78"/>
              <a:gd name="T4" fmla="*/ 0 w 91"/>
              <a:gd name="T5" fmla="*/ 0 h 78"/>
              <a:gd name="T6" fmla="*/ 0 w 91"/>
              <a:gd name="T7" fmla="*/ 0 h 78"/>
              <a:gd name="T8" fmla="*/ 0 w 91"/>
              <a:gd name="T9" fmla="*/ 0 h 78"/>
              <a:gd name="T10" fmla="*/ 0 w 91"/>
              <a:gd name="T11" fmla="*/ 0 h 78"/>
              <a:gd name="T12" fmla="*/ 0 w 91"/>
              <a:gd name="T13" fmla="*/ 0 h 78"/>
              <a:gd name="T14" fmla="*/ 0 w 91"/>
              <a:gd name="T15" fmla="*/ 0 h 78"/>
              <a:gd name="T16" fmla="*/ 0 w 91"/>
              <a:gd name="T17" fmla="*/ 0 h 7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1" h="78">
                <a:moveTo>
                  <a:pt x="45" y="0"/>
                </a:moveTo>
                <a:lnTo>
                  <a:pt x="15" y="0"/>
                </a:lnTo>
                <a:lnTo>
                  <a:pt x="0" y="31"/>
                </a:lnTo>
                <a:lnTo>
                  <a:pt x="15" y="62"/>
                </a:lnTo>
                <a:lnTo>
                  <a:pt x="30" y="62"/>
                </a:lnTo>
                <a:lnTo>
                  <a:pt x="45" y="77"/>
                </a:lnTo>
                <a:lnTo>
                  <a:pt x="90" y="62"/>
                </a:lnTo>
                <a:lnTo>
                  <a:pt x="45" y="31"/>
                </a:lnTo>
                <a:lnTo>
                  <a:pt x="4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60" name="Freeform 633"/>
          <p:cNvSpPr>
            <a:spLocks/>
          </p:cNvSpPr>
          <p:nvPr/>
        </p:nvSpPr>
        <p:spPr bwMode="auto">
          <a:xfrm>
            <a:off x="6048756" y="1740820"/>
            <a:ext cx="70525" cy="76171"/>
          </a:xfrm>
          <a:custGeom>
            <a:avLst/>
            <a:gdLst>
              <a:gd name="T0" fmla="*/ 0 w 47"/>
              <a:gd name="T1" fmla="*/ 0 h 62"/>
              <a:gd name="T2" fmla="*/ 0 w 47"/>
              <a:gd name="T3" fmla="*/ 0 h 62"/>
              <a:gd name="T4" fmla="*/ 0 w 47"/>
              <a:gd name="T5" fmla="*/ 0 h 62"/>
              <a:gd name="T6" fmla="*/ 0 w 47"/>
              <a:gd name="T7" fmla="*/ 0 h 62"/>
              <a:gd name="T8" fmla="*/ 0 w 47"/>
              <a:gd name="T9" fmla="*/ 0 h 62"/>
              <a:gd name="T10" fmla="*/ 0 w 47"/>
              <a:gd name="T11" fmla="*/ 0 h 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" h="62">
                <a:moveTo>
                  <a:pt x="0" y="0"/>
                </a:moveTo>
                <a:lnTo>
                  <a:pt x="0" y="46"/>
                </a:lnTo>
                <a:lnTo>
                  <a:pt x="15" y="61"/>
                </a:lnTo>
                <a:lnTo>
                  <a:pt x="46" y="31"/>
                </a:lnTo>
                <a:lnTo>
                  <a:pt x="30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61" name="Freeform 634"/>
          <p:cNvSpPr>
            <a:spLocks/>
          </p:cNvSpPr>
          <p:nvPr/>
        </p:nvSpPr>
        <p:spPr bwMode="auto">
          <a:xfrm>
            <a:off x="6911840" y="1777249"/>
            <a:ext cx="63808" cy="39742"/>
          </a:xfrm>
          <a:custGeom>
            <a:avLst/>
            <a:gdLst>
              <a:gd name="T0" fmla="*/ 0 w 45"/>
              <a:gd name="T1" fmla="*/ 0 h 32"/>
              <a:gd name="T2" fmla="*/ 0 w 45"/>
              <a:gd name="T3" fmla="*/ 0 h 32"/>
              <a:gd name="T4" fmla="*/ 0 w 45"/>
              <a:gd name="T5" fmla="*/ 0 h 32"/>
              <a:gd name="T6" fmla="*/ 0 w 45"/>
              <a:gd name="T7" fmla="*/ 0 h 32"/>
              <a:gd name="T8" fmla="*/ 0 w 45"/>
              <a:gd name="T9" fmla="*/ 0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" h="32">
                <a:moveTo>
                  <a:pt x="0" y="0"/>
                </a:moveTo>
                <a:lnTo>
                  <a:pt x="44" y="16"/>
                </a:lnTo>
                <a:lnTo>
                  <a:pt x="44" y="31"/>
                </a:lnTo>
                <a:lnTo>
                  <a:pt x="0" y="1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62" name="Freeform 635"/>
          <p:cNvSpPr>
            <a:spLocks/>
          </p:cNvSpPr>
          <p:nvPr/>
        </p:nvSpPr>
        <p:spPr bwMode="auto">
          <a:xfrm>
            <a:off x="7751426" y="1797120"/>
            <a:ext cx="67167" cy="39742"/>
          </a:xfrm>
          <a:custGeom>
            <a:avLst/>
            <a:gdLst>
              <a:gd name="T0" fmla="*/ 0 w 46"/>
              <a:gd name="T1" fmla="*/ 0 h 31"/>
              <a:gd name="T2" fmla="*/ 0 w 46"/>
              <a:gd name="T3" fmla="*/ 0 h 31"/>
              <a:gd name="T4" fmla="*/ 0 w 46"/>
              <a:gd name="T5" fmla="*/ 0 h 31"/>
              <a:gd name="T6" fmla="*/ 0 w 46"/>
              <a:gd name="T7" fmla="*/ 0 h 31"/>
              <a:gd name="T8" fmla="*/ 0 w 46"/>
              <a:gd name="T9" fmla="*/ 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" h="31">
                <a:moveTo>
                  <a:pt x="0" y="0"/>
                </a:moveTo>
                <a:lnTo>
                  <a:pt x="0" y="30"/>
                </a:lnTo>
                <a:lnTo>
                  <a:pt x="30" y="15"/>
                </a:lnTo>
                <a:lnTo>
                  <a:pt x="45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63" name="Freeform 636"/>
          <p:cNvSpPr>
            <a:spLocks/>
          </p:cNvSpPr>
          <p:nvPr/>
        </p:nvSpPr>
        <p:spPr bwMode="auto">
          <a:xfrm>
            <a:off x="6827883" y="1777249"/>
            <a:ext cx="43658" cy="59612"/>
          </a:xfrm>
          <a:custGeom>
            <a:avLst/>
            <a:gdLst>
              <a:gd name="T0" fmla="*/ 0 w 30"/>
              <a:gd name="T1" fmla="*/ 0 h 47"/>
              <a:gd name="T2" fmla="*/ 0 w 30"/>
              <a:gd name="T3" fmla="*/ 0 h 47"/>
              <a:gd name="T4" fmla="*/ 0 w 30"/>
              <a:gd name="T5" fmla="*/ 0 h 47"/>
              <a:gd name="T6" fmla="*/ 0 w 30"/>
              <a:gd name="T7" fmla="*/ 0 h 47"/>
              <a:gd name="T8" fmla="*/ 0 w 30"/>
              <a:gd name="T9" fmla="*/ 0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" h="47">
                <a:moveTo>
                  <a:pt x="0" y="0"/>
                </a:moveTo>
                <a:lnTo>
                  <a:pt x="0" y="31"/>
                </a:lnTo>
                <a:lnTo>
                  <a:pt x="29" y="46"/>
                </a:lnTo>
                <a:lnTo>
                  <a:pt x="29" y="15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64" name="Freeform 637"/>
          <p:cNvSpPr>
            <a:spLocks/>
          </p:cNvSpPr>
          <p:nvPr/>
        </p:nvSpPr>
        <p:spPr bwMode="auto">
          <a:xfrm>
            <a:off x="5427461" y="2280642"/>
            <a:ext cx="43658" cy="36430"/>
          </a:xfrm>
          <a:custGeom>
            <a:avLst/>
            <a:gdLst>
              <a:gd name="T0" fmla="*/ 0 w 30"/>
              <a:gd name="T1" fmla="*/ 0 h 32"/>
              <a:gd name="T2" fmla="*/ 0 w 30"/>
              <a:gd name="T3" fmla="*/ 0 h 32"/>
              <a:gd name="T4" fmla="*/ 0 w 30"/>
              <a:gd name="T5" fmla="*/ 0 h 32"/>
              <a:gd name="T6" fmla="*/ 0 w 30"/>
              <a:gd name="T7" fmla="*/ 0 h 32"/>
              <a:gd name="T8" fmla="*/ 0 w 30"/>
              <a:gd name="T9" fmla="*/ 0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" h="32">
                <a:moveTo>
                  <a:pt x="0" y="0"/>
                </a:moveTo>
                <a:lnTo>
                  <a:pt x="29" y="16"/>
                </a:lnTo>
                <a:lnTo>
                  <a:pt x="15" y="31"/>
                </a:lnTo>
                <a:lnTo>
                  <a:pt x="0" y="31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65" name="Freeform 638"/>
          <p:cNvSpPr>
            <a:spLocks/>
          </p:cNvSpPr>
          <p:nvPr/>
        </p:nvSpPr>
        <p:spPr bwMode="auto">
          <a:xfrm>
            <a:off x="7946203" y="2393253"/>
            <a:ext cx="63808" cy="23183"/>
          </a:xfrm>
          <a:custGeom>
            <a:avLst/>
            <a:gdLst>
              <a:gd name="T0" fmla="*/ 0 w 45"/>
              <a:gd name="T1" fmla="*/ 0 h 17"/>
              <a:gd name="T2" fmla="*/ 0 w 45"/>
              <a:gd name="T3" fmla="*/ 0 h 17"/>
              <a:gd name="T4" fmla="*/ 0 w 45"/>
              <a:gd name="T5" fmla="*/ 0 h 17"/>
              <a:gd name="T6" fmla="*/ 0 w 45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5" h="17">
                <a:moveTo>
                  <a:pt x="14" y="0"/>
                </a:moveTo>
                <a:lnTo>
                  <a:pt x="0" y="0"/>
                </a:lnTo>
                <a:lnTo>
                  <a:pt x="44" y="16"/>
                </a:lnTo>
                <a:lnTo>
                  <a:pt x="1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66" name="Line 639"/>
          <p:cNvSpPr>
            <a:spLocks noChangeShapeType="1"/>
          </p:cNvSpPr>
          <p:nvPr/>
        </p:nvSpPr>
        <p:spPr bwMode="auto">
          <a:xfrm>
            <a:off x="8161136" y="2452865"/>
            <a:ext cx="20150" cy="19871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67" name="Line 640"/>
          <p:cNvSpPr>
            <a:spLocks noChangeShapeType="1"/>
          </p:cNvSpPr>
          <p:nvPr/>
        </p:nvSpPr>
        <p:spPr bwMode="auto">
          <a:xfrm>
            <a:off x="6115918" y="3317234"/>
            <a:ext cx="201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68" name="Line 641"/>
          <p:cNvSpPr>
            <a:spLocks noChangeShapeType="1"/>
          </p:cNvSpPr>
          <p:nvPr/>
        </p:nvSpPr>
        <p:spPr bwMode="auto">
          <a:xfrm>
            <a:off x="6092409" y="3337105"/>
            <a:ext cx="2350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69" name="Line 642"/>
          <p:cNvSpPr>
            <a:spLocks noChangeShapeType="1"/>
          </p:cNvSpPr>
          <p:nvPr/>
        </p:nvSpPr>
        <p:spPr bwMode="auto">
          <a:xfrm>
            <a:off x="6092409" y="3337115"/>
            <a:ext cx="0" cy="19871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70" name="Line 643"/>
          <p:cNvSpPr>
            <a:spLocks noChangeShapeType="1"/>
          </p:cNvSpPr>
          <p:nvPr/>
        </p:nvSpPr>
        <p:spPr bwMode="auto">
          <a:xfrm flipH="1">
            <a:off x="6075618" y="3356975"/>
            <a:ext cx="16792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71" name="Line 644"/>
          <p:cNvSpPr>
            <a:spLocks noChangeShapeType="1"/>
          </p:cNvSpPr>
          <p:nvPr/>
        </p:nvSpPr>
        <p:spPr bwMode="auto">
          <a:xfrm>
            <a:off x="6075618" y="3356985"/>
            <a:ext cx="16792" cy="19871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72" name="Line 645"/>
          <p:cNvSpPr>
            <a:spLocks noChangeShapeType="1"/>
          </p:cNvSpPr>
          <p:nvPr/>
        </p:nvSpPr>
        <p:spPr bwMode="auto">
          <a:xfrm>
            <a:off x="6092409" y="3376846"/>
            <a:ext cx="2350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73" name="Line 646"/>
          <p:cNvSpPr>
            <a:spLocks noChangeShapeType="1"/>
          </p:cNvSpPr>
          <p:nvPr/>
        </p:nvSpPr>
        <p:spPr bwMode="auto">
          <a:xfrm>
            <a:off x="6115918" y="3376856"/>
            <a:ext cx="0" cy="19871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74" name="Line 647"/>
          <p:cNvSpPr>
            <a:spLocks noChangeShapeType="1"/>
          </p:cNvSpPr>
          <p:nvPr/>
        </p:nvSpPr>
        <p:spPr bwMode="auto">
          <a:xfrm>
            <a:off x="6115918" y="3396717"/>
            <a:ext cx="201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75" name="Line 648"/>
          <p:cNvSpPr>
            <a:spLocks noChangeShapeType="1"/>
          </p:cNvSpPr>
          <p:nvPr/>
        </p:nvSpPr>
        <p:spPr bwMode="auto">
          <a:xfrm>
            <a:off x="6115918" y="3396717"/>
            <a:ext cx="201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76" name="Line 649"/>
          <p:cNvSpPr>
            <a:spLocks noChangeShapeType="1"/>
          </p:cNvSpPr>
          <p:nvPr/>
        </p:nvSpPr>
        <p:spPr bwMode="auto">
          <a:xfrm>
            <a:off x="6136068" y="3396717"/>
            <a:ext cx="201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77" name="Line 650"/>
          <p:cNvSpPr>
            <a:spLocks noChangeShapeType="1"/>
          </p:cNvSpPr>
          <p:nvPr/>
        </p:nvSpPr>
        <p:spPr bwMode="auto">
          <a:xfrm>
            <a:off x="6179728" y="3376846"/>
            <a:ext cx="2350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78" name="Line 651"/>
          <p:cNvSpPr>
            <a:spLocks noChangeShapeType="1"/>
          </p:cNvSpPr>
          <p:nvPr/>
        </p:nvSpPr>
        <p:spPr bwMode="auto">
          <a:xfrm flipV="1">
            <a:off x="6179728" y="3356985"/>
            <a:ext cx="23508" cy="19871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79" name="Freeform 652"/>
          <p:cNvSpPr>
            <a:spLocks/>
          </p:cNvSpPr>
          <p:nvPr/>
        </p:nvSpPr>
        <p:spPr bwMode="auto">
          <a:xfrm>
            <a:off x="6330850" y="2797282"/>
            <a:ext cx="755622" cy="327868"/>
          </a:xfrm>
          <a:custGeom>
            <a:avLst/>
            <a:gdLst>
              <a:gd name="T0" fmla="*/ 0 w 523"/>
              <a:gd name="T1" fmla="*/ 0 h 262"/>
              <a:gd name="T2" fmla="*/ 0 w 523"/>
              <a:gd name="T3" fmla="*/ 0 h 262"/>
              <a:gd name="T4" fmla="*/ 0 w 523"/>
              <a:gd name="T5" fmla="*/ 0 h 262"/>
              <a:gd name="T6" fmla="*/ 0 w 523"/>
              <a:gd name="T7" fmla="*/ 0 h 262"/>
              <a:gd name="T8" fmla="*/ 0 w 523"/>
              <a:gd name="T9" fmla="*/ 0 h 262"/>
              <a:gd name="T10" fmla="*/ 0 w 523"/>
              <a:gd name="T11" fmla="*/ 0 h 262"/>
              <a:gd name="T12" fmla="*/ 0 w 523"/>
              <a:gd name="T13" fmla="*/ 0 h 262"/>
              <a:gd name="T14" fmla="*/ 0 w 523"/>
              <a:gd name="T15" fmla="*/ 0 h 262"/>
              <a:gd name="T16" fmla="*/ 0 w 523"/>
              <a:gd name="T17" fmla="*/ 0 h 262"/>
              <a:gd name="T18" fmla="*/ 0 w 523"/>
              <a:gd name="T19" fmla="*/ 0 h 262"/>
              <a:gd name="T20" fmla="*/ 0 w 523"/>
              <a:gd name="T21" fmla="*/ 0 h 262"/>
              <a:gd name="T22" fmla="*/ 0 w 523"/>
              <a:gd name="T23" fmla="*/ 0 h 262"/>
              <a:gd name="T24" fmla="*/ 0 w 523"/>
              <a:gd name="T25" fmla="*/ 0 h 262"/>
              <a:gd name="T26" fmla="*/ 0 w 523"/>
              <a:gd name="T27" fmla="*/ 0 h 262"/>
              <a:gd name="T28" fmla="*/ 0 w 523"/>
              <a:gd name="T29" fmla="*/ 0 h 262"/>
              <a:gd name="T30" fmla="*/ 0 w 523"/>
              <a:gd name="T31" fmla="*/ 0 h 262"/>
              <a:gd name="T32" fmla="*/ 0 w 523"/>
              <a:gd name="T33" fmla="*/ 0 h 262"/>
              <a:gd name="T34" fmla="*/ 0 w 523"/>
              <a:gd name="T35" fmla="*/ 0 h 262"/>
              <a:gd name="T36" fmla="*/ 0 w 523"/>
              <a:gd name="T37" fmla="*/ 0 h 262"/>
              <a:gd name="T38" fmla="*/ 0 w 523"/>
              <a:gd name="T39" fmla="*/ 0 h 262"/>
              <a:gd name="T40" fmla="*/ 0 w 523"/>
              <a:gd name="T41" fmla="*/ 0 h 262"/>
              <a:gd name="T42" fmla="*/ 0 w 523"/>
              <a:gd name="T43" fmla="*/ 0 h 262"/>
              <a:gd name="T44" fmla="*/ 0 w 523"/>
              <a:gd name="T45" fmla="*/ 0 h 262"/>
              <a:gd name="T46" fmla="*/ 0 w 523"/>
              <a:gd name="T47" fmla="*/ 0 h 262"/>
              <a:gd name="T48" fmla="*/ 0 w 523"/>
              <a:gd name="T49" fmla="*/ 0 h 262"/>
              <a:gd name="T50" fmla="*/ 0 w 523"/>
              <a:gd name="T51" fmla="*/ 0 h 262"/>
              <a:gd name="T52" fmla="*/ 0 w 523"/>
              <a:gd name="T53" fmla="*/ 0 h 262"/>
              <a:gd name="T54" fmla="*/ 0 w 523"/>
              <a:gd name="T55" fmla="*/ 0 h 262"/>
              <a:gd name="T56" fmla="*/ 0 w 523"/>
              <a:gd name="T57" fmla="*/ 0 h 262"/>
              <a:gd name="T58" fmla="*/ 0 w 523"/>
              <a:gd name="T59" fmla="*/ 0 h 262"/>
              <a:gd name="T60" fmla="*/ 0 w 523"/>
              <a:gd name="T61" fmla="*/ 0 h 262"/>
              <a:gd name="T62" fmla="*/ 0 w 523"/>
              <a:gd name="T63" fmla="*/ 0 h 262"/>
              <a:gd name="T64" fmla="*/ 0 w 523"/>
              <a:gd name="T65" fmla="*/ 0 h 262"/>
              <a:gd name="T66" fmla="*/ 0 w 523"/>
              <a:gd name="T67" fmla="*/ 0 h 262"/>
              <a:gd name="T68" fmla="*/ 0 w 523"/>
              <a:gd name="T69" fmla="*/ 0 h 262"/>
              <a:gd name="T70" fmla="*/ 0 w 523"/>
              <a:gd name="T71" fmla="*/ 0 h 262"/>
              <a:gd name="T72" fmla="*/ 0 w 523"/>
              <a:gd name="T73" fmla="*/ 0 h 26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23" h="262">
                <a:moveTo>
                  <a:pt x="447" y="31"/>
                </a:moveTo>
                <a:lnTo>
                  <a:pt x="403" y="31"/>
                </a:lnTo>
                <a:lnTo>
                  <a:pt x="388" y="46"/>
                </a:lnTo>
                <a:lnTo>
                  <a:pt x="358" y="46"/>
                </a:lnTo>
                <a:lnTo>
                  <a:pt x="343" y="61"/>
                </a:lnTo>
                <a:lnTo>
                  <a:pt x="268" y="31"/>
                </a:lnTo>
                <a:lnTo>
                  <a:pt x="224" y="46"/>
                </a:lnTo>
                <a:lnTo>
                  <a:pt x="209" y="31"/>
                </a:lnTo>
                <a:lnTo>
                  <a:pt x="149" y="0"/>
                </a:lnTo>
                <a:lnTo>
                  <a:pt x="134" y="46"/>
                </a:lnTo>
                <a:lnTo>
                  <a:pt x="134" y="77"/>
                </a:lnTo>
                <a:lnTo>
                  <a:pt x="89" y="77"/>
                </a:lnTo>
                <a:lnTo>
                  <a:pt x="45" y="77"/>
                </a:lnTo>
                <a:lnTo>
                  <a:pt x="0" y="123"/>
                </a:lnTo>
                <a:lnTo>
                  <a:pt x="15" y="138"/>
                </a:lnTo>
                <a:lnTo>
                  <a:pt x="30" y="154"/>
                </a:lnTo>
                <a:lnTo>
                  <a:pt x="60" y="154"/>
                </a:lnTo>
                <a:lnTo>
                  <a:pt x="75" y="184"/>
                </a:lnTo>
                <a:lnTo>
                  <a:pt x="75" y="200"/>
                </a:lnTo>
                <a:lnTo>
                  <a:pt x="164" y="230"/>
                </a:lnTo>
                <a:lnTo>
                  <a:pt x="179" y="261"/>
                </a:lnTo>
                <a:lnTo>
                  <a:pt x="239" y="230"/>
                </a:lnTo>
                <a:lnTo>
                  <a:pt x="254" y="246"/>
                </a:lnTo>
                <a:lnTo>
                  <a:pt x="268" y="261"/>
                </a:lnTo>
                <a:lnTo>
                  <a:pt x="343" y="261"/>
                </a:lnTo>
                <a:lnTo>
                  <a:pt x="358" y="246"/>
                </a:lnTo>
                <a:lnTo>
                  <a:pt x="403" y="230"/>
                </a:lnTo>
                <a:lnTo>
                  <a:pt x="418" y="200"/>
                </a:lnTo>
                <a:lnTo>
                  <a:pt x="403" y="184"/>
                </a:lnTo>
                <a:lnTo>
                  <a:pt x="433" y="154"/>
                </a:lnTo>
                <a:lnTo>
                  <a:pt x="447" y="154"/>
                </a:lnTo>
                <a:lnTo>
                  <a:pt x="477" y="138"/>
                </a:lnTo>
                <a:lnTo>
                  <a:pt x="492" y="107"/>
                </a:lnTo>
                <a:lnTo>
                  <a:pt x="522" y="92"/>
                </a:lnTo>
                <a:lnTo>
                  <a:pt x="492" y="61"/>
                </a:lnTo>
                <a:lnTo>
                  <a:pt x="462" y="61"/>
                </a:lnTo>
                <a:lnTo>
                  <a:pt x="447" y="3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80" name="Freeform 653"/>
          <p:cNvSpPr>
            <a:spLocks/>
          </p:cNvSpPr>
          <p:nvPr/>
        </p:nvSpPr>
        <p:spPr bwMode="auto">
          <a:xfrm>
            <a:off x="6075618" y="2664810"/>
            <a:ext cx="1353404" cy="1099516"/>
          </a:xfrm>
          <a:custGeom>
            <a:avLst/>
            <a:gdLst>
              <a:gd name="T0" fmla="*/ 0 w 941"/>
              <a:gd name="T1" fmla="*/ 0 h 877"/>
              <a:gd name="T2" fmla="*/ 0 w 941"/>
              <a:gd name="T3" fmla="*/ 0 h 877"/>
              <a:gd name="T4" fmla="*/ 0 w 941"/>
              <a:gd name="T5" fmla="*/ 0 h 877"/>
              <a:gd name="T6" fmla="*/ 0 w 941"/>
              <a:gd name="T7" fmla="*/ 0 h 877"/>
              <a:gd name="T8" fmla="*/ 0 w 941"/>
              <a:gd name="T9" fmla="*/ 0 h 877"/>
              <a:gd name="T10" fmla="*/ 0 w 941"/>
              <a:gd name="T11" fmla="*/ 0 h 877"/>
              <a:gd name="T12" fmla="*/ 0 w 941"/>
              <a:gd name="T13" fmla="*/ 0 h 877"/>
              <a:gd name="T14" fmla="*/ 0 w 941"/>
              <a:gd name="T15" fmla="*/ 0 h 877"/>
              <a:gd name="T16" fmla="*/ 0 w 941"/>
              <a:gd name="T17" fmla="*/ 0 h 877"/>
              <a:gd name="T18" fmla="*/ 0 w 941"/>
              <a:gd name="T19" fmla="*/ 0 h 877"/>
              <a:gd name="T20" fmla="*/ 0 w 941"/>
              <a:gd name="T21" fmla="*/ 0 h 877"/>
              <a:gd name="T22" fmla="*/ 0 w 941"/>
              <a:gd name="T23" fmla="*/ 0 h 877"/>
              <a:gd name="T24" fmla="*/ 0 w 941"/>
              <a:gd name="T25" fmla="*/ 0 h 877"/>
              <a:gd name="T26" fmla="*/ 0 w 941"/>
              <a:gd name="T27" fmla="*/ 0 h 877"/>
              <a:gd name="T28" fmla="*/ 0 w 941"/>
              <a:gd name="T29" fmla="*/ 0 h 877"/>
              <a:gd name="T30" fmla="*/ 0 w 941"/>
              <a:gd name="T31" fmla="*/ 0 h 877"/>
              <a:gd name="T32" fmla="*/ 0 w 941"/>
              <a:gd name="T33" fmla="*/ 0 h 877"/>
              <a:gd name="T34" fmla="*/ 0 w 941"/>
              <a:gd name="T35" fmla="*/ 0 h 877"/>
              <a:gd name="T36" fmla="*/ 0 w 941"/>
              <a:gd name="T37" fmla="*/ 0 h 877"/>
              <a:gd name="T38" fmla="*/ 0 w 941"/>
              <a:gd name="T39" fmla="*/ 0 h 877"/>
              <a:gd name="T40" fmla="*/ 0 w 941"/>
              <a:gd name="T41" fmla="*/ 0 h 877"/>
              <a:gd name="T42" fmla="*/ 0 w 941"/>
              <a:gd name="T43" fmla="*/ 0 h 877"/>
              <a:gd name="T44" fmla="*/ 0 w 941"/>
              <a:gd name="T45" fmla="*/ 0 h 877"/>
              <a:gd name="T46" fmla="*/ 0 w 941"/>
              <a:gd name="T47" fmla="*/ 0 h 877"/>
              <a:gd name="T48" fmla="*/ 0 w 941"/>
              <a:gd name="T49" fmla="*/ 0 h 877"/>
              <a:gd name="T50" fmla="*/ 0 w 941"/>
              <a:gd name="T51" fmla="*/ 0 h 877"/>
              <a:gd name="T52" fmla="*/ 0 w 941"/>
              <a:gd name="T53" fmla="*/ 0 h 877"/>
              <a:gd name="T54" fmla="*/ 0 w 941"/>
              <a:gd name="T55" fmla="*/ 0 h 877"/>
              <a:gd name="T56" fmla="*/ 0 w 941"/>
              <a:gd name="T57" fmla="*/ 0 h 877"/>
              <a:gd name="T58" fmla="*/ 0 w 941"/>
              <a:gd name="T59" fmla="*/ 0 h 877"/>
              <a:gd name="T60" fmla="*/ 0 w 941"/>
              <a:gd name="T61" fmla="*/ 0 h 877"/>
              <a:gd name="T62" fmla="*/ 0 w 941"/>
              <a:gd name="T63" fmla="*/ 0 h 877"/>
              <a:gd name="T64" fmla="*/ 0 w 941"/>
              <a:gd name="T65" fmla="*/ 0 h 877"/>
              <a:gd name="T66" fmla="*/ 0 w 941"/>
              <a:gd name="T67" fmla="*/ 0 h 877"/>
              <a:gd name="T68" fmla="*/ 0 w 941"/>
              <a:gd name="T69" fmla="*/ 0 h 877"/>
              <a:gd name="T70" fmla="*/ 0 w 941"/>
              <a:gd name="T71" fmla="*/ 0 h 877"/>
              <a:gd name="T72" fmla="*/ 0 w 941"/>
              <a:gd name="T73" fmla="*/ 0 h 877"/>
              <a:gd name="T74" fmla="*/ 0 w 941"/>
              <a:gd name="T75" fmla="*/ 0 h 877"/>
              <a:gd name="T76" fmla="*/ 0 w 941"/>
              <a:gd name="T77" fmla="*/ 0 h 877"/>
              <a:gd name="T78" fmla="*/ 0 w 941"/>
              <a:gd name="T79" fmla="*/ 0 h 877"/>
              <a:gd name="T80" fmla="*/ 0 w 941"/>
              <a:gd name="T81" fmla="*/ 0 h 877"/>
              <a:gd name="T82" fmla="*/ 0 w 941"/>
              <a:gd name="T83" fmla="*/ 0 h 877"/>
              <a:gd name="T84" fmla="*/ 0 w 941"/>
              <a:gd name="T85" fmla="*/ 0 h 877"/>
              <a:gd name="T86" fmla="*/ 0 w 941"/>
              <a:gd name="T87" fmla="*/ 0 h 877"/>
              <a:gd name="T88" fmla="*/ 0 w 941"/>
              <a:gd name="T89" fmla="*/ 0 h 877"/>
              <a:gd name="T90" fmla="*/ 0 w 941"/>
              <a:gd name="T91" fmla="*/ 0 h 877"/>
              <a:gd name="T92" fmla="*/ 0 w 941"/>
              <a:gd name="T93" fmla="*/ 0 h 877"/>
              <a:gd name="T94" fmla="*/ 0 w 941"/>
              <a:gd name="T95" fmla="*/ 0 h 877"/>
              <a:gd name="T96" fmla="*/ 0 w 941"/>
              <a:gd name="T97" fmla="*/ 0 h 877"/>
              <a:gd name="T98" fmla="*/ 0 w 941"/>
              <a:gd name="T99" fmla="*/ 0 h 877"/>
              <a:gd name="T100" fmla="*/ 0 w 941"/>
              <a:gd name="T101" fmla="*/ 0 h 877"/>
              <a:gd name="T102" fmla="*/ 0 w 941"/>
              <a:gd name="T103" fmla="*/ 0 h 877"/>
              <a:gd name="T104" fmla="*/ 0 w 941"/>
              <a:gd name="T105" fmla="*/ 0 h 877"/>
              <a:gd name="T106" fmla="*/ 0 w 941"/>
              <a:gd name="T107" fmla="*/ 0 h 877"/>
              <a:gd name="T108" fmla="*/ 0 w 941"/>
              <a:gd name="T109" fmla="*/ 0 h 877"/>
              <a:gd name="T110" fmla="*/ 0 w 941"/>
              <a:gd name="T111" fmla="*/ 0 h 877"/>
              <a:gd name="T112" fmla="*/ 0 w 941"/>
              <a:gd name="T113" fmla="*/ 0 h 877"/>
              <a:gd name="T114" fmla="*/ 0 w 941"/>
              <a:gd name="T115" fmla="*/ 0 h 877"/>
              <a:gd name="T116" fmla="*/ 0 w 941"/>
              <a:gd name="T117" fmla="*/ 0 h 877"/>
              <a:gd name="T118" fmla="*/ 0 w 941"/>
              <a:gd name="T119" fmla="*/ 0 h 877"/>
              <a:gd name="T120" fmla="*/ 0 w 941"/>
              <a:gd name="T121" fmla="*/ 0 h 87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941" h="877">
                <a:moveTo>
                  <a:pt x="701" y="200"/>
                </a:moveTo>
                <a:lnTo>
                  <a:pt x="671" y="215"/>
                </a:lnTo>
                <a:lnTo>
                  <a:pt x="657" y="246"/>
                </a:lnTo>
                <a:lnTo>
                  <a:pt x="627" y="261"/>
                </a:lnTo>
                <a:lnTo>
                  <a:pt x="612" y="261"/>
                </a:lnTo>
                <a:lnTo>
                  <a:pt x="582" y="292"/>
                </a:lnTo>
                <a:lnTo>
                  <a:pt x="597" y="307"/>
                </a:lnTo>
                <a:lnTo>
                  <a:pt x="582" y="338"/>
                </a:lnTo>
                <a:lnTo>
                  <a:pt x="537" y="353"/>
                </a:lnTo>
                <a:lnTo>
                  <a:pt x="522" y="369"/>
                </a:lnTo>
                <a:lnTo>
                  <a:pt x="448" y="369"/>
                </a:lnTo>
                <a:lnTo>
                  <a:pt x="433" y="353"/>
                </a:lnTo>
                <a:lnTo>
                  <a:pt x="418" y="338"/>
                </a:lnTo>
                <a:lnTo>
                  <a:pt x="358" y="369"/>
                </a:lnTo>
                <a:lnTo>
                  <a:pt x="343" y="338"/>
                </a:lnTo>
                <a:lnTo>
                  <a:pt x="254" y="307"/>
                </a:lnTo>
                <a:lnTo>
                  <a:pt x="254" y="292"/>
                </a:lnTo>
                <a:lnTo>
                  <a:pt x="239" y="261"/>
                </a:lnTo>
                <a:lnTo>
                  <a:pt x="209" y="261"/>
                </a:lnTo>
                <a:lnTo>
                  <a:pt x="194" y="246"/>
                </a:lnTo>
                <a:lnTo>
                  <a:pt x="179" y="231"/>
                </a:lnTo>
                <a:lnTo>
                  <a:pt x="164" y="292"/>
                </a:lnTo>
                <a:lnTo>
                  <a:pt x="104" y="292"/>
                </a:lnTo>
                <a:lnTo>
                  <a:pt x="119" y="323"/>
                </a:lnTo>
                <a:lnTo>
                  <a:pt x="90" y="338"/>
                </a:lnTo>
                <a:lnTo>
                  <a:pt x="104" y="369"/>
                </a:lnTo>
                <a:lnTo>
                  <a:pt x="90" y="430"/>
                </a:lnTo>
                <a:lnTo>
                  <a:pt x="45" y="461"/>
                </a:lnTo>
                <a:lnTo>
                  <a:pt x="30" y="446"/>
                </a:lnTo>
                <a:lnTo>
                  <a:pt x="0" y="476"/>
                </a:lnTo>
                <a:lnTo>
                  <a:pt x="15" y="492"/>
                </a:lnTo>
                <a:lnTo>
                  <a:pt x="30" y="523"/>
                </a:lnTo>
                <a:lnTo>
                  <a:pt x="75" y="553"/>
                </a:lnTo>
                <a:lnTo>
                  <a:pt x="119" y="584"/>
                </a:lnTo>
                <a:lnTo>
                  <a:pt x="119" y="630"/>
                </a:lnTo>
                <a:lnTo>
                  <a:pt x="134" y="676"/>
                </a:lnTo>
                <a:lnTo>
                  <a:pt x="164" y="692"/>
                </a:lnTo>
                <a:lnTo>
                  <a:pt x="194" y="692"/>
                </a:lnTo>
                <a:lnTo>
                  <a:pt x="209" y="707"/>
                </a:lnTo>
                <a:lnTo>
                  <a:pt x="254" y="722"/>
                </a:lnTo>
                <a:lnTo>
                  <a:pt x="298" y="738"/>
                </a:lnTo>
                <a:lnTo>
                  <a:pt x="298" y="722"/>
                </a:lnTo>
                <a:lnTo>
                  <a:pt x="313" y="738"/>
                </a:lnTo>
                <a:lnTo>
                  <a:pt x="328" y="738"/>
                </a:lnTo>
                <a:lnTo>
                  <a:pt x="358" y="722"/>
                </a:lnTo>
                <a:lnTo>
                  <a:pt x="403" y="692"/>
                </a:lnTo>
                <a:lnTo>
                  <a:pt x="418" y="707"/>
                </a:lnTo>
                <a:lnTo>
                  <a:pt x="433" y="692"/>
                </a:lnTo>
                <a:lnTo>
                  <a:pt x="448" y="692"/>
                </a:lnTo>
                <a:lnTo>
                  <a:pt x="448" y="707"/>
                </a:lnTo>
                <a:lnTo>
                  <a:pt x="477" y="707"/>
                </a:lnTo>
                <a:lnTo>
                  <a:pt x="477" y="722"/>
                </a:lnTo>
                <a:lnTo>
                  <a:pt x="492" y="768"/>
                </a:lnTo>
                <a:lnTo>
                  <a:pt x="477" y="784"/>
                </a:lnTo>
                <a:lnTo>
                  <a:pt x="477" y="815"/>
                </a:lnTo>
                <a:lnTo>
                  <a:pt x="492" y="799"/>
                </a:lnTo>
                <a:lnTo>
                  <a:pt x="507" y="861"/>
                </a:lnTo>
                <a:lnTo>
                  <a:pt x="537" y="861"/>
                </a:lnTo>
                <a:lnTo>
                  <a:pt x="552" y="876"/>
                </a:lnTo>
                <a:lnTo>
                  <a:pt x="567" y="861"/>
                </a:lnTo>
                <a:lnTo>
                  <a:pt x="567" y="845"/>
                </a:lnTo>
                <a:lnTo>
                  <a:pt x="582" y="830"/>
                </a:lnTo>
                <a:lnTo>
                  <a:pt x="597" y="830"/>
                </a:lnTo>
                <a:lnTo>
                  <a:pt x="627" y="815"/>
                </a:lnTo>
                <a:lnTo>
                  <a:pt x="642" y="830"/>
                </a:lnTo>
                <a:lnTo>
                  <a:pt x="642" y="845"/>
                </a:lnTo>
                <a:lnTo>
                  <a:pt x="671" y="861"/>
                </a:lnTo>
                <a:lnTo>
                  <a:pt x="701" y="845"/>
                </a:lnTo>
                <a:lnTo>
                  <a:pt x="701" y="861"/>
                </a:lnTo>
                <a:lnTo>
                  <a:pt x="716" y="876"/>
                </a:lnTo>
                <a:lnTo>
                  <a:pt x="716" y="861"/>
                </a:lnTo>
                <a:lnTo>
                  <a:pt x="716" y="845"/>
                </a:lnTo>
                <a:lnTo>
                  <a:pt x="761" y="830"/>
                </a:lnTo>
                <a:lnTo>
                  <a:pt x="761" y="815"/>
                </a:lnTo>
                <a:lnTo>
                  <a:pt x="776" y="830"/>
                </a:lnTo>
                <a:lnTo>
                  <a:pt x="776" y="815"/>
                </a:lnTo>
                <a:lnTo>
                  <a:pt x="806" y="815"/>
                </a:lnTo>
                <a:lnTo>
                  <a:pt x="850" y="753"/>
                </a:lnTo>
                <a:lnTo>
                  <a:pt x="880" y="645"/>
                </a:lnTo>
                <a:lnTo>
                  <a:pt x="865" y="630"/>
                </a:lnTo>
                <a:lnTo>
                  <a:pt x="850" y="615"/>
                </a:lnTo>
                <a:lnTo>
                  <a:pt x="865" y="599"/>
                </a:lnTo>
                <a:lnTo>
                  <a:pt x="865" y="584"/>
                </a:lnTo>
                <a:lnTo>
                  <a:pt x="836" y="538"/>
                </a:lnTo>
                <a:lnTo>
                  <a:pt x="806" y="523"/>
                </a:lnTo>
                <a:lnTo>
                  <a:pt x="806" y="492"/>
                </a:lnTo>
                <a:lnTo>
                  <a:pt x="821" y="461"/>
                </a:lnTo>
                <a:lnTo>
                  <a:pt x="836" y="461"/>
                </a:lnTo>
                <a:lnTo>
                  <a:pt x="836" y="446"/>
                </a:lnTo>
                <a:lnTo>
                  <a:pt x="806" y="430"/>
                </a:lnTo>
                <a:lnTo>
                  <a:pt x="791" y="461"/>
                </a:lnTo>
                <a:lnTo>
                  <a:pt x="746" y="415"/>
                </a:lnTo>
                <a:lnTo>
                  <a:pt x="761" y="400"/>
                </a:lnTo>
                <a:lnTo>
                  <a:pt x="806" y="353"/>
                </a:lnTo>
                <a:lnTo>
                  <a:pt x="821" y="369"/>
                </a:lnTo>
                <a:lnTo>
                  <a:pt x="806" y="400"/>
                </a:lnTo>
                <a:lnTo>
                  <a:pt x="821" y="384"/>
                </a:lnTo>
                <a:lnTo>
                  <a:pt x="865" y="369"/>
                </a:lnTo>
                <a:lnTo>
                  <a:pt x="865" y="323"/>
                </a:lnTo>
                <a:lnTo>
                  <a:pt x="895" y="323"/>
                </a:lnTo>
                <a:lnTo>
                  <a:pt x="910" y="277"/>
                </a:lnTo>
                <a:lnTo>
                  <a:pt x="940" y="277"/>
                </a:lnTo>
                <a:lnTo>
                  <a:pt x="910" y="215"/>
                </a:lnTo>
                <a:lnTo>
                  <a:pt x="940" y="200"/>
                </a:lnTo>
                <a:lnTo>
                  <a:pt x="940" y="123"/>
                </a:lnTo>
                <a:lnTo>
                  <a:pt x="910" y="123"/>
                </a:lnTo>
                <a:lnTo>
                  <a:pt x="895" y="138"/>
                </a:lnTo>
                <a:lnTo>
                  <a:pt x="880" y="138"/>
                </a:lnTo>
                <a:lnTo>
                  <a:pt x="821" y="92"/>
                </a:lnTo>
                <a:lnTo>
                  <a:pt x="821" y="108"/>
                </a:lnTo>
                <a:lnTo>
                  <a:pt x="791" y="77"/>
                </a:lnTo>
                <a:lnTo>
                  <a:pt x="746" y="31"/>
                </a:lnTo>
                <a:lnTo>
                  <a:pt x="701" y="0"/>
                </a:lnTo>
                <a:lnTo>
                  <a:pt x="671" y="0"/>
                </a:lnTo>
                <a:lnTo>
                  <a:pt x="657" y="46"/>
                </a:lnTo>
                <a:lnTo>
                  <a:pt x="671" y="46"/>
                </a:lnTo>
                <a:lnTo>
                  <a:pt x="671" y="77"/>
                </a:lnTo>
                <a:lnTo>
                  <a:pt x="657" y="123"/>
                </a:lnTo>
                <a:lnTo>
                  <a:pt x="642" y="138"/>
                </a:lnTo>
                <a:lnTo>
                  <a:pt x="627" y="138"/>
                </a:lnTo>
                <a:lnTo>
                  <a:pt x="642" y="169"/>
                </a:lnTo>
                <a:lnTo>
                  <a:pt x="671" y="169"/>
                </a:lnTo>
                <a:lnTo>
                  <a:pt x="701" y="20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81" name="Freeform 654"/>
          <p:cNvSpPr>
            <a:spLocks/>
          </p:cNvSpPr>
          <p:nvPr/>
        </p:nvSpPr>
        <p:spPr bwMode="auto">
          <a:xfrm>
            <a:off x="7062969" y="3780885"/>
            <a:ext cx="67167" cy="36430"/>
          </a:xfrm>
          <a:custGeom>
            <a:avLst/>
            <a:gdLst>
              <a:gd name="T0" fmla="*/ 0 w 46"/>
              <a:gd name="T1" fmla="*/ 0 h 32"/>
              <a:gd name="T2" fmla="*/ 0 w 46"/>
              <a:gd name="T3" fmla="*/ 0 h 32"/>
              <a:gd name="T4" fmla="*/ 0 w 46"/>
              <a:gd name="T5" fmla="*/ 0 h 32"/>
              <a:gd name="T6" fmla="*/ 0 w 46"/>
              <a:gd name="T7" fmla="*/ 0 h 32"/>
              <a:gd name="T8" fmla="*/ 0 w 46"/>
              <a:gd name="T9" fmla="*/ 0 h 32"/>
              <a:gd name="T10" fmla="*/ 0 w 46"/>
              <a:gd name="T11" fmla="*/ 0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6" h="32">
                <a:moveTo>
                  <a:pt x="45" y="0"/>
                </a:moveTo>
                <a:lnTo>
                  <a:pt x="15" y="0"/>
                </a:lnTo>
                <a:lnTo>
                  <a:pt x="0" y="31"/>
                </a:lnTo>
                <a:lnTo>
                  <a:pt x="30" y="31"/>
                </a:lnTo>
                <a:lnTo>
                  <a:pt x="45" y="16"/>
                </a:lnTo>
                <a:lnTo>
                  <a:pt x="4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82" name="Line 655"/>
          <p:cNvSpPr>
            <a:spLocks noChangeShapeType="1"/>
          </p:cNvSpPr>
          <p:nvPr/>
        </p:nvSpPr>
        <p:spPr bwMode="auto">
          <a:xfrm>
            <a:off x="6136068" y="3453017"/>
            <a:ext cx="201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83" name="Line 656"/>
          <p:cNvSpPr>
            <a:spLocks noChangeShapeType="1"/>
          </p:cNvSpPr>
          <p:nvPr/>
        </p:nvSpPr>
        <p:spPr bwMode="auto">
          <a:xfrm>
            <a:off x="6589442" y="3568930"/>
            <a:ext cx="201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84" name="Line 657"/>
          <p:cNvSpPr>
            <a:spLocks noChangeShapeType="1"/>
          </p:cNvSpPr>
          <p:nvPr/>
        </p:nvSpPr>
        <p:spPr bwMode="auto">
          <a:xfrm flipV="1">
            <a:off x="6633100" y="3549059"/>
            <a:ext cx="0" cy="16559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85" name="Line 658"/>
          <p:cNvSpPr>
            <a:spLocks noChangeShapeType="1"/>
          </p:cNvSpPr>
          <p:nvPr/>
        </p:nvSpPr>
        <p:spPr bwMode="auto">
          <a:xfrm>
            <a:off x="6653253" y="3549059"/>
            <a:ext cx="26866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86" name="Line 659"/>
          <p:cNvSpPr>
            <a:spLocks noChangeShapeType="1"/>
          </p:cNvSpPr>
          <p:nvPr/>
        </p:nvSpPr>
        <p:spPr bwMode="auto">
          <a:xfrm>
            <a:off x="6653253" y="3549059"/>
            <a:ext cx="26866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87" name="Line 660"/>
          <p:cNvSpPr>
            <a:spLocks noChangeShapeType="1"/>
          </p:cNvSpPr>
          <p:nvPr/>
        </p:nvSpPr>
        <p:spPr bwMode="auto">
          <a:xfrm>
            <a:off x="6680116" y="3549059"/>
            <a:ext cx="2350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88" name="Line 661"/>
          <p:cNvSpPr>
            <a:spLocks noChangeShapeType="1"/>
          </p:cNvSpPr>
          <p:nvPr/>
        </p:nvSpPr>
        <p:spPr bwMode="auto">
          <a:xfrm flipV="1">
            <a:off x="6696907" y="3529190"/>
            <a:ext cx="0" cy="19871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89" name="Line 662"/>
          <p:cNvSpPr>
            <a:spLocks noChangeShapeType="1"/>
          </p:cNvSpPr>
          <p:nvPr/>
        </p:nvSpPr>
        <p:spPr bwMode="auto">
          <a:xfrm>
            <a:off x="6696907" y="3529190"/>
            <a:ext cx="20150" cy="19871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90" name="Line 663"/>
          <p:cNvSpPr>
            <a:spLocks noChangeShapeType="1"/>
          </p:cNvSpPr>
          <p:nvPr/>
        </p:nvSpPr>
        <p:spPr bwMode="auto">
          <a:xfrm>
            <a:off x="6717057" y="3549059"/>
            <a:ext cx="2350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91" name="Line 664"/>
          <p:cNvSpPr>
            <a:spLocks noChangeShapeType="1"/>
          </p:cNvSpPr>
          <p:nvPr/>
        </p:nvSpPr>
        <p:spPr bwMode="auto">
          <a:xfrm>
            <a:off x="6156218" y="3453017"/>
            <a:ext cx="2350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92" name="Line 665"/>
          <p:cNvSpPr>
            <a:spLocks noChangeShapeType="1"/>
          </p:cNvSpPr>
          <p:nvPr/>
        </p:nvSpPr>
        <p:spPr bwMode="auto">
          <a:xfrm>
            <a:off x="6179728" y="3436458"/>
            <a:ext cx="2350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93" name="Line 666"/>
          <p:cNvSpPr>
            <a:spLocks noChangeShapeType="1"/>
          </p:cNvSpPr>
          <p:nvPr/>
        </p:nvSpPr>
        <p:spPr bwMode="auto">
          <a:xfrm>
            <a:off x="6203235" y="3436458"/>
            <a:ext cx="201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94" name="Line 667"/>
          <p:cNvSpPr>
            <a:spLocks noChangeShapeType="1"/>
          </p:cNvSpPr>
          <p:nvPr/>
        </p:nvSpPr>
        <p:spPr bwMode="auto">
          <a:xfrm>
            <a:off x="6223387" y="3453017"/>
            <a:ext cx="2350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95" name="Freeform 668"/>
          <p:cNvSpPr>
            <a:spLocks/>
          </p:cNvSpPr>
          <p:nvPr/>
        </p:nvSpPr>
        <p:spPr bwMode="auto">
          <a:xfrm>
            <a:off x="6911845" y="3681531"/>
            <a:ext cx="194783" cy="427222"/>
          </a:xfrm>
          <a:custGeom>
            <a:avLst/>
            <a:gdLst>
              <a:gd name="T0" fmla="*/ 0 w 135"/>
              <a:gd name="T1" fmla="*/ 0 h 340"/>
              <a:gd name="T2" fmla="*/ 0 w 135"/>
              <a:gd name="T3" fmla="*/ 0 h 340"/>
              <a:gd name="T4" fmla="*/ 0 w 135"/>
              <a:gd name="T5" fmla="*/ 0 h 340"/>
              <a:gd name="T6" fmla="*/ 0 w 135"/>
              <a:gd name="T7" fmla="*/ 0 h 340"/>
              <a:gd name="T8" fmla="*/ 0 w 135"/>
              <a:gd name="T9" fmla="*/ 0 h 340"/>
              <a:gd name="T10" fmla="*/ 0 w 135"/>
              <a:gd name="T11" fmla="*/ 0 h 340"/>
              <a:gd name="T12" fmla="*/ 0 w 135"/>
              <a:gd name="T13" fmla="*/ 0 h 340"/>
              <a:gd name="T14" fmla="*/ 0 w 135"/>
              <a:gd name="T15" fmla="*/ 0 h 340"/>
              <a:gd name="T16" fmla="*/ 0 w 135"/>
              <a:gd name="T17" fmla="*/ 0 h 340"/>
              <a:gd name="T18" fmla="*/ 0 w 135"/>
              <a:gd name="T19" fmla="*/ 0 h 340"/>
              <a:gd name="T20" fmla="*/ 0 w 135"/>
              <a:gd name="T21" fmla="*/ 0 h 340"/>
              <a:gd name="T22" fmla="*/ 0 w 135"/>
              <a:gd name="T23" fmla="*/ 0 h 340"/>
              <a:gd name="T24" fmla="*/ 0 w 135"/>
              <a:gd name="T25" fmla="*/ 0 h 340"/>
              <a:gd name="T26" fmla="*/ 0 w 135"/>
              <a:gd name="T27" fmla="*/ 0 h 340"/>
              <a:gd name="T28" fmla="*/ 0 w 135"/>
              <a:gd name="T29" fmla="*/ 0 h 340"/>
              <a:gd name="T30" fmla="*/ 0 w 135"/>
              <a:gd name="T31" fmla="*/ 0 h 340"/>
              <a:gd name="T32" fmla="*/ 0 w 135"/>
              <a:gd name="T33" fmla="*/ 0 h 340"/>
              <a:gd name="T34" fmla="*/ 0 w 135"/>
              <a:gd name="T35" fmla="*/ 0 h 340"/>
              <a:gd name="T36" fmla="*/ 0 w 135"/>
              <a:gd name="T37" fmla="*/ 0 h 340"/>
              <a:gd name="T38" fmla="*/ 0 w 135"/>
              <a:gd name="T39" fmla="*/ 0 h 340"/>
              <a:gd name="T40" fmla="*/ 0 w 135"/>
              <a:gd name="T41" fmla="*/ 0 h 340"/>
              <a:gd name="T42" fmla="*/ 0 w 135"/>
              <a:gd name="T43" fmla="*/ 0 h 340"/>
              <a:gd name="T44" fmla="*/ 0 w 135"/>
              <a:gd name="T45" fmla="*/ 0 h 340"/>
              <a:gd name="T46" fmla="*/ 0 w 135"/>
              <a:gd name="T47" fmla="*/ 0 h 340"/>
              <a:gd name="T48" fmla="*/ 0 w 135"/>
              <a:gd name="T49" fmla="*/ 0 h 340"/>
              <a:gd name="T50" fmla="*/ 0 w 135"/>
              <a:gd name="T51" fmla="*/ 0 h 340"/>
              <a:gd name="T52" fmla="*/ 0 w 135"/>
              <a:gd name="T53" fmla="*/ 0 h 340"/>
              <a:gd name="T54" fmla="*/ 0 w 135"/>
              <a:gd name="T55" fmla="*/ 0 h 340"/>
              <a:gd name="T56" fmla="*/ 0 w 135"/>
              <a:gd name="T57" fmla="*/ 0 h 340"/>
              <a:gd name="T58" fmla="*/ 0 w 135"/>
              <a:gd name="T59" fmla="*/ 0 h 340"/>
              <a:gd name="T60" fmla="*/ 0 w 135"/>
              <a:gd name="T61" fmla="*/ 0 h 34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35" h="340">
                <a:moveTo>
                  <a:pt x="0" y="15"/>
                </a:moveTo>
                <a:lnTo>
                  <a:pt x="0" y="46"/>
                </a:lnTo>
                <a:lnTo>
                  <a:pt x="15" y="46"/>
                </a:lnTo>
                <a:lnTo>
                  <a:pt x="30" y="77"/>
                </a:lnTo>
                <a:lnTo>
                  <a:pt x="45" y="108"/>
                </a:lnTo>
                <a:lnTo>
                  <a:pt x="74" y="154"/>
                </a:lnTo>
                <a:lnTo>
                  <a:pt x="89" y="170"/>
                </a:lnTo>
                <a:lnTo>
                  <a:pt x="89" y="200"/>
                </a:lnTo>
                <a:lnTo>
                  <a:pt x="89" y="247"/>
                </a:lnTo>
                <a:lnTo>
                  <a:pt x="89" y="262"/>
                </a:lnTo>
                <a:lnTo>
                  <a:pt x="74" y="247"/>
                </a:lnTo>
                <a:lnTo>
                  <a:pt x="74" y="262"/>
                </a:lnTo>
                <a:lnTo>
                  <a:pt x="45" y="293"/>
                </a:lnTo>
                <a:lnTo>
                  <a:pt x="60" y="293"/>
                </a:lnTo>
                <a:lnTo>
                  <a:pt x="45" y="308"/>
                </a:lnTo>
                <a:lnTo>
                  <a:pt x="60" y="339"/>
                </a:lnTo>
                <a:lnTo>
                  <a:pt x="74" y="339"/>
                </a:lnTo>
                <a:lnTo>
                  <a:pt x="89" y="293"/>
                </a:lnTo>
                <a:lnTo>
                  <a:pt x="119" y="262"/>
                </a:lnTo>
                <a:lnTo>
                  <a:pt x="134" y="231"/>
                </a:lnTo>
                <a:lnTo>
                  <a:pt x="119" y="185"/>
                </a:lnTo>
                <a:lnTo>
                  <a:pt x="104" y="154"/>
                </a:lnTo>
                <a:lnTo>
                  <a:pt x="60" y="108"/>
                </a:lnTo>
                <a:lnTo>
                  <a:pt x="45" y="77"/>
                </a:lnTo>
                <a:lnTo>
                  <a:pt x="74" y="62"/>
                </a:lnTo>
                <a:lnTo>
                  <a:pt x="89" y="46"/>
                </a:lnTo>
                <a:lnTo>
                  <a:pt x="60" y="31"/>
                </a:lnTo>
                <a:lnTo>
                  <a:pt x="60" y="15"/>
                </a:lnTo>
                <a:lnTo>
                  <a:pt x="45" y="0"/>
                </a:lnTo>
                <a:lnTo>
                  <a:pt x="15" y="15"/>
                </a:lnTo>
                <a:lnTo>
                  <a:pt x="0" y="1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96" name="Freeform 669"/>
          <p:cNvSpPr>
            <a:spLocks/>
          </p:cNvSpPr>
          <p:nvPr/>
        </p:nvSpPr>
        <p:spPr bwMode="auto">
          <a:xfrm>
            <a:off x="6931995" y="3936539"/>
            <a:ext cx="110825" cy="115913"/>
          </a:xfrm>
          <a:custGeom>
            <a:avLst/>
            <a:gdLst>
              <a:gd name="T0" fmla="*/ 0 w 75"/>
              <a:gd name="T1" fmla="*/ 0 h 93"/>
              <a:gd name="T2" fmla="*/ 0 w 75"/>
              <a:gd name="T3" fmla="*/ 0 h 93"/>
              <a:gd name="T4" fmla="*/ 0 w 75"/>
              <a:gd name="T5" fmla="*/ 0 h 93"/>
              <a:gd name="T6" fmla="*/ 0 w 75"/>
              <a:gd name="T7" fmla="*/ 0 h 93"/>
              <a:gd name="T8" fmla="*/ 0 w 75"/>
              <a:gd name="T9" fmla="*/ 0 h 93"/>
              <a:gd name="T10" fmla="*/ 0 w 75"/>
              <a:gd name="T11" fmla="*/ 0 h 93"/>
              <a:gd name="T12" fmla="*/ 0 w 75"/>
              <a:gd name="T13" fmla="*/ 0 h 93"/>
              <a:gd name="T14" fmla="*/ 0 w 75"/>
              <a:gd name="T15" fmla="*/ 0 h 93"/>
              <a:gd name="T16" fmla="*/ 0 w 75"/>
              <a:gd name="T17" fmla="*/ 0 h 93"/>
              <a:gd name="T18" fmla="*/ 0 w 75"/>
              <a:gd name="T19" fmla="*/ 0 h 93"/>
              <a:gd name="T20" fmla="*/ 0 w 75"/>
              <a:gd name="T21" fmla="*/ 0 h 93"/>
              <a:gd name="T22" fmla="*/ 0 w 75"/>
              <a:gd name="T23" fmla="*/ 0 h 93"/>
              <a:gd name="T24" fmla="*/ 0 w 75"/>
              <a:gd name="T25" fmla="*/ 0 h 93"/>
              <a:gd name="T26" fmla="*/ 0 w 75"/>
              <a:gd name="T27" fmla="*/ 0 h 9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5" h="93">
                <a:moveTo>
                  <a:pt x="0" y="61"/>
                </a:moveTo>
                <a:lnTo>
                  <a:pt x="15" y="61"/>
                </a:lnTo>
                <a:lnTo>
                  <a:pt x="15" y="77"/>
                </a:lnTo>
                <a:lnTo>
                  <a:pt x="30" y="92"/>
                </a:lnTo>
                <a:lnTo>
                  <a:pt x="59" y="61"/>
                </a:lnTo>
                <a:lnTo>
                  <a:pt x="59" y="46"/>
                </a:lnTo>
                <a:lnTo>
                  <a:pt x="74" y="61"/>
                </a:lnTo>
                <a:lnTo>
                  <a:pt x="74" y="46"/>
                </a:lnTo>
                <a:lnTo>
                  <a:pt x="74" y="0"/>
                </a:lnTo>
                <a:lnTo>
                  <a:pt x="59" y="0"/>
                </a:lnTo>
                <a:lnTo>
                  <a:pt x="44" y="0"/>
                </a:lnTo>
                <a:lnTo>
                  <a:pt x="15" y="0"/>
                </a:lnTo>
                <a:lnTo>
                  <a:pt x="0" y="31"/>
                </a:lnTo>
                <a:lnTo>
                  <a:pt x="0" y="6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97" name="Freeform 670"/>
          <p:cNvSpPr>
            <a:spLocks/>
          </p:cNvSpPr>
          <p:nvPr/>
        </p:nvSpPr>
        <p:spPr bwMode="auto">
          <a:xfrm>
            <a:off x="6633105" y="3549060"/>
            <a:ext cx="218291" cy="503393"/>
          </a:xfrm>
          <a:custGeom>
            <a:avLst/>
            <a:gdLst>
              <a:gd name="T0" fmla="*/ 0 w 151"/>
              <a:gd name="T1" fmla="*/ 0 h 401"/>
              <a:gd name="T2" fmla="*/ 0 w 151"/>
              <a:gd name="T3" fmla="*/ 0 h 401"/>
              <a:gd name="T4" fmla="*/ 0 w 151"/>
              <a:gd name="T5" fmla="*/ 0 h 401"/>
              <a:gd name="T6" fmla="*/ 0 w 151"/>
              <a:gd name="T7" fmla="*/ 0 h 401"/>
              <a:gd name="T8" fmla="*/ 0 w 151"/>
              <a:gd name="T9" fmla="*/ 0 h 401"/>
              <a:gd name="T10" fmla="*/ 0 w 151"/>
              <a:gd name="T11" fmla="*/ 0 h 401"/>
              <a:gd name="T12" fmla="*/ 0 w 151"/>
              <a:gd name="T13" fmla="*/ 0 h 401"/>
              <a:gd name="T14" fmla="*/ 0 w 151"/>
              <a:gd name="T15" fmla="*/ 0 h 401"/>
              <a:gd name="T16" fmla="*/ 0 w 151"/>
              <a:gd name="T17" fmla="*/ 0 h 401"/>
              <a:gd name="T18" fmla="*/ 0 w 151"/>
              <a:gd name="T19" fmla="*/ 0 h 401"/>
              <a:gd name="T20" fmla="*/ 0 w 151"/>
              <a:gd name="T21" fmla="*/ 0 h 401"/>
              <a:gd name="T22" fmla="*/ 0 w 151"/>
              <a:gd name="T23" fmla="*/ 0 h 401"/>
              <a:gd name="T24" fmla="*/ 0 w 151"/>
              <a:gd name="T25" fmla="*/ 0 h 401"/>
              <a:gd name="T26" fmla="*/ 0 w 151"/>
              <a:gd name="T27" fmla="*/ 0 h 401"/>
              <a:gd name="T28" fmla="*/ 0 w 151"/>
              <a:gd name="T29" fmla="*/ 0 h 401"/>
              <a:gd name="T30" fmla="*/ 0 w 151"/>
              <a:gd name="T31" fmla="*/ 0 h 401"/>
              <a:gd name="T32" fmla="*/ 0 w 151"/>
              <a:gd name="T33" fmla="*/ 0 h 401"/>
              <a:gd name="T34" fmla="*/ 0 w 151"/>
              <a:gd name="T35" fmla="*/ 0 h 401"/>
              <a:gd name="T36" fmla="*/ 0 w 151"/>
              <a:gd name="T37" fmla="*/ 0 h 401"/>
              <a:gd name="T38" fmla="*/ 0 w 151"/>
              <a:gd name="T39" fmla="*/ 0 h 401"/>
              <a:gd name="T40" fmla="*/ 0 w 151"/>
              <a:gd name="T41" fmla="*/ 0 h 401"/>
              <a:gd name="T42" fmla="*/ 0 w 151"/>
              <a:gd name="T43" fmla="*/ 0 h 401"/>
              <a:gd name="T44" fmla="*/ 0 w 151"/>
              <a:gd name="T45" fmla="*/ 0 h 401"/>
              <a:gd name="T46" fmla="*/ 0 w 151"/>
              <a:gd name="T47" fmla="*/ 0 h 401"/>
              <a:gd name="T48" fmla="*/ 0 w 151"/>
              <a:gd name="T49" fmla="*/ 0 h 401"/>
              <a:gd name="T50" fmla="*/ 0 w 151"/>
              <a:gd name="T51" fmla="*/ 0 h 401"/>
              <a:gd name="T52" fmla="*/ 0 w 151"/>
              <a:gd name="T53" fmla="*/ 0 h 401"/>
              <a:gd name="T54" fmla="*/ 0 w 151"/>
              <a:gd name="T55" fmla="*/ 0 h 401"/>
              <a:gd name="T56" fmla="*/ 0 w 151"/>
              <a:gd name="T57" fmla="*/ 0 h 401"/>
              <a:gd name="T58" fmla="*/ 0 w 151"/>
              <a:gd name="T59" fmla="*/ 0 h 401"/>
              <a:gd name="T60" fmla="*/ 0 w 151"/>
              <a:gd name="T61" fmla="*/ 0 h 401"/>
              <a:gd name="T62" fmla="*/ 0 w 151"/>
              <a:gd name="T63" fmla="*/ 0 h 401"/>
              <a:gd name="T64" fmla="*/ 0 w 151"/>
              <a:gd name="T65" fmla="*/ 0 h 401"/>
              <a:gd name="T66" fmla="*/ 0 w 151"/>
              <a:gd name="T67" fmla="*/ 0 h 4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1" h="401">
                <a:moveTo>
                  <a:pt x="150" y="154"/>
                </a:moveTo>
                <a:lnTo>
                  <a:pt x="120" y="154"/>
                </a:lnTo>
                <a:lnTo>
                  <a:pt x="105" y="92"/>
                </a:lnTo>
                <a:lnTo>
                  <a:pt x="90" y="108"/>
                </a:lnTo>
                <a:lnTo>
                  <a:pt x="90" y="77"/>
                </a:lnTo>
                <a:lnTo>
                  <a:pt x="105" y="62"/>
                </a:lnTo>
                <a:lnTo>
                  <a:pt x="90" y="15"/>
                </a:lnTo>
                <a:lnTo>
                  <a:pt x="90" y="0"/>
                </a:lnTo>
                <a:lnTo>
                  <a:pt x="60" y="0"/>
                </a:lnTo>
                <a:lnTo>
                  <a:pt x="45" y="46"/>
                </a:lnTo>
                <a:lnTo>
                  <a:pt x="30" y="62"/>
                </a:lnTo>
                <a:lnTo>
                  <a:pt x="30" y="108"/>
                </a:lnTo>
                <a:lnTo>
                  <a:pt x="15" y="108"/>
                </a:lnTo>
                <a:lnTo>
                  <a:pt x="15" y="154"/>
                </a:lnTo>
                <a:lnTo>
                  <a:pt x="0" y="154"/>
                </a:lnTo>
                <a:lnTo>
                  <a:pt x="15" y="169"/>
                </a:lnTo>
                <a:lnTo>
                  <a:pt x="0" y="169"/>
                </a:lnTo>
                <a:lnTo>
                  <a:pt x="15" y="200"/>
                </a:lnTo>
                <a:lnTo>
                  <a:pt x="30" y="200"/>
                </a:lnTo>
                <a:lnTo>
                  <a:pt x="60" y="246"/>
                </a:lnTo>
                <a:lnTo>
                  <a:pt x="45" y="277"/>
                </a:lnTo>
                <a:lnTo>
                  <a:pt x="75" y="277"/>
                </a:lnTo>
                <a:lnTo>
                  <a:pt x="90" y="262"/>
                </a:lnTo>
                <a:lnTo>
                  <a:pt x="120" y="308"/>
                </a:lnTo>
                <a:lnTo>
                  <a:pt x="120" y="323"/>
                </a:lnTo>
                <a:lnTo>
                  <a:pt x="135" y="369"/>
                </a:lnTo>
                <a:lnTo>
                  <a:pt x="135" y="400"/>
                </a:lnTo>
                <a:lnTo>
                  <a:pt x="150" y="369"/>
                </a:lnTo>
                <a:lnTo>
                  <a:pt x="135" y="292"/>
                </a:lnTo>
                <a:lnTo>
                  <a:pt x="135" y="262"/>
                </a:lnTo>
                <a:lnTo>
                  <a:pt x="105" y="215"/>
                </a:lnTo>
                <a:lnTo>
                  <a:pt x="120" y="185"/>
                </a:lnTo>
                <a:lnTo>
                  <a:pt x="150" y="185"/>
                </a:lnTo>
                <a:lnTo>
                  <a:pt x="150" y="15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98" name="Freeform 671"/>
          <p:cNvSpPr>
            <a:spLocks/>
          </p:cNvSpPr>
          <p:nvPr/>
        </p:nvSpPr>
        <p:spPr bwMode="auto">
          <a:xfrm>
            <a:off x="6851392" y="3701410"/>
            <a:ext cx="191424" cy="235137"/>
          </a:xfrm>
          <a:custGeom>
            <a:avLst/>
            <a:gdLst>
              <a:gd name="T0" fmla="*/ 0 w 134"/>
              <a:gd name="T1" fmla="*/ 0 h 186"/>
              <a:gd name="T2" fmla="*/ 0 w 134"/>
              <a:gd name="T3" fmla="*/ 0 h 186"/>
              <a:gd name="T4" fmla="*/ 0 w 134"/>
              <a:gd name="T5" fmla="*/ 0 h 186"/>
              <a:gd name="T6" fmla="*/ 0 w 134"/>
              <a:gd name="T7" fmla="*/ 0 h 186"/>
              <a:gd name="T8" fmla="*/ 0 w 134"/>
              <a:gd name="T9" fmla="*/ 0 h 186"/>
              <a:gd name="T10" fmla="*/ 0 w 134"/>
              <a:gd name="T11" fmla="*/ 0 h 186"/>
              <a:gd name="T12" fmla="*/ 0 w 134"/>
              <a:gd name="T13" fmla="*/ 0 h 186"/>
              <a:gd name="T14" fmla="*/ 0 w 134"/>
              <a:gd name="T15" fmla="*/ 0 h 186"/>
              <a:gd name="T16" fmla="*/ 0 w 134"/>
              <a:gd name="T17" fmla="*/ 0 h 186"/>
              <a:gd name="T18" fmla="*/ 0 w 134"/>
              <a:gd name="T19" fmla="*/ 0 h 186"/>
              <a:gd name="T20" fmla="*/ 0 w 134"/>
              <a:gd name="T21" fmla="*/ 0 h 186"/>
              <a:gd name="T22" fmla="*/ 0 w 134"/>
              <a:gd name="T23" fmla="*/ 0 h 186"/>
              <a:gd name="T24" fmla="*/ 0 w 134"/>
              <a:gd name="T25" fmla="*/ 0 h 186"/>
              <a:gd name="T26" fmla="*/ 0 w 134"/>
              <a:gd name="T27" fmla="*/ 0 h 186"/>
              <a:gd name="T28" fmla="*/ 0 w 134"/>
              <a:gd name="T29" fmla="*/ 0 h 186"/>
              <a:gd name="T30" fmla="*/ 0 w 134"/>
              <a:gd name="T31" fmla="*/ 0 h 186"/>
              <a:gd name="T32" fmla="*/ 0 w 134"/>
              <a:gd name="T33" fmla="*/ 0 h 186"/>
              <a:gd name="T34" fmla="*/ 0 w 134"/>
              <a:gd name="T35" fmla="*/ 0 h 186"/>
              <a:gd name="T36" fmla="*/ 0 w 134"/>
              <a:gd name="T37" fmla="*/ 0 h 186"/>
              <a:gd name="T38" fmla="*/ 0 w 134"/>
              <a:gd name="T39" fmla="*/ 0 h 186"/>
              <a:gd name="T40" fmla="*/ 0 w 134"/>
              <a:gd name="T41" fmla="*/ 0 h 186"/>
              <a:gd name="T42" fmla="*/ 0 w 134"/>
              <a:gd name="T43" fmla="*/ 0 h 186"/>
              <a:gd name="T44" fmla="*/ 0 w 134"/>
              <a:gd name="T45" fmla="*/ 0 h 18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34" h="186">
                <a:moveTo>
                  <a:pt x="0" y="31"/>
                </a:moveTo>
                <a:lnTo>
                  <a:pt x="0" y="62"/>
                </a:lnTo>
                <a:lnTo>
                  <a:pt x="0" y="77"/>
                </a:lnTo>
                <a:lnTo>
                  <a:pt x="15" y="77"/>
                </a:lnTo>
                <a:lnTo>
                  <a:pt x="30" y="108"/>
                </a:lnTo>
                <a:lnTo>
                  <a:pt x="44" y="123"/>
                </a:lnTo>
                <a:lnTo>
                  <a:pt x="59" y="108"/>
                </a:lnTo>
                <a:lnTo>
                  <a:pt x="74" y="123"/>
                </a:lnTo>
                <a:lnTo>
                  <a:pt x="89" y="139"/>
                </a:lnTo>
                <a:lnTo>
                  <a:pt x="103" y="170"/>
                </a:lnTo>
                <a:lnTo>
                  <a:pt x="118" y="185"/>
                </a:lnTo>
                <a:lnTo>
                  <a:pt x="133" y="185"/>
                </a:lnTo>
                <a:lnTo>
                  <a:pt x="133" y="154"/>
                </a:lnTo>
                <a:lnTo>
                  <a:pt x="118" y="139"/>
                </a:lnTo>
                <a:lnTo>
                  <a:pt x="89" y="93"/>
                </a:lnTo>
                <a:lnTo>
                  <a:pt x="74" y="62"/>
                </a:lnTo>
                <a:lnTo>
                  <a:pt x="59" y="31"/>
                </a:lnTo>
                <a:lnTo>
                  <a:pt x="44" y="31"/>
                </a:lnTo>
                <a:lnTo>
                  <a:pt x="44" y="0"/>
                </a:lnTo>
                <a:lnTo>
                  <a:pt x="30" y="15"/>
                </a:lnTo>
                <a:lnTo>
                  <a:pt x="30" y="31"/>
                </a:lnTo>
                <a:lnTo>
                  <a:pt x="15" y="46"/>
                </a:lnTo>
                <a:lnTo>
                  <a:pt x="0" y="3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99" name="Oval 672"/>
          <p:cNvSpPr>
            <a:spLocks noChangeArrowheads="1"/>
          </p:cNvSpPr>
          <p:nvPr/>
        </p:nvSpPr>
        <p:spPr bwMode="auto">
          <a:xfrm>
            <a:off x="7234240" y="3661668"/>
            <a:ext cx="3358" cy="19871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00" name="Oval 673"/>
          <p:cNvSpPr>
            <a:spLocks noChangeArrowheads="1"/>
          </p:cNvSpPr>
          <p:nvPr/>
        </p:nvSpPr>
        <p:spPr bwMode="auto">
          <a:xfrm>
            <a:off x="7193939" y="3661668"/>
            <a:ext cx="16792" cy="19871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01" name="Freeform 674"/>
          <p:cNvSpPr>
            <a:spLocks/>
          </p:cNvSpPr>
          <p:nvPr/>
        </p:nvSpPr>
        <p:spPr bwMode="auto">
          <a:xfrm>
            <a:off x="6653249" y="2664820"/>
            <a:ext cx="43658" cy="115913"/>
          </a:xfrm>
          <a:custGeom>
            <a:avLst/>
            <a:gdLst>
              <a:gd name="T0" fmla="*/ 0 w 30"/>
              <a:gd name="T1" fmla="*/ 0 h 93"/>
              <a:gd name="T2" fmla="*/ 0 w 30"/>
              <a:gd name="T3" fmla="*/ 0 h 93"/>
              <a:gd name="T4" fmla="*/ 0 w 30"/>
              <a:gd name="T5" fmla="*/ 0 h 93"/>
              <a:gd name="T6" fmla="*/ 0 w 30"/>
              <a:gd name="T7" fmla="*/ 0 h 93"/>
              <a:gd name="T8" fmla="*/ 0 w 30"/>
              <a:gd name="T9" fmla="*/ 0 h 93"/>
              <a:gd name="T10" fmla="*/ 0 w 30"/>
              <a:gd name="T11" fmla="*/ 0 h 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0" h="93">
                <a:moveTo>
                  <a:pt x="15" y="0"/>
                </a:moveTo>
                <a:lnTo>
                  <a:pt x="15" y="46"/>
                </a:lnTo>
                <a:lnTo>
                  <a:pt x="0" y="92"/>
                </a:lnTo>
                <a:lnTo>
                  <a:pt x="29" y="92"/>
                </a:lnTo>
                <a:lnTo>
                  <a:pt x="29" y="46"/>
                </a:lnTo>
                <a:lnTo>
                  <a:pt x="1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2" name="Line 675"/>
          <p:cNvSpPr>
            <a:spLocks noChangeShapeType="1"/>
          </p:cNvSpPr>
          <p:nvPr/>
        </p:nvSpPr>
        <p:spPr bwMode="auto">
          <a:xfrm>
            <a:off x="7385365" y="3184762"/>
            <a:ext cx="2350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3" name="Line 676"/>
          <p:cNvSpPr>
            <a:spLocks noChangeShapeType="1"/>
          </p:cNvSpPr>
          <p:nvPr/>
        </p:nvSpPr>
        <p:spPr bwMode="auto">
          <a:xfrm>
            <a:off x="7408872" y="3184762"/>
            <a:ext cx="201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4" name="Line 677"/>
          <p:cNvSpPr>
            <a:spLocks noChangeShapeType="1"/>
          </p:cNvSpPr>
          <p:nvPr/>
        </p:nvSpPr>
        <p:spPr bwMode="auto">
          <a:xfrm flipV="1">
            <a:off x="7408872" y="3161589"/>
            <a:ext cx="0" cy="19871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5" name="Line 678"/>
          <p:cNvSpPr>
            <a:spLocks noChangeShapeType="1"/>
          </p:cNvSpPr>
          <p:nvPr/>
        </p:nvSpPr>
        <p:spPr bwMode="auto">
          <a:xfrm>
            <a:off x="7408872" y="3164891"/>
            <a:ext cx="201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6" name="Line 679"/>
          <p:cNvSpPr>
            <a:spLocks noChangeShapeType="1"/>
          </p:cNvSpPr>
          <p:nvPr/>
        </p:nvSpPr>
        <p:spPr bwMode="auto">
          <a:xfrm>
            <a:off x="7408872" y="3164891"/>
            <a:ext cx="201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7" name="Line 680"/>
          <p:cNvSpPr>
            <a:spLocks noChangeShapeType="1"/>
          </p:cNvSpPr>
          <p:nvPr/>
        </p:nvSpPr>
        <p:spPr bwMode="auto">
          <a:xfrm>
            <a:off x="7429024" y="3164891"/>
            <a:ext cx="2350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8" name="Line 681"/>
          <p:cNvSpPr>
            <a:spLocks noChangeShapeType="1"/>
          </p:cNvSpPr>
          <p:nvPr/>
        </p:nvSpPr>
        <p:spPr bwMode="auto">
          <a:xfrm>
            <a:off x="7429024" y="3164891"/>
            <a:ext cx="2350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9" name="Freeform 682"/>
          <p:cNvSpPr>
            <a:spLocks/>
          </p:cNvSpPr>
          <p:nvPr/>
        </p:nvSpPr>
        <p:spPr bwMode="auto">
          <a:xfrm>
            <a:off x="7385369" y="3164891"/>
            <a:ext cx="87317" cy="132472"/>
          </a:xfrm>
          <a:custGeom>
            <a:avLst/>
            <a:gdLst>
              <a:gd name="T0" fmla="*/ 0 w 61"/>
              <a:gd name="T1" fmla="*/ 0 h 108"/>
              <a:gd name="T2" fmla="*/ 0 w 61"/>
              <a:gd name="T3" fmla="*/ 0 h 108"/>
              <a:gd name="T4" fmla="*/ 0 w 61"/>
              <a:gd name="T5" fmla="*/ 0 h 108"/>
              <a:gd name="T6" fmla="*/ 0 w 61"/>
              <a:gd name="T7" fmla="*/ 0 h 108"/>
              <a:gd name="T8" fmla="*/ 0 w 61"/>
              <a:gd name="T9" fmla="*/ 0 h 108"/>
              <a:gd name="T10" fmla="*/ 0 w 61"/>
              <a:gd name="T11" fmla="*/ 0 h 108"/>
              <a:gd name="T12" fmla="*/ 0 w 61"/>
              <a:gd name="T13" fmla="*/ 0 h 108"/>
              <a:gd name="T14" fmla="*/ 0 w 61"/>
              <a:gd name="T15" fmla="*/ 0 h 108"/>
              <a:gd name="T16" fmla="*/ 0 w 61"/>
              <a:gd name="T17" fmla="*/ 0 h 108"/>
              <a:gd name="T18" fmla="*/ 0 w 61"/>
              <a:gd name="T19" fmla="*/ 0 h 10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1" h="108">
                <a:moveTo>
                  <a:pt x="30" y="0"/>
                </a:moveTo>
                <a:lnTo>
                  <a:pt x="0" y="15"/>
                </a:lnTo>
                <a:lnTo>
                  <a:pt x="15" y="31"/>
                </a:lnTo>
                <a:lnTo>
                  <a:pt x="0" y="46"/>
                </a:lnTo>
                <a:lnTo>
                  <a:pt x="15" y="46"/>
                </a:lnTo>
                <a:lnTo>
                  <a:pt x="15" y="107"/>
                </a:lnTo>
                <a:lnTo>
                  <a:pt x="60" y="76"/>
                </a:lnTo>
                <a:lnTo>
                  <a:pt x="60" y="46"/>
                </a:lnTo>
                <a:lnTo>
                  <a:pt x="60" y="31"/>
                </a:lnTo>
                <a:lnTo>
                  <a:pt x="3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10" name="Freeform 683"/>
          <p:cNvSpPr>
            <a:spLocks/>
          </p:cNvSpPr>
          <p:nvPr/>
        </p:nvSpPr>
        <p:spPr bwMode="auto">
          <a:xfrm>
            <a:off x="7321555" y="3009247"/>
            <a:ext cx="107466" cy="175525"/>
          </a:xfrm>
          <a:custGeom>
            <a:avLst/>
            <a:gdLst>
              <a:gd name="T0" fmla="*/ 0 w 75"/>
              <a:gd name="T1" fmla="*/ 0 h 139"/>
              <a:gd name="T2" fmla="*/ 0 w 75"/>
              <a:gd name="T3" fmla="*/ 0 h 139"/>
              <a:gd name="T4" fmla="*/ 0 w 75"/>
              <a:gd name="T5" fmla="*/ 0 h 139"/>
              <a:gd name="T6" fmla="*/ 0 w 75"/>
              <a:gd name="T7" fmla="*/ 0 h 139"/>
              <a:gd name="T8" fmla="*/ 0 w 75"/>
              <a:gd name="T9" fmla="*/ 0 h 139"/>
              <a:gd name="T10" fmla="*/ 0 w 75"/>
              <a:gd name="T11" fmla="*/ 0 h 139"/>
              <a:gd name="T12" fmla="*/ 0 w 75"/>
              <a:gd name="T13" fmla="*/ 0 h 139"/>
              <a:gd name="T14" fmla="*/ 0 w 75"/>
              <a:gd name="T15" fmla="*/ 0 h 139"/>
              <a:gd name="T16" fmla="*/ 0 w 75"/>
              <a:gd name="T17" fmla="*/ 0 h 139"/>
              <a:gd name="T18" fmla="*/ 0 w 75"/>
              <a:gd name="T19" fmla="*/ 0 h 139"/>
              <a:gd name="T20" fmla="*/ 0 w 75"/>
              <a:gd name="T21" fmla="*/ 0 h 139"/>
              <a:gd name="T22" fmla="*/ 0 w 75"/>
              <a:gd name="T23" fmla="*/ 0 h 139"/>
              <a:gd name="T24" fmla="*/ 0 w 75"/>
              <a:gd name="T25" fmla="*/ 0 h 139"/>
              <a:gd name="T26" fmla="*/ 0 w 75"/>
              <a:gd name="T27" fmla="*/ 0 h 139"/>
              <a:gd name="T28" fmla="*/ 0 w 75"/>
              <a:gd name="T29" fmla="*/ 0 h 13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5" h="139">
                <a:moveTo>
                  <a:pt x="74" y="0"/>
                </a:moveTo>
                <a:lnTo>
                  <a:pt x="44" y="0"/>
                </a:lnTo>
                <a:lnTo>
                  <a:pt x="30" y="46"/>
                </a:lnTo>
                <a:lnTo>
                  <a:pt x="0" y="46"/>
                </a:lnTo>
                <a:lnTo>
                  <a:pt x="0" y="92"/>
                </a:lnTo>
                <a:lnTo>
                  <a:pt x="15" y="107"/>
                </a:lnTo>
                <a:lnTo>
                  <a:pt x="0" y="123"/>
                </a:lnTo>
                <a:lnTo>
                  <a:pt x="30" y="138"/>
                </a:lnTo>
                <a:lnTo>
                  <a:pt x="44" y="138"/>
                </a:lnTo>
                <a:lnTo>
                  <a:pt x="74" y="123"/>
                </a:lnTo>
                <a:lnTo>
                  <a:pt x="59" y="107"/>
                </a:lnTo>
                <a:lnTo>
                  <a:pt x="44" y="92"/>
                </a:lnTo>
                <a:lnTo>
                  <a:pt x="74" y="46"/>
                </a:lnTo>
                <a:lnTo>
                  <a:pt x="59" y="31"/>
                </a:lnTo>
                <a:lnTo>
                  <a:pt x="7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11" name="Freeform 684"/>
          <p:cNvSpPr>
            <a:spLocks/>
          </p:cNvSpPr>
          <p:nvPr/>
        </p:nvSpPr>
        <p:spPr bwMode="auto">
          <a:xfrm>
            <a:off x="7516343" y="3032429"/>
            <a:ext cx="235083" cy="248385"/>
          </a:xfrm>
          <a:custGeom>
            <a:avLst/>
            <a:gdLst>
              <a:gd name="T0" fmla="*/ 0 w 165"/>
              <a:gd name="T1" fmla="*/ 0 h 200"/>
              <a:gd name="T2" fmla="*/ 0 w 165"/>
              <a:gd name="T3" fmla="*/ 0 h 200"/>
              <a:gd name="T4" fmla="*/ 0 w 165"/>
              <a:gd name="T5" fmla="*/ 0 h 200"/>
              <a:gd name="T6" fmla="*/ 0 w 165"/>
              <a:gd name="T7" fmla="*/ 0 h 200"/>
              <a:gd name="T8" fmla="*/ 0 w 165"/>
              <a:gd name="T9" fmla="*/ 0 h 200"/>
              <a:gd name="T10" fmla="*/ 0 w 165"/>
              <a:gd name="T11" fmla="*/ 0 h 200"/>
              <a:gd name="T12" fmla="*/ 0 w 165"/>
              <a:gd name="T13" fmla="*/ 0 h 200"/>
              <a:gd name="T14" fmla="*/ 0 w 165"/>
              <a:gd name="T15" fmla="*/ 0 h 200"/>
              <a:gd name="T16" fmla="*/ 0 w 165"/>
              <a:gd name="T17" fmla="*/ 0 h 200"/>
              <a:gd name="T18" fmla="*/ 0 w 165"/>
              <a:gd name="T19" fmla="*/ 0 h 200"/>
              <a:gd name="T20" fmla="*/ 0 w 165"/>
              <a:gd name="T21" fmla="*/ 0 h 200"/>
              <a:gd name="T22" fmla="*/ 0 w 165"/>
              <a:gd name="T23" fmla="*/ 0 h 200"/>
              <a:gd name="T24" fmla="*/ 0 w 165"/>
              <a:gd name="T25" fmla="*/ 0 h 200"/>
              <a:gd name="T26" fmla="*/ 0 w 165"/>
              <a:gd name="T27" fmla="*/ 0 h 200"/>
              <a:gd name="T28" fmla="*/ 0 w 165"/>
              <a:gd name="T29" fmla="*/ 0 h 200"/>
              <a:gd name="T30" fmla="*/ 0 w 165"/>
              <a:gd name="T31" fmla="*/ 0 h 200"/>
              <a:gd name="T32" fmla="*/ 0 w 165"/>
              <a:gd name="T33" fmla="*/ 0 h 200"/>
              <a:gd name="T34" fmla="*/ 0 w 165"/>
              <a:gd name="T35" fmla="*/ 0 h 200"/>
              <a:gd name="T36" fmla="*/ 0 w 165"/>
              <a:gd name="T37" fmla="*/ 0 h 200"/>
              <a:gd name="T38" fmla="*/ 0 w 165"/>
              <a:gd name="T39" fmla="*/ 0 h 200"/>
              <a:gd name="T40" fmla="*/ 0 w 165"/>
              <a:gd name="T41" fmla="*/ 0 h 200"/>
              <a:gd name="T42" fmla="*/ 0 w 165"/>
              <a:gd name="T43" fmla="*/ 0 h 200"/>
              <a:gd name="T44" fmla="*/ 0 w 165"/>
              <a:gd name="T45" fmla="*/ 0 h 2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5" h="200">
                <a:moveTo>
                  <a:pt x="119" y="0"/>
                </a:moveTo>
                <a:lnTo>
                  <a:pt x="104" y="31"/>
                </a:lnTo>
                <a:lnTo>
                  <a:pt x="119" y="46"/>
                </a:lnTo>
                <a:lnTo>
                  <a:pt x="119" y="92"/>
                </a:lnTo>
                <a:lnTo>
                  <a:pt x="104" y="122"/>
                </a:lnTo>
                <a:lnTo>
                  <a:pt x="89" y="107"/>
                </a:lnTo>
                <a:lnTo>
                  <a:pt x="75" y="153"/>
                </a:lnTo>
                <a:lnTo>
                  <a:pt x="60" y="153"/>
                </a:lnTo>
                <a:lnTo>
                  <a:pt x="30" y="153"/>
                </a:lnTo>
                <a:lnTo>
                  <a:pt x="0" y="199"/>
                </a:lnTo>
                <a:lnTo>
                  <a:pt x="15" y="199"/>
                </a:lnTo>
                <a:lnTo>
                  <a:pt x="30" y="199"/>
                </a:lnTo>
                <a:lnTo>
                  <a:pt x="75" y="184"/>
                </a:lnTo>
                <a:lnTo>
                  <a:pt x="89" y="199"/>
                </a:lnTo>
                <a:lnTo>
                  <a:pt x="104" y="184"/>
                </a:lnTo>
                <a:lnTo>
                  <a:pt x="104" y="168"/>
                </a:lnTo>
                <a:lnTo>
                  <a:pt x="119" y="184"/>
                </a:lnTo>
                <a:lnTo>
                  <a:pt x="134" y="168"/>
                </a:lnTo>
                <a:lnTo>
                  <a:pt x="164" y="153"/>
                </a:lnTo>
                <a:lnTo>
                  <a:pt x="149" y="77"/>
                </a:lnTo>
                <a:lnTo>
                  <a:pt x="164" y="77"/>
                </a:lnTo>
                <a:lnTo>
                  <a:pt x="149" y="31"/>
                </a:lnTo>
                <a:lnTo>
                  <a:pt x="119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12" name="Freeform 685"/>
          <p:cNvSpPr>
            <a:spLocks/>
          </p:cNvSpPr>
          <p:nvPr/>
        </p:nvSpPr>
        <p:spPr bwMode="auto">
          <a:xfrm>
            <a:off x="7620447" y="2876765"/>
            <a:ext cx="130974" cy="155654"/>
          </a:xfrm>
          <a:custGeom>
            <a:avLst/>
            <a:gdLst>
              <a:gd name="T0" fmla="*/ 0 w 91"/>
              <a:gd name="T1" fmla="*/ 0 h 125"/>
              <a:gd name="T2" fmla="*/ 0 w 91"/>
              <a:gd name="T3" fmla="*/ 0 h 125"/>
              <a:gd name="T4" fmla="*/ 0 w 91"/>
              <a:gd name="T5" fmla="*/ 0 h 125"/>
              <a:gd name="T6" fmla="*/ 0 w 91"/>
              <a:gd name="T7" fmla="*/ 0 h 125"/>
              <a:gd name="T8" fmla="*/ 0 w 91"/>
              <a:gd name="T9" fmla="*/ 0 h 125"/>
              <a:gd name="T10" fmla="*/ 0 w 91"/>
              <a:gd name="T11" fmla="*/ 0 h 125"/>
              <a:gd name="T12" fmla="*/ 0 w 91"/>
              <a:gd name="T13" fmla="*/ 0 h 125"/>
              <a:gd name="T14" fmla="*/ 0 w 91"/>
              <a:gd name="T15" fmla="*/ 0 h 125"/>
              <a:gd name="T16" fmla="*/ 0 w 91"/>
              <a:gd name="T17" fmla="*/ 0 h 125"/>
              <a:gd name="T18" fmla="*/ 0 w 91"/>
              <a:gd name="T19" fmla="*/ 0 h 125"/>
              <a:gd name="T20" fmla="*/ 0 w 91"/>
              <a:gd name="T21" fmla="*/ 0 h 125"/>
              <a:gd name="T22" fmla="*/ 0 w 91"/>
              <a:gd name="T23" fmla="*/ 0 h 125"/>
              <a:gd name="T24" fmla="*/ 0 w 91"/>
              <a:gd name="T25" fmla="*/ 0 h 125"/>
              <a:gd name="T26" fmla="*/ 0 w 91"/>
              <a:gd name="T27" fmla="*/ 0 h 1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91" h="125">
                <a:moveTo>
                  <a:pt x="15" y="0"/>
                </a:moveTo>
                <a:lnTo>
                  <a:pt x="30" y="62"/>
                </a:lnTo>
                <a:lnTo>
                  <a:pt x="15" y="62"/>
                </a:lnTo>
                <a:lnTo>
                  <a:pt x="0" y="78"/>
                </a:lnTo>
                <a:lnTo>
                  <a:pt x="0" y="109"/>
                </a:lnTo>
                <a:lnTo>
                  <a:pt x="30" y="124"/>
                </a:lnTo>
                <a:lnTo>
                  <a:pt x="45" y="93"/>
                </a:lnTo>
                <a:lnTo>
                  <a:pt x="30" y="78"/>
                </a:lnTo>
                <a:lnTo>
                  <a:pt x="75" y="78"/>
                </a:lnTo>
                <a:lnTo>
                  <a:pt x="75" y="62"/>
                </a:lnTo>
                <a:lnTo>
                  <a:pt x="90" y="47"/>
                </a:lnTo>
                <a:lnTo>
                  <a:pt x="75" y="16"/>
                </a:lnTo>
                <a:lnTo>
                  <a:pt x="60" y="16"/>
                </a:lnTo>
                <a:lnTo>
                  <a:pt x="1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13" name="Freeform 686"/>
          <p:cNvSpPr>
            <a:spLocks/>
          </p:cNvSpPr>
          <p:nvPr/>
        </p:nvSpPr>
        <p:spPr bwMode="auto">
          <a:xfrm>
            <a:off x="7516338" y="3297373"/>
            <a:ext cx="40300" cy="79483"/>
          </a:xfrm>
          <a:custGeom>
            <a:avLst/>
            <a:gdLst>
              <a:gd name="T0" fmla="*/ 0 w 30"/>
              <a:gd name="T1" fmla="*/ 0 h 63"/>
              <a:gd name="T2" fmla="*/ 0 w 30"/>
              <a:gd name="T3" fmla="*/ 0 h 63"/>
              <a:gd name="T4" fmla="*/ 0 w 30"/>
              <a:gd name="T5" fmla="*/ 0 h 63"/>
              <a:gd name="T6" fmla="*/ 0 w 30"/>
              <a:gd name="T7" fmla="*/ 0 h 63"/>
              <a:gd name="T8" fmla="*/ 0 w 30"/>
              <a:gd name="T9" fmla="*/ 0 h 63"/>
              <a:gd name="T10" fmla="*/ 0 w 30"/>
              <a:gd name="T11" fmla="*/ 0 h 63"/>
              <a:gd name="T12" fmla="*/ 0 w 30"/>
              <a:gd name="T13" fmla="*/ 0 h 63"/>
              <a:gd name="T14" fmla="*/ 0 w 30"/>
              <a:gd name="T15" fmla="*/ 0 h 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0" h="63">
                <a:moveTo>
                  <a:pt x="0" y="16"/>
                </a:moveTo>
                <a:lnTo>
                  <a:pt x="0" y="31"/>
                </a:lnTo>
                <a:lnTo>
                  <a:pt x="15" y="16"/>
                </a:lnTo>
                <a:lnTo>
                  <a:pt x="15" y="62"/>
                </a:lnTo>
                <a:lnTo>
                  <a:pt x="29" y="62"/>
                </a:lnTo>
                <a:lnTo>
                  <a:pt x="29" y="16"/>
                </a:lnTo>
                <a:lnTo>
                  <a:pt x="15" y="0"/>
                </a:lnTo>
                <a:lnTo>
                  <a:pt x="0" y="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14" name="Freeform 687"/>
          <p:cNvSpPr>
            <a:spLocks/>
          </p:cNvSpPr>
          <p:nvPr/>
        </p:nvSpPr>
        <p:spPr bwMode="auto">
          <a:xfrm>
            <a:off x="7553285" y="3277502"/>
            <a:ext cx="67167" cy="43053"/>
          </a:xfrm>
          <a:custGeom>
            <a:avLst/>
            <a:gdLst>
              <a:gd name="T0" fmla="*/ 0 w 46"/>
              <a:gd name="T1" fmla="*/ 0 h 32"/>
              <a:gd name="T2" fmla="*/ 0 w 46"/>
              <a:gd name="T3" fmla="*/ 0 h 32"/>
              <a:gd name="T4" fmla="*/ 0 w 46"/>
              <a:gd name="T5" fmla="*/ 0 h 32"/>
              <a:gd name="T6" fmla="*/ 0 w 46"/>
              <a:gd name="T7" fmla="*/ 0 h 32"/>
              <a:gd name="T8" fmla="*/ 0 w 46"/>
              <a:gd name="T9" fmla="*/ 0 h 32"/>
              <a:gd name="T10" fmla="*/ 0 w 46"/>
              <a:gd name="T11" fmla="*/ 0 h 32"/>
              <a:gd name="T12" fmla="*/ 0 w 46"/>
              <a:gd name="T13" fmla="*/ 0 h 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" h="32">
                <a:moveTo>
                  <a:pt x="15" y="31"/>
                </a:moveTo>
                <a:lnTo>
                  <a:pt x="30" y="16"/>
                </a:lnTo>
                <a:lnTo>
                  <a:pt x="45" y="0"/>
                </a:lnTo>
                <a:lnTo>
                  <a:pt x="30" y="0"/>
                </a:lnTo>
                <a:lnTo>
                  <a:pt x="15" y="0"/>
                </a:lnTo>
                <a:lnTo>
                  <a:pt x="0" y="16"/>
                </a:lnTo>
                <a:lnTo>
                  <a:pt x="15" y="3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15" name="Freeform 688"/>
          <p:cNvSpPr>
            <a:spLocks/>
          </p:cNvSpPr>
          <p:nvPr/>
        </p:nvSpPr>
        <p:spPr bwMode="auto">
          <a:xfrm>
            <a:off x="6354359" y="4088882"/>
            <a:ext cx="43658" cy="99354"/>
          </a:xfrm>
          <a:custGeom>
            <a:avLst/>
            <a:gdLst>
              <a:gd name="T0" fmla="*/ 0 w 30"/>
              <a:gd name="T1" fmla="*/ 0 h 78"/>
              <a:gd name="T2" fmla="*/ 0 w 30"/>
              <a:gd name="T3" fmla="*/ 0 h 78"/>
              <a:gd name="T4" fmla="*/ 0 w 30"/>
              <a:gd name="T5" fmla="*/ 0 h 78"/>
              <a:gd name="T6" fmla="*/ 0 w 30"/>
              <a:gd name="T7" fmla="*/ 0 h 78"/>
              <a:gd name="T8" fmla="*/ 0 w 30"/>
              <a:gd name="T9" fmla="*/ 0 h 78"/>
              <a:gd name="T10" fmla="*/ 0 w 30"/>
              <a:gd name="T11" fmla="*/ 0 h 78"/>
              <a:gd name="T12" fmla="*/ 0 w 30"/>
              <a:gd name="T13" fmla="*/ 0 h 78"/>
              <a:gd name="T14" fmla="*/ 0 w 30"/>
              <a:gd name="T15" fmla="*/ 0 h 7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0" h="78">
                <a:moveTo>
                  <a:pt x="0" y="0"/>
                </a:moveTo>
                <a:lnTo>
                  <a:pt x="0" y="31"/>
                </a:lnTo>
                <a:lnTo>
                  <a:pt x="0" y="62"/>
                </a:lnTo>
                <a:lnTo>
                  <a:pt x="15" y="77"/>
                </a:lnTo>
                <a:lnTo>
                  <a:pt x="29" y="62"/>
                </a:lnTo>
                <a:lnTo>
                  <a:pt x="29" y="46"/>
                </a:lnTo>
                <a:lnTo>
                  <a:pt x="15" y="15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16" name="Freeform 689"/>
          <p:cNvSpPr>
            <a:spLocks/>
          </p:cNvSpPr>
          <p:nvPr/>
        </p:nvSpPr>
        <p:spPr bwMode="auto">
          <a:xfrm>
            <a:off x="7341705" y="3608674"/>
            <a:ext cx="43658" cy="76171"/>
          </a:xfrm>
          <a:custGeom>
            <a:avLst/>
            <a:gdLst>
              <a:gd name="T0" fmla="*/ 0 w 30"/>
              <a:gd name="T1" fmla="*/ 0 h 62"/>
              <a:gd name="T2" fmla="*/ 0 w 30"/>
              <a:gd name="T3" fmla="*/ 0 h 62"/>
              <a:gd name="T4" fmla="*/ 0 w 30"/>
              <a:gd name="T5" fmla="*/ 0 h 62"/>
              <a:gd name="T6" fmla="*/ 0 w 30"/>
              <a:gd name="T7" fmla="*/ 0 h 62"/>
              <a:gd name="T8" fmla="*/ 0 w 30"/>
              <a:gd name="T9" fmla="*/ 0 h 62"/>
              <a:gd name="T10" fmla="*/ 0 w 30"/>
              <a:gd name="T11" fmla="*/ 0 h 62"/>
              <a:gd name="T12" fmla="*/ 0 w 30"/>
              <a:gd name="T13" fmla="*/ 0 h 62"/>
              <a:gd name="T14" fmla="*/ 0 w 30"/>
              <a:gd name="T15" fmla="*/ 0 h 6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0" h="62">
                <a:moveTo>
                  <a:pt x="15" y="0"/>
                </a:moveTo>
                <a:lnTo>
                  <a:pt x="0" y="0"/>
                </a:lnTo>
                <a:lnTo>
                  <a:pt x="0" y="15"/>
                </a:lnTo>
                <a:lnTo>
                  <a:pt x="15" y="61"/>
                </a:lnTo>
                <a:lnTo>
                  <a:pt x="15" y="46"/>
                </a:lnTo>
                <a:lnTo>
                  <a:pt x="29" y="46"/>
                </a:lnTo>
                <a:lnTo>
                  <a:pt x="29" y="0"/>
                </a:lnTo>
                <a:lnTo>
                  <a:pt x="1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17" name="Freeform 690"/>
          <p:cNvSpPr>
            <a:spLocks/>
          </p:cNvSpPr>
          <p:nvPr/>
        </p:nvSpPr>
        <p:spPr bwMode="auto">
          <a:xfrm>
            <a:off x="7146928" y="4145193"/>
            <a:ext cx="218291" cy="175525"/>
          </a:xfrm>
          <a:custGeom>
            <a:avLst/>
            <a:gdLst>
              <a:gd name="T0" fmla="*/ 0 w 151"/>
              <a:gd name="T1" fmla="*/ 0 h 140"/>
              <a:gd name="T2" fmla="*/ 0 w 151"/>
              <a:gd name="T3" fmla="*/ 0 h 140"/>
              <a:gd name="T4" fmla="*/ 0 w 151"/>
              <a:gd name="T5" fmla="*/ 0 h 140"/>
              <a:gd name="T6" fmla="*/ 0 w 151"/>
              <a:gd name="T7" fmla="*/ 0 h 140"/>
              <a:gd name="T8" fmla="*/ 0 w 151"/>
              <a:gd name="T9" fmla="*/ 0 h 140"/>
              <a:gd name="T10" fmla="*/ 0 w 151"/>
              <a:gd name="T11" fmla="*/ 0 h 140"/>
              <a:gd name="T12" fmla="*/ 0 w 151"/>
              <a:gd name="T13" fmla="*/ 0 h 140"/>
              <a:gd name="T14" fmla="*/ 0 w 151"/>
              <a:gd name="T15" fmla="*/ 0 h 140"/>
              <a:gd name="T16" fmla="*/ 0 w 151"/>
              <a:gd name="T17" fmla="*/ 0 h 140"/>
              <a:gd name="T18" fmla="*/ 0 w 151"/>
              <a:gd name="T19" fmla="*/ 0 h 140"/>
              <a:gd name="T20" fmla="*/ 0 w 151"/>
              <a:gd name="T21" fmla="*/ 0 h 140"/>
              <a:gd name="T22" fmla="*/ 0 w 151"/>
              <a:gd name="T23" fmla="*/ 0 h 140"/>
              <a:gd name="T24" fmla="*/ 0 w 151"/>
              <a:gd name="T25" fmla="*/ 0 h 140"/>
              <a:gd name="T26" fmla="*/ 0 w 151"/>
              <a:gd name="T27" fmla="*/ 0 h 140"/>
              <a:gd name="T28" fmla="*/ 0 w 151"/>
              <a:gd name="T29" fmla="*/ 0 h 140"/>
              <a:gd name="T30" fmla="*/ 0 w 151"/>
              <a:gd name="T31" fmla="*/ 0 h 140"/>
              <a:gd name="T32" fmla="*/ 0 w 151"/>
              <a:gd name="T33" fmla="*/ 0 h 140"/>
              <a:gd name="T34" fmla="*/ 0 w 151"/>
              <a:gd name="T35" fmla="*/ 0 h 140"/>
              <a:gd name="T36" fmla="*/ 0 w 151"/>
              <a:gd name="T37" fmla="*/ 0 h 140"/>
              <a:gd name="T38" fmla="*/ 0 w 151"/>
              <a:gd name="T39" fmla="*/ 0 h 140"/>
              <a:gd name="T40" fmla="*/ 0 w 151"/>
              <a:gd name="T41" fmla="*/ 0 h 14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51" h="140">
                <a:moveTo>
                  <a:pt x="0" y="124"/>
                </a:moveTo>
                <a:lnTo>
                  <a:pt x="0" y="139"/>
                </a:lnTo>
                <a:lnTo>
                  <a:pt x="30" y="139"/>
                </a:lnTo>
                <a:lnTo>
                  <a:pt x="45" y="124"/>
                </a:lnTo>
                <a:lnTo>
                  <a:pt x="90" y="124"/>
                </a:lnTo>
                <a:lnTo>
                  <a:pt x="105" y="77"/>
                </a:lnTo>
                <a:lnTo>
                  <a:pt x="105" y="62"/>
                </a:lnTo>
                <a:lnTo>
                  <a:pt x="135" y="77"/>
                </a:lnTo>
                <a:lnTo>
                  <a:pt x="150" y="62"/>
                </a:lnTo>
                <a:lnTo>
                  <a:pt x="135" y="46"/>
                </a:lnTo>
                <a:lnTo>
                  <a:pt x="150" y="31"/>
                </a:lnTo>
                <a:lnTo>
                  <a:pt x="135" y="31"/>
                </a:lnTo>
                <a:lnTo>
                  <a:pt x="120" y="0"/>
                </a:lnTo>
                <a:lnTo>
                  <a:pt x="105" y="15"/>
                </a:lnTo>
                <a:lnTo>
                  <a:pt x="90" y="46"/>
                </a:lnTo>
                <a:lnTo>
                  <a:pt x="90" y="62"/>
                </a:lnTo>
                <a:lnTo>
                  <a:pt x="75" y="62"/>
                </a:lnTo>
                <a:lnTo>
                  <a:pt x="45" y="93"/>
                </a:lnTo>
                <a:lnTo>
                  <a:pt x="15" y="93"/>
                </a:lnTo>
                <a:lnTo>
                  <a:pt x="15" y="124"/>
                </a:lnTo>
                <a:lnTo>
                  <a:pt x="0" y="12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18" name="Freeform 691"/>
          <p:cNvSpPr>
            <a:spLocks/>
          </p:cNvSpPr>
          <p:nvPr/>
        </p:nvSpPr>
        <p:spPr bwMode="auto">
          <a:xfrm>
            <a:off x="6868182" y="4145183"/>
            <a:ext cx="130974" cy="155654"/>
          </a:xfrm>
          <a:custGeom>
            <a:avLst/>
            <a:gdLst>
              <a:gd name="T0" fmla="*/ 0 w 91"/>
              <a:gd name="T1" fmla="*/ 0 h 124"/>
              <a:gd name="T2" fmla="*/ 0 w 91"/>
              <a:gd name="T3" fmla="*/ 0 h 124"/>
              <a:gd name="T4" fmla="*/ 0 w 91"/>
              <a:gd name="T5" fmla="*/ 0 h 124"/>
              <a:gd name="T6" fmla="*/ 0 w 91"/>
              <a:gd name="T7" fmla="*/ 0 h 124"/>
              <a:gd name="T8" fmla="*/ 0 w 91"/>
              <a:gd name="T9" fmla="*/ 0 h 124"/>
              <a:gd name="T10" fmla="*/ 0 w 91"/>
              <a:gd name="T11" fmla="*/ 0 h 124"/>
              <a:gd name="T12" fmla="*/ 0 w 91"/>
              <a:gd name="T13" fmla="*/ 0 h 124"/>
              <a:gd name="T14" fmla="*/ 0 w 91"/>
              <a:gd name="T15" fmla="*/ 0 h 124"/>
              <a:gd name="T16" fmla="*/ 0 w 91"/>
              <a:gd name="T17" fmla="*/ 0 h 124"/>
              <a:gd name="T18" fmla="*/ 0 w 91"/>
              <a:gd name="T19" fmla="*/ 0 h 124"/>
              <a:gd name="T20" fmla="*/ 0 w 91"/>
              <a:gd name="T21" fmla="*/ 0 h 124"/>
              <a:gd name="T22" fmla="*/ 0 w 91"/>
              <a:gd name="T23" fmla="*/ 0 h 1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1" h="124">
                <a:moveTo>
                  <a:pt x="0" y="0"/>
                </a:moveTo>
                <a:lnTo>
                  <a:pt x="15" y="31"/>
                </a:lnTo>
                <a:lnTo>
                  <a:pt x="30" y="92"/>
                </a:lnTo>
                <a:lnTo>
                  <a:pt x="60" y="123"/>
                </a:lnTo>
                <a:lnTo>
                  <a:pt x="75" y="108"/>
                </a:lnTo>
                <a:lnTo>
                  <a:pt x="90" y="108"/>
                </a:lnTo>
                <a:lnTo>
                  <a:pt x="75" y="77"/>
                </a:lnTo>
                <a:lnTo>
                  <a:pt x="75" y="62"/>
                </a:lnTo>
                <a:lnTo>
                  <a:pt x="75" y="46"/>
                </a:lnTo>
                <a:lnTo>
                  <a:pt x="45" y="31"/>
                </a:lnTo>
                <a:lnTo>
                  <a:pt x="30" y="15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19" name="Freeform 692"/>
          <p:cNvSpPr>
            <a:spLocks/>
          </p:cNvSpPr>
          <p:nvPr/>
        </p:nvSpPr>
        <p:spPr bwMode="auto">
          <a:xfrm>
            <a:off x="6784229" y="3780891"/>
            <a:ext cx="235083" cy="407351"/>
          </a:xfrm>
          <a:custGeom>
            <a:avLst/>
            <a:gdLst>
              <a:gd name="T0" fmla="*/ 0 w 165"/>
              <a:gd name="T1" fmla="*/ 0 h 324"/>
              <a:gd name="T2" fmla="*/ 0 w 165"/>
              <a:gd name="T3" fmla="*/ 0 h 324"/>
              <a:gd name="T4" fmla="*/ 0 w 165"/>
              <a:gd name="T5" fmla="*/ 0 h 324"/>
              <a:gd name="T6" fmla="*/ 0 w 165"/>
              <a:gd name="T7" fmla="*/ 0 h 324"/>
              <a:gd name="T8" fmla="*/ 0 w 165"/>
              <a:gd name="T9" fmla="*/ 0 h 324"/>
              <a:gd name="T10" fmla="*/ 0 w 165"/>
              <a:gd name="T11" fmla="*/ 0 h 324"/>
              <a:gd name="T12" fmla="*/ 0 w 165"/>
              <a:gd name="T13" fmla="*/ 0 h 324"/>
              <a:gd name="T14" fmla="*/ 0 w 165"/>
              <a:gd name="T15" fmla="*/ 0 h 324"/>
              <a:gd name="T16" fmla="*/ 0 w 165"/>
              <a:gd name="T17" fmla="*/ 0 h 324"/>
              <a:gd name="T18" fmla="*/ 0 w 165"/>
              <a:gd name="T19" fmla="*/ 0 h 324"/>
              <a:gd name="T20" fmla="*/ 0 w 165"/>
              <a:gd name="T21" fmla="*/ 0 h 324"/>
              <a:gd name="T22" fmla="*/ 0 w 165"/>
              <a:gd name="T23" fmla="*/ 0 h 324"/>
              <a:gd name="T24" fmla="*/ 0 w 165"/>
              <a:gd name="T25" fmla="*/ 0 h 324"/>
              <a:gd name="T26" fmla="*/ 0 w 165"/>
              <a:gd name="T27" fmla="*/ 0 h 324"/>
              <a:gd name="T28" fmla="*/ 0 w 165"/>
              <a:gd name="T29" fmla="*/ 0 h 324"/>
              <a:gd name="T30" fmla="*/ 0 w 165"/>
              <a:gd name="T31" fmla="*/ 0 h 324"/>
              <a:gd name="T32" fmla="*/ 0 w 165"/>
              <a:gd name="T33" fmla="*/ 0 h 324"/>
              <a:gd name="T34" fmla="*/ 0 w 165"/>
              <a:gd name="T35" fmla="*/ 0 h 324"/>
              <a:gd name="T36" fmla="*/ 0 w 165"/>
              <a:gd name="T37" fmla="*/ 0 h 324"/>
              <a:gd name="T38" fmla="*/ 0 w 165"/>
              <a:gd name="T39" fmla="*/ 0 h 324"/>
              <a:gd name="T40" fmla="*/ 0 w 165"/>
              <a:gd name="T41" fmla="*/ 0 h 324"/>
              <a:gd name="T42" fmla="*/ 0 w 165"/>
              <a:gd name="T43" fmla="*/ 0 h 324"/>
              <a:gd name="T44" fmla="*/ 0 w 165"/>
              <a:gd name="T45" fmla="*/ 0 h 324"/>
              <a:gd name="T46" fmla="*/ 0 w 165"/>
              <a:gd name="T47" fmla="*/ 0 h 324"/>
              <a:gd name="T48" fmla="*/ 0 w 165"/>
              <a:gd name="T49" fmla="*/ 0 h 324"/>
              <a:gd name="T50" fmla="*/ 0 w 165"/>
              <a:gd name="T51" fmla="*/ 0 h 324"/>
              <a:gd name="T52" fmla="*/ 0 w 165"/>
              <a:gd name="T53" fmla="*/ 0 h 324"/>
              <a:gd name="T54" fmla="*/ 0 w 165"/>
              <a:gd name="T55" fmla="*/ 0 h 324"/>
              <a:gd name="T56" fmla="*/ 0 w 165"/>
              <a:gd name="T57" fmla="*/ 0 h 324"/>
              <a:gd name="T58" fmla="*/ 0 w 165"/>
              <a:gd name="T59" fmla="*/ 0 h 324"/>
              <a:gd name="T60" fmla="*/ 0 w 165"/>
              <a:gd name="T61" fmla="*/ 0 h 324"/>
              <a:gd name="T62" fmla="*/ 0 w 165"/>
              <a:gd name="T63" fmla="*/ 0 h 324"/>
              <a:gd name="T64" fmla="*/ 0 w 165"/>
              <a:gd name="T65" fmla="*/ 0 h 324"/>
              <a:gd name="T66" fmla="*/ 0 w 165"/>
              <a:gd name="T67" fmla="*/ 0 h 324"/>
              <a:gd name="T68" fmla="*/ 0 w 165"/>
              <a:gd name="T69" fmla="*/ 0 h 324"/>
              <a:gd name="T70" fmla="*/ 0 w 165"/>
              <a:gd name="T71" fmla="*/ 0 h 32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65" h="324">
                <a:moveTo>
                  <a:pt x="45" y="0"/>
                </a:moveTo>
                <a:lnTo>
                  <a:pt x="15" y="0"/>
                </a:lnTo>
                <a:lnTo>
                  <a:pt x="0" y="31"/>
                </a:lnTo>
                <a:lnTo>
                  <a:pt x="30" y="77"/>
                </a:lnTo>
                <a:lnTo>
                  <a:pt x="30" y="108"/>
                </a:lnTo>
                <a:lnTo>
                  <a:pt x="45" y="185"/>
                </a:lnTo>
                <a:lnTo>
                  <a:pt x="30" y="215"/>
                </a:lnTo>
                <a:lnTo>
                  <a:pt x="30" y="261"/>
                </a:lnTo>
                <a:lnTo>
                  <a:pt x="45" y="261"/>
                </a:lnTo>
                <a:lnTo>
                  <a:pt x="60" y="292"/>
                </a:lnTo>
                <a:lnTo>
                  <a:pt x="89" y="308"/>
                </a:lnTo>
                <a:lnTo>
                  <a:pt x="104" y="323"/>
                </a:lnTo>
                <a:lnTo>
                  <a:pt x="89" y="292"/>
                </a:lnTo>
                <a:lnTo>
                  <a:pt x="75" y="277"/>
                </a:lnTo>
                <a:lnTo>
                  <a:pt x="75" y="261"/>
                </a:lnTo>
                <a:lnTo>
                  <a:pt x="60" y="246"/>
                </a:lnTo>
                <a:lnTo>
                  <a:pt x="45" y="246"/>
                </a:lnTo>
                <a:lnTo>
                  <a:pt x="45" y="231"/>
                </a:lnTo>
                <a:lnTo>
                  <a:pt x="60" y="185"/>
                </a:lnTo>
                <a:lnTo>
                  <a:pt x="60" y="154"/>
                </a:lnTo>
                <a:lnTo>
                  <a:pt x="60" y="138"/>
                </a:lnTo>
                <a:lnTo>
                  <a:pt x="75" y="154"/>
                </a:lnTo>
                <a:lnTo>
                  <a:pt x="104" y="185"/>
                </a:lnTo>
                <a:lnTo>
                  <a:pt x="104" y="154"/>
                </a:lnTo>
                <a:lnTo>
                  <a:pt x="119" y="123"/>
                </a:lnTo>
                <a:lnTo>
                  <a:pt x="149" y="123"/>
                </a:lnTo>
                <a:lnTo>
                  <a:pt x="164" y="123"/>
                </a:lnTo>
                <a:lnTo>
                  <a:pt x="149" y="108"/>
                </a:lnTo>
                <a:lnTo>
                  <a:pt x="134" y="77"/>
                </a:lnTo>
                <a:lnTo>
                  <a:pt x="119" y="62"/>
                </a:lnTo>
                <a:lnTo>
                  <a:pt x="104" y="46"/>
                </a:lnTo>
                <a:lnTo>
                  <a:pt x="89" y="62"/>
                </a:lnTo>
                <a:lnTo>
                  <a:pt x="75" y="46"/>
                </a:lnTo>
                <a:lnTo>
                  <a:pt x="60" y="15"/>
                </a:lnTo>
                <a:lnTo>
                  <a:pt x="45" y="15"/>
                </a:lnTo>
                <a:lnTo>
                  <a:pt x="4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20" name="Freeform 693"/>
          <p:cNvSpPr>
            <a:spLocks/>
          </p:cNvSpPr>
          <p:nvPr/>
        </p:nvSpPr>
        <p:spPr bwMode="auto">
          <a:xfrm>
            <a:off x="7106627" y="4221354"/>
            <a:ext cx="258591" cy="251696"/>
          </a:xfrm>
          <a:custGeom>
            <a:avLst/>
            <a:gdLst>
              <a:gd name="T0" fmla="*/ 0 w 181"/>
              <a:gd name="T1" fmla="*/ 0 h 200"/>
              <a:gd name="T2" fmla="*/ 0 w 181"/>
              <a:gd name="T3" fmla="*/ 0 h 200"/>
              <a:gd name="T4" fmla="*/ 0 w 181"/>
              <a:gd name="T5" fmla="*/ 0 h 200"/>
              <a:gd name="T6" fmla="*/ 0 w 181"/>
              <a:gd name="T7" fmla="*/ 0 h 200"/>
              <a:gd name="T8" fmla="*/ 0 w 181"/>
              <a:gd name="T9" fmla="*/ 0 h 200"/>
              <a:gd name="T10" fmla="*/ 0 w 181"/>
              <a:gd name="T11" fmla="*/ 0 h 200"/>
              <a:gd name="T12" fmla="*/ 0 w 181"/>
              <a:gd name="T13" fmla="*/ 0 h 200"/>
              <a:gd name="T14" fmla="*/ 0 w 181"/>
              <a:gd name="T15" fmla="*/ 0 h 200"/>
              <a:gd name="T16" fmla="*/ 0 w 181"/>
              <a:gd name="T17" fmla="*/ 0 h 200"/>
              <a:gd name="T18" fmla="*/ 0 w 181"/>
              <a:gd name="T19" fmla="*/ 0 h 200"/>
              <a:gd name="T20" fmla="*/ 0 w 181"/>
              <a:gd name="T21" fmla="*/ 0 h 200"/>
              <a:gd name="T22" fmla="*/ 0 w 181"/>
              <a:gd name="T23" fmla="*/ 0 h 200"/>
              <a:gd name="T24" fmla="*/ 0 w 181"/>
              <a:gd name="T25" fmla="*/ 0 h 200"/>
              <a:gd name="T26" fmla="*/ 0 w 181"/>
              <a:gd name="T27" fmla="*/ 0 h 200"/>
              <a:gd name="T28" fmla="*/ 0 w 181"/>
              <a:gd name="T29" fmla="*/ 0 h 200"/>
              <a:gd name="T30" fmla="*/ 0 w 181"/>
              <a:gd name="T31" fmla="*/ 0 h 200"/>
              <a:gd name="T32" fmla="*/ 0 w 181"/>
              <a:gd name="T33" fmla="*/ 0 h 200"/>
              <a:gd name="T34" fmla="*/ 0 w 181"/>
              <a:gd name="T35" fmla="*/ 0 h 200"/>
              <a:gd name="T36" fmla="*/ 0 w 181"/>
              <a:gd name="T37" fmla="*/ 0 h 200"/>
              <a:gd name="T38" fmla="*/ 0 w 181"/>
              <a:gd name="T39" fmla="*/ 0 h 200"/>
              <a:gd name="T40" fmla="*/ 0 w 181"/>
              <a:gd name="T41" fmla="*/ 0 h 200"/>
              <a:gd name="T42" fmla="*/ 0 w 181"/>
              <a:gd name="T43" fmla="*/ 0 h 200"/>
              <a:gd name="T44" fmla="*/ 0 w 181"/>
              <a:gd name="T45" fmla="*/ 0 h 200"/>
              <a:gd name="T46" fmla="*/ 0 w 181"/>
              <a:gd name="T47" fmla="*/ 0 h 200"/>
              <a:gd name="T48" fmla="*/ 0 w 181"/>
              <a:gd name="T49" fmla="*/ 0 h 2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81" h="200">
                <a:moveTo>
                  <a:pt x="165" y="15"/>
                </a:moveTo>
                <a:lnTo>
                  <a:pt x="180" y="46"/>
                </a:lnTo>
                <a:lnTo>
                  <a:pt x="180" y="61"/>
                </a:lnTo>
                <a:lnTo>
                  <a:pt x="180" y="77"/>
                </a:lnTo>
                <a:lnTo>
                  <a:pt x="165" y="92"/>
                </a:lnTo>
                <a:lnTo>
                  <a:pt x="165" y="122"/>
                </a:lnTo>
                <a:lnTo>
                  <a:pt x="135" y="153"/>
                </a:lnTo>
                <a:lnTo>
                  <a:pt x="150" y="153"/>
                </a:lnTo>
                <a:lnTo>
                  <a:pt x="135" y="184"/>
                </a:lnTo>
                <a:lnTo>
                  <a:pt x="105" y="199"/>
                </a:lnTo>
                <a:lnTo>
                  <a:pt x="105" y="184"/>
                </a:lnTo>
                <a:lnTo>
                  <a:pt x="75" y="168"/>
                </a:lnTo>
                <a:lnTo>
                  <a:pt x="60" y="184"/>
                </a:lnTo>
                <a:lnTo>
                  <a:pt x="30" y="168"/>
                </a:lnTo>
                <a:lnTo>
                  <a:pt x="30" y="138"/>
                </a:lnTo>
                <a:lnTo>
                  <a:pt x="0" y="107"/>
                </a:lnTo>
                <a:lnTo>
                  <a:pt x="0" y="92"/>
                </a:lnTo>
                <a:lnTo>
                  <a:pt x="30" y="61"/>
                </a:lnTo>
                <a:lnTo>
                  <a:pt x="30" y="77"/>
                </a:lnTo>
                <a:lnTo>
                  <a:pt x="60" y="77"/>
                </a:lnTo>
                <a:lnTo>
                  <a:pt x="75" y="61"/>
                </a:lnTo>
                <a:lnTo>
                  <a:pt x="120" y="61"/>
                </a:lnTo>
                <a:lnTo>
                  <a:pt x="135" y="15"/>
                </a:lnTo>
                <a:lnTo>
                  <a:pt x="135" y="0"/>
                </a:lnTo>
                <a:lnTo>
                  <a:pt x="165" y="1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21" name="Freeform 694"/>
          <p:cNvSpPr>
            <a:spLocks/>
          </p:cNvSpPr>
          <p:nvPr/>
        </p:nvSpPr>
        <p:spPr bwMode="auto">
          <a:xfrm>
            <a:off x="6784227" y="4181622"/>
            <a:ext cx="258591" cy="311309"/>
          </a:xfrm>
          <a:custGeom>
            <a:avLst/>
            <a:gdLst>
              <a:gd name="T0" fmla="*/ 0 w 179"/>
              <a:gd name="T1" fmla="*/ 0 h 247"/>
              <a:gd name="T2" fmla="*/ 0 w 179"/>
              <a:gd name="T3" fmla="*/ 0 h 247"/>
              <a:gd name="T4" fmla="*/ 0 w 179"/>
              <a:gd name="T5" fmla="*/ 0 h 247"/>
              <a:gd name="T6" fmla="*/ 0 w 179"/>
              <a:gd name="T7" fmla="*/ 0 h 247"/>
              <a:gd name="T8" fmla="*/ 0 w 179"/>
              <a:gd name="T9" fmla="*/ 0 h 247"/>
              <a:gd name="T10" fmla="*/ 0 w 179"/>
              <a:gd name="T11" fmla="*/ 0 h 247"/>
              <a:gd name="T12" fmla="*/ 0 w 179"/>
              <a:gd name="T13" fmla="*/ 0 h 247"/>
              <a:gd name="T14" fmla="*/ 0 w 179"/>
              <a:gd name="T15" fmla="*/ 0 h 247"/>
              <a:gd name="T16" fmla="*/ 0 w 179"/>
              <a:gd name="T17" fmla="*/ 0 h 247"/>
              <a:gd name="T18" fmla="*/ 0 w 179"/>
              <a:gd name="T19" fmla="*/ 0 h 247"/>
              <a:gd name="T20" fmla="*/ 0 w 179"/>
              <a:gd name="T21" fmla="*/ 0 h 247"/>
              <a:gd name="T22" fmla="*/ 0 w 179"/>
              <a:gd name="T23" fmla="*/ 0 h 247"/>
              <a:gd name="T24" fmla="*/ 0 w 179"/>
              <a:gd name="T25" fmla="*/ 0 h 247"/>
              <a:gd name="T26" fmla="*/ 0 w 179"/>
              <a:gd name="T27" fmla="*/ 0 h 247"/>
              <a:gd name="T28" fmla="*/ 0 w 179"/>
              <a:gd name="T29" fmla="*/ 0 h 247"/>
              <a:gd name="T30" fmla="*/ 0 w 179"/>
              <a:gd name="T31" fmla="*/ 0 h 247"/>
              <a:gd name="T32" fmla="*/ 0 w 179"/>
              <a:gd name="T33" fmla="*/ 0 h 247"/>
              <a:gd name="T34" fmla="*/ 0 w 179"/>
              <a:gd name="T35" fmla="*/ 0 h 24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79" h="247">
                <a:moveTo>
                  <a:pt x="0" y="0"/>
                </a:moveTo>
                <a:lnTo>
                  <a:pt x="30" y="0"/>
                </a:lnTo>
                <a:lnTo>
                  <a:pt x="45" y="31"/>
                </a:lnTo>
                <a:lnTo>
                  <a:pt x="74" y="46"/>
                </a:lnTo>
                <a:lnTo>
                  <a:pt x="89" y="77"/>
                </a:lnTo>
                <a:lnTo>
                  <a:pt x="134" y="108"/>
                </a:lnTo>
                <a:lnTo>
                  <a:pt x="134" y="138"/>
                </a:lnTo>
                <a:lnTo>
                  <a:pt x="148" y="154"/>
                </a:lnTo>
                <a:lnTo>
                  <a:pt x="178" y="185"/>
                </a:lnTo>
                <a:lnTo>
                  <a:pt x="163" y="246"/>
                </a:lnTo>
                <a:lnTo>
                  <a:pt x="148" y="246"/>
                </a:lnTo>
                <a:lnTo>
                  <a:pt x="104" y="200"/>
                </a:lnTo>
                <a:lnTo>
                  <a:pt x="89" y="154"/>
                </a:lnTo>
                <a:lnTo>
                  <a:pt x="59" y="108"/>
                </a:lnTo>
                <a:lnTo>
                  <a:pt x="59" y="92"/>
                </a:lnTo>
                <a:lnTo>
                  <a:pt x="15" y="46"/>
                </a:lnTo>
                <a:lnTo>
                  <a:pt x="0" y="15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22" name="Freeform 695"/>
          <p:cNvSpPr>
            <a:spLocks/>
          </p:cNvSpPr>
          <p:nvPr/>
        </p:nvSpPr>
        <p:spPr bwMode="auto">
          <a:xfrm>
            <a:off x="7707762" y="4357137"/>
            <a:ext cx="258591" cy="251696"/>
          </a:xfrm>
          <a:custGeom>
            <a:avLst/>
            <a:gdLst>
              <a:gd name="T0" fmla="*/ 0 w 180"/>
              <a:gd name="T1" fmla="*/ 0 h 201"/>
              <a:gd name="T2" fmla="*/ 0 w 180"/>
              <a:gd name="T3" fmla="*/ 0 h 201"/>
              <a:gd name="T4" fmla="*/ 0 w 180"/>
              <a:gd name="T5" fmla="*/ 0 h 201"/>
              <a:gd name="T6" fmla="*/ 0 w 180"/>
              <a:gd name="T7" fmla="*/ 0 h 201"/>
              <a:gd name="T8" fmla="*/ 0 w 180"/>
              <a:gd name="T9" fmla="*/ 0 h 201"/>
              <a:gd name="T10" fmla="*/ 0 w 180"/>
              <a:gd name="T11" fmla="*/ 0 h 201"/>
              <a:gd name="T12" fmla="*/ 0 w 180"/>
              <a:gd name="T13" fmla="*/ 0 h 201"/>
              <a:gd name="T14" fmla="*/ 0 w 180"/>
              <a:gd name="T15" fmla="*/ 0 h 201"/>
              <a:gd name="T16" fmla="*/ 0 w 180"/>
              <a:gd name="T17" fmla="*/ 0 h 201"/>
              <a:gd name="T18" fmla="*/ 0 w 180"/>
              <a:gd name="T19" fmla="*/ 0 h 201"/>
              <a:gd name="T20" fmla="*/ 0 w 180"/>
              <a:gd name="T21" fmla="*/ 0 h 201"/>
              <a:gd name="T22" fmla="*/ 0 w 180"/>
              <a:gd name="T23" fmla="*/ 0 h 201"/>
              <a:gd name="T24" fmla="*/ 0 w 180"/>
              <a:gd name="T25" fmla="*/ 0 h 201"/>
              <a:gd name="T26" fmla="*/ 0 w 180"/>
              <a:gd name="T27" fmla="*/ 0 h 201"/>
              <a:gd name="T28" fmla="*/ 0 w 180"/>
              <a:gd name="T29" fmla="*/ 0 h 201"/>
              <a:gd name="T30" fmla="*/ 0 w 180"/>
              <a:gd name="T31" fmla="*/ 0 h 201"/>
              <a:gd name="T32" fmla="*/ 0 w 180"/>
              <a:gd name="T33" fmla="*/ 0 h 20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80" h="201">
                <a:moveTo>
                  <a:pt x="179" y="46"/>
                </a:moveTo>
                <a:lnTo>
                  <a:pt x="179" y="200"/>
                </a:lnTo>
                <a:lnTo>
                  <a:pt x="134" y="185"/>
                </a:lnTo>
                <a:lnTo>
                  <a:pt x="119" y="123"/>
                </a:lnTo>
                <a:lnTo>
                  <a:pt x="45" y="62"/>
                </a:lnTo>
                <a:lnTo>
                  <a:pt x="30" y="77"/>
                </a:lnTo>
                <a:lnTo>
                  <a:pt x="15" y="46"/>
                </a:lnTo>
                <a:lnTo>
                  <a:pt x="30" y="46"/>
                </a:lnTo>
                <a:lnTo>
                  <a:pt x="0" y="15"/>
                </a:lnTo>
                <a:lnTo>
                  <a:pt x="0" y="0"/>
                </a:lnTo>
                <a:lnTo>
                  <a:pt x="30" y="0"/>
                </a:lnTo>
                <a:lnTo>
                  <a:pt x="45" y="15"/>
                </a:lnTo>
                <a:lnTo>
                  <a:pt x="60" y="46"/>
                </a:lnTo>
                <a:lnTo>
                  <a:pt x="75" y="62"/>
                </a:lnTo>
                <a:lnTo>
                  <a:pt x="90" y="46"/>
                </a:lnTo>
                <a:lnTo>
                  <a:pt x="119" y="31"/>
                </a:lnTo>
                <a:lnTo>
                  <a:pt x="179" y="4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23" name="Freeform 696"/>
          <p:cNvSpPr>
            <a:spLocks/>
          </p:cNvSpPr>
          <p:nvPr/>
        </p:nvSpPr>
        <p:spPr bwMode="auto">
          <a:xfrm>
            <a:off x="7385364" y="4300837"/>
            <a:ext cx="154482" cy="192084"/>
          </a:xfrm>
          <a:custGeom>
            <a:avLst/>
            <a:gdLst>
              <a:gd name="T0" fmla="*/ 0 w 106"/>
              <a:gd name="T1" fmla="*/ 0 h 155"/>
              <a:gd name="T2" fmla="*/ 0 w 106"/>
              <a:gd name="T3" fmla="*/ 0 h 155"/>
              <a:gd name="T4" fmla="*/ 0 w 106"/>
              <a:gd name="T5" fmla="*/ 0 h 155"/>
              <a:gd name="T6" fmla="*/ 0 w 106"/>
              <a:gd name="T7" fmla="*/ 0 h 155"/>
              <a:gd name="T8" fmla="*/ 0 w 106"/>
              <a:gd name="T9" fmla="*/ 0 h 155"/>
              <a:gd name="T10" fmla="*/ 0 w 106"/>
              <a:gd name="T11" fmla="*/ 0 h 155"/>
              <a:gd name="T12" fmla="*/ 0 w 106"/>
              <a:gd name="T13" fmla="*/ 0 h 155"/>
              <a:gd name="T14" fmla="*/ 0 w 106"/>
              <a:gd name="T15" fmla="*/ 0 h 155"/>
              <a:gd name="T16" fmla="*/ 0 w 106"/>
              <a:gd name="T17" fmla="*/ 0 h 155"/>
              <a:gd name="T18" fmla="*/ 0 w 106"/>
              <a:gd name="T19" fmla="*/ 0 h 155"/>
              <a:gd name="T20" fmla="*/ 0 w 106"/>
              <a:gd name="T21" fmla="*/ 0 h 155"/>
              <a:gd name="T22" fmla="*/ 0 w 106"/>
              <a:gd name="T23" fmla="*/ 0 h 155"/>
              <a:gd name="T24" fmla="*/ 0 w 106"/>
              <a:gd name="T25" fmla="*/ 0 h 155"/>
              <a:gd name="T26" fmla="*/ 0 w 106"/>
              <a:gd name="T27" fmla="*/ 0 h 155"/>
              <a:gd name="T28" fmla="*/ 0 w 106"/>
              <a:gd name="T29" fmla="*/ 0 h 155"/>
              <a:gd name="T30" fmla="*/ 0 w 106"/>
              <a:gd name="T31" fmla="*/ 0 h 155"/>
              <a:gd name="T32" fmla="*/ 0 w 106"/>
              <a:gd name="T33" fmla="*/ 0 h 155"/>
              <a:gd name="T34" fmla="*/ 0 w 106"/>
              <a:gd name="T35" fmla="*/ 0 h 155"/>
              <a:gd name="T36" fmla="*/ 0 w 106"/>
              <a:gd name="T37" fmla="*/ 0 h 155"/>
              <a:gd name="T38" fmla="*/ 0 w 106"/>
              <a:gd name="T39" fmla="*/ 0 h 155"/>
              <a:gd name="T40" fmla="*/ 0 w 106"/>
              <a:gd name="T41" fmla="*/ 0 h 15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6" h="155">
                <a:moveTo>
                  <a:pt x="105" y="0"/>
                </a:moveTo>
                <a:lnTo>
                  <a:pt x="90" y="15"/>
                </a:lnTo>
                <a:lnTo>
                  <a:pt x="30" y="15"/>
                </a:lnTo>
                <a:lnTo>
                  <a:pt x="30" y="62"/>
                </a:lnTo>
                <a:lnTo>
                  <a:pt x="45" y="46"/>
                </a:lnTo>
                <a:lnTo>
                  <a:pt x="60" y="46"/>
                </a:lnTo>
                <a:lnTo>
                  <a:pt x="45" y="77"/>
                </a:lnTo>
                <a:lnTo>
                  <a:pt x="60" y="77"/>
                </a:lnTo>
                <a:lnTo>
                  <a:pt x="60" y="123"/>
                </a:lnTo>
                <a:lnTo>
                  <a:pt x="45" y="139"/>
                </a:lnTo>
                <a:lnTo>
                  <a:pt x="45" y="92"/>
                </a:lnTo>
                <a:lnTo>
                  <a:pt x="30" y="92"/>
                </a:lnTo>
                <a:lnTo>
                  <a:pt x="30" y="154"/>
                </a:lnTo>
                <a:lnTo>
                  <a:pt x="0" y="154"/>
                </a:lnTo>
                <a:lnTo>
                  <a:pt x="15" y="108"/>
                </a:lnTo>
                <a:lnTo>
                  <a:pt x="0" y="108"/>
                </a:lnTo>
                <a:lnTo>
                  <a:pt x="15" y="46"/>
                </a:lnTo>
                <a:lnTo>
                  <a:pt x="15" y="15"/>
                </a:lnTo>
                <a:lnTo>
                  <a:pt x="30" y="0"/>
                </a:lnTo>
                <a:lnTo>
                  <a:pt x="75" y="0"/>
                </a:lnTo>
                <a:lnTo>
                  <a:pt x="10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24" name="Freeform 697"/>
          <p:cNvSpPr>
            <a:spLocks/>
          </p:cNvSpPr>
          <p:nvPr/>
        </p:nvSpPr>
        <p:spPr bwMode="auto">
          <a:xfrm>
            <a:off x="7039461" y="4492921"/>
            <a:ext cx="218291" cy="96042"/>
          </a:xfrm>
          <a:custGeom>
            <a:avLst/>
            <a:gdLst>
              <a:gd name="T0" fmla="*/ 0 w 152"/>
              <a:gd name="T1" fmla="*/ 0 h 77"/>
              <a:gd name="T2" fmla="*/ 0 w 152"/>
              <a:gd name="T3" fmla="*/ 0 h 77"/>
              <a:gd name="T4" fmla="*/ 0 w 152"/>
              <a:gd name="T5" fmla="*/ 0 h 77"/>
              <a:gd name="T6" fmla="*/ 0 w 152"/>
              <a:gd name="T7" fmla="*/ 0 h 77"/>
              <a:gd name="T8" fmla="*/ 0 w 152"/>
              <a:gd name="T9" fmla="*/ 0 h 77"/>
              <a:gd name="T10" fmla="*/ 0 w 152"/>
              <a:gd name="T11" fmla="*/ 0 h 77"/>
              <a:gd name="T12" fmla="*/ 0 w 152"/>
              <a:gd name="T13" fmla="*/ 0 h 77"/>
              <a:gd name="T14" fmla="*/ 0 w 152"/>
              <a:gd name="T15" fmla="*/ 0 h 77"/>
              <a:gd name="T16" fmla="*/ 0 w 152"/>
              <a:gd name="T17" fmla="*/ 0 h 77"/>
              <a:gd name="T18" fmla="*/ 0 w 152"/>
              <a:gd name="T19" fmla="*/ 0 h 77"/>
              <a:gd name="T20" fmla="*/ 0 w 152"/>
              <a:gd name="T21" fmla="*/ 0 h 77"/>
              <a:gd name="T22" fmla="*/ 0 w 152"/>
              <a:gd name="T23" fmla="*/ 0 h 77"/>
              <a:gd name="T24" fmla="*/ 0 w 152"/>
              <a:gd name="T25" fmla="*/ 0 h 77"/>
              <a:gd name="T26" fmla="*/ 0 w 152"/>
              <a:gd name="T27" fmla="*/ 0 h 7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2" h="77">
                <a:moveTo>
                  <a:pt x="0" y="30"/>
                </a:moveTo>
                <a:lnTo>
                  <a:pt x="15" y="0"/>
                </a:lnTo>
                <a:lnTo>
                  <a:pt x="60" y="15"/>
                </a:lnTo>
                <a:lnTo>
                  <a:pt x="76" y="30"/>
                </a:lnTo>
                <a:lnTo>
                  <a:pt x="91" y="15"/>
                </a:lnTo>
                <a:lnTo>
                  <a:pt x="121" y="30"/>
                </a:lnTo>
                <a:lnTo>
                  <a:pt x="136" y="30"/>
                </a:lnTo>
                <a:lnTo>
                  <a:pt x="151" y="46"/>
                </a:lnTo>
                <a:lnTo>
                  <a:pt x="151" y="76"/>
                </a:lnTo>
                <a:lnTo>
                  <a:pt x="91" y="61"/>
                </a:lnTo>
                <a:lnTo>
                  <a:pt x="76" y="46"/>
                </a:lnTo>
                <a:lnTo>
                  <a:pt x="60" y="61"/>
                </a:lnTo>
                <a:lnTo>
                  <a:pt x="15" y="30"/>
                </a:lnTo>
                <a:lnTo>
                  <a:pt x="0" y="3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25" name="Freeform 698"/>
          <p:cNvSpPr>
            <a:spLocks/>
          </p:cNvSpPr>
          <p:nvPr/>
        </p:nvSpPr>
        <p:spPr bwMode="auto">
          <a:xfrm>
            <a:off x="7576793" y="4261095"/>
            <a:ext cx="67167" cy="96042"/>
          </a:xfrm>
          <a:custGeom>
            <a:avLst/>
            <a:gdLst>
              <a:gd name="T0" fmla="*/ 0 w 45"/>
              <a:gd name="T1" fmla="*/ 0 h 77"/>
              <a:gd name="T2" fmla="*/ 0 w 45"/>
              <a:gd name="T3" fmla="*/ 0 h 77"/>
              <a:gd name="T4" fmla="*/ 0 w 45"/>
              <a:gd name="T5" fmla="*/ 0 h 77"/>
              <a:gd name="T6" fmla="*/ 0 w 45"/>
              <a:gd name="T7" fmla="*/ 0 h 77"/>
              <a:gd name="T8" fmla="*/ 0 w 45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" h="77">
                <a:moveTo>
                  <a:pt x="29" y="76"/>
                </a:moveTo>
                <a:lnTo>
                  <a:pt x="0" y="15"/>
                </a:lnTo>
                <a:lnTo>
                  <a:pt x="15" y="0"/>
                </a:lnTo>
                <a:lnTo>
                  <a:pt x="44" y="76"/>
                </a:lnTo>
                <a:lnTo>
                  <a:pt x="29" y="7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26" name="Freeform 699"/>
          <p:cNvSpPr>
            <a:spLocks/>
          </p:cNvSpPr>
          <p:nvPr/>
        </p:nvSpPr>
        <p:spPr bwMode="auto">
          <a:xfrm>
            <a:off x="7408874" y="4565790"/>
            <a:ext cx="63808" cy="23183"/>
          </a:xfrm>
          <a:custGeom>
            <a:avLst/>
            <a:gdLst>
              <a:gd name="T0" fmla="*/ 0 w 45"/>
              <a:gd name="T1" fmla="*/ 0 h 17"/>
              <a:gd name="T2" fmla="*/ 0 w 45"/>
              <a:gd name="T3" fmla="*/ 0 h 17"/>
              <a:gd name="T4" fmla="*/ 0 w 45"/>
              <a:gd name="T5" fmla="*/ 0 h 17"/>
              <a:gd name="T6" fmla="*/ 0 w 45"/>
              <a:gd name="T7" fmla="*/ 0 h 17"/>
              <a:gd name="T8" fmla="*/ 0 w 45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" h="17">
                <a:moveTo>
                  <a:pt x="0" y="0"/>
                </a:moveTo>
                <a:lnTo>
                  <a:pt x="44" y="0"/>
                </a:lnTo>
                <a:lnTo>
                  <a:pt x="44" y="16"/>
                </a:lnTo>
                <a:lnTo>
                  <a:pt x="0" y="1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27" name="Freeform 700"/>
          <p:cNvSpPr>
            <a:spLocks/>
          </p:cNvSpPr>
          <p:nvPr/>
        </p:nvSpPr>
        <p:spPr bwMode="auto">
          <a:xfrm>
            <a:off x="7496188" y="4585661"/>
            <a:ext cx="83958" cy="43053"/>
          </a:xfrm>
          <a:custGeom>
            <a:avLst/>
            <a:gdLst>
              <a:gd name="T0" fmla="*/ 0 w 60"/>
              <a:gd name="T1" fmla="*/ 0 h 32"/>
              <a:gd name="T2" fmla="*/ 0 w 60"/>
              <a:gd name="T3" fmla="*/ 0 h 32"/>
              <a:gd name="T4" fmla="*/ 0 w 60"/>
              <a:gd name="T5" fmla="*/ 0 h 32"/>
              <a:gd name="T6" fmla="*/ 0 w 60"/>
              <a:gd name="T7" fmla="*/ 0 h 32"/>
              <a:gd name="T8" fmla="*/ 0 w 60"/>
              <a:gd name="T9" fmla="*/ 0 h 32"/>
              <a:gd name="T10" fmla="*/ 0 w 60"/>
              <a:gd name="T11" fmla="*/ 0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0" h="32">
                <a:moveTo>
                  <a:pt x="0" y="31"/>
                </a:moveTo>
                <a:lnTo>
                  <a:pt x="0" y="16"/>
                </a:lnTo>
                <a:lnTo>
                  <a:pt x="15" y="0"/>
                </a:lnTo>
                <a:lnTo>
                  <a:pt x="59" y="0"/>
                </a:lnTo>
                <a:lnTo>
                  <a:pt x="30" y="16"/>
                </a:lnTo>
                <a:lnTo>
                  <a:pt x="0" y="3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28" name="Freeform 701"/>
          <p:cNvSpPr>
            <a:spLocks/>
          </p:cNvSpPr>
          <p:nvPr/>
        </p:nvSpPr>
        <p:spPr bwMode="auto">
          <a:xfrm>
            <a:off x="7600301" y="4413438"/>
            <a:ext cx="87317" cy="39742"/>
          </a:xfrm>
          <a:custGeom>
            <a:avLst/>
            <a:gdLst>
              <a:gd name="T0" fmla="*/ 0 w 60"/>
              <a:gd name="T1" fmla="*/ 0 h 32"/>
              <a:gd name="T2" fmla="*/ 0 w 60"/>
              <a:gd name="T3" fmla="*/ 0 h 32"/>
              <a:gd name="T4" fmla="*/ 0 w 60"/>
              <a:gd name="T5" fmla="*/ 0 h 32"/>
              <a:gd name="T6" fmla="*/ 0 w 60"/>
              <a:gd name="T7" fmla="*/ 0 h 32"/>
              <a:gd name="T8" fmla="*/ 0 w 60"/>
              <a:gd name="T9" fmla="*/ 0 h 32"/>
              <a:gd name="T10" fmla="*/ 0 w 60"/>
              <a:gd name="T11" fmla="*/ 0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0" h="32">
                <a:moveTo>
                  <a:pt x="0" y="16"/>
                </a:moveTo>
                <a:lnTo>
                  <a:pt x="15" y="31"/>
                </a:lnTo>
                <a:lnTo>
                  <a:pt x="30" y="16"/>
                </a:lnTo>
                <a:lnTo>
                  <a:pt x="59" y="16"/>
                </a:lnTo>
                <a:lnTo>
                  <a:pt x="59" y="0"/>
                </a:lnTo>
                <a:lnTo>
                  <a:pt x="0" y="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29" name="Freeform 702"/>
          <p:cNvSpPr>
            <a:spLocks/>
          </p:cNvSpPr>
          <p:nvPr/>
        </p:nvSpPr>
        <p:spPr bwMode="auto">
          <a:xfrm>
            <a:off x="7298052" y="4552533"/>
            <a:ext cx="67167" cy="36430"/>
          </a:xfrm>
          <a:custGeom>
            <a:avLst/>
            <a:gdLst>
              <a:gd name="T0" fmla="*/ 0 w 46"/>
              <a:gd name="T1" fmla="*/ 0 h 31"/>
              <a:gd name="T2" fmla="*/ 0 w 46"/>
              <a:gd name="T3" fmla="*/ 0 h 31"/>
              <a:gd name="T4" fmla="*/ 0 w 46"/>
              <a:gd name="T5" fmla="*/ 0 h 31"/>
              <a:gd name="T6" fmla="*/ 0 w 46"/>
              <a:gd name="T7" fmla="*/ 0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6" h="31">
                <a:moveTo>
                  <a:pt x="0" y="0"/>
                </a:moveTo>
                <a:lnTo>
                  <a:pt x="0" y="30"/>
                </a:lnTo>
                <a:lnTo>
                  <a:pt x="45" y="3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30" name="Freeform 703"/>
          <p:cNvSpPr>
            <a:spLocks/>
          </p:cNvSpPr>
          <p:nvPr/>
        </p:nvSpPr>
        <p:spPr bwMode="auto">
          <a:xfrm>
            <a:off x="7385364" y="4605532"/>
            <a:ext cx="43658" cy="23183"/>
          </a:xfrm>
          <a:custGeom>
            <a:avLst/>
            <a:gdLst>
              <a:gd name="T0" fmla="*/ 0 w 32"/>
              <a:gd name="T1" fmla="*/ 0 h 17"/>
              <a:gd name="T2" fmla="*/ 0 w 32"/>
              <a:gd name="T3" fmla="*/ 0 h 17"/>
              <a:gd name="T4" fmla="*/ 0 w 32"/>
              <a:gd name="T5" fmla="*/ 0 h 17"/>
              <a:gd name="T6" fmla="*/ 0 w 32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" h="17">
                <a:moveTo>
                  <a:pt x="0" y="0"/>
                </a:moveTo>
                <a:lnTo>
                  <a:pt x="31" y="0"/>
                </a:lnTo>
                <a:lnTo>
                  <a:pt x="31" y="1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31" name="Freeform 704"/>
          <p:cNvSpPr>
            <a:spLocks/>
          </p:cNvSpPr>
          <p:nvPr/>
        </p:nvSpPr>
        <p:spPr bwMode="auto">
          <a:xfrm>
            <a:off x="7858892" y="4552533"/>
            <a:ext cx="47017" cy="36430"/>
          </a:xfrm>
          <a:custGeom>
            <a:avLst/>
            <a:gdLst>
              <a:gd name="T0" fmla="*/ 0 w 32"/>
              <a:gd name="T1" fmla="*/ 0 h 31"/>
              <a:gd name="T2" fmla="*/ 0 w 32"/>
              <a:gd name="T3" fmla="*/ 0 h 31"/>
              <a:gd name="T4" fmla="*/ 0 w 32"/>
              <a:gd name="T5" fmla="*/ 0 h 31"/>
              <a:gd name="T6" fmla="*/ 0 w 32"/>
              <a:gd name="T7" fmla="*/ 0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" h="31">
                <a:moveTo>
                  <a:pt x="0" y="0"/>
                </a:moveTo>
                <a:lnTo>
                  <a:pt x="31" y="30"/>
                </a:lnTo>
                <a:lnTo>
                  <a:pt x="16" y="3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32" name="Freeform 705"/>
          <p:cNvSpPr>
            <a:spLocks/>
          </p:cNvSpPr>
          <p:nvPr/>
        </p:nvSpPr>
        <p:spPr bwMode="auto">
          <a:xfrm>
            <a:off x="7536490" y="4433319"/>
            <a:ext cx="43658" cy="23183"/>
          </a:xfrm>
          <a:custGeom>
            <a:avLst/>
            <a:gdLst>
              <a:gd name="T0" fmla="*/ 0 w 31"/>
              <a:gd name="T1" fmla="*/ 0 h 17"/>
              <a:gd name="T2" fmla="*/ 0 w 31"/>
              <a:gd name="T3" fmla="*/ 0 h 17"/>
              <a:gd name="T4" fmla="*/ 0 w 31"/>
              <a:gd name="T5" fmla="*/ 0 h 17"/>
              <a:gd name="T6" fmla="*/ 0 w 31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" h="17">
                <a:moveTo>
                  <a:pt x="0" y="0"/>
                </a:moveTo>
                <a:lnTo>
                  <a:pt x="30" y="0"/>
                </a:lnTo>
                <a:lnTo>
                  <a:pt x="15" y="1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33" name="Line 706"/>
          <p:cNvSpPr>
            <a:spLocks noChangeShapeType="1"/>
          </p:cNvSpPr>
          <p:nvPr/>
        </p:nvSpPr>
        <p:spPr bwMode="auto">
          <a:xfrm>
            <a:off x="7039456" y="4377008"/>
            <a:ext cx="23508" cy="3643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34" name="Oval 707"/>
          <p:cNvSpPr>
            <a:spLocks noChangeArrowheads="1"/>
          </p:cNvSpPr>
          <p:nvPr/>
        </p:nvSpPr>
        <p:spPr bwMode="auto">
          <a:xfrm>
            <a:off x="6955498" y="4261105"/>
            <a:ext cx="20150" cy="19871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35" name="Oval 708"/>
          <p:cNvSpPr>
            <a:spLocks noChangeArrowheads="1"/>
          </p:cNvSpPr>
          <p:nvPr/>
        </p:nvSpPr>
        <p:spPr bwMode="auto">
          <a:xfrm>
            <a:off x="7257748" y="4181613"/>
            <a:ext cx="20150" cy="19871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36" name="Oval 709"/>
          <p:cNvSpPr>
            <a:spLocks noChangeArrowheads="1"/>
          </p:cNvSpPr>
          <p:nvPr/>
        </p:nvSpPr>
        <p:spPr bwMode="auto">
          <a:xfrm>
            <a:off x="6203235" y="4201493"/>
            <a:ext cx="20150" cy="19871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37" name="Freeform 710"/>
          <p:cNvSpPr>
            <a:spLocks/>
          </p:cNvSpPr>
          <p:nvPr/>
        </p:nvSpPr>
        <p:spPr bwMode="auto">
          <a:xfrm>
            <a:off x="7385369" y="3780886"/>
            <a:ext cx="110825" cy="175525"/>
          </a:xfrm>
          <a:custGeom>
            <a:avLst/>
            <a:gdLst>
              <a:gd name="T0" fmla="*/ 0 w 77"/>
              <a:gd name="T1" fmla="*/ 0 h 140"/>
              <a:gd name="T2" fmla="*/ 0 w 77"/>
              <a:gd name="T3" fmla="*/ 0 h 140"/>
              <a:gd name="T4" fmla="*/ 0 w 77"/>
              <a:gd name="T5" fmla="*/ 0 h 140"/>
              <a:gd name="T6" fmla="*/ 0 w 77"/>
              <a:gd name="T7" fmla="*/ 0 h 140"/>
              <a:gd name="T8" fmla="*/ 0 w 77"/>
              <a:gd name="T9" fmla="*/ 0 h 140"/>
              <a:gd name="T10" fmla="*/ 0 w 77"/>
              <a:gd name="T11" fmla="*/ 0 h 140"/>
              <a:gd name="T12" fmla="*/ 0 w 77"/>
              <a:gd name="T13" fmla="*/ 0 h 140"/>
              <a:gd name="T14" fmla="*/ 0 w 77"/>
              <a:gd name="T15" fmla="*/ 0 h 140"/>
              <a:gd name="T16" fmla="*/ 0 w 77"/>
              <a:gd name="T17" fmla="*/ 0 h 140"/>
              <a:gd name="T18" fmla="*/ 0 w 77"/>
              <a:gd name="T19" fmla="*/ 0 h 140"/>
              <a:gd name="T20" fmla="*/ 0 w 77"/>
              <a:gd name="T21" fmla="*/ 0 h 140"/>
              <a:gd name="T22" fmla="*/ 0 w 77"/>
              <a:gd name="T23" fmla="*/ 0 h 140"/>
              <a:gd name="T24" fmla="*/ 0 w 77"/>
              <a:gd name="T25" fmla="*/ 0 h 140"/>
              <a:gd name="T26" fmla="*/ 0 w 77"/>
              <a:gd name="T27" fmla="*/ 0 h 140"/>
              <a:gd name="T28" fmla="*/ 0 w 77"/>
              <a:gd name="T29" fmla="*/ 0 h 140"/>
              <a:gd name="T30" fmla="*/ 0 w 77"/>
              <a:gd name="T31" fmla="*/ 0 h 140"/>
              <a:gd name="T32" fmla="*/ 0 w 77"/>
              <a:gd name="T33" fmla="*/ 0 h 1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7" h="140">
                <a:moveTo>
                  <a:pt x="30" y="15"/>
                </a:moveTo>
                <a:lnTo>
                  <a:pt x="15" y="0"/>
                </a:lnTo>
                <a:lnTo>
                  <a:pt x="0" y="46"/>
                </a:lnTo>
                <a:lnTo>
                  <a:pt x="0" y="77"/>
                </a:lnTo>
                <a:lnTo>
                  <a:pt x="0" y="62"/>
                </a:lnTo>
                <a:lnTo>
                  <a:pt x="0" y="93"/>
                </a:lnTo>
                <a:lnTo>
                  <a:pt x="0" y="108"/>
                </a:lnTo>
                <a:lnTo>
                  <a:pt x="30" y="108"/>
                </a:lnTo>
                <a:lnTo>
                  <a:pt x="30" y="124"/>
                </a:lnTo>
                <a:lnTo>
                  <a:pt x="61" y="124"/>
                </a:lnTo>
                <a:lnTo>
                  <a:pt x="76" y="139"/>
                </a:lnTo>
                <a:lnTo>
                  <a:pt x="76" y="108"/>
                </a:lnTo>
                <a:lnTo>
                  <a:pt x="46" y="108"/>
                </a:lnTo>
                <a:lnTo>
                  <a:pt x="30" y="77"/>
                </a:lnTo>
                <a:lnTo>
                  <a:pt x="46" y="46"/>
                </a:lnTo>
                <a:lnTo>
                  <a:pt x="30" y="31"/>
                </a:lnTo>
                <a:lnTo>
                  <a:pt x="30" y="1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38" name="Freeform 711"/>
          <p:cNvSpPr>
            <a:spLocks/>
          </p:cNvSpPr>
          <p:nvPr/>
        </p:nvSpPr>
        <p:spPr bwMode="auto">
          <a:xfrm>
            <a:off x="7449172" y="4049140"/>
            <a:ext cx="130974" cy="99354"/>
          </a:xfrm>
          <a:custGeom>
            <a:avLst/>
            <a:gdLst>
              <a:gd name="T0" fmla="*/ 0 w 91"/>
              <a:gd name="T1" fmla="*/ 0 h 77"/>
              <a:gd name="T2" fmla="*/ 0 w 91"/>
              <a:gd name="T3" fmla="*/ 0 h 77"/>
              <a:gd name="T4" fmla="*/ 0 w 91"/>
              <a:gd name="T5" fmla="*/ 0 h 77"/>
              <a:gd name="T6" fmla="*/ 0 w 91"/>
              <a:gd name="T7" fmla="*/ 0 h 77"/>
              <a:gd name="T8" fmla="*/ 0 w 91"/>
              <a:gd name="T9" fmla="*/ 0 h 77"/>
              <a:gd name="T10" fmla="*/ 0 w 91"/>
              <a:gd name="T11" fmla="*/ 0 h 77"/>
              <a:gd name="T12" fmla="*/ 0 w 91"/>
              <a:gd name="T13" fmla="*/ 0 h 77"/>
              <a:gd name="T14" fmla="*/ 0 w 91"/>
              <a:gd name="T15" fmla="*/ 0 h 77"/>
              <a:gd name="T16" fmla="*/ 0 w 91"/>
              <a:gd name="T17" fmla="*/ 0 h 77"/>
              <a:gd name="T18" fmla="*/ 0 w 91"/>
              <a:gd name="T19" fmla="*/ 0 h 77"/>
              <a:gd name="T20" fmla="*/ 0 w 91"/>
              <a:gd name="T21" fmla="*/ 0 h 77"/>
              <a:gd name="T22" fmla="*/ 0 w 91"/>
              <a:gd name="T23" fmla="*/ 0 h 77"/>
              <a:gd name="T24" fmla="*/ 0 w 91"/>
              <a:gd name="T25" fmla="*/ 0 h 7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" h="77">
                <a:moveTo>
                  <a:pt x="60" y="0"/>
                </a:moveTo>
                <a:lnTo>
                  <a:pt x="45" y="30"/>
                </a:lnTo>
                <a:lnTo>
                  <a:pt x="15" y="30"/>
                </a:lnTo>
                <a:lnTo>
                  <a:pt x="0" y="61"/>
                </a:lnTo>
                <a:lnTo>
                  <a:pt x="30" y="46"/>
                </a:lnTo>
                <a:lnTo>
                  <a:pt x="45" y="46"/>
                </a:lnTo>
                <a:lnTo>
                  <a:pt x="45" y="76"/>
                </a:lnTo>
                <a:lnTo>
                  <a:pt x="75" y="76"/>
                </a:lnTo>
                <a:lnTo>
                  <a:pt x="75" y="61"/>
                </a:lnTo>
                <a:lnTo>
                  <a:pt x="90" y="76"/>
                </a:lnTo>
                <a:lnTo>
                  <a:pt x="90" y="61"/>
                </a:lnTo>
                <a:lnTo>
                  <a:pt x="75" y="15"/>
                </a:lnTo>
                <a:lnTo>
                  <a:pt x="6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39" name="Freeform 712"/>
          <p:cNvSpPr>
            <a:spLocks/>
          </p:cNvSpPr>
          <p:nvPr/>
        </p:nvSpPr>
        <p:spPr bwMode="auto">
          <a:xfrm>
            <a:off x="7341705" y="4012711"/>
            <a:ext cx="43658" cy="96042"/>
          </a:xfrm>
          <a:custGeom>
            <a:avLst/>
            <a:gdLst>
              <a:gd name="T0" fmla="*/ 0 w 30"/>
              <a:gd name="T1" fmla="*/ 0 h 78"/>
              <a:gd name="T2" fmla="*/ 0 w 30"/>
              <a:gd name="T3" fmla="*/ 0 h 78"/>
              <a:gd name="T4" fmla="*/ 0 w 30"/>
              <a:gd name="T5" fmla="*/ 0 h 78"/>
              <a:gd name="T6" fmla="*/ 0 w 30"/>
              <a:gd name="T7" fmla="*/ 0 h 78"/>
              <a:gd name="T8" fmla="*/ 0 w 30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" h="78">
                <a:moveTo>
                  <a:pt x="29" y="0"/>
                </a:moveTo>
                <a:lnTo>
                  <a:pt x="15" y="31"/>
                </a:lnTo>
                <a:lnTo>
                  <a:pt x="0" y="77"/>
                </a:lnTo>
                <a:lnTo>
                  <a:pt x="15" y="31"/>
                </a:lnTo>
                <a:lnTo>
                  <a:pt x="29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40" name="Freeform 713"/>
          <p:cNvSpPr>
            <a:spLocks/>
          </p:cNvSpPr>
          <p:nvPr/>
        </p:nvSpPr>
        <p:spPr bwMode="auto">
          <a:xfrm>
            <a:off x="7469321" y="4032585"/>
            <a:ext cx="26866" cy="19871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0 w 17"/>
              <a:gd name="T5" fmla="*/ 0 h 17"/>
              <a:gd name="T6" fmla="*/ 0 w 17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" h="17">
                <a:moveTo>
                  <a:pt x="16" y="0"/>
                </a:moveTo>
                <a:lnTo>
                  <a:pt x="0" y="16"/>
                </a:lnTo>
                <a:lnTo>
                  <a:pt x="16" y="16"/>
                </a:lnTo>
                <a:lnTo>
                  <a:pt x="1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41" name="Freeform 714"/>
          <p:cNvSpPr>
            <a:spLocks/>
          </p:cNvSpPr>
          <p:nvPr/>
        </p:nvSpPr>
        <p:spPr bwMode="auto">
          <a:xfrm>
            <a:off x="7516338" y="3972969"/>
            <a:ext cx="23508" cy="19871"/>
          </a:xfrm>
          <a:custGeom>
            <a:avLst/>
            <a:gdLst>
              <a:gd name="T0" fmla="*/ 0 w 18"/>
              <a:gd name="T1" fmla="*/ 0 h 17"/>
              <a:gd name="T2" fmla="*/ 0 w 18"/>
              <a:gd name="T3" fmla="*/ 0 h 17"/>
              <a:gd name="T4" fmla="*/ 0 w 18"/>
              <a:gd name="T5" fmla="*/ 0 h 17"/>
              <a:gd name="T6" fmla="*/ 0 w 18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17">
                <a:moveTo>
                  <a:pt x="17" y="0"/>
                </a:moveTo>
                <a:lnTo>
                  <a:pt x="0" y="0"/>
                </a:lnTo>
                <a:lnTo>
                  <a:pt x="17" y="16"/>
                </a:lnTo>
                <a:lnTo>
                  <a:pt x="17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42" name="Freeform 715"/>
          <p:cNvSpPr>
            <a:spLocks/>
          </p:cNvSpPr>
          <p:nvPr/>
        </p:nvSpPr>
        <p:spPr bwMode="auto">
          <a:xfrm>
            <a:off x="7449172" y="3992840"/>
            <a:ext cx="23508" cy="39742"/>
          </a:xfrm>
          <a:custGeom>
            <a:avLst/>
            <a:gdLst>
              <a:gd name="T0" fmla="*/ 0 w 17"/>
              <a:gd name="T1" fmla="*/ 0 h 31"/>
              <a:gd name="T2" fmla="*/ 0 w 17"/>
              <a:gd name="T3" fmla="*/ 0 h 31"/>
              <a:gd name="T4" fmla="*/ 0 w 17"/>
              <a:gd name="T5" fmla="*/ 0 h 31"/>
              <a:gd name="T6" fmla="*/ 0 w 17"/>
              <a:gd name="T7" fmla="*/ 0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" h="31">
                <a:moveTo>
                  <a:pt x="0" y="30"/>
                </a:moveTo>
                <a:lnTo>
                  <a:pt x="16" y="15"/>
                </a:lnTo>
                <a:lnTo>
                  <a:pt x="0" y="0"/>
                </a:lnTo>
                <a:lnTo>
                  <a:pt x="0" y="3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43" name="Line 716"/>
          <p:cNvSpPr>
            <a:spLocks noChangeShapeType="1"/>
          </p:cNvSpPr>
          <p:nvPr/>
        </p:nvSpPr>
        <p:spPr bwMode="auto">
          <a:xfrm flipH="1">
            <a:off x="7496188" y="4032581"/>
            <a:ext cx="201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44" name="Line 717"/>
          <p:cNvSpPr>
            <a:spLocks noChangeShapeType="1"/>
          </p:cNvSpPr>
          <p:nvPr/>
        </p:nvSpPr>
        <p:spPr bwMode="auto">
          <a:xfrm>
            <a:off x="7429022" y="3953102"/>
            <a:ext cx="0" cy="19871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45" name="Oval 718"/>
          <p:cNvSpPr>
            <a:spLocks noChangeArrowheads="1"/>
          </p:cNvSpPr>
          <p:nvPr/>
        </p:nvSpPr>
        <p:spPr bwMode="auto">
          <a:xfrm>
            <a:off x="7687612" y="4069011"/>
            <a:ext cx="20150" cy="19871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46" name="Oval 719"/>
          <p:cNvSpPr>
            <a:spLocks noChangeArrowheads="1"/>
          </p:cNvSpPr>
          <p:nvPr/>
        </p:nvSpPr>
        <p:spPr bwMode="auto">
          <a:xfrm>
            <a:off x="7771571" y="3701410"/>
            <a:ext cx="20150" cy="19871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47" name="Oval 720"/>
          <p:cNvSpPr>
            <a:spLocks noChangeArrowheads="1"/>
          </p:cNvSpPr>
          <p:nvPr/>
        </p:nvSpPr>
        <p:spPr bwMode="auto">
          <a:xfrm>
            <a:off x="7882396" y="3800761"/>
            <a:ext cx="0" cy="16559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48" name="Freeform 721"/>
          <p:cNvSpPr>
            <a:spLocks/>
          </p:cNvSpPr>
          <p:nvPr/>
        </p:nvSpPr>
        <p:spPr bwMode="auto">
          <a:xfrm>
            <a:off x="7146924" y="4665134"/>
            <a:ext cx="1014213" cy="907432"/>
          </a:xfrm>
          <a:custGeom>
            <a:avLst/>
            <a:gdLst>
              <a:gd name="T0" fmla="*/ 0 w 702"/>
              <a:gd name="T1" fmla="*/ 0 h 724"/>
              <a:gd name="T2" fmla="*/ 0 w 702"/>
              <a:gd name="T3" fmla="*/ 0 h 724"/>
              <a:gd name="T4" fmla="*/ 0 w 702"/>
              <a:gd name="T5" fmla="*/ 0 h 724"/>
              <a:gd name="T6" fmla="*/ 0 w 702"/>
              <a:gd name="T7" fmla="*/ 0 h 724"/>
              <a:gd name="T8" fmla="*/ 0 w 702"/>
              <a:gd name="T9" fmla="*/ 0 h 724"/>
              <a:gd name="T10" fmla="*/ 0 w 702"/>
              <a:gd name="T11" fmla="*/ 0 h 724"/>
              <a:gd name="T12" fmla="*/ 0 w 702"/>
              <a:gd name="T13" fmla="*/ 0 h 724"/>
              <a:gd name="T14" fmla="*/ 0 w 702"/>
              <a:gd name="T15" fmla="*/ 0 h 724"/>
              <a:gd name="T16" fmla="*/ 0 w 702"/>
              <a:gd name="T17" fmla="*/ 0 h 724"/>
              <a:gd name="T18" fmla="*/ 0 w 702"/>
              <a:gd name="T19" fmla="*/ 0 h 724"/>
              <a:gd name="T20" fmla="*/ 0 w 702"/>
              <a:gd name="T21" fmla="*/ 0 h 724"/>
              <a:gd name="T22" fmla="*/ 0 w 702"/>
              <a:gd name="T23" fmla="*/ 0 h 724"/>
              <a:gd name="T24" fmla="*/ 0 w 702"/>
              <a:gd name="T25" fmla="*/ 0 h 724"/>
              <a:gd name="T26" fmla="*/ 0 w 702"/>
              <a:gd name="T27" fmla="*/ 0 h 724"/>
              <a:gd name="T28" fmla="*/ 0 w 702"/>
              <a:gd name="T29" fmla="*/ 0 h 724"/>
              <a:gd name="T30" fmla="*/ 0 w 702"/>
              <a:gd name="T31" fmla="*/ 0 h 724"/>
              <a:gd name="T32" fmla="*/ 0 w 702"/>
              <a:gd name="T33" fmla="*/ 0 h 724"/>
              <a:gd name="T34" fmla="*/ 0 w 702"/>
              <a:gd name="T35" fmla="*/ 0 h 724"/>
              <a:gd name="T36" fmla="*/ 0 w 702"/>
              <a:gd name="T37" fmla="*/ 0 h 724"/>
              <a:gd name="T38" fmla="*/ 0 w 702"/>
              <a:gd name="T39" fmla="*/ 0 h 724"/>
              <a:gd name="T40" fmla="*/ 0 w 702"/>
              <a:gd name="T41" fmla="*/ 0 h 724"/>
              <a:gd name="T42" fmla="*/ 0 w 702"/>
              <a:gd name="T43" fmla="*/ 0 h 724"/>
              <a:gd name="T44" fmla="*/ 0 w 702"/>
              <a:gd name="T45" fmla="*/ 0 h 724"/>
              <a:gd name="T46" fmla="*/ 0 w 702"/>
              <a:gd name="T47" fmla="*/ 0 h 724"/>
              <a:gd name="T48" fmla="*/ 0 w 702"/>
              <a:gd name="T49" fmla="*/ 0 h 724"/>
              <a:gd name="T50" fmla="*/ 0 w 702"/>
              <a:gd name="T51" fmla="*/ 0 h 724"/>
              <a:gd name="T52" fmla="*/ 0 w 702"/>
              <a:gd name="T53" fmla="*/ 0 h 724"/>
              <a:gd name="T54" fmla="*/ 0 w 702"/>
              <a:gd name="T55" fmla="*/ 0 h 724"/>
              <a:gd name="T56" fmla="*/ 0 w 702"/>
              <a:gd name="T57" fmla="*/ 0 h 724"/>
              <a:gd name="T58" fmla="*/ 0 w 702"/>
              <a:gd name="T59" fmla="*/ 0 h 724"/>
              <a:gd name="T60" fmla="*/ 0 w 702"/>
              <a:gd name="T61" fmla="*/ 0 h 724"/>
              <a:gd name="T62" fmla="*/ 0 w 702"/>
              <a:gd name="T63" fmla="*/ 0 h 724"/>
              <a:gd name="T64" fmla="*/ 0 w 702"/>
              <a:gd name="T65" fmla="*/ 0 h 72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02" h="724">
                <a:moveTo>
                  <a:pt x="567" y="0"/>
                </a:moveTo>
                <a:lnTo>
                  <a:pt x="552" y="123"/>
                </a:lnTo>
                <a:lnTo>
                  <a:pt x="522" y="169"/>
                </a:lnTo>
                <a:lnTo>
                  <a:pt x="477" y="108"/>
                </a:lnTo>
                <a:lnTo>
                  <a:pt x="447" y="92"/>
                </a:lnTo>
                <a:lnTo>
                  <a:pt x="447" y="62"/>
                </a:lnTo>
                <a:lnTo>
                  <a:pt x="462" y="62"/>
                </a:lnTo>
                <a:lnTo>
                  <a:pt x="477" y="46"/>
                </a:lnTo>
                <a:lnTo>
                  <a:pt x="477" y="31"/>
                </a:lnTo>
                <a:lnTo>
                  <a:pt x="462" y="46"/>
                </a:lnTo>
                <a:lnTo>
                  <a:pt x="418" y="15"/>
                </a:lnTo>
                <a:lnTo>
                  <a:pt x="388" y="15"/>
                </a:lnTo>
                <a:lnTo>
                  <a:pt x="388" y="31"/>
                </a:lnTo>
                <a:lnTo>
                  <a:pt x="373" y="31"/>
                </a:lnTo>
                <a:lnTo>
                  <a:pt x="343" y="77"/>
                </a:lnTo>
                <a:lnTo>
                  <a:pt x="343" y="92"/>
                </a:lnTo>
                <a:lnTo>
                  <a:pt x="328" y="77"/>
                </a:lnTo>
                <a:lnTo>
                  <a:pt x="313" y="92"/>
                </a:lnTo>
                <a:lnTo>
                  <a:pt x="313" y="62"/>
                </a:lnTo>
                <a:lnTo>
                  <a:pt x="298" y="62"/>
                </a:lnTo>
                <a:lnTo>
                  <a:pt x="283" y="77"/>
                </a:lnTo>
                <a:lnTo>
                  <a:pt x="224" y="108"/>
                </a:lnTo>
                <a:lnTo>
                  <a:pt x="224" y="123"/>
                </a:lnTo>
                <a:lnTo>
                  <a:pt x="224" y="108"/>
                </a:lnTo>
                <a:lnTo>
                  <a:pt x="194" y="123"/>
                </a:lnTo>
                <a:lnTo>
                  <a:pt x="209" y="154"/>
                </a:lnTo>
                <a:lnTo>
                  <a:pt x="194" y="169"/>
                </a:lnTo>
                <a:lnTo>
                  <a:pt x="179" y="185"/>
                </a:lnTo>
                <a:lnTo>
                  <a:pt x="149" y="200"/>
                </a:lnTo>
                <a:lnTo>
                  <a:pt x="30" y="231"/>
                </a:lnTo>
                <a:lnTo>
                  <a:pt x="15" y="338"/>
                </a:lnTo>
                <a:lnTo>
                  <a:pt x="15" y="400"/>
                </a:lnTo>
                <a:lnTo>
                  <a:pt x="15" y="461"/>
                </a:lnTo>
                <a:lnTo>
                  <a:pt x="0" y="508"/>
                </a:lnTo>
                <a:lnTo>
                  <a:pt x="15" y="538"/>
                </a:lnTo>
                <a:lnTo>
                  <a:pt x="45" y="554"/>
                </a:lnTo>
                <a:lnTo>
                  <a:pt x="89" y="523"/>
                </a:lnTo>
                <a:lnTo>
                  <a:pt x="149" y="538"/>
                </a:lnTo>
                <a:lnTo>
                  <a:pt x="164" y="508"/>
                </a:lnTo>
                <a:lnTo>
                  <a:pt x="283" y="492"/>
                </a:lnTo>
                <a:lnTo>
                  <a:pt x="328" y="523"/>
                </a:lnTo>
                <a:lnTo>
                  <a:pt x="343" y="585"/>
                </a:lnTo>
                <a:lnTo>
                  <a:pt x="388" y="538"/>
                </a:lnTo>
                <a:lnTo>
                  <a:pt x="358" y="600"/>
                </a:lnTo>
                <a:lnTo>
                  <a:pt x="388" y="585"/>
                </a:lnTo>
                <a:lnTo>
                  <a:pt x="388" y="661"/>
                </a:lnTo>
                <a:lnTo>
                  <a:pt x="433" y="708"/>
                </a:lnTo>
                <a:lnTo>
                  <a:pt x="477" y="692"/>
                </a:lnTo>
                <a:lnTo>
                  <a:pt x="492" y="723"/>
                </a:lnTo>
                <a:lnTo>
                  <a:pt x="522" y="708"/>
                </a:lnTo>
                <a:lnTo>
                  <a:pt x="552" y="708"/>
                </a:lnTo>
                <a:lnTo>
                  <a:pt x="567" y="677"/>
                </a:lnTo>
                <a:lnTo>
                  <a:pt x="612" y="600"/>
                </a:lnTo>
                <a:lnTo>
                  <a:pt x="641" y="585"/>
                </a:lnTo>
                <a:lnTo>
                  <a:pt x="671" y="538"/>
                </a:lnTo>
                <a:lnTo>
                  <a:pt x="701" y="461"/>
                </a:lnTo>
                <a:lnTo>
                  <a:pt x="701" y="446"/>
                </a:lnTo>
                <a:lnTo>
                  <a:pt x="701" y="400"/>
                </a:lnTo>
                <a:lnTo>
                  <a:pt x="686" y="338"/>
                </a:lnTo>
                <a:lnTo>
                  <a:pt x="671" y="308"/>
                </a:lnTo>
                <a:lnTo>
                  <a:pt x="656" y="308"/>
                </a:lnTo>
                <a:lnTo>
                  <a:pt x="656" y="262"/>
                </a:lnTo>
                <a:lnTo>
                  <a:pt x="626" y="200"/>
                </a:lnTo>
                <a:lnTo>
                  <a:pt x="612" y="108"/>
                </a:lnTo>
                <a:lnTo>
                  <a:pt x="597" y="92"/>
                </a:lnTo>
                <a:lnTo>
                  <a:pt x="567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49" name="Freeform 722"/>
          <p:cNvSpPr>
            <a:spLocks/>
          </p:cNvSpPr>
          <p:nvPr/>
        </p:nvSpPr>
        <p:spPr bwMode="auto">
          <a:xfrm>
            <a:off x="7771576" y="5648737"/>
            <a:ext cx="87317" cy="96042"/>
          </a:xfrm>
          <a:custGeom>
            <a:avLst/>
            <a:gdLst>
              <a:gd name="T0" fmla="*/ 0 w 60"/>
              <a:gd name="T1" fmla="*/ 0 h 78"/>
              <a:gd name="T2" fmla="*/ 0 w 60"/>
              <a:gd name="T3" fmla="*/ 0 h 78"/>
              <a:gd name="T4" fmla="*/ 0 w 60"/>
              <a:gd name="T5" fmla="*/ 0 h 78"/>
              <a:gd name="T6" fmla="*/ 0 w 60"/>
              <a:gd name="T7" fmla="*/ 0 h 78"/>
              <a:gd name="T8" fmla="*/ 0 w 60"/>
              <a:gd name="T9" fmla="*/ 0 h 78"/>
              <a:gd name="T10" fmla="*/ 0 w 60"/>
              <a:gd name="T11" fmla="*/ 0 h 78"/>
              <a:gd name="T12" fmla="*/ 0 w 60"/>
              <a:gd name="T13" fmla="*/ 0 h 78"/>
              <a:gd name="T14" fmla="*/ 0 w 60"/>
              <a:gd name="T15" fmla="*/ 0 h 7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0" h="78">
                <a:moveTo>
                  <a:pt x="0" y="0"/>
                </a:moveTo>
                <a:lnTo>
                  <a:pt x="0" y="46"/>
                </a:lnTo>
                <a:lnTo>
                  <a:pt x="0" y="77"/>
                </a:lnTo>
                <a:lnTo>
                  <a:pt x="30" y="77"/>
                </a:lnTo>
                <a:lnTo>
                  <a:pt x="59" y="15"/>
                </a:lnTo>
                <a:lnTo>
                  <a:pt x="59" y="0"/>
                </a:lnTo>
                <a:lnTo>
                  <a:pt x="30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50" name="Freeform 723"/>
          <p:cNvSpPr>
            <a:spLocks/>
          </p:cNvSpPr>
          <p:nvPr/>
        </p:nvSpPr>
        <p:spPr bwMode="auto">
          <a:xfrm>
            <a:off x="8224946" y="5761348"/>
            <a:ext cx="258591" cy="215267"/>
          </a:xfrm>
          <a:custGeom>
            <a:avLst/>
            <a:gdLst>
              <a:gd name="T0" fmla="*/ 0 w 181"/>
              <a:gd name="T1" fmla="*/ 0 h 170"/>
              <a:gd name="T2" fmla="*/ 0 w 181"/>
              <a:gd name="T3" fmla="*/ 0 h 170"/>
              <a:gd name="T4" fmla="*/ 0 w 181"/>
              <a:gd name="T5" fmla="*/ 0 h 170"/>
              <a:gd name="T6" fmla="*/ 0 w 181"/>
              <a:gd name="T7" fmla="*/ 0 h 170"/>
              <a:gd name="T8" fmla="*/ 0 w 181"/>
              <a:gd name="T9" fmla="*/ 0 h 170"/>
              <a:gd name="T10" fmla="*/ 0 w 181"/>
              <a:gd name="T11" fmla="*/ 0 h 170"/>
              <a:gd name="T12" fmla="*/ 0 w 181"/>
              <a:gd name="T13" fmla="*/ 0 h 170"/>
              <a:gd name="T14" fmla="*/ 0 w 181"/>
              <a:gd name="T15" fmla="*/ 0 h 170"/>
              <a:gd name="T16" fmla="*/ 0 w 181"/>
              <a:gd name="T17" fmla="*/ 0 h 170"/>
              <a:gd name="T18" fmla="*/ 0 w 181"/>
              <a:gd name="T19" fmla="*/ 0 h 170"/>
              <a:gd name="T20" fmla="*/ 0 w 181"/>
              <a:gd name="T21" fmla="*/ 0 h 170"/>
              <a:gd name="T22" fmla="*/ 0 w 181"/>
              <a:gd name="T23" fmla="*/ 0 h 170"/>
              <a:gd name="T24" fmla="*/ 0 w 181"/>
              <a:gd name="T25" fmla="*/ 0 h 170"/>
              <a:gd name="T26" fmla="*/ 0 w 181"/>
              <a:gd name="T27" fmla="*/ 0 h 170"/>
              <a:gd name="T28" fmla="*/ 0 w 181"/>
              <a:gd name="T29" fmla="*/ 0 h 170"/>
              <a:gd name="T30" fmla="*/ 0 w 181"/>
              <a:gd name="T31" fmla="*/ 0 h 170"/>
              <a:gd name="T32" fmla="*/ 0 w 181"/>
              <a:gd name="T33" fmla="*/ 0 h 170"/>
              <a:gd name="T34" fmla="*/ 0 w 181"/>
              <a:gd name="T35" fmla="*/ 0 h 17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81" h="170">
                <a:moveTo>
                  <a:pt x="30" y="169"/>
                </a:moveTo>
                <a:lnTo>
                  <a:pt x="45" y="154"/>
                </a:lnTo>
                <a:lnTo>
                  <a:pt x="60" y="138"/>
                </a:lnTo>
                <a:lnTo>
                  <a:pt x="90" y="108"/>
                </a:lnTo>
                <a:lnTo>
                  <a:pt x="120" y="92"/>
                </a:lnTo>
                <a:lnTo>
                  <a:pt x="135" y="92"/>
                </a:lnTo>
                <a:lnTo>
                  <a:pt x="135" y="77"/>
                </a:lnTo>
                <a:lnTo>
                  <a:pt x="180" y="31"/>
                </a:lnTo>
                <a:lnTo>
                  <a:pt x="180" y="15"/>
                </a:lnTo>
                <a:lnTo>
                  <a:pt x="165" y="15"/>
                </a:lnTo>
                <a:lnTo>
                  <a:pt x="165" y="0"/>
                </a:lnTo>
                <a:lnTo>
                  <a:pt x="120" y="46"/>
                </a:lnTo>
                <a:lnTo>
                  <a:pt x="75" y="61"/>
                </a:lnTo>
                <a:lnTo>
                  <a:pt x="60" y="61"/>
                </a:lnTo>
                <a:lnTo>
                  <a:pt x="30" y="92"/>
                </a:lnTo>
                <a:lnTo>
                  <a:pt x="0" y="123"/>
                </a:lnTo>
                <a:lnTo>
                  <a:pt x="15" y="138"/>
                </a:lnTo>
                <a:lnTo>
                  <a:pt x="30" y="169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51" name="Freeform 724"/>
          <p:cNvSpPr>
            <a:spLocks/>
          </p:cNvSpPr>
          <p:nvPr/>
        </p:nvSpPr>
        <p:spPr bwMode="auto">
          <a:xfrm>
            <a:off x="8503685" y="5529523"/>
            <a:ext cx="154482" cy="274879"/>
          </a:xfrm>
          <a:custGeom>
            <a:avLst/>
            <a:gdLst>
              <a:gd name="T0" fmla="*/ 0 w 106"/>
              <a:gd name="T1" fmla="*/ 0 h 217"/>
              <a:gd name="T2" fmla="*/ 0 w 106"/>
              <a:gd name="T3" fmla="*/ 0 h 217"/>
              <a:gd name="T4" fmla="*/ 0 w 106"/>
              <a:gd name="T5" fmla="*/ 0 h 217"/>
              <a:gd name="T6" fmla="*/ 0 w 106"/>
              <a:gd name="T7" fmla="*/ 0 h 217"/>
              <a:gd name="T8" fmla="*/ 0 w 106"/>
              <a:gd name="T9" fmla="*/ 0 h 217"/>
              <a:gd name="T10" fmla="*/ 0 w 106"/>
              <a:gd name="T11" fmla="*/ 0 h 217"/>
              <a:gd name="T12" fmla="*/ 0 w 106"/>
              <a:gd name="T13" fmla="*/ 0 h 217"/>
              <a:gd name="T14" fmla="*/ 0 w 106"/>
              <a:gd name="T15" fmla="*/ 0 h 217"/>
              <a:gd name="T16" fmla="*/ 0 w 106"/>
              <a:gd name="T17" fmla="*/ 0 h 217"/>
              <a:gd name="T18" fmla="*/ 0 w 106"/>
              <a:gd name="T19" fmla="*/ 0 h 217"/>
              <a:gd name="T20" fmla="*/ 0 w 106"/>
              <a:gd name="T21" fmla="*/ 0 h 217"/>
              <a:gd name="T22" fmla="*/ 0 w 106"/>
              <a:gd name="T23" fmla="*/ 0 h 217"/>
              <a:gd name="T24" fmla="*/ 0 w 106"/>
              <a:gd name="T25" fmla="*/ 0 h 217"/>
              <a:gd name="T26" fmla="*/ 0 w 106"/>
              <a:gd name="T27" fmla="*/ 0 h 217"/>
              <a:gd name="T28" fmla="*/ 0 w 106"/>
              <a:gd name="T29" fmla="*/ 0 h 217"/>
              <a:gd name="T30" fmla="*/ 0 w 106"/>
              <a:gd name="T31" fmla="*/ 0 h 217"/>
              <a:gd name="T32" fmla="*/ 0 w 106"/>
              <a:gd name="T33" fmla="*/ 0 h 2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6" h="217">
                <a:moveTo>
                  <a:pt x="45" y="0"/>
                </a:moveTo>
                <a:lnTo>
                  <a:pt x="30" y="0"/>
                </a:lnTo>
                <a:lnTo>
                  <a:pt x="45" y="62"/>
                </a:lnTo>
                <a:lnTo>
                  <a:pt x="30" y="123"/>
                </a:lnTo>
                <a:lnTo>
                  <a:pt x="0" y="139"/>
                </a:lnTo>
                <a:lnTo>
                  <a:pt x="15" y="185"/>
                </a:lnTo>
                <a:lnTo>
                  <a:pt x="0" y="201"/>
                </a:lnTo>
                <a:lnTo>
                  <a:pt x="0" y="216"/>
                </a:lnTo>
                <a:lnTo>
                  <a:pt x="60" y="170"/>
                </a:lnTo>
                <a:lnTo>
                  <a:pt x="60" y="139"/>
                </a:lnTo>
                <a:lnTo>
                  <a:pt x="75" y="139"/>
                </a:lnTo>
                <a:lnTo>
                  <a:pt x="105" y="93"/>
                </a:lnTo>
                <a:lnTo>
                  <a:pt x="75" y="93"/>
                </a:lnTo>
                <a:lnTo>
                  <a:pt x="75" y="62"/>
                </a:lnTo>
                <a:lnTo>
                  <a:pt x="75" y="77"/>
                </a:lnTo>
                <a:lnTo>
                  <a:pt x="60" y="46"/>
                </a:lnTo>
                <a:lnTo>
                  <a:pt x="4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52" name="Oval 725"/>
          <p:cNvSpPr>
            <a:spLocks noChangeArrowheads="1"/>
          </p:cNvSpPr>
          <p:nvPr/>
        </p:nvSpPr>
        <p:spPr bwMode="auto">
          <a:xfrm>
            <a:off x="8591001" y="4800928"/>
            <a:ext cx="20150" cy="16559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53" name="Oval 726"/>
          <p:cNvSpPr>
            <a:spLocks noChangeArrowheads="1"/>
          </p:cNvSpPr>
          <p:nvPr/>
        </p:nvSpPr>
        <p:spPr bwMode="auto">
          <a:xfrm>
            <a:off x="8507044" y="5092366"/>
            <a:ext cx="20150" cy="16559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54" name="Oval 727"/>
          <p:cNvSpPr>
            <a:spLocks noChangeArrowheads="1"/>
          </p:cNvSpPr>
          <p:nvPr/>
        </p:nvSpPr>
        <p:spPr bwMode="auto">
          <a:xfrm>
            <a:off x="8698468" y="4880411"/>
            <a:ext cx="16792" cy="16559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55" name="Oval 728"/>
          <p:cNvSpPr>
            <a:spLocks noChangeArrowheads="1"/>
          </p:cNvSpPr>
          <p:nvPr/>
        </p:nvSpPr>
        <p:spPr bwMode="auto">
          <a:xfrm>
            <a:off x="8785784" y="4933400"/>
            <a:ext cx="20150" cy="19871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56" name="Oval 729"/>
          <p:cNvSpPr>
            <a:spLocks noChangeArrowheads="1"/>
          </p:cNvSpPr>
          <p:nvPr/>
        </p:nvSpPr>
        <p:spPr bwMode="auto">
          <a:xfrm>
            <a:off x="8785784" y="4993012"/>
            <a:ext cx="20150" cy="19871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57" name="Freeform 730"/>
          <p:cNvSpPr>
            <a:spLocks/>
          </p:cNvSpPr>
          <p:nvPr/>
        </p:nvSpPr>
        <p:spPr bwMode="auto">
          <a:xfrm>
            <a:off x="8480181" y="5089044"/>
            <a:ext cx="67167" cy="39742"/>
          </a:xfrm>
          <a:custGeom>
            <a:avLst/>
            <a:gdLst>
              <a:gd name="T0" fmla="*/ 0 w 46"/>
              <a:gd name="T1" fmla="*/ 0 h 32"/>
              <a:gd name="T2" fmla="*/ 0 w 46"/>
              <a:gd name="T3" fmla="*/ 0 h 32"/>
              <a:gd name="T4" fmla="*/ 0 w 46"/>
              <a:gd name="T5" fmla="*/ 0 h 32"/>
              <a:gd name="T6" fmla="*/ 0 w 46"/>
              <a:gd name="T7" fmla="*/ 0 h 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6" h="32">
                <a:moveTo>
                  <a:pt x="0" y="0"/>
                </a:moveTo>
                <a:lnTo>
                  <a:pt x="30" y="31"/>
                </a:lnTo>
                <a:lnTo>
                  <a:pt x="45" y="31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58" name="Freeform 731"/>
          <p:cNvSpPr>
            <a:spLocks/>
          </p:cNvSpPr>
          <p:nvPr/>
        </p:nvSpPr>
        <p:spPr bwMode="auto">
          <a:xfrm>
            <a:off x="7966358" y="4413438"/>
            <a:ext cx="235083" cy="255008"/>
          </a:xfrm>
          <a:custGeom>
            <a:avLst/>
            <a:gdLst>
              <a:gd name="T0" fmla="*/ 0 w 164"/>
              <a:gd name="T1" fmla="*/ 0 h 201"/>
              <a:gd name="T2" fmla="*/ 0 w 164"/>
              <a:gd name="T3" fmla="*/ 0 h 201"/>
              <a:gd name="T4" fmla="*/ 0 w 164"/>
              <a:gd name="T5" fmla="*/ 0 h 201"/>
              <a:gd name="T6" fmla="*/ 0 w 164"/>
              <a:gd name="T7" fmla="*/ 0 h 201"/>
              <a:gd name="T8" fmla="*/ 0 w 164"/>
              <a:gd name="T9" fmla="*/ 0 h 201"/>
              <a:gd name="T10" fmla="*/ 0 w 164"/>
              <a:gd name="T11" fmla="*/ 0 h 201"/>
              <a:gd name="T12" fmla="*/ 0 w 164"/>
              <a:gd name="T13" fmla="*/ 0 h 201"/>
              <a:gd name="T14" fmla="*/ 0 w 164"/>
              <a:gd name="T15" fmla="*/ 0 h 201"/>
              <a:gd name="T16" fmla="*/ 0 w 164"/>
              <a:gd name="T17" fmla="*/ 0 h 201"/>
              <a:gd name="T18" fmla="*/ 0 w 164"/>
              <a:gd name="T19" fmla="*/ 0 h 201"/>
              <a:gd name="T20" fmla="*/ 0 w 164"/>
              <a:gd name="T21" fmla="*/ 0 h 201"/>
              <a:gd name="T22" fmla="*/ 0 w 164"/>
              <a:gd name="T23" fmla="*/ 0 h 201"/>
              <a:gd name="T24" fmla="*/ 0 w 164"/>
              <a:gd name="T25" fmla="*/ 0 h 201"/>
              <a:gd name="T26" fmla="*/ 0 w 164"/>
              <a:gd name="T27" fmla="*/ 0 h 201"/>
              <a:gd name="T28" fmla="*/ 0 w 164"/>
              <a:gd name="T29" fmla="*/ 0 h 201"/>
              <a:gd name="T30" fmla="*/ 0 w 164"/>
              <a:gd name="T31" fmla="*/ 0 h 20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64" h="201">
                <a:moveTo>
                  <a:pt x="0" y="0"/>
                </a:moveTo>
                <a:lnTo>
                  <a:pt x="0" y="154"/>
                </a:lnTo>
                <a:lnTo>
                  <a:pt x="30" y="154"/>
                </a:lnTo>
                <a:lnTo>
                  <a:pt x="15" y="138"/>
                </a:lnTo>
                <a:lnTo>
                  <a:pt x="44" y="138"/>
                </a:lnTo>
                <a:lnTo>
                  <a:pt x="74" y="138"/>
                </a:lnTo>
                <a:lnTo>
                  <a:pt x="104" y="185"/>
                </a:lnTo>
                <a:lnTo>
                  <a:pt x="133" y="200"/>
                </a:lnTo>
                <a:lnTo>
                  <a:pt x="163" y="200"/>
                </a:lnTo>
                <a:lnTo>
                  <a:pt x="119" y="154"/>
                </a:lnTo>
                <a:lnTo>
                  <a:pt x="104" y="138"/>
                </a:lnTo>
                <a:lnTo>
                  <a:pt x="89" y="108"/>
                </a:lnTo>
                <a:lnTo>
                  <a:pt x="104" y="108"/>
                </a:lnTo>
                <a:lnTo>
                  <a:pt x="104" y="92"/>
                </a:lnTo>
                <a:lnTo>
                  <a:pt x="74" y="6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59" name="Freeform 732"/>
          <p:cNvSpPr>
            <a:spLocks/>
          </p:cNvSpPr>
          <p:nvPr/>
        </p:nvSpPr>
        <p:spPr bwMode="auto">
          <a:xfrm>
            <a:off x="8161141" y="4473050"/>
            <a:ext cx="87317" cy="59612"/>
          </a:xfrm>
          <a:custGeom>
            <a:avLst/>
            <a:gdLst>
              <a:gd name="T0" fmla="*/ 0 w 61"/>
              <a:gd name="T1" fmla="*/ 0 h 47"/>
              <a:gd name="T2" fmla="*/ 0 w 61"/>
              <a:gd name="T3" fmla="*/ 0 h 47"/>
              <a:gd name="T4" fmla="*/ 0 w 61"/>
              <a:gd name="T5" fmla="*/ 0 h 47"/>
              <a:gd name="T6" fmla="*/ 0 w 61"/>
              <a:gd name="T7" fmla="*/ 0 h 47"/>
              <a:gd name="T8" fmla="*/ 0 w 61"/>
              <a:gd name="T9" fmla="*/ 0 h 47"/>
              <a:gd name="T10" fmla="*/ 0 w 61"/>
              <a:gd name="T11" fmla="*/ 0 h 47"/>
              <a:gd name="T12" fmla="*/ 0 w 61"/>
              <a:gd name="T13" fmla="*/ 0 h 47"/>
              <a:gd name="T14" fmla="*/ 0 w 61"/>
              <a:gd name="T15" fmla="*/ 0 h 47"/>
              <a:gd name="T16" fmla="*/ 0 w 61"/>
              <a:gd name="T17" fmla="*/ 0 h 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1" h="47">
                <a:moveTo>
                  <a:pt x="0" y="31"/>
                </a:moveTo>
                <a:lnTo>
                  <a:pt x="0" y="46"/>
                </a:lnTo>
                <a:lnTo>
                  <a:pt x="30" y="46"/>
                </a:lnTo>
                <a:lnTo>
                  <a:pt x="45" y="31"/>
                </a:lnTo>
                <a:lnTo>
                  <a:pt x="60" y="15"/>
                </a:lnTo>
                <a:lnTo>
                  <a:pt x="60" y="0"/>
                </a:lnTo>
                <a:lnTo>
                  <a:pt x="45" y="15"/>
                </a:lnTo>
                <a:lnTo>
                  <a:pt x="30" y="31"/>
                </a:lnTo>
                <a:lnTo>
                  <a:pt x="0" y="3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60" name="Freeform 733"/>
          <p:cNvSpPr>
            <a:spLocks/>
          </p:cNvSpPr>
          <p:nvPr/>
        </p:nvSpPr>
        <p:spPr bwMode="auto">
          <a:xfrm>
            <a:off x="8224944" y="4413448"/>
            <a:ext cx="63808" cy="79483"/>
          </a:xfrm>
          <a:custGeom>
            <a:avLst/>
            <a:gdLst>
              <a:gd name="T0" fmla="*/ 0 w 46"/>
              <a:gd name="T1" fmla="*/ 0 h 63"/>
              <a:gd name="T2" fmla="*/ 0 w 46"/>
              <a:gd name="T3" fmla="*/ 0 h 63"/>
              <a:gd name="T4" fmla="*/ 0 w 46"/>
              <a:gd name="T5" fmla="*/ 0 h 63"/>
              <a:gd name="T6" fmla="*/ 0 w 46"/>
              <a:gd name="T7" fmla="*/ 0 h 63"/>
              <a:gd name="T8" fmla="*/ 0 w 46"/>
              <a:gd name="T9" fmla="*/ 0 h 63"/>
              <a:gd name="T10" fmla="*/ 0 w 46"/>
              <a:gd name="T11" fmla="*/ 0 h 63"/>
              <a:gd name="T12" fmla="*/ 0 w 46"/>
              <a:gd name="T13" fmla="*/ 0 h 63"/>
              <a:gd name="T14" fmla="*/ 0 w 46"/>
              <a:gd name="T15" fmla="*/ 0 h 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6" h="63">
                <a:moveTo>
                  <a:pt x="0" y="0"/>
                </a:moveTo>
                <a:lnTo>
                  <a:pt x="0" y="31"/>
                </a:lnTo>
                <a:lnTo>
                  <a:pt x="30" y="31"/>
                </a:lnTo>
                <a:lnTo>
                  <a:pt x="30" y="47"/>
                </a:lnTo>
                <a:lnTo>
                  <a:pt x="45" y="62"/>
                </a:lnTo>
                <a:lnTo>
                  <a:pt x="45" y="47"/>
                </a:lnTo>
                <a:lnTo>
                  <a:pt x="30" y="31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61" name="Oval 734"/>
          <p:cNvSpPr>
            <a:spLocks noChangeArrowheads="1"/>
          </p:cNvSpPr>
          <p:nvPr/>
        </p:nvSpPr>
        <p:spPr bwMode="auto">
          <a:xfrm>
            <a:off x="8077178" y="4012719"/>
            <a:ext cx="16792" cy="19871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62" name="Freeform 735"/>
          <p:cNvSpPr>
            <a:spLocks/>
          </p:cNvSpPr>
          <p:nvPr/>
        </p:nvSpPr>
        <p:spPr bwMode="auto">
          <a:xfrm>
            <a:off x="8399577" y="4565790"/>
            <a:ext cx="20150" cy="43053"/>
          </a:xfrm>
          <a:custGeom>
            <a:avLst/>
            <a:gdLst>
              <a:gd name="T0" fmla="*/ 0 w 17"/>
              <a:gd name="T1" fmla="*/ 0 h 32"/>
              <a:gd name="T2" fmla="*/ 0 w 17"/>
              <a:gd name="T3" fmla="*/ 0 h 32"/>
              <a:gd name="T4" fmla="*/ 0 w 17"/>
              <a:gd name="T5" fmla="*/ 0 h 32"/>
              <a:gd name="T6" fmla="*/ 0 w 17"/>
              <a:gd name="T7" fmla="*/ 0 h 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" h="32">
                <a:moveTo>
                  <a:pt x="0" y="0"/>
                </a:moveTo>
                <a:lnTo>
                  <a:pt x="16" y="31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63" name="Freeform 736"/>
          <p:cNvSpPr>
            <a:spLocks/>
          </p:cNvSpPr>
          <p:nvPr/>
        </p:nvSpPr>
        <p:spPr bwMode="auto">
          <a:xfrm>
            <a:off x="8376069" y="4529361"/>
            <a:ext cx="43658" cy="23183"/>
          </a:xfrm>
          <a:custGeom>
            <a:avLst/>
            <a:gdLst>
              <a:gd name="T0" fmla="*/ 0 w 31"/>
              <a:gd name="T1" fmla="*/ 0 h 17"/>
              <a:gd name="T2" fmla="*/ 0 w 31"/>
              <a:gd name="T3" fmla="*/ 0 h 17"/>
              <a:gd name="T4" fmla="*/ 0 w 31"/>
              <a:gd name="T5" fmla="*/ 0 h 17"/>
              <a:gd name="T6" fmla="*/ 0 w 31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" h="17">
                <a:moveTo>
                  <a:pt x="0" y="0"/>
                </a:moveTo>
                <a:lnTo>
                  <a:pt x="15" y="16"/>
                </a:lnTo>
                <a:lnTo>
                  <a:pt x="30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64" name="Freeform 737"/>
          <p:cNvSpPr>
            <a:spLocks/>
          </p:cNvSpPr>
          <p:nvPr/>
        </p:nvSpPr>
        <p:spPr bwMode="auto">
          <a:xfrm>
            <a:off x="8439877" y="4605532"/>
            <a:ext cx="26866" cy="23183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0 w 17"/>
              <a:gd name="T5" fmla="*/ 0 h 17"/>
              <a:gd name="T6" fmla="*/ 0 w 17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" h="17">
                <a:moveTo>
                  <a:pt x="0" y="0"/>
                </a:moveTo>
                <a:lnTo>
                  <a:pt x="16" y="16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65" name="Freeform 738"/>
          <p:cNvSpPr>
            <a:spLocks/>
          </p:cNvSpPr>
          <p:nvPr/>
        </p:nvSpPr>
        <p:spPr bwMode="auto">
          <a:xfrm>
            <a:off x="8460031" y="4565790"/>
            <a:ext cx="26866" cy="23183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0 w 17"/>
              <a:gd name="T5" fmla="*/ 0 h 17"/>
              <a:gd name="T6" fmla="*/ 0 w 17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" h="17">
                <a:moveTo>
                  <a:pt x="0" y="0"/>
                </a:moveTo>
                <a:lnTo>
                  <a:pt x="16" y="16"/>
                </a:lnTo>
                <a:lnTo>
                  <a:pt x="0" y="1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66" name="Line 739"/>
          <p:cNvSpPr>
            <a:spLocks noChangeShapeType="1"/>
          </p:cNvSpPr>
          <p:nvPr/>
        </p:nvSpPr>
        <p:spPr bwMode="auto">
          <a:xfrm>
            <a:off x="8480180" y="4625393"/>
            <a:ext cx="2350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67" name="Oval 740"/>
          <p:cNvSpPr>
            <a:spLocks noChangeArrowheads="1"/>
          </p:cNvSpPr>
          <p:nvPr/>
        </p:nvSpPr>
        <p:spPr bwMode="auto">
          <a:xfrm>
            <a:off x="8527193" y="4357147"/>
            <a:ext cx="20150" cy="19871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68" name="Oval 741"/>
          <p:cNvSpPr>
            <a:spLocks noChangeArrowheads="1"/>
          </p:cNvSpPr>
          <p:nvPr/>
        </p:nvSpPr>
        <p:spPr bwMode="auto">
          <a:xfrm>
            <a:off x="8785784" y="4605532"/>
            <a:ext cx="0" cy="19871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69" name="Oval 742"/>
          <p:cNvSpPr>
            <a:spLocks noChangeArrowheads="1"/>
          </p:cNvSpPr>
          <p:nvPr/>
        </p:nvSpPr>
        <p:spPr bwMode="auto">
          <a:xfrm>
            <a:off x="8547343" y="4128631"/>
            <a:ext cx="0" cy="16559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70" name="Oval 743"/>
          <p:cNvSpPr>
            <a:spLocks noChangeArrowheads="1"/>
          </p:cNvSpPr>
          <p:nvPr/>
        </p:nvSpPr>
        <p:spPr bwMode="auto">
          <a:xfrm>
            <a:off x="8634660" y="4512802"/>
            <a:ext cx="20150" cy="16559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71" name="Oval 744"/>
          <p:cNvSpPr>
            <a:spLocks noChangeArrowheads="1"/>
          </p:cNvSpPr>
          <p:nvPr/>
        </p:nvSpPr>
        <p:spPr bwMode="auto">
          <a:xfrm>
            <a:off x="8785784" y="4532672"/>
            <a:ext cx="0" cy="13247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72" name="Oval 745"/>
          <p:cNvSpPr>
            <a:spLocks noChangeArrowheads="1"/>
          </p:cNvSpPr>
          <p:nvPr/>
        </p:nvSpPr>
        <p:spPr bwMode="auto">
          <a:xfrm>
            <a:off x="8785784" y="4665144"/>
            <a:ext cx="20150" cy="19871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73" name="Oval 746"/>
          <p:cNvSpPr>
            <a:spLocks noChangeArrowheads="1"/>
          </p:cNvSpPr>
          <p:nvPr/>
        </p:nvSpPr>
        <p:spPr bwMode="auto">
          <a:xfrm>
            <a:off x="8785784" y="4721445"/>
            <a:ext cx="20150" cy="19871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74" name="Oval 747"/>
          <p:cNvSpPr>
            <a:spLocks noChangeArrowheads="1"/>
          </p:cNvSpPr>
          <p:nvPr/>
        </p:nvSpPr>
        <p:spPr bwMode="auto">
          <a:xfrm>
            <a:off x="-19349264" y="4300847"/>
            <a:ext cx="0" cy="16559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75" name="Rectangle 2"/>
          <p:cNvSpPr txBox="1">
            <a:spLocks noChangeArrowheads="1"/>
          </p:cNvSpPr>
          <p:nvPr/>
        </p:nvSpPr>
        <p:spPr bwMode="auto">
          <a:xfrm>
            <a:off x="19239" y="19592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it-IT" sz="3600" b="1" dirty="0">
                <a:solidFill>
                  <a:srgbClr val="005DAA"/>
                </a:solidFill>
                <a:latin typeface="Arial Narrow Bold" panose="020B0706020202030204" pitchFamily="34" charset="0"/>
                <a:cs typeface="Calibri" panose="020F0502020204030204" pitchFamily="34" charset="0"/>
              </a:rPr>
              <a:t>Paesi con casi di polio riferiti oggi</a:t>
            </a:r>
            <a:endParaRPr lang="it-IT" sz="3600" dirty="0">
              <a:solidFill>
                <a:srgbClr val="005DAA"/>
              </a:solidFill>
              <a:latin typeface="Arial Narrow Bold" panose="020B07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267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154" name="Picture 2" descr="K:\Jenner_Public\Polio\2)External_Relations\Communications\Photos\BBB NOT FOR IMPORT\Extra Photos\yBruce Rotary 2010 2\006 Torkham border im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9819" y="-112541"/>
            <a:ext cx="9538813" cy="697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Jenny\Pictures\use_who_logo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3700" y="75208"/>
            <a:ext cx="1692275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0" descr="http://www.maxhoward.net/images/Unicef%20images/unicef%20logo.jpg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509" y="5102237"/>
            <a:ext cx="1620837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8" descr="CDCLOGO-rgb_good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0164" y="5589251"/>
            <a:ext cx="1620838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6553201" y="6356362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A77724EF-CBE4-4A64-B82E-7E3E80685F18}" type="slidenum">
              <a:rPr lang="en-AU">
                <a:solidFill>
                  <a:srgbClr val="898989"/>
                </a:solidFill>
              </a:rPr>
              <a:pPr eaLnBrk="1" hangingPunct="1"/>
              <a:t>8</a:t>
            </a:fld>
            <a:endParaRPr lang="en-AU" dirty="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712" y="158248"/>
            <a:ext cx="1857940" cy="145952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198882" y="158248"/>
            <a:ext cx="2193338" cy="1658901"/>
            <a:chOff x="394186" y="2362199"/>
            <a:chExt cx="2521936" cy="1695791"/>
          </a:xfrm>
        </p:grpSpPr>
        <p:sp>
          <p:nvSpPr>
            <p:cNvPr id="9" name="Rectangle 8"/>
            <p:cNvSpPr/>
            <p:nvPr/>
          </p:nvSpPr>
          <p:spPr bwMode="auto">
            <a:xfrm>
              <a:off x="394186" y="2362199"/>
              <a:ext cx="2521936" cy="1695791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217" y="2599634"/>
              <a:ext cx="2181875" cy="1220921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25278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J:\Jenner_Public\Polio\2)External_Relations\Communications\Photos\New image selection\Polio_india_35WB 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-387424"/>
            <a:ext cx="4688078" cy="749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7" y="242192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05DAA"/>
                </a:solidFill>
                <a:latin typeface="Arial Narrow Bold" panose="020B0706020202030204" pitchFamily="34" charset="0"/>
                <a:cs typeface="Calibri" panose="020F0502020204030204" pitchFamily="34" charset="0"/>
              </a:rPr>
              <a:t>Giornate nazionali di immunizzazione —  il caso dell’India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7760" y="2278966"/>
            <a:ext cx="2938549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000" dirty="0">
                <a:solidFill>
                  <a:srgbClr val="585858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2.3 milioni di volontari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000" dirty="0">
                <a:solidFill>
                  <a:srgbClr val="585858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200 milioni di dosi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000" dirty="0">
                <a:solidFill>
                  <a:srgbClr val="585858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191 milioni di case visitate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000" dirty="0">
                <a:solidFill>
                  <a:srgbClr val="585858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172 milioni di bambini vaccinati</a:t>
            </a:r>
            <a:endParaRPr lang="it-IT" sz="3000" dirty="0">
              <a:solidFill>
                <a:srgbClr val="585858"/>
              </a:solidFill>
              <a:latin typeface="Georgia" panose="02040502050405020303" pitchFamily="18" charset="0"/>
            </a:endParaRPr>
          </a:p>
          <a:p>
            <a:endParaRPr lang="it-IT" sz="2800" dirty="0">
              <a:solidFill>
                <a:srgbClr val="333399">
                  <a:lumMod val="75000"/>
                </a:srgbClr>
              </a:solidFill>
            </a:endParaRPr>
          </a:p>
          <a:p>
            <a:endParaRPr lang="en-GB" sz="2800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518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CUSTOM DESIGN" val="iM3Zu5AV"/>
  <p:tag name="ARTICULATE_DESIGN_ID_1_CUSTOM DESIGN" val="rktVCUeX"/>
  <p:tag name="ARTICULATE_DESIGN_ID_3_CUSTOM DESIGN" val="uFz2kxUr"/>
  <p:tag name="ARTICULATE_DESIGN_ID_2_CUSTOM DESIGN" val="81mjqaPC"/>
  <p:tag name="ARTICULATE_SLIDE_COUNT" val="1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t"/>
      <a:lstStyle>
        <a:defPPr algn="r">
          <a:defRPr sz="1600" b="1" i="0" dirty="0" smtClean="0">
            <a:solidFill>
              <a:srgbClr val="01B4E7"/>
            </a:solidFill>
            <a:latin typeface="Arial Narrow Bold"/>
            <a:cs typeface="Arial Narrow Bol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LeadDev-Master_2013-NEW</Template>
  <TotalTime>553</TotalTime>
  <Words>839</Words>
  <Application>Microsoft Office PowerPoint</Application>
  <PresentationFormat>On-screen Show (4:3)</PresentationFormat>
  <Paragraphs>102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 (W1)</vt:lpstr>
      <vt:lpstr>MS PGothic</vt:lpstr>
      <vt:lpstr>Arial</vt:lpstr>
      <vt:lpstr>Arial Narrow Bold</vt:lpstr>
      <vt:lpstr>Calibri</vt:lpstr>
      <vt:lpstr>Georgia</vt:lpstr>
      <vt:lpstr>Lucida Sans Unicode</vt:lpstr>
      <vt:lpstr>Times New Roman</vt:lpstr>
      <vt:lpstr>Custom Design</vt:lpstr>
      <vt:lpstr>1_Custom Design</vt:lpstr>
      <vt:lpstr>3_Custom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Gli ultimi casi... </vt:lpstr>
      <vt:lpstr>PowerPoint Presentation</vt:lpstr>
      <vt:lpstr>PowerPoint Presentation</vt:lpstr>
    </vt:vector>
  </TitlesOfParts>
  <Company>Rotary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Clark</dc:creator>
  <cp:lastModifiedBy>Mary Clark</cp:lastModifiedBy>
  <cp:revision>111</cp:revision>
  <cp:lastPrinted>2017-01-27T22:25:05Z</cp:lastPrinted>
  <dcterms:created xsi:type="dcterms:W3CDTF">2016-11-08T15:58:34Z</dcterms:created>
  <dcterms:modified xsi:type="dcterms:W3CDTF">2018-08-07T22:23:29Z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0AD7759D-AA4F-4D61-9AF0-D62151DB7EA8</vt:lpwstr>
  </property>
  <property fmtid="{D5CDD505-2E9C-101B-9397-08002B2CF9AE}" pid="3" name="ArticulatePath">
    <vt:lpwstr>PolioPlus_2018_IT</vt:lpwstr>
  </property>
</Properties>
</file>