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609" r:id="rId2"/>
    <p:sldId id="729" r:id="rId3"/>
    <p:sldId id="730" r:id="rId4"/>
    <p:sldId id="731" r:id="rId5"/>
    <p:sldId id="743" r:id="rId6"/>
    <p:sldId id="732" r:id="rId7"/>
    <p:sldId id="734" r:id="rId8"/>
    <p:sldId id="735" r:id="rId9"/>
    <p:sldId id="733" r:id="rId10"/>
    <p:sldId id="736" r:id="rId11"/>
    <p:sldId id="737" r:id="rId12"/>
    <p:sldId id="738" r:id="rId13"/>
    <p:sldId id="739" r:id="rId14"/>
    <p:sldId id="740" r:id="rId15"/>
    <p:sldId id="741" r:id="rId16"/>
    <p:sldId id="742" r:id="rId17"/>
    <p:sldId id="747" r:id="rId18"/>
    <p:sldId id="748" r:id="rId19"/>
    <p:sldId id="745" r:id="rId20"/>
    <p:sldId id="746" r:id="rId21"/>
  </p:sldIdLst>
  <p:sldSz cx="10096500" cy="7658100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5504" indent="158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2597" indent="158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68101" indent="3173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5192" indent="3173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5458" algn="l" defTabSz="914183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2550" algn="l" defTabSz="914183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199640" algn="l" defTabSz="914183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6732" algn="l" defTabSz="914183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CC33"/>
    <a:srgbClr val="CCCC00"/>
    <a:srgbClr val="99FF33"/>
    <a:srgbClr val="FF9966"/>
    <a:srgbClr val="FFFF99"/>
    <a:srgbClr val="00FF99"/>
    <a:srgbClr val="6699FF"/>
    <a:srgbClr val="0099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 autoAdjust="0"/>
    <p:restoredTop sz="93434" autoAdjust="0"/>
  </p:normalViewPr>
  <p:slideViewPr>
    <p:cSldViewPr>
      <p:cViewPr>
        <p:scale>
          <a:sx n="110" d="100"/>
          <a:sy n="110" d="100"/>
        </p:scale>
        <p:origin x="-1242" y="264"/>
      </p:cViewPr>
      <p:guideLst>
        <p:guide orient="horz" pos="2412"/>
        <p:guide pos="31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638" y="-7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4102D-FC36-4FCC-A80E-F9403227E289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D74FB5A9-2E1F-4978-B0D4-99DC07DC528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第一級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BF081F-0717-42D1-A37A-D861691E5D33}" type="parTrans" cxnId="{8682F179-9130-408F-BE7B-EF4CE18B813D}">
      <dgm:prSet/>
      <dgm:spPr/>
      <dgm:t>
        <a:bodyPr/>
        <a:lstStyle/>
        <a:p>
          <a:endParaRPr lang="zh-TW" altLang="en-US"/>
        </a:p>
      </dgm:t>
    </dgm:pt>
    <dgm:pt modelId="{FB9304C2-A9DB-4FE4-AEAD-3D14BF9D10E1}" type="sibTrans" cxnId="{8682F179-9130-408F-BE7B-EF4CE18B813D}">
      <dgm:prSet/>
      <dgm:spPr/>
      <dgm:t>
        <a:bodyPr/>
        <a:lstStyle/>
        <a:p>
          <a:endParaRPr lang="zh-TW" altLang="en-US"/>
        </a:p>
      </dgm:t>
    </dgm:pt>
    <dgm:pt modelId="{A173B813-BDD9-4EDF-9AC9-671AC6335A1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3213E5-2267-477F-A866-7E3924EAFFDD}" type="parTrans" cxnId="{EF2121CF-66D8-453F-A49C-5FE39878D08D}">
      <dgm:prSet/>
      <dgm:spPr/>
      <dgm:t>
        <a:bodyPr/>
        <a:lstStyle/>
        <a:p>
          <a:endParaRPr lang="zh-TW" altLang="en-US"/>
        </a:p>
      </dgm:t>
    </dgm:pt>
    <dgm:pt modelId="{99F433E0-CF94-45DE-92CF-6E0B29A1FE08}" type="sibTrans" cxnId="{EF2121CF-66D8-453F-A49C-5FE39878D08D}">
      <dgm:prSet/>
      <dgm:spPr/>
      <dgm:t>
        <a:bodyPr/>
        <a:lstStyle/>
        <a:p>
          <a:endParaRPr lang="zh-TW" altLang="en-US"/>
        </a:p>
      </dgm:t>
    </dgm:pt>
    <dgm:pt modelId="{633E5F8D-7092-4663-BA28-62C023BFB00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第三級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DF795E-8B89-4D49-AAA8-5E77055FE49C}" type="parTrans" cxnId="{A4A0EE25-E26D-47AB-8634-E04EF6914DDC}">
      <dgm:prSet/>
      <dgm:spPr/>
      <dgm:t>
        <a:bodyPr/>
        <a:lstStyle/>
        <a:p>
          <a:endParaRPr lang="zh-TW" altLang="en-US"/>
        </a:p>
      </dgm:t>
    </dgm:pt>
    <dgm:pt modelId="{A2DFA657-8F58-48C1-B0AA-C755D21CED90}" type="sibTrans" cxnId="{A4A0EE25-E26D-47AB-8634-E04EF6914DDC}">
      <dgm:prSet/>
      <dgm:spPr/>
      <dgm:t>
        <a:bodyPr/>
        <a:lstStyle/>
        <a:p>
          <a:endParaRPr lang="zh-TW" altLang="en-US"/>
        </a:p>
      </dgm:t>
    </dgm:pt>
    <dgm:pt modelId="{F6091B40-3F96-44BA-B975-D43351BD6E03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第四級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601D7F-781B-4D61-B18D-026D60CF09BF}" type="parTrans" cxnId="{28739F1D-E8D0-47EA-8910-9B3E656CA9A4}">
      <dgm:prSet/>
      <dgm:spPr/>
      <dgm:t>
        <a:bodyPr/>
        <a:lstStyle/>
        <a:p>
          <a:endParaRPr lang="zh-TW" altLang="en-US"/>
        </a:p>
      </dgm:t>
    </dgm:pt>
    <dgm:pt modelId="{726BC9C5-1724-41CA-90E8-63875AF4099C}" type="sibTrans" cxnId="{28739F1D-E8D0-47EA-8910-9B3E656CA9A4}">
      <dgm:prSet/>
      <dgm:spPr/>
      <dgm:t>
        <a:bodyPr/>
        <a:lstStyle/>
        <a:p>
          <a:endParaRPr lang="zh-TW" altLang="en-US"/>
        </a:p>
      </dgm:t>
    </dgm:pt>
    <dgm:pt modelId="{B1FF1EB9-09DA-4E30-A54E-83553369FF86}">
      <dgm:prSet phldrT="[文字]"/>
      <dgm:spPr/>
      <dgm:t>
        <a:bodyPr/>
        <a:lstStyle/>
        <a:p>
          <a:pPr indent="-72000">
            <a:lnSpc>
              <a:spcPct val="100000"/>
            </a:lnSpc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海洛因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C43999-78A0-4633-A218-D0650D299E79}" type="parTrans" cxnId="{FC19F477-B7D3-478E-BDA9-C0E5DEB46232}">
      <dgm:prSet/>
      <dgm:spPr/>
      <dgm:t>
        <a:bodyPr/>
        <a:lstStyle/>
        <a:p>
          <a:endParaRPr lang="zh-TW" altLang="en-US"/>
        </a:p>
      </dgm:t>
    </dgm:pt>
    <dgm:pt modelId="{032140D4-B0D7-4B18-8722-4BDEE0075C99}" type="sibTrans" cxnId="{FC19F477-B7D3-478E-BDA9-C0E5DEB46232}">
      <dgm:prSet/>
      <dgm:spPr/>
      <dgm:t>
        <a:bodyPr/>
        <a:lstStyle/>
        <a:p>
          <a:endParaRPr lang="zh-TW" altLang="en-US"/>
        </a:p>
      </dgm:t>
    </dgm:pt>
    <dgm:pt modelId="{C7D9ECBD-1F3F-446F-9390-BA1A0F35599F}">
      <dgm:prSet phldrT="[文字]"/>
      <dgm:spPr/>
      <dgm:t>
        <a:bodyPr/>
        <a:lstStyle/>
        <a:p>
          <a:pPr indent="-72000">
            <a:lnSpc>
              <a:spcPct val="100000"/>
            </a:lnSpc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嗎啡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E77832-5F86-46F1-9806-21BE1C308BF0}" type="parTrans" cxnId="{45D8F603-2A78-411B-8D02-5B918C4550F2}">
      <dgm:prSet/>
      <dgm:spPr/>
      <dgm:t>
        <a:bodyPr/>
        <a:lstStyle/>
        <a:p>
          <a:endParaRPr lang="zh-TW" altLang="en-US"/>
        </a:p>
      </dgm:t>
    </dgm:pt>
    <dgm:pt modelId="{1579B476-86BB-4B20-99B9-0C0515FBC3EE}" type="sibTrans" cxnId="{45D8F603-2A78-411B-8D02-5B918C4550F2}">
      <dgm:prSet/>
      <dgm:spPr/>
      <dgm:t>
        <a:bodyPr/>
        <a:lstStyle/>
        <a:p>
          <a:endParaRPr lang="zh-TW" altLang="en-US"/>
        </a:p>
      </dgm:t>
    </dgm:pt>
    <dgm:pt modelId="{08600CF1-A773-428F-9276-2983395FA675}">
      <dgm:prSet phldrT="[文字]"/>
      <dgm:spPr/>
      <dgm:t>
        <a:bodyPr/>
        <a:lstStyle/>
        <a:p>
          <a:pPr indent="-72000">
            <a:lnSpc>
              <a:spcPct val="100000"/>
            </a:lnSpc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鴉片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C81615-887E-44C3-935E-CA7EE6A59337}" type="parTrans" cxnId="{D1A9BD2F-FB72-4254-9C86-0A35022FC72F}">
      <dgm:prSet/>
      <dgm:spPr/>
      <dgm:t>
        <a:bodyPr/>
        <a:lstStyle/>
        <a:p>
          <a:endParaRPr lang="zh-TW" altLang="en-US"/>
        </a:p>
      </dgm:t>
    </dgm:pt>
    <dgm:pt modelId="{36D8C354-3A4E-4EF0-85B4-5FEE9972BEBC}" type="sibTrans" cxnId="{D1A9BD2F-FB72-4254-9C86-0A35022FC72F}">
      <dgm:prSet/>
      <dgm:spPr/>
      <dgm:t>
        <a:bodyPr/>
        <a:lstStyle/>
        <a:p>
          <a:endParaRPr lang="zh-TW" altLang="en-US"/>
        </a:p>
      </dgm:t>
    </dgm:pt>
    <dgm:pt modelId="{22CACD4E-EE30-4513-93C0-BD4336859FF6}">
      <dgm:prSet phldrT="[文字]"/>
      <dgm:spPr/>
      <dgm:t>
        <a:bodyPr/>
        <a:lstStyle/>
        <a:p>
          <a:pPr indent="-72000">
            <a:lnSpc>
              <a:spcPct val="100000"/>
            </a:lnSpc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古柯鹼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6A6152-D239-4961-A98C-2CE13A93A6B7}" type="parTrans" cxnId="{A0B0AE88-069B-4739-9350-99BE29413A3B}">
      <dgm:prSet/>
      <dgm:spPr/>
      <dgm:t>
        <a:bodyPr/>
        <a:lstStyle/>
        <a:p>
          <a:endParaRPr lang="zh-TW" altLang="en-US"/>
        </a:p>
      </dgm:t>
    </dgm:pt>
    <dgm:pt modelId="{8F01BBBA-9E64-4935-AA6C-5C0A9B982FBB}" type="sibTrans" cxnId="{A0B0AE88-069B-4739-9350-99BE29413A3B}">
      <dgm:prSet/>
      <dgm:spPr/>
      <dgm:t>
        <a:bodyPr/>
        <a:lstStyle/>
        <a:p>
          <a:endParaRPr lang="zh-TW" altLang="en-US"/>
        </a:p>
      </dgm:t>
    </dgm:pt>
    <dgm:pt modelId="{06728334-CB84-4BAB-BAA9-44E4EF73CBEF}">
      <dgm:prSet phldrT="[文字]"/>
      <dgm:spPr/>
      <dgm:t>
        <a:bodyPr/>
        <a:lstStyle/>
        <a:p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大麻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4271E6-BAB0-4006-8ACE-61610388AA90}" type="parTrans" cxnId="{ADB184B1-79B3-4525-B1E9-CE1D44D35994}">
      <dgm:prSet/>
      <dgm:spPr/>
      <dgm:t>
        <a:bodyPr/>
        <a:lstStyle/>
        <a:p>
          <a:endParaRPr lang="zh-TW" altLang="en-US"/>
        </a:p>
      </dgm:t>
    </dgm:pt>
    <dgm:pt modelId="{1D3EF56A-E69D-4D5F-B8D5-58BB9E849491}" type="sibTrans" cxnId="{ADB184B1-79B3-4525-B1E9-CE1D44D35994}">
      <dgm:prSet/>
      <dgm:spPr/>
      <dgm:t>
        <a:bodyPr/>
        <a:lstStyle/>
        <a:p>
          <a:endParaRPr lang="zh-TW" altLang="en-US"/>
        </a:p>
      </dgm:t>
    </dgm:pt>
    <dgm:pt modelId="{A40204AD-2A71-4F74-B1DB-4D0392CC4813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安非他命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3B1B42-4724-4297-AD9A-B26822F21D0C}" type="parTrans" cxnId="{AA51C1C2-D03D-4DFC-AD1B-9B25AB0A3F30}">
      <dgm:prSet/>
      <dgm:spPr/>
      <dgm:t>
        <a:bodyPr/>
        <a:lstStyle/>
        <a:p>
          <a:endParaRPr lang="zh-TW" altLang="en-US"/>
        </a:p>
      </dgm:t>
    </dgm:pt>
    <dgm:pt modelId="{5FCC153C-1964-42B1-B5DA-A096A555044E}" type="sibTrans" cxnId="{AA51C1C2-D03D-4DFC-AD1B-9B25AB0A3F30}">
      <dgm:prSet/>
      <dgm:spPr/>
      <dgm:t>
        <a:bodyPr/>
        <a:lstStyle/>
        <a:p>
          <a:endParaRPr lang="zh-TW" altLang="en-US"/>
        </a:p>
      </dgm:t>
    </dgm:pt>
    <dgm:pt modelId="{45B9D407-302F-4D9C-8095-10B63508D008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搖頭丸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8148FE-5DF9-4728-AF4E-6225C263E41A}" type="parTrans" cxnId="{CAE80857-EA2A-488E-8E0D-E90BBB036EC6}">
      <dgm:prSet/>
      <dgm:spPr/>
      <dgm:t>
        <a:bodyPr/>
        <a:lstStyle/>
        <a:p>
          <a:endParaRPr lang="zh-TW" altLang="en-US"/>
        </a:p>
      </dgm:t>
    </dgm:pt>
    <dgm:pt modelId="{DE6B86B0-ABAF-465C-BACB-7C680530C32C}" type="sibTrans" cxnId="{CAE80857-EA2A-488E-8E0D-E90BBB036EC6}">
      <dgm:prSet/>
      <dgm:spPr/>
      <dgm:t>
        <a:bodyPr/>
        <a:lstStyle/>
        <a:p>
          <a:endParaRPr lang="zh-TW" altLang="en-US"/>
        </a:p>
      </dgm:t>
    </dgm:pt>
    <dgm:pt modelId="{16ADEDD5-0FEB-48E5-B942-EFFB6CE3DA8C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浴鹽（屬新興毒品）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812789-4A07-46A0-B0BF-DCD5E1D3F22D}" type="parTrans" cxnId="{FF58D219-9677-417B-A20B-1E5E18397F35}">
      <dgm:prSet/>
      <dgm:spPr/>
      <dgm:t>
        <a:bodyPr/>
        <a:lstStyle/>
        <a:p>
          <a:endParaRPr lang="zh-TW" altLang="en-US"/>
        </a:p>
      </dgm:t>
    </dgm:pt>
    <dgm:pt modelId="{D67B4F47-D842-4075-905F-CA722E159CE7}" type="sibTrans" cxnId="{FF58D219-9677-417B-A20B-1E5E18397F35}">
      <dgm:prSet/>
      <dgm:spPr/>
      <dgm:t>
        <a:bodyPr/>
        <a:lstStyle/>
        <a:p>
          <a:endParaRPr lang="zh-TW" altLang="en-US"/>
        </a:p>
      </dgm:t>
    </dgm:pt>
    <dgm:pt modelId="{554A07E0-8238-40FD-8A06-99A7B48E388C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愷他命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E1DF31-4F64-4145-AD20-33F0378232AE}" type="parTrans" cxnId="{0DA5227D-4CEA-43F8-82F8-A5541D075D1D}">
      <dgm:prSet/>
      <dgm:spPr/>
      <dgm:t>
        <a:bodyPr/>
        <a:lstStyle/>
        <a:p>
          <a:endParaRPr lang="zh-TW" altLang="en-US"/>
        </a:p>
      </dgm:t>
    </dgm:pt>
    <dgm:pt modelId="{0C5EADB0-0767-407D-A272-CF827440DD6B}" type="sibTrans" cxnId="{0DA5227D-4CEA-43F8-82F8-A5541D075D1D}">
      <dgm:prSet/>
      <dgm:spPr/>
      <dgm:t>
        <a:bodyPr/>
        <a:lstStyle/>
        <a:p>
          <a:endParaRPr lang="zh-TW" altLang="en-US"/>
        </a:p>
      </dgm:t>
    </dgm:pt>
    <dgm:pt modelId="{7C1D84F8-F963-412E-B3A4-193F46C3BEF0}">
      <dgm:prSet phldrT="[文字]"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FM2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2061F-E31E-4491-AD13-C096C8AFF519}" type="parTrans" cxnId="{85829BF0-099C-4231-8B90-8B3A54C723F8}">
      <dgm:prSet/>
      <dgm:spPr/>
      <dgm:t>
        <a:bodyPr/>
        <a:lstStyle/>
        <a:p>
          <a:endParaRPr lang="zh-TW" altLang="en-US"/>
        </a:p>
      </dgm:t>
    </dgm:pt>
    <dgm:pt modelId="{590E7AD1-B72C-4248-9072-4977E469DFFF}" type="sibTrans" cxnId="{85829BF0-099C-4231-8B90-8B3A54C723F8}">
      <dgm:prSet/>
      <dgm:spPr/>
      <dgm:t>
        <a:bodyPr/>
        <a:lstStyle/>
        <a:p>
          <a:endParaRPr lang="zh-TW" altLang="en-US"/>
        </a:p>
      </dgm:t>
    </dgm:pt>
    <dgm:pt modelId="{CCF77D40-DE2B-4E5D-89E1-7D3E72280EA4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一粒眠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C402A8-D48F-453F-9F22-1D6FB53DE10E}" type="parTrans" cxnId="{9E768FC6-6C72-4615-9DF7-412FF58BC493}">
      <dgm:prSet/>
      <dgm:spPr/>
      <dgm:t>
        <a:bodyPr/>
        <a:lstStyle/>
        <a:p>
          <a:endParaRPr lang="zh-TW" altLang="en-US"/>
        </a:p>
      </dgm:t>
    </dgm:pt>
    <dgm:pt modelId="{566CE681-84EC-49E7-925B-1C079BC4DF72}" type="sibTrans" cxnId="{9E768FC6-6C72-4615-9DF7-412FF58BC493}">
      <dgm:prSet/>
      <dgm:spPr/>
      <dgm:t>
        <a:bodyPr/>
        <a:lstStyle/>
        <a:p>
          <a:endParaRPr lang="zh-TW" altLang="en-US"/>
        </a:p>
      </dgm:t>
    </dgm:pt>
    <dgm:pt modelId="{B2721436-1228-441D-9933-F8A086FB7D91}">
      <dgm:prSet phldrT="[文字]"/>
      <dgm:spPr/>
      <dgm:t>
        <a:bodyPr/>
        <a:lstStyle/>
        <a:p>
          <a:r>
            <a:rPr 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喵喵（屬</a:t>
          </a:r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新興毒品</a:t>
          </a:r>
          <a:r>
            <a:rPr 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0A2471-0D3A-4464-96EE-7E9694B37F24}" type="parTrans" cxnId="{9B45D9FB-C8D7-4651-A47D-50E73BAC6797}">
      <dgm:prSet/>
      <dgm:spPr/>
      <dgm:t>
        <a:bodyPr/>
        <a:lstStyle/>
        <a:p>
          <a:endParaRPr lang="zh-TW" altLang="en-US"/>
        </a:p>
      </dgm:t>
    </dgm:pt>
    <dgm:pt modelId="{79B813B0-961E-4E3A-9D28-9AF85723C248}" type="sibTrans" cxnId="{9B45D9FB-C8D7-4651-A47D-50E73BAC6797}">
      <dgm:prSet/>
      <dgm:spPr/>
      <dgm:t>
        <a:bodyPr/>
        <a:lstStyle/>
        <a:p>
          <a:endParaRPr lang="zh-TW" altLang="en-US"/>
        </a:p>
      </dgm:t>
    </dgm:pt>
    <dgm:pt modelId="{2C09EAED-BCE2-467A-AB9C-438A2F45C3BD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安定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（二氮平）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BB7FC1-8574-4361-85BB-59682EE5443E}" type="parTrans" cxnId="{FC8B9137-3375-4FB8-A8BD-BA226D7AB530}">
      <dgm:prSet/>
      <dgm:spPr/>
      <dgm:t>
        <a:bodyPr/>
        <a:lstStyle/>
        <a:p>
          <a:endParaRPr lang="zh-TW" altLang="en-US"/>
        </a:p>
      </dgm:t>
    </dgm:pt>
    <dgm:pt modelId="{286286A7-5811-4F57-9B79-0CB447C8154A}" type="sibTrans" cxnId="{FC8B9137-3375-4FB8-A8BD-BA226D7AB530}">
      <dgm:prSet/>
      <dgm:spPr/>
      <dgm:t>
        <a:bodyPr/>
        <a:lstStyle/>
        <a:p>
          <a:endParaRPr lang="zh-TW" altLang="en-US"/>
        </a:p>
      </dgm:t>
    </dgm:pt>
    <dgm:pt modelId="{D8DFA73C-584A-44EB-9A58-3568200E7CB3}">
      <dgm:prSet phldrT="[文字]"/>
      <dgm:spPr/>
      <dgm:t>
        <a:bodyPr/>
        <a:lstStyle/>
        <a:p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蝴蝶片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A7CCA6-A81B-4FA0-AF51-C9EA2F828CC2}" type="parTrans" cxnId="{485CDBBF-39D0-4F25-B9E0-E8FBA1C43D2D}">
      <dgm:prSet/>
      <dgm:spPr/>
      <dgm:t>
        <a:bodyPr/>
        <a:lstStyle/>
        <a:p>
          <a:endParaRPr lang="zh-TW" altLang="en-US"/>
        </a:p>
      </dgm:t>
    </dgm:pt>
    <dgm:pt modelId="{A9C9AF22-86D6-40D3-86E6-36EB53FD297A}" type="sibTrans" cxnId="{485CDBBF-39D0-4F25-B9E0-E8FBA1C43D2D}">
      <dgm:prSet/>
      <dgm:spPr/>
      <dgm:t>
        <a:bodyPr/>
        <a:lstStyle/>
        <a:p>
          <a:endParaRPr lang="zh-TW" altLang="en-US"/>
        </a:p>
      </dgm:t>
    </dgm:pt>
    <dgm:pt modelId="{5990474D-CC89-4A98-8BAF-2110945ED809}" type="pres">
      <dgm:prSet presAssocID="{10E4102D-FC36-4FCC-A80E-F9403227E2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B1F604D-3D4B-43E2-ADFD-81CFA2170FE9}" type="pres">
      <dgm:prSet presAssocID="{D74FB5A9-2E1F-4978-B0D4-99DC07DC5280}" presName="composite" presStyleCnt="0"/>
      <dgm:spPr/>
      <dgm:t>
        <a:bodyPr/>
        <a:lstStyle/>
        <a:p>
          <a:endParaRPr lang="zh-TW" altLang="en-US"/>
        </a:p>
      </dgm:t>
    </dgm:pt>
    <dgm:pt modelId="{3165D1DA-DF11-47ED-8DD4-5C09D3F161B6}" type="pres">
      <dgm:prSet presAssocID="{D74FB5A9-2E1F-4978-B0D4-99DC07DC528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B37E7F-3907-4321-998D-BBE3AD4E4F10}" type="pres">
      <dgm:prSet presAssocID="{D74FB5A9-2E1F-4978-B0D4-99DC07DC528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50D7E1-C091-449C-ADAE-344BE0428076}" type="pres">
      <dgm:prSet presAssocID="{FB9304C2-A9DB-4FE4-AEAD-3D14BF9D10E1}" presName="space" presStyleCnt="0"/>
      <dgm:spPr/>
      <dgm:t>
        <a:bodyPr/>
        <a:lstStyle/>
        <a:p>
          <a:endParaRPr lang="zh-TW" altLang="en-US"/>
        </a:p>
      </dgm:t>
    </dgm:pt>
    <dgm:pt modelId="{3F9241BD-FF47-491C-BAF6-FEA36D1331F8}" type="pres">
      <dgm:prSet presAssocID="{A173B813-BDD9-4EDF-9AC9-671AC6335A12}" presName="composite" presStyleCnt="0"/>
      <dgm:spPr/>
      <dgm:t>
        <a:bodyPr/>
        <a:lstStyle/>
        <a:p>
          <a:endParaRPr lang="zh-TW" altLang="en-US"/>
        </a:p>
      </dgm:t>
    </dgm:pt>
    <dgm:pt modelId="{A3B00429-0B37-4E14-87C0-347148C102D2}" type="pres">
      <dgm:prSet presAssocID="{A173B813-BDD9-4EDF-9AC9-671AC6335A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FFD82-AE5A-4104-A4AE-5A58A67995DF}" type="pres">
      <dgm:prSet presAssocID="{A173B813-BDD9-4EDF-9AC9-671AC6335A1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357508-4309-44E1-BC08-84FA4C360389}" type="pres">
      <dgm:prSet presAssocID="{99F433E0-CF94-45DE-92CF-6E0B29A1FE08}" presName="space" presStyleCnt="0"/>
      <dgm:spPr/>
      <dgm:t>
        <a:bodyPr/>
        <a:lstStyle/>
        <a:p>
          <a:endParaRPr lang="zh-TW" altLang="en-US"/>
        </a:p>
      </dgm:t>
    </dgm:pt>
    <dgm:pt modelId="{8166795C-95B2-484D-BA9E-2A6093320A05}" type="pres">
      <dgm:prSet presAssocID="{633E5F8D-7092-4663-BA28-62C023BFB00E}" presName="composite" presStyleCnt="0"/>
      <dgm:spPr/>
      <dgm:t>
        <a:bodyPr/>
        <a:lstStyle/>
        <a:p>
          <a:endParaRPr lang="zh-TW" altLang="en-US"/>
        </a:p>
      </dgm:t>
    </dgm:pt>
    <dgm:pt modelId="{62BCC33D-1440-4530-BF4A-7F10871C7D70}" type="pres">
      <dgm:prSet presAssocID="{633E5F8D-7092-4663-BA28-62C023BFB00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7B74B1-2415-44F8-ABC0-F53A3B6E7B82}" type="pres">
      <dgm:prSet presAssocID="{633E5F8D-7092-4663-BA28-62C023BFB00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76383E-4A28-4BB5-9ADE-F1F9E6D2DC70}" type="pres">
      <dgm:prSet presAssocID="{A2DFA657-8F58-48C1-B0AA-C755D21CED90}" presName="space" presStyleCnt="0"/>
      <dgm:spPr/>
      <dgm:t>
        <a:bodyPr/>
        <a:lstStyle/>
        <a:p>
          <a:endParaRPr lang="zh-TW" altLang="en-US"/>
        </a:p>
      </dgm:t>
    </dgm:pt>
    <dgm:pt modelId="{B8018F99-7930-4546-B44F-DD0BE327BEA3}" type="pres">
      <dgm:prSet presAssocID="{F6091B40-3F96-44BA-B975-D43351BD6E03}" presName="composite" presStyleCnt="0"/>
      <dgm:spPr/>
      <dgm:t>
        <a:bodyPr/>
        <a:lstStyle/>
        <a:p>
          <a:endParaRPr lang="zh-TW" altLang="en-US"/>
        </a:p>
      </dgm:t>
    </dgm:pt>
    <dgm:pt modelId="{30F2CECC-82E3-4ACA-ABBC-FF14F717025C}" type="pres">
      <dgm:prSet presAssocID="{F6091B40-3F96-44BA-B975-D43351BD6E0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6D1E36-4361-434E-813B-0FA33748C17D}" type="pres">
      <dgm:prSet presAssocID="{F6091B40-3F96-44BA-B975-D43351BD6E0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A9BD2F-FB72-4254-9C86-0A35022FC72F}" srcId="{D74FB5A9-2E1F-4978-B0D4-99DC07DC5280}" destId="{08600CF1-A773-428F-9276-2983395FA675}" srcOrd="2" destOrd="0" parTransId="{2FC81615-887E-44C3-935E-CA7EE6A59337}" sibTransId="{36D8C354-3A4E-4EF0-85B4-5FEE9972BEBC}"/>
    <dgm:cxn modelId="{E79A192F-73CE-4C25-8B09-DD48EB4227B3}" type="presOf" srcId="{10E4102D-FC36-4FCC-A80E-F9403227E289}" destId="{5990474D-CC89-4A98-8BAF-2110945ED809}" srcOrd="0" destOrd="0" presId="urn:microsoft.com/office/officeart/2005/8/layout/hList1"/>
    <dgm:cxn modelId="{485CDBBF-39D0-4F25-B9E0-E8FBA1C43D2D}" srcId="{F6091B40-3F96-44BA-B975-D43351BD6E03}" destId="{D8DFA73C-584A-44EB-9A58-3568200E7CB3}" srcOrd="1" destOrd="0" parTransId="{80A7CCA6-A81B-4FA0-AF51-C9EA2F828CC2}" sibTransId="{A9C9AF22-86D6-40D3-86E6-36EB53FD297A}"/>
    <dgm:cxn modelId="{AD3187CC-578D-4B01-A839-53D8DF052074}" type="presOf" srcId="{2C09EAED-BCE2-467A-AB9C-438A2F45C3BD}" destId="{D96D1E36-4361-434E-813B-0FA33748C17D}" srcOrd="0" destOrd="0" presId="urn:microsoft.com/office/officeart/2005/8/layout/hList1"/>
    <dgm:cxn modelId="{A9149C30-73B1-415E-B094-36775028A41C}" type="presOf" srcId="{CCF77D40-DE2B-4E5D-89E1-7D3E72280EA4}" destId="{1A7B74B1-2415-44F8-ABC0-F53A3B6E7B82}" srcOrd="0" destOrd="2" presId="urn:microsoft.com/office/officeart/2005/8/layout/hList1"/>
    <dgm:cxn modelId="{76B87A95-8495-470F-8DB5-48512E167915}" type="presOf" srcId="{A40204AD-2A71-4F74-B1DB-4D0392CC4813}" destId="{989FFD82-AE5A-4104-A4AE-5A58A67995DF}" srcOrd="0" destOrd="1" presId="urn:microsoft.com/office/officeart/2005/8/layout/hList1"/>
    <dgm:cxn modelId="{3F913DBB-FAA8-4EE7-ADF1-BF3834F9AFE7}" type="presOf" srcId="{D74FB5A9-2E1F-4978-B0D4-99DC07DC5280}" destId="{3165D1DA-DF11-47ED-8DD4-5C09D3F161B6}" srcOrd="0" destOrd="0" presId="urn:microsoft.com/office/officeart/2005/8/layout/hList1"/>
    <dgm:cxn modelId="{B0EF6E78-4A7E-4966-A8AD-94EFD5830B4E}" type="presOf" srcId="{633E5F8D-7092-4663-BA28-62C023BFB00E}" destId="{62BCC33D-1440-4530-BF4A-7F10871C7D70}" srcOrd="0" destOrd="0" presId="urn:microsoft.com/office/officeart/2005/8/layout/hList1"/>
    <dgm:cxn modelId="{ADB184B1-79B3-4525-B1E9-CE1D44D35994}" srcId="{A173B813-BDD9-4EDF-9AC9-671AC6335A12}" destId="{06728334-CB84-4BAB-BAA9-44E4EF73CBEF}" srcOrd="0" destOrd="0" parTransId="{8F4271E6-BAB0-4006-8ACE-61610388AA90}" sibTransId="{1D3EF56A-E69D-4D5F-B8D5-58BB9E849491}"/>
    <dgm:cxn modelId="{28739F1D-E8D0-47EA-8910-9B3E656CA9A4}" srcId="{10E4102D-FC36-4FCC-A80E-F9403227E289}" destId="{F6091B40-3F96-44BA-B975-D43351BD6E03}" srcOrd="3" destOrd="0" parTransId="{A4601D7F-781B-4D61-B18D-026D60CF09BF}" sibTransId="{726BC9C5-1724-41CA-90E8-63875AF4099C}"/>
    <dgm:cxn modelId="{13CEBC0C-CEB1-427F-BA60-B5787A85CE8F}" type="presOf" srcId="{06728334-CB84-4BAB-BAA9-44E4EF73CBEF}" destId="{989FFD82-AE5A-4104-A4AE-5A58A67995DF}" srcOrd="0" destOrd="0" presId="urn:microsoft.com/office/officeart/2005/8/layout/hList1"/>
    <dgm:cxn modelId="{005111FE-07C2-47D9-B3B9-BF568A5982D6}" type="presOf" srcId="{D8DFA73C-584A-44EB-9A58-3568200E7CB3}" destId="{D96D1E36-4361-434E-813B-0FA33748C17D}" srcOrd="0" destOrd="1" presId="urn:microsoft.com/office/officeart/2005/8/layout/hList1"/>
    <dgm:cxn modelId="{C4B3C4D0-EFEF-4490-B81D-C61D84199DD6}" type="presOf" srcId="{B2721436-1228-441D-9933-F8A086FB7D91}" destId="{1A7B74B1-2415-44F8-ABC0-F53A3B6E7B82}" srcOrd="0" destOrd="3" presId="urn:microsoft.com/office/officeart/2005/8/layout/hList1"/>
    <dgm:cxn modelId="{FC8B9137-3375-4FB8-A8BD-BA226D7AB530}" srcId="{F6091B40-3F96-44BA-B975-D43351BD6E03}" destId="{2C09EAED-BCE2-467A-AB9C-438A2F45C3BD}" srcOrd="0" destOrd="0" parTransId="{C2BB7FC1-8574-4361-85BB-59682EE5443E}" sibTransId="{286286A7-5811-4F57-9B79-0CB447C8154A}"/>
    <dgm:cxn modelId="{FC19F477-B7D3-478E-BDA9-C0E5DEB46232}" srcId="{D74FB5A9-2E1F-4978-B0D4-99DC07DC5280}" destId="{B1FF1EB9-09DA-4E30-A54E-83553369FF86}" srcOrd="0" destOrd="0" parTransId="{65C43999-78A0-4633-A218-D0650D299E79}" sibTransId="{032140D4-B0D7-4B18-8722-4BDEE0075C99}"/>
    <dgm:cxn modelId="{A4A0EE25-E26D-47AB-8634-E04EF6914DDC}" srcId="{10E4102D-FC36-4FCC-A80E-F9403227E289}" destId="{633E5F8D-7092-4663-BA28-62C023BFB00E}" srcOrd="2" destOrd="0" parTransId="{40DF795E-8B89-4D49-AAA8-5E77055FE49C}" sibTransId="{A2DFA657-8F58-48C1-B0AA-C755D21CED90}"/>
    <dgm:cxn modelId="{85829BF0-099C-4231-8B90-8B3A54C723F8}" srcId="{633E5F8D-7092-4663-BA28-62C023BFB00E}" destId="{7C1D84F8-F963-412E-B3A4-193F46C3BEF0}" srcOrd="1" destOrd="0" parTransId="{0372061F-E31E-4491-AD13-C096C8AFF519}" sibTransId="{590E7AD1-B72C-4248-9072-4977E469DFFF}"/>
    <dgm:cxn modelId="{22051D3D-3885-4B66-A21D-835B1C706A5A}" type="presOf" srcId="{A173B813-BDD9-4EDF-9AC9-671AC6335A12}" destId="{A3B00429-0B37-4E14-87C0-347148C102D2}" srcOrd="0" destOrd="0" presId="urn:microsoft.com/office/officeart/2005/8/layout/hList1"/>
    <dgm:cxn modelId="{A0B0AE88-069B-4739-9350-99BE29413A3B}" srcId="{D74FB5A9-2E1F-4978-B0D4-99DC07DC5280}" destId="{22CACD4E-EE30-4513-93C0-BD4336859FF6}" srcOrd="3" destOrd="0" parTransId="{676A6152-D239-4961-A98C-2CE13A93A6B7}" sibTransId="{8F01BBBA-9E64-4935-AA6C-5C0A9B982FBB}"/>
    <dgm:cxn modelId="{7C5D5CF9-E220-4A57-9F14-584A65C66957}" type="presOf" srcId="{08600CF1-A773-428F-9276-2983395FA675}" destId="{DCB37E7F-3907-4321-998D-BBE3AD4E4F10}" srcOrd="0" destOrd="2" presId="urn:microsoft.com/office/officeart/2005/8/layout/hList1"/>
    <dgm:cxn modelId="{9E768FC6-6C72-4615-9DF7-412FF58BC493}" srcId="{633E5F8D-7092-4663-BA28-62C023BFB00E}" destId="{CCF77D40-DE2B-4E5D-89E1-7D3E72280EA4}" srcOrd="2" destOrd="0" parTransId="{75C402A8-D48F-453F-9F22-1D6FB53DE10E}" sibTransId="{566CE681-84EC-49E7-925B-1C079BC4DF72}"/>
    <dgm:cxn modelId="{66EC031A-FCDD-4BE0-A28C-CC4269019C56}" type="presOf" srcId="{7C1D84F8-F963-412E-B3A4-193F46C3BEF0}" destId="{1A7B74B1-2415-44F8-ABC0-F53A3B6E7B82}" srcOrd="0" destOrd="1" presId="urn:microsoft.com/office/officeart/2005/8/layout/hList1"/>
    <dgm:cxn modelId="{9B45D9FB-C8D7-4651-A47D-50E73BAC6797}" srcId="{633E5F8D-7092-4663-BA28-62C023BFB00E}" destId="{B2721436-1228-441D-9933-F8A086FB7D91}" srcOrd="3" destOrd="0" parTransId="{5A0A2471-0D3A-4464-96EE-7E9694B37F24}" sibTransId="{79B813B0-961E-4E3A-9D28-9AF85723C248}"/>
    <dgm:cxn modelId="{45D8F603-2A78-411B-8D02-5B918C4550F2}" srcId="{D74FB5A9-2E1F-4978-B0D4-99DC07DC5280}" destId="{C7D9ECBD-1F3F-446F-9390-BA1A0F35599F}" srcOrd="1" destOrd="0" parTransId="{9AE77832-5F86-46F1-9806-21BE1C308BF0}" sibTransId="{1579B476-86BB-4B20-99B9-0C0515FBC3EE}"/>
    <dgm:cxn modelId="{EF2121CF-66D8-453F-A49C-5FE39878D08D}" srcId="{10E4102D-FC36-4FCC-A80E-F9403227E289}" destId="{A173B813-BDD9-4EDF-9AC9-671AC6335A12}" srcOrd="1" destOrd="0" parTransId="{E63213E5-2267-477F-A866-7E3924EAFFDD}" sibTransId="{99F433E0-CF94-45DE-92CF-6E0B29A1FE08}"/>
    <dgm:cxn modelId="{FF58D219-9677-417B-A20B-1E5E18397F35}" srcId="{A173B813-BDD9-4EDF-9AC9-671AC6335A12}" destId="{16ADEDD5-0FEB-48E5-B942-EFFB6CE3DA8C}" srcOrd="3" destOrd="0" parTransId="{B6812789-4A07-46A0-B0BF-DCD5E1D3F22D}" sibTransId="{D67B4F47-D842-4075-905F-CA722E159CE7}"/>
    <dgm:cxn modelId="{8682F179-9130-408F-BE7B-EF4CE18B813D}" srcId="{10E4102D-FC36-4FCC-A80E-F9403227E289}" destId="{D74FB5A9-2E1F-4978-B0D4-99DC07DC5280}" srcOrd="0" destOrd="0" parTransId="{B4BF081F-0717-42D1-A37A-D861691E5D33}" sibTransId="{FB9304C2-A9DB-4FE4-AEAD-3D14BF9D10E1}"/>
    <dgm:cxn modelId="{D5836D9D-5515-481C-ADED-F515905B537E}" type="presOf" srcId="{554A07E0-8238-40FD-8A06-99A7B48E388C}" destId="{1A7B74B1-2415-44F8-ABC0-F53A3B6E7B82}" srcOrd="0" destOrd="0" presId="urn:microsoft.com/office/officeart/2005/8/layout/hList1"/>
    <dgm:cxn modelId="{9ED48A0E-79ED-4196-AF47-ECB769973228}" type="presOf" srcId="{C7D9ECBD-1F3F-446F-9390-BA1A0F35599F}" destId="{DCB37E7F-3907-4321-998D-BBE3AD4E4F10}" srcOrd="0" destOrd="1" presId="urn:microsoft.com/office/officeart/2005/8/layout/hList1"/>
    <dgm:cxn modelId="{089CE39F-EB3A-4E27-AB06-286E12BA3860}" type="presOf" srcId="{B1FF1EB9-09DA-4E30-A54E-83553369FF86}" destId="{DCB37E7F-3907-4321-998D-BBE3AD4E4F10}" srcOrd="0" destOrd="0" presId="urn:microsoft.com/office/officeart/2005/8/layout/hList1"/>
    <dgm:cxn modelId="{E8207F93-7D42-40BB-8818-98C945ABA642}" type="presOf" srcId="{22CACD4E-EE30-4513-93C0-BD4336859FF6}" destId="{DCB37E7F-3907-4321-998D-BBE3AD4E4F10}" srcOrd="0" destOrd="3" presId="urn:microsoft.com/office/officeart/2005/8/layout/hList1"/>
    <dgm:cxn modelId="{73591949-753D-45ED-AA68-4545D75549CA}" type="presOf" srcId="{45B9D407-302F-4D9C-8095-10B63508D008}" destId="{989FFD82-AE5A-4104-A4AE-5A58A67995DF}" srcOrd="0" destOrd="2" presId="urn:microsoft.com/office/officeart/2005/8/layout/hList1"/>
    <dgm:cxn modelId="{CAE80857-EA2A-488E-8E0D-E90BBB036EC6}" srcId="{A173B813-BDD9-4EDF-9AC9-671AC6335A12}" destId="{45B9D407-302F-4D9C-8095-10B63508D008}" srcOrd="2" destOrd="0" parTransId="{678148FE-5DF9-4728-AF4E-6225C263E41A}" sibTransId="{DE6B86B0-ABAF-465C-BACB-7C680530C32C}"/>
    <dgm:cxn modelId="{E72ACF92-AE7E-4ACE-8268-42DFE9BDC26F}" type="presOf" srcId="{16ADEDD5-0FEB-48E5-B942-EFFB6CE3DA8C}" destId="{989FFD82-AE5A-4104-A4AE-5A58A67995DF}" srcOrd="0" destOrd="3" presId="urn:microsoft.com/office/officeart/2005/8/layout/hList1"/>
    <dgm:cxn modelId="{AA51C1C2-D03D-4DFC-AD1B-9B25AB0A3F30}" srcId="{A173B813-BDD9-4EDF-9AC9-671AC6335A12}" destId="{A40204AD-2A71-4F74-B1DB-4D0392CC4813}" srcOrd="1" destOrd="0" parTransId="{B23B1B42-4724-4297-AD9A-B26822F21D0C}" sibTransId="{5FCC153C-1964-42B1-B5DA-A096A555044E}"/>
    <dgm:cxn modelId="{0DA5227D-4CEA-43F8-82F8-A5541D075D1D}" srcId="{633E5F8D-7092-4663-BA28-62C023BFB00E}" destId="{554A07E0-8238-40FD-8A06-99A7B48E388C}" srcOrd="0" destOrd="0" parTransId="{99E1DF31-4F64-4145-AD20-33F0378232AE}" sibTransId="{0C5EADB0-0767-407D-A272-CF827440DD6B}"/>
    <dgm:cxn modelId="{3F5A161B-0A90-407F-B49E-A6CAB900AD96}" type="presOf" srcId="{F6091B40-3F96-44BA-B975-D43351BD6E03}" destId="{30F2CECC-82E3-4ACA-ABBC-FF14F717025C}" srcOrd="0" destOrd="0" presId="urn:microsoft.com/office/officeart/2005/8/layout/hList1"/>
    <dgm:cxn modelId="{7E1A324F-CB54-49E5-BC8B-8CEB26837CC5}" type="presParOf" srcId="{5990474D-CC89-4A98-8BAF-2110945ED809}" destId="{5B1F604D-3D4B-43E2-ADFD-81CFA2170FE9}" srcOrd="0" destOrd="0" presId="urn:microsoft.com/office/officeart/2005/8/layout/hList1"/>
    <dgm:cxn modelId="{BDBC63FB-7461-482D-B996-D762F8CEC779}" type="presParOf" srcId="{5B1F604D-3D4B-43E2-ADFD-81CFA2170FE9}" destId="{3165D1DA-DF11-47ED-8DD4-5C09D3F161B6}" srcOrd="0" destOrd="0" presId="urn:microsoft.com/office/officeart/2005/8/layout/hList1"/>
    <dgm:cxn modelId="{90B54870-1447-4040-98C5-439C5C69E917}" type="presParOf" srcId="{5B1F604D-3D4B-43E2-ADFD-81CFA2170FE9}" destId="{DCB37E7F-3907-4321-998D-BBE3AD4E4F10}" srcOrd="1" destOrd="0" presId="urn:microsoft.com/office/officeart/2005/8/layout/hList1"/>
    <dgm:cxn modelId="{A0DAD92A-8BD0-4BF2-8E8D-0F3C67EDE621}" type="presParOf" srcId="{5990474D-CC89-4A98-8BAF-2110945ED809}" destId="{A650D7E1-C091-449C-ADAE-344BE0428076}" srcOrd="1" destOrd="0" presId="urn:microsoft.com/office/officeart/2005/8/layout/hList1"/>
    <dgm:cxn modelId="{0DDCE09E-3AAC-4F69-8BD6-13B42DD7C5D9}" type="presParOf" srcId="{5990474D-CC89-4A98-8BAF-2110945ED809}" destId="{3F9241BD-FF47-491C-BAF6-FEA36D1331F8}" srcOrd="2" destOrd="0" presId="urn:microsoft.com/office/officeart/2005/8/layout/hList1"/>
    <dgm:cxn modelId="{08C78E1D-7F10-420B-B554-5FBEAFC02272}" type="presParOf" srcId="{3F9241BD-FF47-491C-BAF6-FEA36D1331F8}" destId="{A3B00429-0B37-4E14-87C0-347148C102D2}" srcOrd="0" destOrd="0" presId="urn:microsoft.com/office/officeart/2005/8/layout/hList1"/>
    <dgm:cxn modelId="{8000EF24-7212-4B7E-8608-1EE73400FC68}" type="presParOf" srcId="{3F9241BD-FF47-491C-BAF6-FEA36D1331F8}" destId="{989FFD82-AE5A-4104-A4AE-5A58A67995DF}" srcOrd="1" destOrd="0" presId="urn:microsoft.com/office/officeart/2005/8/layout/hList1"/>
    <dgm:cxn modelId="{A323CB61-6428-41B7-9A73-4B4126336D67}" type="presParOf" srcId="{5990474D-CC89-4A98-8BAF-2110945ED809}" destId="{BE357508-4309-44E1-BC08-84FA4C360389}" srcOrd="3" destOrd="0" presId="urn:microsoft.com/office/officeart/2005/8/layout/hList1"/>
    <dgm:cxn modelId="{52481F15-1251-4BAD-98DA-18DE9A28AD41}" type="presParOf" srcId="{5990474D-CC89-4A98-8BAF-2110945ED809}" destId="{8166795C-95B2-484D-BA9E-2A6093320A05}" srcOrd="4" destOrd="0" presId="urn:microsoft.com/office/officeart/2005/8/layout/hList1"/>
    <dgm:cxn modelId="{38EFB091-ED94-4A14-9428-648CC310B964}" type="presParOf" srcId="{8166795C-95B2-484D-BA9E-2A6093320A05}" destId="{62BCC33D-1440-4530-BF4A-7F10871C7D70}" srcOrd="0" destOrd="0" presId="urn:microsoft.com/office/officeart/2005/8/layout/hList1"/>
    <dgm:cxn modelId="{2C1790F6-DC71-49B4-A73B-E6B85A0451AA}" type="presParOf" srcId="{8166795C-95B2-484D-BA9E-2A6093320A05}" destId="{1A7B74B1-2415-44F8-ABC0-F53A3B6E7B82}" srcOrd="1" destOrd="0" presId="urn:microsoft.com/office/officeart/2005/8/layout/hList1"/>
    <dgm:cxn modelId="{D3E770F2-4174-44BF-9187-B1D2DB1B6B34}" type="presParOf" srcId="{5990474D-CC89-4A98-8BAF-2110945ED809}" destId="{9C76383E-4A28-4BB5-9ADE-F1F9E6D2DC70}" srcOrd="5" destOrd="0" presId="urn:microsoft.com/office/officeart/2005/8/layout/hList1"/>
    <dgm:cxn modelId="{68DF58ED-6876-49B7-A0EE-2E2B409C70F9}" type="presParOf" srcId="{5990474D-CC89-4A98-8BAF-2110945ED809}" destId="{B8018F99-7930-4546-B44F-DD0BE327BEA3}" srcOrd="6" destOrd="0" presId="urn:microsoft.com/office/officeart/2005/8/layout/hList1"/>
    <dgm:cxn modelId="{D2D7B475-76D5-46CE-93C6-817D0648902F}" type="presParOf" srcId="{B8018F99-7930-4546-B44F-DD0BE327BEA3}" destId="{30F2CECC-82E3-4ACA-ABBC-FF14F717025C}" srcOrd="0" destOrd="0" presId="urn:microsoft.com/office/officeart/2005/8/layout/hList1"/>
    <dgm:cxn modelId="{AF53C022-DE96-4150-B04B-AF6BC84BCE60}" type="presParOf" srcId="{B8018F99-7930-4546-B44F-DD0BE327BEA3}" destId="{D96D1E36-4361-434E-813B-0FA33748C1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5D1DA-DF11-47ED-8DD4-5C09D3F161B6}">
      <dsp:nvSpPr>
        <dsp:cNvPr id="0" name=""/>
        <dsp:cNvSpPr/>
      </dsp:nvSpPr>
      <dsp:spPr>
        <a:xfrm>
          <a:off x="3187" y="75912"/>
          <a:ext cx="1916639" cy="6336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第一級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87" y="75912"/>
        <a:ext cx="1916639" cy="633600"/>
      </dsp:txXfrm>
    </dsp:sp>
    <dsp:sp modelId="{DCB37E7F-3907-4321-998D-BBE3AD4E4F10}">
      <dsp:nvSpPr>
        <dsp:cNvPr id="0" name=""/>
        <dsp:cNvSpPr/>
      </dsp:nvSpPr>
      <dsp:spPr>
        <a:xfrm>
          <a:off x="3187" y="709512"/>
          <a:ext cx="1916639" cy="272321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720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海洛因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720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嗎啡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720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鴉片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720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古柯鹼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87" y="709512"/>
        <a:ext cx="1916639" cy="2723211"/>
      </dsp:txXfrm>
    </dsp:sp>
    <dsp:sp modelId="{A3B00429-0B37-4E14-87C0-347148C102D2}">
      <dsp:nvSpPr>
        <dsp:cNvPr id="0" name=""/>
        <dsp:cNvSpPr/>
      </dsp:nvSpPr>
      <dsp:spPr>
        <a:xfrm>
          <a:off x="2188156" y="75912"/>
          <a:ext cx="1916639" cy="6336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第二級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8156" y="75912"/>
        <a:ext cx="1916639" cy="633600"/>
      </dsp:txXfrm>
    </dsp:sp>
    <dsp:sp modelId="{989FFD82-AE5A-4104-A4AE-5A58A67995DF}">
      <dsp:nvSpPr>
        <dsp:cNvPr id="0" name=""/>
        <dsp:cNvSpPr/>
      </dsp:nvSpPr>
      <dsp:spPr>
        <a:xfrm>
          <a:off x="2188156" y="709512"/>
          <a:ext cx="1916639" cy="272321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大麻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安非他命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搖頭丸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浴鹽（屬新興毒品）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8156" y="709512"/>
        <a:ext cx="1916639" cy="2723211"/>
      </dsp:txXfrm>
    </dsp:sp>
    <dsp:sp modelId="{62BCC33D-1440-4530-BF4A-7F10871C7D70}">
      <dsp:nvSpPr>
        <dsp:cNvPr id="0" name=""/>
        <dsp:cNvSpPr/>
      </dsp:nvSpPr>
      <dsp:spPr>
        <a:xfrm>
          <a:off x="4373126" y="75912"/>
          <a:ext cx="1916639" cy="6336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第三級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126" y="75912"/>
        <a:ext cx="1916639" cy="633600"/>
      </dsp:txXfrm>
    </dsp:sp>
    <dsp:sp modelId="{1A7B74B1-2415-44F8-ABC0-F53A3B6E7B82}">
      <dsp:nvSpPr>
        <dsp:cNvPr id="0" name=""/>
        <dsp:cNvSpPr/>
      </dsp:nvSpPr>
      <dsp:spPr>
        <a:xfrm>
          <a:off x="4373126" y="709512"/>
          <a:ext cx="1916639" cy="272321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愷他命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FM2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一粒眠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喵喵（屬</a:t>
          </a: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新興毒品</a:t>
          </a:r>
          <a:r>
            <a:rPr lang="zh-TW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126" y="709512"/>
        <a:ext cx="1916639" cy="2723211"/>
      </dsp:txXfrm>
    </dsp:sp>
    <dsp:sp modelId="{30F2CECC-82E3-4ACA-ABBC-FF14F717025C}">
      <dsp:nvSpPr>
        <dsp:cNvPr id="0" name=""/>
        <dsp:cNvSpPr/>
      </dsp:nvSpPr>
      <dsp:spPr>
        <a:xfrm>
          <a:off x="6558095" y="75912"/>
          <a:ext cx="1916639" cy="6336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第四級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58095" y="75912"/>
        <a:ext cx="1916639" cy="633600"/>
      </dsp:txXfrm>
    </dsp:sp>
    <dsp:sp modelId="{D96D1E36-4361-434E-813B-0FA33748C17D}">
      <dsp:nvSpPr>
        <dsp:cNvPr id="0" name=""/>
        <dsp:cNvSpPr/>
      </dsp:nvSpPr>
      <dsp:spPr>
        <a:xfrm>
          <a:off x="6558095" y="709512"/>
          <a:ext cx="1916639" cy="272321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安定</a:t>
          </a:r>
          <a:r>
            <a:rPr lang="en-US" alt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（二氮平）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蝴蝶片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58095" y="709512"/>
        <a:ext cx="1916639" cy="272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0863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38B9F51-9459-435F-9356-F349E83FBF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473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6125"/>
            <a:ext cx="49117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0863"/>
            <a:ext cx="29495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62" tIns="46131" rIns="92262" bIns="4613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0ED66B9-F88B-44C4-A167-CED3E26D29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1370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5504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259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6810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519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2480" algn="l" defTabSz="912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74" algn="l" defTabSz="912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67" algn="l" defTabSz="912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64" algn="l" defTabSz="912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46125"/>
            <a:ext cx="4911725" cy="37258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10096500" cy="7653339"/>
            <a:chOff x="0" y="0"/>
            <a:chExt cx="6597" cy="4943"/>
          </a:xfrm>
        </p:grpSpPr>
        <p:sp>
          <p:nvSpPr>
            <p:cNvPr id="5" name="Rectangle 1028"/>
            <p:cNvSpPr>
              <a:spLocks noChangeArrowheads="1"/>
            </p:cNvSpPr>
            <p:nvPr userDrawn="1"/>
          </p:nvSpPr>
          <p:spPr bwMode="auto">
            <a:xfrm>
              <a:off x="0" y="0"/>
              <a:ext cx="6597" cy="3089"/>
            </a:xfrm>
            <a:prstGeom prst="rect">
              <a:avLst/>
            </a:prstGeom>
            <a:solidFill>
              <a:srgbClr val="007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Rectangle 1029"/>
            <p:cNvSpPr>
              <a:spLocks noChangeArrowheads="1"/>
            </p:cNvSpPr>
            <p:nvPr userDrawn="1"/>
          </p:nvSpPr>
          <p:spPr bwMode="auto">
            <a:xfrm>
              <a:off x="5824" y="0"/>
              <a:ext cx="773" cy="3089"/>
            </a:xfrm>
            <a:prstGeom prst="rect">
              <a:avLst/>
            </a:prstGeom>
            <a:solidFill>
              <a:srgbClr val="19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1030"/>
            <p:cNvSpPr>
              <a:spLocks noChangeArrowheads="1"/>
            </p:cNvSpPr>
            <p:nvPr userDrawn="1"/>
          </p:nvSpPr>
          <p:spPr bwMode="auto">
            <a:xfrm>
              <a:off x="0" y="3089"/>
              <a:ext cx="6597" cy="482"/>
            </a:xfrm>
            <a:prstGeom prst="rect">
              <a:avLst/>
            </a:prstGeom>
            <a:solidFill>
              <a:srgbClr val="338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1031"/>
            <p:cNvSpPr>
              <a:spLocks noChangeArrowheads="1"/>
            </p:cNvSpPr>
            <p:nvPr userDrawn="1"/>
          </p:nvSpPr>
          <p:spPr bwMode="auto">
            <a:xfrm>
              <a:off x="0" y="3571"/>
              <a:ext cx="6597" cy="149"/>
            </a:xfrm>
            <a:prstGeom prst="rect">
              <a:avLst/>
            </a:prstGeom>
            <a:solidFill>
              <a:srgbClr val="80B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1032"/>
            <p:cNvSpPr>
              <a:spLocks noChangeArrowheads="1"/>
            </p:cNvSpPr>
            <p:nvPr userDrawn="1"/>
          </p:nvSpPr>
          <p:spPr bwMode="auto">
            <a:xfrm>
              <a:off x="5824" y="3089"/>
              <a:ext cx="773" cy="482"/>
            </a:xfrm>
            <a:prstGeom prst="rect">
              <a:avLst/>
            </a:prstGeom>
            <a:solidFill>
              <a:srgbClr val="6AA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1033"/>
            <p:cNvSpPr>
              <a:spLocks noChangeArrowheads="1"/>
            </p:cNvSpPr>
            <p:nvPr userDrawn="1"/>
          </p:nvSpPr>
          <p:spPr bwMode="auto">
            <a:xfrm>
              <a:off x="5824" y="3571"/>
              <a:ext cx="773" cy="149"/>
            </a:xfrm>
            <a:prstGeom prst="rect">
              <a:avLst/>
            </a:prstGeom>
            <a:solidFill>
              <a:srgbClr val="66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1034"/>
            <p:cNvSpPr>
              <a:spLocks noChangeArrowheads="1"/>
            </p:cNvSpPr>
            <p:nvPr userDrawn="1"/>
          </p:nvSpPr>
          <p:spPr bwMode="auto">
            <a:xfrm>
              <a:off x="5824" y="3720"/>
              <a:ext cx="773" cy="1223"/>
            </a:xfrm>
            <a:prstGeom prst="rect">
              <a:avLst/>
            </a:prstGeom>
            <a:solidFill>
              <a:srgbClr val="CCE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2" name="Picture 1076" descr="白底CTBC(中上英下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75388"/>
            <a:ext cx="2133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252418" y="936625"/>
            <a:ext cx="8582025" cy="127635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1452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6888" y="2382852"/>
            <a:ext cx="7067550" cy="1360487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98937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C996-2CD3-4AEA-B206-93270BEF55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578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4550" y="511190"/>
            <a:ext cx="2144713" cy="60404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7238" y="511190"/>
            <a:ext cx="6284912" cy="6040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BB9C-71EE-42C1-8E8D-C6FEDFC6C6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433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7243" y="511190"/>
            <a:ext cx="8582025" cy="9350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7243" y="1446213"/>
            <a:ext cx="8582025" cy="51054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C3F2-63E5-47B8-BC5E-B8D1E91A20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509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7243" y="511190"/>
            <a:ext cx="8582025" cy="9350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7238" y="1446213"/>
            <a:ext cx="4214812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24464" y="1446213"/>
            <a:ext cx="4214813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CCFA-0A0E-454D-A9AC-081F62214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7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30A61-5FD8-4A77-8CD8-26EAEFFCB4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9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9" y="4921265"/>
            <a:ext cx="8582025" cy="15208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9" y="3246438"/>
            <a:ext cx="8582025" cy="16748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6" indent="0">
              <a:buNone/>
              <a:defRPr sz="1800"/>
            </a:lvl2pPr>
            <a:lvl3pPr marL="912991" indent="0">
              <a:buNone/>
              <a:defRPr sz="1600"/>
            </a:lvl3pPr>
            <a:lvl4pPr marL="1369488" indent="0">
              <a:buNone/>
              <a:defRPr sz="1400"/>
            </a:lvl4pPr>
            <a:lvl5pPr marL="1825983" indent="0">
              <a:buNone/>
              <a:defRPr sz="1400"/>
            </a:lvl5pPr>
            <a:lvl6pPr marL="2282480" indent="0">
              <a:buNone/>
              <a:defRPr sz="1400"/>
            </a:lvl6pPr>
            <a:lvl7pPr marL="2738974" indent="0">
              <a:buNone/>
              <a:defRPr sz="1400"/>
            </a:lvl7pPr>
            <a:lvl8pPr marL="3195467" indent="0">
              <a:buNone/>
              <a:defRPr sz="1400"/>
            </a:lvl8pPr>
            <a:lvl9pPr marL="3651964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EB6B-A06A-4616-8931-BCAD2C21AD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1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7238" y="1446213"/>
            <a:ext cx="42148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24464" y="1446213"/>
            <a:ext cx="42148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6D75-B788-471D-85CD-847E69C6CF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797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6388"/>
            <a:ext cx="9086850" cy="12763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714514"/>
            <a:ext cx="4460875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8" indent="0">
              <a:buNone/>
              <a:defRPr sz="1600" b="1"/>
            </a:lvl4pPr>
            <a:lvl5pPr marL="1825983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4" indent="0">
              <a:buNone/>
              <a:defRPr sz="1600" b="1"/>
            </a:lvl7pPr>
            <a:lvl8pPr marL="3195467" indent="0">
              <a:buNone/>
              <a:defRPr sz="1600" b="1"/>
            </a:lvl8pPr>
            <a:lvl9pPr marL="365196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428889"/>
            <a:ext cx="4460875" cy="4411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9219" y="1714514"/>
            <a:ext cx="4462462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8" indent="0">
              <a:buNone/>
              <a:defRPr sz="1600" b="1"/>
            </a:lvl4pPr>
            <a:lvl5pPr marL="1825983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4" indent="0">
              <a:buNone/>
              <a:defRPr sz="1600" b="1"/>
            </a:lvl7pPr>
            <a:lvl8pPr marL="3195467" indent="0">
              <a:buNone/>
              <a:defRPr sz="1600" b="1"/>
            </a:lvl8pPr>
            <a:lvl9pPr marL="365196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9219" y="2428889"/>
            <a:ext cx="4462462" cy="4411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414E-9B07-4C84-8E64-A07E08DE31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272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CCE7-B913-41DB-90D9-00EA57C38A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6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E8B0-C1F3-40C5-B56A-616BE1CFDB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6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4800"/>
            <a:ext cx="3321050" cy="1296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8116" y="304800"/>
            <a:ext cx="5643561" cy="65357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601788"/>
            <a:ext cx="3321050" cy="5238750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8" indent="0">
              <a:buNone/>
              <a:defRPr sz="900"/>
            </a:lvl4pPr>
            <a:lvl5pPr marL="1825983" indent="0">
              <a:buNone/>
              <a:defRPr sz="900"/>
            </a:lvl5pPr>
            <a:lvl6pPr marL="2282480" indent="0">
              <a:buNone/>
              <a:defRPr sz="900"/>
            </a:lvl6pPr>
            <a:lvl7pPr marL="2738974" indent="0">
              <a:buNone/>
              <a:defRPr sz="900"/>
            </a:lvl7pPr>
            <a:lvl8pPr marL="3195467" indent="0">
              <a:buNone/>
              <a:defRPr sz="900"/>
            </a:lvl8pPr>
            <a:lvl9pPr marL="365196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6A6E-1617-45DA-A6C9-09513A134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67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361002"/>
            <a:ext cx="6057900" cy="631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9613" y="684228"/>
            <a:ext cx="6057900" cy="4594225"/>
          </a:xfrm>
        </p:spPr>
        <p:txBody>
          <a:bodyPr/>
          <a:lstStyle>
            <a:lvl1pPr marL="0" indent="0">
              <a:buNone/>
              <a:defRPr sz="3200"/>
            </a:lvl1pPr>
            <a:lvl2pPr marL="456496" indent="0">
              <a:buNone/>
              <a:defRPr sz="2800"/>
            </a:lvl2pPr>
            <a:lvl3pPr marL="912991" indent="0">
              <a:buNone/>
              <a:defRPr sz="2400"/>
            </a:lvl3pPr>
            <a:lvl4pPr marL="1369488" indent="0">
              <a:buNone/>
              <a:defRPr sz="2000"/>
            </a:lvl4pPr>
            <a:lvl5pPr marL="1825983" indent="0">
              <a:buNone/>
              <a:defRPr sz="2000"/>
            </a:lvl5pPr>
            <a:lvl6pPr marL="2282480" indent="0">
              <a:buNone/>
              <a:defRPr sz="2000"/>
            </a:lvl6pPr>
            <a:lvl7pPr marL="2738974" indent="0">
              <a:buNone/>
              <a:defRPr sz="2000"/>
            </a:lvl7pPr>
            <a:lvl8pPr marL="3195467" indent="0">
              <a:buNone/>
              <a:defRPr sz="2000"/>
            </a:lvl8pPr>
            <a:lvl9pPr marL="3651964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9613" y="5992813"/>
            <a:ext cx="6057900" cy="900112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8" indent="0">
              <a:buNone/>
              <a:defRPr sz="900"/>
            </a:lvl4pPr>
            <a:lvl5pPr marL="1825983" indent="0">
              <a:buNone/>
              <a:defRPr sz="900"/>
            </a:lvl5pPr>
            <a:lvl6pPr marL="2282480" indent="0">
              <a:buNone/>
              <a:defRPr sz="900"/>
            </a:lvl6pPr>
            <a:lvl7pPr marL="2738974" indent="0">
              <a:buNone/>
              <a:defRPr sz="900"/>
            </a:lvl7pPr>
            <a:lvl8pPr marL="3195467" indent="0">
              <a:buNone/>
              <a:defRPr sz="900"/>
            </a:lvl8pPr>
            <a:lvl9pPr marL="3651964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632C-A0EC-4DF7-82A9-A050AFFE3A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559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8" y="6977065"/>
            <a:ext cx="210343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276" tIns="50638" rIns="101276" bIns="50638" numCol="1" anchor="t" anchorCtr="0" compatLnSpc="1">
            <a:prstTxWarp prst="textNoShape">
              <a:avLst/>
            </a:prstTxWarp>
          </a:bodyPr>
          <a:lstStyle>
            <a:lvl1pPr>
              <a:defRPr sz="1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9640" y="6977065"/>
            <a:ext cx="319722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276" tIns="50638" rIns="101276" bIns="50638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977065"/>
            <a:ext cx="210343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276" tIns="50638" rIns="101276" bIns="50638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ea typeface="新細明體" pitchFamily="18" charset="-120"/>
              </a:defRPr>
            </a:lvl1pPr>
          </a:lstStyle>
          <a:p>
            <a:pPr>
              <a:defRPr/>
            </a:pPr>
            <a:fld id="{58CD6CBC-1F6B-4414-AC47-E2AAB8E301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800852"/>
            <a:ext cx="10096500" cy="377825"/>
            <a:chOff x="0" y="4459"/>
            <a:chExt cx="6597" cy="213"/>
          </a:xfrm>
        </p:grpSpPr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0" y="4459"/>
              <a:ext cx="6597" cy="213"/>
            </a:xfrm>
            <a:prstGeom prst="rect">
              <a:avLst/>
            </a:prstGeom>
            <a:solidFill>
              <a:srgbClr val="4C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5824" y="4459"/>
              <a:ext cx="773" cy="213"/>
            </a:xfrm>
            <a:prstGeom prst="rect">
              <a:avLst/>
            </a:prstGeom>
            <a:solidFill>
              <a:srgbClr val="73B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0" y="4459"/>
              <a:ext cx="6597" cy="213"/>
            </a:xfrm>
            <a:prstGeom prst="rect">
              <a:avLst/>
            </a:prstGeom>
            <a:solidFill>
              <a:srgbClr val="80B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5824" y="4459"/>
              <a:ext cx="773" cy="213"/>
            </a:xfrm>
            <a:prstGeom prst="rect">
              <a:avLst/>
            </a:prstGeom>
            <a:solidFill>
              <a:srgbClr val="99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57240" y="511177"/>
            <a:ext cx="85820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276" tIns="50638" rIns="101276" bIns="50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40" y="1446213"/>
            <a:ext cx="85820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276" tIns="50638" rIns="101276" bIns="50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  <p:sldLayoutId id="2147484615" r:id="rId13"/>
  </p:sldLayoutIdLst>
  <p:hf hdr="0" ftr="0" dt="0"/>
  <p:txStyles>
    <p:titleStyle>
      <a:lvl1pPr algn="l" defTabSz="1012585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+mj-lt"/>
          <a:ea typeface="+mj-ea"/>
          <a:cs typeface="+mj-cs"/>
        </a:defRPr>
      </a:lvl1pPr>
      <a:lvl2pPr algn="l" defTabSz="1012585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2pPr>
      <a:lvl3pPr algn="l" defTabSz="1012585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3pPr>
      <a:lvl4pPr algn="l" defTabSz="1012585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4pPr>
      <a:lvl5pPr algn="l" defTabSz="1012585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5pPr>
      <a:lvl6pPr marL="456496" algn="l" defTabSz="1012849" rtl="0" fontAlgn="base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6pPr>
      <a:lvl7pPr marL="912991" algn="l" defTabSz="1012849" rtl="0" fontAlgn="base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7pPr>
      <a:lvl8pPr marL="1369488" algn="l" defTabSz="1012849" rtl="0" fontAlgn="base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8pPr>
      <a:lvl9pPr marL="1825983" algn="l" defTabSz="1012849" rtl="0" fontAlgn="base">
        <a:spcBef>
          <a:spcPct val="0"/>
        </a:spcBef>
        <a:spcAft>
          <a:spcPct val="0"/>
        </a:spcAft>
        <a:defRPr kumimoji="1" sz="3200" b="1">
          <a:solidFill>
            <a:srgbClr val="01544C"/>
          </a:solidFill>
          <a:latin typeface="Arial" charset="0"/>
          <a:ea typeface="新細明體" pitchFamily="18" charset="-120"/>
        </a:defRPr>
      </a:lvl9pPr>
    </p:titleStyle>
    <p:bodyStyle>
      <a:lvl1pPr marL="379323" indent="-379323" algn="l" defTabSz="1012585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822130" indent="-314250" algn="l" defTabSz="1012585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264937" indent="-252354" algn="l" defTabSz="1012585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771230" indent="-250765" algn="l" defTabSz="1012585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279109" indent="-252354" algn="l" defTabSz="1012585" rtl="0" eaLnBrk="0" fontAlgn="base" hangingPunct="0">
        <a:spcBef>
          <a:spcPct val="2000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  <a:ea typeface="+mn-ea"/>
        </a:defRPr>
      </a:lvl5pPr>
      <a:lvl6pPr marL="2735813" indent="-253608" algn="l" defTabSz="1012849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  <a:ea typeface="+mn-ea"/>
        </a:defRPr>
      </a:lvl6pPr>
      <a:lvl7pPr marL="3192299" indent="-253608" algn="l" defTabSz="1012849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  <a:ea typeface="+mn-ea"/>
        </a:defRPr>
      </a:lvl7pPr>
      <a:lvl8pPr marL="3648793" indent="-253608" algn="l" defTabSz="1012849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  <a:ea typeface="+mn-ea"/>
        </a:defRPr>
      </a:lvl8pPr>
      <a:lvl9pPr marL="4105291" indent="-253608" algn="l" defTabSz="1012849" rtl="0" fontAlgn="base">
        <a:spcBef>
          <a:spcPct val="2000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1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8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3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8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4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6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4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1020738"/>
            <a:ext cx="8864675" cy="1872207"/>
          </a:xfrm>
          <a:prstGeom prst="rect">
            <a:avLst/>
          </a:prstGeom>
          <a:noFill/>
          <a:ln>
            <a:noFill/>
          </a:ln>
          <a:extLst/>
        </p:spPr>
        <p:txBody>
          <a:bodyPr lIns="101276" tIns="50638" rIns="101276" bIns="50638" anchor="ctr"/>
          <a:lstStyle/>
          <a:p>
            <a:pPr algn="r" defTabSz="1012849"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台灣毒品現況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5" name="Text Box 60"/>
          <p:cNvSpPr txBox="1">
            <a:spLocks noChangeArrowheads="1"/>
          </p:cNvSpPr>
          <p:nvPr/>
        </p:nvSpPr>
        <p:spPr bwMode="auto">
          <a:xfrm>
            <a:off x="1303836" y="4791075"/>
            <a:ext cx="7554913" cy="119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56" tIns="44225" rIns="88456" bIns="44225">
            <a:spAutoFit/>
          </a:bodyPr>
          <a:lstStyle>
            <a:lvl1pPr defTabSz="8858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858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858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858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858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spcBef>
                <a:spcPts val="800"/>
              </a:spcBef>
              <a:defRPr/>
            </a:pPr>
            <a:r>
              <a:rPr kumimoji="0"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呈報單位</a:t>
            </a:r>
            <a:r>
              <a:rPr kumimoji="0" lang="zh-TW" alt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中國信託反毒教育</a:t>
            </a:r>
            <a:r>
              <a:rPr kumimoji="0" lang="zh-TW" alt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基金會 企劃組</a:t>
            </a:r>
            <a:endParaRPr kumimoji="0" lang="en-US" altLang="zh-TW" sz="20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800"/>
              </a:spcBef>
              <a:defRPr/>
            </a:pPr>
            <a:r>
              <a:rPr kumimoji="0" lang="en-US" altLang="zh-TW" sz="18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OCT, 2019</a:t>
            </a:r>
            <a:endParaRPr kumimoji="0" lang="zh-TW" altLang="en-US" sz="18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r">
              <a:spcBef>
                <a:spcPct val="50000"/>
              </a:spcBef>
              <a:defRPr/>
            </a:pPr>
            <a:endParaRPr kumimoji="0" lang="en-US" altLang="zh-TW" sz="18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66941" r="17504" b="7661"/>
          <a:stretch/>
        </p:blipFill>
        <p:spPr bwMode="auto">
          <a:xfrm>
            <a:off x="583754" y="6082494"/>
            <a:ext cx="6195848" cy="13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" y="1524794"/>
            <a:ext cx="8099773" cy="14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17" y="2893303"/>
            <a:ext cx="8119519" cy="304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2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6" y="1170262"/>
            <a:ext cx="8352928" cy="10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/>
          <a:stretch/>
        </p:blipFill>
        <p:spPr bwMode="auto">
          <a:xfrm>
            <a:off x="655762" y="2270721"/>
            <a:ext cx="8784976" cy="45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3121" y="1740818"/>
            <a:ext cx="8892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尿液篩檢統計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台灣地區醫療院所通報藥物濫用個案統計顯示，目前個案通報統計之排名，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年排名前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位者，依序為海洛因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(16,062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(8,914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、愷他命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(1,547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、唑匹可隆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(850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Benzodiazepines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類安眠鎮靜劑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(698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為主（如表五、表六），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安非他命通報數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4,869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(27.2%)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年上升至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5,672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(30.8 %)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年上升至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6,587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(29.4 %)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年上升至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8,914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(38.4 %)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年新興藥物之濫用通報共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人次，以類大麻活性物質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(K2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Spice)23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件最多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33.3%)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。而苯二氮平類安眠鎮靜劑之濫用，則以氟硝西泮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(FM2)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522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74.8%)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（如表七）。</a:t>
            </a:r>
          </a:p>
        </p:txBody>
      </p:sp>
    </p:spTree>
    <p:extLst>
      <p:ext uri="{BB962C8B-B14F-4D97-AF65-F5344CB8AC3E}">
        <p14:creationId xmlns:p14="http://schemas.microsoft.com/office/powerpoint/2010/main" val="211272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8" y="911450"/>
            <a:ext cx="8602704" cy="111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5" y="1965517"/>
            <a:ext cx="8794677" cy="554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1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3121" y="1740818"/>
            <a:ext cx="88929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四） 少年兒童犯罪分析</a:t>
            </a: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依據台灣地區少年兒童犯罪資料顯示，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年間，少年毒品相關犯罪占少年犯罪總件數之比例，逐年下降。自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「毒品危害防制條例」施行後，將吸毒者視為「病犯」，採先予以觀察勒戒之措施；以及犯罪未發覺前，自動向衛生福利部指定之醫療機構請求治療者，免送司法單位等法令變革，故少年因毒品被定罪者之比率顯著降低。</a:t>
            </a: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然少年兒童毒品犯罪人數自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年起毒品犯罪人數、比例皆明顯增加，至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年已突破一成（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％），雖仍遠低於竊盜罪及傷害罪，但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年人數較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年增幅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年雖有較和緩趨勢，但仍占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10.0 %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年隨之上升，占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12.2 %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年略下降，占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11.8%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年下降至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10.0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73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01756" y="1308770"/>
            <a:ext cx="88929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五） 國民健康訪問暨藥物濫用調查結果</a:t>
            </a:r>
          </a:p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福利部食品藥物管理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年與國立台灣大學公共衛生學院共同合作執行「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年全國物質使用調查」，調查結果顯示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歲的民眾中約有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萬人曾經藥物濫用，盛行率為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1.29%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，其中最常被使用的非法藥物，依序為：安非他命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(0.60%)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、愷他命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(0.39%)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與大麻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(0.30%)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；另依聯合國毒品暨犯罪辦公室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(UNODC)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發布之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年世界毒品報告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(World Drug Report)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年全球最常被使用非法藥物為大麻，其次為安非他命（如表九）。此外，依據「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年全國物質使用調查」結果，首次使用非法藥物的動機主要是「好奇」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(67.1%)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，其他依序是「放鬆自己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解除壓力」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(16.9%)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、「娛樂助興」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(14.7%)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及「因為朋友有用」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(11.6%)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，而取得非法藥物來源主要為娛樂場所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(41%)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20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6" y="948730"/>
            <a:ext cx="80426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7" y="2100858"/>
            <a:ext cx="7963175" cy="45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5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8" y="1164754"/>
            <a:ext cx="4678151" cy="5400600"/>
          </a:xfrm>
          <a:prstGeom prst="rect">
            <a:avLst/>
          </a:prstGeom>
        </p:spPr>
      </p:pic>
      <p:pic>
        <p:nvPicPr>
          <p:cNvPr id="8" name="Picture 2" descr="D:\反毒教育基金會\2017業務計畫及執行\2017毒品教育講座\0720高雄警察局講座\9601854875_dd86c790e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54" y="3597782"/>
            <a:ext cx="3378395" cy="29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圖說文字 8"/>
          <p:cNvSpPr/>
          <p:nvPr/>
        </p:nvSpPr>
        <p:spPr bwMode="auto">
          <a:xfrm>
            <a:off x="5986703" y="1333395"/>
            <a:ext cx="3750397" cy="1008112"/>
          </a:xfrm>
          <a:prstGeom prst="wedgeRoundRectCallout">
            <a:avLst>
              <a:gd name="adj1" fmla="val 6351"/>
              <a:gd name="adj2" fmla="val 1983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bg1"/>
            </a:solidFill>
            <a:prstDash val="lgDash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dirty="0">
                <a:latin typeface="微軟正黑體"/>
                <a:ea typeface="微軟正黑體"/>
              </a:rPr>
              <a:t>「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犯人</a:t>
            </a:r>
            <a:r>
              <a:rPr lang="zh-TW" altLang="en-US" sz="2400" dirty="0">
                <a:latin typeface="微軟正黑體"/>
                <a:ea typeface="微軟正黑體"/>
              </a:rPr>
              <a:t>」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還是</a:t>
            </a:r>
            <a:r>
              <a:rPr lang="zh-TW" altLang="en-US" sz="2400" dirty="0" smtClean="0">
                <a:latin typeface="微軟正黑體"/>
                <a:ea typeface="微軟正黑體"/>
              </a:rPr>
              <a:t>「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r>
              <a:rPr lang="zh-TW" altLang="en-US" sz="2400" dirty="0">
                <a:latin typeface="微軟正黑體"/>
                <a:ea typeface="微軟正黑體"/>
              </a:rPr>
              <a:t>」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52089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新興毒品偽裝包裝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1236762"/>
            <a:ext cx="3882397" cy="5220152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34" y="1236762"/>
            <a:ext cx="4608512" cy="3426624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46" y="4703518"/>
            <a:ext cx="2592288" cy="20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新興毒品偽裝包裝</a:t>
            </a: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4" y="1164755"/>
            <a:ext cx="3414083" cy="2650686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70" y="1113999"/>
            <a:ext cx="3396548" cy="2701441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4" y="3941832"/>
            <a:ext cx="3414083" cy="2614816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34" y="3926045"/>
            <a:ext cx="3456384" cy="25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83754" y="130877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600"/>
              </a:lnSpc>
              <a:buFont typeface="+mj-ea"/>
              <a:buAutoNum type="ea1Cht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buFont typeface="+mj-ea"/>
              <a:buAutoNum type="ea1Cht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台灣毒品定義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buFont typeface="+mj-ea"/>
              <a:buAutoNum type="ea1Cht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台灣毒品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buFont typeface="+mj-ea"/>
              <a:buAutoNum type="ea1Cht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新興毒品偽裝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600"/>
              </a:lnSpc>
              <a:buFont typeface="+mj-ea"/>
              <a:buAutoNum type="ea1ChtPeriod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65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新興毒品偽裝包裝</a:t>
            </a: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4" y="1167080"/>
            <a:ext cx="3345984" cy="2548576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2" y="1069149"/>
            <a:ext cx="3547158" cy="2744437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4" y="3813586"/>
            <a:ext cx="3417992" cy="2605177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28" y="3796521"/>
            <a:ext cx="3436869" cy="26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55762" y="1596802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聯合國毒品與犯罪辦公室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(United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Nations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Drugs and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Crime,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UNODC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年出版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的世界毒品報告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指出，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全世界估計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億人至少使用過一次毒品，占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全球成年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，其中更有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2,950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萬人有成癮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。吸毒導致的過早死亡和傷殘全球累計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萬年的「健康喪失歲數」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因吸毒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導致比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預期工作歲數與壽命減少之加總歲數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1,700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萬年的唯一原因是各類毒品直接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致之疾病，由此可知藥物濫用對濫用者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身心健康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影響甚鉅。藥物濫用並會使得國家生產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人口質量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降低、毒品相關犯罪案件增加，導致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社會安全受到負面影響，並對國家總體之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產生衝擊，因此是每個國家必須正視的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ts val="3000"/>
              </a:lnSpc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藥物濫用對公眾健康危害甚大，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政府相關單位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監測藥物濫用現況，並加以分析是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防制工作極為重要的一環。</a:t>
            </a:r>
          </a:p>
        </p:txBody>
      </p:sp>
    </p:spTree>
    <p:extLst>
      <p:ext uri="{BB962C8B-B14F-4D97-AF65-F5344CB8AC3E}">
        <p14:creationId xmlns:p14="http://schemas.microsoft.com/office/powerpoint/2010/main" val="231587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台灣毒品定義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519858" y="948730"/>
            <a:ext cx="8208912" cy="1098873"/>
          </a:xfrm>
          <a:prstGeom prst="rect">
            <a:avLst/>
          </a:prstGeom>
          <a:noFill/>
        </p:spPr>
        <p:txBody>
          <a:bodyPr wrap="square" lIns="82406" tIns="41203" rIns="82406" bIns="41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成癮性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濫用性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及對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社會危害性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之麻醉藥品與其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製品以及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影響精神物質與其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並分為四級：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9" y="948730"/>
            <a:ext cx="843322" cy="833882"/>
          </a:xfrm>
          <a:prstGeom prst="rect">
            <a:avLst/>
          </a:prstGeom>
        </p:spPr>
      </p:pic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3588543768"/>
              </p:ext>
            </p:extLst>
          </p:nvPr>
        </p:nvGraphicFramePr>
        <p:xfrm>
          <a:off x="809288" y="2047603"/>
          <a:ext cx="8477923" cy="350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左大括弧 2"/>
          <p:cNvSpPr/>
          <p:nvPr/>
        </p:nvSpPr>
        <p:spPr bwMode="auto">
          <a:xfrm rot="16200000">
            <a:off x="2607219" y="3805922"/>
            <a:ext cx="558061" cy="403596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31860" y="6102937"/>
            <a:ext cx="306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刑罰較重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例如入監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左大括弧 16"/>
          <p:cNvSpPr/>
          <p:nvPr/>
        </p:nvSpPr>
        <p:spPr bwMode="auto">
          <a:xfrm rot="16200000">
            <a:off x="6931220" y="3805922"/>
            <a:ext cx="558061" cy="403596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192265" y="6102937"/>
            <a:ext cx="403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刑罰較輕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例如罰鍰及講習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397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台灣毒品定義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87810" y="1308770"/>
            <a:ext cx="79208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 心理依賴性。</a:t>
            </a: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 藥物耐受性：持續使用藥物後須增加劑量才能達到起初的效果，而迅速增加使用量，易造成急性中毒。</a:t>
            </a: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 生理依賴性：突然停藥會產生戒斷症候群。</a:t>
            </a: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 社會危害性：增加社會成本支出，包括生產力、醫療、監所管理、家庭、社會福利等。</a:t>
            </a:r>
          </a:p>
          <a:p>
            <a:pPr>
              <a:lnSpc>
                <a:spcPts val="3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53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1766" y="1164754"/>
            <a:ext cx="8892988" cy="543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一） 毒品犯罪人數與再累犯比率</a:t>
            </a: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依法務部統計資料顯示，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年因涉及毒品犯罪被起訴人數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51,020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人，裁判確定有罪人數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43,281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累犯人數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24,783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人（累犯率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57.2%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）（如表一）。</a:t>
            </a:r>
          </a:p>
          <a:p>
            <a:pPr>
              <a:lnSpc>
                <a:spcPts val="3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年毒品案件裁判確定有罪人數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43,281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人中，第一級毒品罪者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11,942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27.6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％），第二級毒品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29,943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69.2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％），第三級毒品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1,369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3.26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第四級毒品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％），其他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％）；觀察各級毒品有罪者變化趨勢，第一級毒品較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年增加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1.9%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、第二級毒品增加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11.2%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、第三級毒品減少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30.1%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、第四級毒品增加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12.5%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。另，純施用者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36,535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84.4%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），較去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(105)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年同期增加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；純製造販賣運輸者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3,419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（占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7.9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），較去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(105)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年同期增加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％。</a:t>
            </a:r>
          </a:p>
          <a:p>
            <a:pPr>
              <a:lnSpc>
                <a:spcPts val="3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年台灣各監獄在監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56,560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位受刑人中，以違反毒品危害防制條例者最多，共計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28,320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50.1%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）；在監毒品犯中，第一級毒品者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15,879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56.1%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），第二級毒品者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10,246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36.2%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），第三級毒品者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1,631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5.8%)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，第四級毒品者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0.1%)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（如表二）；就其犯罪行為區分，純施用者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10,706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37.8%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），純製造販賣運輸者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16,270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人（占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57.5%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38292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45" y="1092746"/>
            <a:ext cx="78656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2" y="2758348"/>
            <a:ext cx="8064896" cy="22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5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9" y="1164754"/>
            <a:ext cx="9007302" cy="14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9" y="2621994"/>
            <a:ext cx="9007302" cy="29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0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0A61-5FD8-4A77-8CD8-26EAEFFCB4E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10096500" cy="948730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600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我國毒品現況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3121" y="1740818"/>
            <a:ext cx="8892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二） 緝獲毒品案件統計資料</a:t>
            </a:r>
          </a:p>
          <a:p>
            <a:pPr>
              <a:lnSpc>
                <a:spcPts val="3000"/>
              </a:lnSpc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緝獲量排名亦得反應部分藥物濫用現況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。依據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年台灣地區檢、警、憲、調等司法機關緝獲的第一至四級毒品數量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如表三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，排名前五位分別為：氯假麻黃鹼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2,365.3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公斤、愷他命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1,249.1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公斤、鹽酸羥亞胺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788.8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公斤、海洛因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584.8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公斤及大麻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499.1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如表四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日「毒品危害防制條例」修正增列第四級毒品先驅原料以來，麻黃鹼類原料藥從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年起，已高居緝獲毒品種類第二位，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年分居第四位與第三位，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年上升至第二位，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年降居第五位，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年退出前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名（如表四）。另，近兩年來愷他命排名由第一位下降至第二位，氯假麻黃鹼則竄升為第一位。 </a:t>
            </a:r>
          </a:p>
        </p:txBody>
      </p:sp>
    </p:spTree>
    <p:extLst>
      <p:ext uri="{BB962C8B-B14F-4D97-AF65-F5344CB8AC3E}">
        <p14:creationId xmlns:p14="http://schemas.microsoft.com/office/powerpoint/2010/main" val="1316644682"/>
      </p:ext>
    </p:extLst>
  </p:cSld>
  <p:clrMapOvr>
    <a:masterClrMapping/>
  </p:clrMapOvr>
</p:sld>
</file>

<file path=ppt/theme/theme1.xml><?xml version="1.0" encoding="utf-8"?>
<a:theme xmlns:a="http://schemas.openxmlformats.org/drawingml/2006/main" name="專案起始會議">
  <a:themeElements>
    <a:clrScheme name="專案起始會議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專案起始會議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專案起始會議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專案起始會議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專案起始會議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專案起始會議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專案起始會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專案起始會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專案起始會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D:\Document\iso\專案起始會議.ppt</Template>
  <TotalTime>72442</TotalTime>
  <Words>1580</Words>
  <Application>Microsoft Office PowerPoint</Application>
  <PresentationFormat>自訂</PresentationFormat>
  <Paragraphs>90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專案起始會議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中國信託商業銀行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2006nnnn – xxxxxxxx專案</dc:title>
  <dc:creator>王美欣(Maggie Wang)</dc:creator>
  <cp:lastModifiedBy>CTDA002</cp:lastModifiedBy>
  <cp:revision>2007</cp:revision>
  <cp:lastPrinted>2019-10-28T08:43:29Z</cp:lastPrinted>
  <dcterms:created xsi:type="dcterms:W3CDTF">2002-08-23T08:33:24Z</dcterms:created>
  <dcterms:modified xsi:type="dcterms:W3CDTF">2019-10-29T03:10:04Z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UID">
    <vt:lpwstr>{20071207-1324-35E4-A7EF-7695825628D9}</vt:lpwstr>
  </property>
  <property fmtid="{D5CDD505-2E9C-101B-9397-08002B2CF9AE}" pid="3" name="Owner">
    <vt:lpwstr>3</vt:lpwstr>
  </property>
  <property fmtid="{D5CDD505-2E9C-101B-9397-08002B2CF9AE}" pid="4" name="Status">
    <vt:lpwstr>草稿</vt:lpwstr>
  </property>
</Properties>
</file>