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Titeltext</a:t>
            </a:r>
          </a:p>
        </p:txBody>
      </p:sp>
      <p:sp>
        <p:nvSpPr>
          <p:cNvPr id="12" name="Brödtext nivå ett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3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21" name="Brödtext nivå et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2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Titeltext</a:t>
            </a:r>
          </a:p>
        </p:txBody>
      </p:sp>
      <p:sp>
        <p:nvSpPr>
          <p:cNvPr id="30" name="Brödtext nivå ett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1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39" name="Brödtext nivå ett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0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48" name="Brödtext nivå ett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9" name="Platshållare för text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58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Titeltext</a:t>
            </a:r>
          </a:p>
        </p:txBody>
      </p:sp>
      <p:sp>
        <p:nvSpPr>
          <p:cNvPr id="73" name="Brödtext nivå ett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74" name="Platshållare för text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Titeltext</a:t>
            </a:r>
          </a:p>
        </p:txBody>
      </p:sp>
      <p:sp>
        <p:nvSpPr>
          <p:cNvPr id="83" name="Platshållare för bild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rödtext nivå ett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85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3" name="Brödtext nivå ett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" name="Diabildsnummer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.jpeg"/><Relationship Id="rId4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Bildobjekt 3" descr="Bildobjekt 3"/>
          <p:cNvPicPr>
            <a:picLocks noChangeAspect="1"/>
          </p:cNvPicPr>
          <p:nvPr/>
        </p:nvPicPr>
        <p:blipFill>
          <a:blip r:embed="rId2">
            <a:extLst/>
          </a:blip>
          <a:srcRect l="0" t="20000" r="0" b="0"/>
          <a:stretch>
            <a:fillRect/>
          </a:stretch>
        </p:blipFill>
        <p:spPr>
          <a:xfrm>
            <a:off x="0" y="-358421"/>
            <a:ext cx="12192000" cy="7275529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Rubrik 1"/>
          <p:cNvSpPr txBox="1"/>
          <p:nvPr>
            <p:ph type="ctrTitle"/>
          </p:nvPr>
        </p:nvSpPr>
        <p:spPr>
          <a:xfrm>
            <a:off x="1524000" y="2518156"/>
            <a:ext cx="9144000" cy="23876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Projekt mot tonårsgraviditeter</a:t>
            </a:r>
          </a:p>
        </p:txBody>
      </p:sp>
      <p:sp>
        <p:nvSpPr>
          <p:cNvPr id="96" name="Underrubrik 2"/>
          <p:cNvSpPr txBox="1"/>
          <p:nvPr>
            <p:ph type="subTitle" sz="quarter" idx="1"/>
          </p:nvPr>
        </p:nvSpPr>
        <p:spPr>
          <a:xfrm>
            <a:off x="1290084" y="5049853"/>
            <a:ext cx="9144001" cy="1655761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Finansierat av stöd från bland annat </a:t>
            </a:r>
            <a:br/>
            <a:r>
              <a:rPr sz="4400"/>
              <a:t>Staffanstorps Rotaryklubb!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ubrik 1"/>
          <p:cNvSpPr txBox="1"/>
          <p:nvPr>
            <p:ph type="title"/>
          </p:nvPr>
        </p:nvSpPr>
        <p:spPr>
          <a:xfrm>
            <a:off x="1290084" y="5854694"/>
            <a:ext cx="9144001" cy="786704"/>
          </a:xfrm>
          <a:prstGeom prst="rect">
            <a:avLst/>
          </a:prstGeom>
        </p:spPr>
        <p:txBody>
          <a:bodyPr anchor="b"/>
          <a:lstStyle/>
          <a:p>
            <a:pPr algn="ctr" defTabSz="457200">
              <a:defRPr sz="1600"/>
            </a:pPr>
            <a:r>
              <a:t>Det första steget i projektet var att välja ut skolor och elever till tonårsgrupperna som ska agera som kamratstödjare efter att de fått utbildning. </a:t>
            </a:r>
            <a:br/>
            <a:r>
              <a:t>Sju skolor valdes ut.</a:t>
            </a:r>
          </a:p>
        </p:txBody>
      </p:sp>
      <p:pic>
        <p:nvPicPr>
          <p:cNvPr id="99" name="Platshållare för innehåll 4" descr="Platshållare för innehåll 4"/>
          <p:cNvPicPr>
            <a:picLocks noChangeAspect="1"/>
          </p:cNvPicPr>
          <p:nvPr/>
        </p:nvPicPr>
        <p:blipFill>
          <a:blip r:embed="rId2">
            <a:extLst/>
          </a:blip>
          <a:srcRect l="0" t="7863" r="0" b="0"/>
          <a:stretch>
            <a:fillRect/>
          </a:stretch>
        </p:blipFill>
        <p:spPr>
          <a:xfrm>
            <a:off x="19" y="10"/>
            <a:ext cx="6095981" cy="4605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Bildobjekt 6" descr="Bildobjekt 6"/>
          <p:cNvPicPr>
            <a:picLocks noChangeAspect="1"/>
          </p:cNvPicPr>
          <p:nvPr/>
        </p:nvPicPr>
        <p:blipFill>
          <a:blip r:embed="rId3">
            <a:extLst/>
          </a:blip>
          <a:srcRect l="0" t="0" r="5364" b="2"/>
          <a:stretch>
            <a:fillRect/>
          </a:stretch>
        </p:blipFill>
        <p:spPr>
          <a:xfrm>
            <a:off x="6095998" y="9"/>
            <a:ext cx="6096001" cy="46056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" name="Group 11"/>
          <p:cNvGrpSpPr/>
          <p:nvPr/>
        </p:nvGrpSpPr>
        <p:grpSpPr>
          <a:xfrm>
            <a:off x="-3" y="4543999"/>
            <a:ext cx="12192001" cy="123365"/>
            <a:chOff x="0" y="0"/>
            <a:chExt cx="12192000" cy="123364"/>
          </a:xfrm>
        </p:grpSpPr>
        <p:sp>
          <p:nvSpPr>
            <p:cNvPr id="101" name="Rectangle 12"/>
            <p:cNvSpPr/>
            <p:nvPr/>
          </p:nvSpPr>
          <p:spPr>
            <a:xfrm rot="16200000">
              <a:off x="6034318" y="-6034319"/>
              <a:ext cx="123363" cy="12192001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2" name="Rectangle 13"/>
            <p:cNvSpPr/>
            <p:nvPr/>
          </p:nvSpPr>
          <p:spPr>
            <a:xfrm rot="16200000">
              <a:off x="10240557" y="-1828077"/>
              <a:ext cx="123363" cy="3779521"/>
            </a:xfrm>
            <a:prstGeom prst="rect">
              <a:avLst/>
            </a:prstGeom>
            <a:gradFill flip="none" rotWithShape="1">
              <a:gsLst>
                <a:gs pos="19000">
                  <a:schemeClr val="accent5">
                    <a:alpha val="0"/>
                  </a:schemeClr>
                </a:gs>
                <a:gs pos="100000">
                  <a:srgbClr val="D86ECC"/>
                </a:gs>
              </a:gsLst>
              <a:lin ang="5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ubrik 1"/>
          <p:cNvSpPr txBox="1"/>
          <p:nvPr>
            <p:ph type="title"/>
          </p:nvPr>
        </p:nvSpPr>
        <p:spPr>
          <a:xfrm>
            <a:off x="520994" y="365125"/>
            <a:ext cx="11589491" cy="1325563"/>
          </a:xfrm>
          <a:prstGeom prst="rect">
            <a:avLst/>
          </a:prstGeom>
        </p:spPr>
        <p:txBody>
          <a:bodyPr/>
          <a:lstStyle>
            <a:lvl1pPr defTabSz="822959">
              <a:defRPr sz="3239"/>
            </a:lvl1pPr>
          </a:lstStyle>
          <a:p>
            <a:pPr/>
            <a:r>
              <a:t>På varje skola finns också två mentorer för tonårsgrupperna. De får extra utbildning för att kunna stödja och ha regelbundna</a:t>
            </a:r>
          </a:p>
        </p:txBody>
      </p:sp>
      <p:pic>
        <p:nvPicPr>
          <p:cNvPr id="106" name="Bildobjekt 4" descr="Bildobjekt 4"/>
          <p:cNvPicPr>
            <a:picLocks noChangeAspect="1"/>
          </p:cNvPicPr>
          <p:nvPr/>
        </p:nvPicPr>
        <p:blipFill>
          <a:blip r:embed="rId2">
            <a:extLst/>
          </a:blip>
          <a:srcRect l="260" t="14729" r="973" b="11835"/>
          <a:stretch>
            <a:fillRect/>
          </a:stretch>
        </p:blipFill>
        <p:spPr>
          <a:xfrm>
            <a:off x="-1" y="1470910"/>
            <a:ext cx="8651081" cy="538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latshållare för innehåll 3" descr="Platshållare för innehåll 3"/>
          <p:cNvPicPr>
            <a:picLocks noChangeAspect="1"/>
          </p:cNvPicPr>
          <p:nvPr/>
        </p:nvPicPr>
        <p:blipFill>
          <a:blip r:embed="rId3">
            <a:extLst/>
          </a:blip>
          <a:srcRect l="14778" t="0" r="8834" b="0"/>
          <a:stretch>
            <a:fillRect/>
          </a:stretch>
        </p:blipFill>
        <p:spPr>
          <a:xfrm>
            <a:off x="8133906" y="2861147"/>
            <a:ext cx="4058094" cy="3996855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extruta 5"/>
          <p:cNvSpPr txBox="1"/>
          <p:nvPr/>
        </p:nvSpPr>
        <p:spPr>
          <a:xfrm>
            <a:off x="8999966" y="1439125"/>
            <a:ext cx="2843147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/>
            </a:lvl1pPr>
          </a:lstStyle>
          <a:p>
            <a:pPr/>
            <a:r>
              <a:t> möten med grupperna.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ubrik 1"/>
          <p:cNvSpPr txBox="1"/>
          <p:nvPr>
            <p:ph type="title"/>
          </p:nvPr>
        </p:nvSpPr>
        <p:spPr>
          <a:xfrm>
            <a:off x="5184513" y="607535"/>
            <a:ext cx="6542314" cy="1325563"/>
          </a:xfrm>
          <a:prstGeom prst="rect">
            <a:avLst/>
          </a:prstGeom>
        </p:spPr>
        <p:txBody>
          <a:bodyPr/>
          <a:lstStyle>
            <a:lvl1pPr defTabSz="832104">
              <a:defRPr sz="3549"/>
            </a:lvl1pPr>
          </a:lstStyle>
          <a:p>
            <a:pPr/>
            <a:r>
              <a:t>Materialet som används handlar om att bli tonåring i Kenya.</a:t>
            </a:r>
          </a:p>
        </p:txBody>
      </p:sp>
      <p:pic>
        <p:nvPicPr>
          <p:cNvPr id="111" name="Platshållare för innehåll 3" descr="Platshållare för innehåll 3"/>
          <p:cNvPicPr>
            <a:picLocks noChangeAspect="1"/>
          </p:cNvPicPr>
          <p:nvPr/>
        </p:nvPicPr>
        <p:blipFill>
          <a:blip r:embed="rId2">
            <a:extLst/>
          </a:blip>
          <a:srcRect l="0" t="3826" r="12557" b="4215"/>
          <a:stretch>
            <a:fillRect/>
          </a:stretch>
        </p:blipFill>
        <p:spPr>
          <a:xfrm>
            <a:off x="8455669" y="1569563"/>
            <a:ext cx="3736332" cy="5239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Bildobjekt 5" descr="Bildobjekt 5"/>
          <p:cNvPicPr>
            <a:picLocks noChangeAspect="1"/>
          </p:cNvPicPr>
          <p:nvPr/>
        </p:nvPicPr>
        <p:blipFill>
          <a:blip r:embed="rId3">
            <a:extLst/>
          </a:blip>
          <a:srcRect l="3723" t="5359" r="6944" b="5751"/>
          <a:stretch>
            <a:fillRect/>
          </a:stretch>
        </p:blipFill>
        <p:spPr>
          <a:xfrm rot="5400000">
            <a:off x="-541269" y="1217284"/>
            <a:ext cx="6077060" cy="4535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Bildobjekt 6" descr="Bildobjekt 6"/>
          <p:cNvPicPr>
            <a:picLocks noChangeAspect="1"/>
          </p:cNvPicPr>
          <p:nvPr/>
        </p:nvPicPr>
        <p:blipFill>
          <a:blip r:embed="rId4">
            <a:extLst/>
          </a:blip>
          <a:srcRect l="0" t="4112" r="5162" b="0"/>
          <a:stretch>
            <a:fillRect/>
          </a:stretch>
        </p:blipFill>
        <p:spPr>
          <a:xfrm>
            <a:off x="4146396" y="3072277"/>
            <a:ext cx="4753055" cy="3604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ubrik 1"/>
          <p:cNvSpPr txBox="1"/>
          <p:nvPr>
            <p:ph type="title"/>
          </p:nvPr>
        </p:nvSpPr>
        <p:spPr>
          <a:xfrm>
            <a:off x="6095998" y="588990"/>
            <a:ext cx="5211301" cy="161620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Utbildning för tonårsgrupperna med Rotary Doctors personal:</a:t>
            </a:r>
          </a:p>
        </p:txBody>
      </p:sp>
      <p:pic>
        <p:nvPicPr>
          <p:cNvPr id="116" name="Bildobjekt 5" descr="Bildobjekt 5"/>
          <p:cNvPicPr>
            <a:picLocks noChangeAspect="1"/>
          </p:cNvPicPr>
          <p:nvPr/>
        </p:nvPicPr>
        <p:blipFill>
          <a:blip r:embed="rId2">
            <a:extLst/>
          </a:blip>
          <a:srcRect l="0" t="12214" r="0" b="11857"/>
          <a:stretch>
            <a:fillRect/>
          </a:stretch>
        </p:blipFill>
        <p:spPr>
          <a:xfrm>
            <a:off x="20" y="-18830"/>
            <a:ext cx="5433961" cy="3455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Bildobjekt 4" descr="Bildobjekt 4"/>
          <p:cNvPicPr>
            <a:picLocks noChangeAspect="1"/>
          </p:cNvPicPr>
          <p:nvPr/>
        </p:nvPicPr>
        <p:blipFill>
          <a:blip r:embed="rId3">
            <a:extLst/>
          </a:blip>
          <a:srcRect l="0" t="8237" r="0" b="16002"/>
          <a:stretch>
            <a:fillRect/>
          </a:stretch>
        </p:blipFill>
        <p:spPr>
          <a:xfrm>
            <a:off x="20" y="3270577"/>
            <a:ext cx="5433963" cy="34478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" name="Group 19"/>
          <p:cNvGrpSpPr/>
          <p:nvPr/>
        </p:nvGrpSpPr>
        <p:grpSpPr>
          <a:xfrm>
            <a:off x="-1" y="0"/>
            <a:ext cx="123363" cy="6858000"/>
            <a:chOff x="0" y="0"/>
            <a:chExt cx="123361" cy="6858000"/>
          </a:xfrm>
        </p:grpSpPr>
        <p:sp>
          <p:nvSpPr>
            <p:cNvPr id="118" name="Rectangle 20"/>
            <p:cNvSpPr/>
            <p:nvPr/>
          </p:nvSpPr>
          <p:spPr>
            <a:xfrm>
              <a:off x="-1" y="0"/>
              <a:ext cx="123363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9" name="Rectangle 21"/>
            <p:cNvSpPr/>
            <p:nvPr/>
          </p:nvSpPr>
          <p:spPr>
            <a:xfrm>
              <a:off x="-1" y="3527552"/>
              <a:ext cx="123363" cy="3330448"/>
            </a:xfrm>
            <a:prstGeom prst="rect">
              <a:avLst/>
            </a:prstGeom>
            <a:gradFill flip="none" rotWithShape="1">
              <a:gsLst>
                <a:gs pos="27000">
                  <a:schemeClr val="accent5">
                    <a:alpha val="0"/>
                  </a:schemeClr>
                </a:gs>
                <a:gs pos="100000">
                  <a:srgbClr val="D86ECC"/>
                </a:gs>
              </a:gsLst>
              <a:lin ang="5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21" name="Platshållare för innehåll 7"/>
          <p:cNvSpPr txBox="1"/>
          <p:nvPr>
            <p:ph type="body" sz="half" idx="1"/>
          </p:nvPr>
        </p:nvSpPr>
        <p:spPr>
          <a:xfrm>
            <a:off x="6095998" y="2533475"/>
            <a:ext cx="5211302" cy="39544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sz="2400"/>
            </a:pPr>
            <a:r>
              <a:t>Vad händer i kroppen när man blir tonåring</a:t>
            </a:r>
          </a:p>
          <a:p>
            <a:pPr>
              <a:lnSpc>
                <a:spcPct val="81000"/>
              </a:lnSpc>
              <a:defRPr sz="2400"/>
            </a:pPr>
            <a:r>
              <a:t>Relationer mellan flickor och pojkar</a:t>
            </a:r>
          </a:p>
          <a:p>
            <a:pPr>
              <a:lnSpc>
                <a:spcPct val="81000"/>
              </a:lnSpc>
              <a:defRPr sz="2400"/>
            </a:pPr>
            <a:r>
              <a:t>Mens och menshygien</a:t>
            </a:r>
          </a:p>
          <a:p>
            <a:pPr>
              <a:lnSpc>
                <a:spcPct val="81000"/>
              </a:lnSpc>
              <a:defRPr sz="2400"/>
            </a:pPr>
            <a:r>
              <a:t>Att könsstympning är farligt och förbjudet</a:t>
            </a:r>
          </a:p>
          <a:p>
            <a:pPr>
              <a:lnSpc>
                <a:spcPct val="81000"/>
              </a:lnSpc>
              <a:defRPr sz="2400"/>
            </a:pPr>
            <a:r>
              <a:t>Att äktenskap för 18 år är förbjudet</a:t>
            </a:r>
          </a:p>
          <a:p>
            <a:pPr>
              <a:lnSpc>
                <a:spcPct val="81000"/>
              </a:lnSpc>
              <a:defRPr sz="2400"/>
            </a:pPr>
            <a:r>
              <a:t>Nackdelar med att bli med barn som tonåring</a:t>
            </a:r>
          </a:p>
          <a:p>
            <a:pPr>
              <a:lnSpc>
                <a:spcPct val="81000"/>
              </a:lnSpc>
              <a:defRPr sz="2400"/>
            </a:pPr>
            <a:r>
              <a:t>HIV/AIDS och andra sjukdomar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ubrik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41247">
              <a:defRPr sz="4048"/>
            </a:lvl1pPr>
          </a:lstStyle>
          <a:p>
            <a:pPr/>
            <a:r>
              <a:t>Flickorna får kits med textilbindor, underbyxor och hygienartiklar och pojkarna får kalsonger</a:t>
            </a:r>
          </a:p>
        </p:txBody>
      </p:sp>
      <p:pic>
        <p:nvPicPr>
          <p:cNvPr id="124" name="Platshållare för innehåll 4" descr="Platshållare för innehåll 4"/>
          <p:cNvPicPr>
            <a:picLocks noChangeAspect="1"/>
          </p:cNvPicPr>
          <p:nvPr/>
        </p:nvPicPr>
        <p:blipFill>
          <a:blip r:embed="rId2">
            <a:extLst/>
          </a:blip>
          <a:srcRect l="6703" t="0" r="0" b="12635"/>
          <a:stretch>
            <a:fillRect/>
          </a:stretch>
        </p:blipFill>
        <p:spPr>
          <a:xfrm>
            <a:off x="-14803" y="2240040"/>
            <a:ext cx="5703222" cy="4472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Bildobjekt 5" descr="Bildobjekt 5"/>
          <p:cNvPicPr>
            <a:picLocks noChangeAspect="1"/>
          </p:cNvPicPr>
          <p:nvPr/>
        </p:nvPicPr>
        <p:blipFill>
          <a:blip r:embed="rId3">
            <a:extLst/>
          </a:blip>
          <a:srcRect l="0" t="5628" r="7430" b="0"/>
          <a:stretch>
            <a:fillRect/>
          </a:stretch>
        </p:blipFill>
        <p:spPr>
          <a:xfrm>
            <a:off x="5515426" y="1690688"/>
            <a:ext cx="6758121" cy="5167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ubrik 1"/>
          <p:cNvSpPr txBox="1"/>
          <p:nvPr>
            <p:ph type="title"/>
          </p:nvPr>
        </p:nvSpPr>
        <p:spPr>
          <a:xfrm>
            <a:off x="1523996" y="5605972"/>
            <a:ext cx="9144001" cy="786704"/>
          </a:xfrm>
          <a:prstGeom prst="rect">
            <a:avLst/>
          </a:prstGeom>
        </p:spPr>
        <p:txBody>
          <a:bodyPr anchor="b"/>
          <a:lstStyle>
            <a:lvl1pPr algn="ctr" defTabSz="685800">
              <a:defRPr sz="2400"/>
            </a:lvl1pPr>
          </a:lstStyle>
          <a:p>
            <a:pPr/>
            <a:r>
              <a:t>När tonårsgrupperna har gått igenom utbildningen har de som uppgift att informera andra i skolan, med stöd av lärarmentorerna.  </a:t>
            </a:r>
          </a:p>
        </p:txBody>
      </p:sp>
      <p:pic>
        <p:nvPicPr>
          <p:cNvPr id="128" name="Bildobjekt 4" descr="Bildobjekt 4"/>
          <p:cNvPicPr>
            <a:picLocks noChangeAspect="1"/>
          </p:cNvPicPr>
          <p:nvPr/>
        </p:nvPicPr>
        <p:blipFill>
          <a:blip r:embed="rId2">
            <a:extLst/>
          </a:blip>
          <a:srcRect l="731" t="0" r="0" b="0"/>
          <a:stretch>
            <a:fillRect/>
          </a:stretch>
        </p:blipFill>
        <p:spPr>
          <a:xfrm>
            <a:off x="19" y="10"/>
            <a:ext cx="6095859" cy="4605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latshållare för innehåll 3" descr="Platshållare för innehåll 3"/>
          <p:cNvPicPr>
            <a:picLocks noChangeAspect="1"/>
          </p:cNvPicPr>
          <p:nvPr/>
        </p:nvPicPr>
        <p:blipFill>
          <a:blip r:embed="rId3">
            <a:extLst/>
          </a:blip>
          <a:srcRect l="378" t="0" r="351" b="0"/>
          <a:stretch>
            <a:fillRect/>
          </a:stretch>
        </p:blipFill>
        <p:spPr>
          <a:xfrm>
            <a:off x="6095997" y="10"/>
            <a:ext cx="6096002" cy="46055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" name="Group 9"/>
          <p:cNvGrpSpPr/>
          <p:nvPr/>
        </p:nvGrpSpPr>
        <p:grpSpPr>
          <a:xfrm>
            <a:off x="-3" y="4543999"/>
            <a:ext cx="12192001" cy="123365"/>
            <a:chOff x="0" y="0"/>
            <a:chExt cx="12192000" cy="123364"/>
          </a:xfrm>
        </p:grpSpPr>
        <p:sp>
          <p:nvSpPr>
            <p:cNvPr id="130" name="Rectangle 10"/>
            <p:cNvSpPr/>
            <p:nvPr/>
          </p:nvSpPr>
          <p:spPr>
            <a:xfrm rot="16200000">
              <a:off x="6034318" y="-6034319"/>
              <a:ext cx="123363" cy="12192001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1" name="Rectangle 11"/>
            <p:cNvSpPr/>
            <p:nvPr/>
          </p:nvSpPr>
          <p:spPr>
            <a:xfrm rot="16200000">
              <a:off x="10240557" y="-1828077"/>
              <a:ext cx="123363" cy="3779521"/>
            </a:xfrm>
            <a:prstGeom prst="rect">
              <a:avLst/>
            </a:prstGeom>
            <a:gradFill flip="none" rotWithShape="1">
              <a:gsLst>
                <a:gs pos="19000">
                  <a:schemeClr val="accent5">
                    <a:alpha val="0"/>
                  </a:schemeClr>
                </a:gs>
                <a:gs pos="100000">
                  <a:srgbClr val="D86ECC"/>
                </a:gs>
              </a:gsLst>
              <a:lin ang="5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ubrik 1"/>
          <p:cNvSpPr txBox="1"/>
          <p:nvPr>
            <p:ph type="title"/>
          </p:nvPr>
        </p:nvSpPr>
        <p:spPr>
          <a:xfrm>
            <a:off x="1523996" y="5584706"/>
            <a:ext cx="9144001" cy="786704"/>
          </a:xfrm>
          <a:prstGeom prst="rect">
            <a:avLst/>
          </a:prstGeom>
        </p:spPr>
        <p:txBody>
          <a:bodyPr anchor="b"/>
          <a:lstStyle>
            <a:lvl1pPr algn="ctr" defTabSz="685800">
              <a:defRPr sz="2400"/>
            </a:lvl1pPr>
          </a:lstStyle>
          <a:p>
            <a:pPr/>
            <a:r>
              <a:t>På loven som har varit har tonåringarna också pratat och informera i sina byar. Det är viktigt eftersom alla tonåringar inte går i skolan. </a:t>
            </a:r>
          </a:p>
        </p:txBody>
      </p:sp>
      <p:pic>
        <p:nvPicPr>
          <p:cNvPr id="135" name="Platshållare för innehåll 3" descr="Platshållare för innehåll 3"/>
          <p:cNvPicPr>
            <a:picLocks noChangeAspect="1"/>
          </p:cNvPicPr>
          <p:nvPr/>
        </p:nvPicPr>
        <p:blipFill>
          <a:blip r:embed="rId2">
            <a:extLst/>
          </a:blip>
          <a:srcRect l="0" t="0" r="398" b="0"/>
          <a:stretch>
            <a:fillRect/>
          </a:stretch>
        </p:blipFill>
        <p:spPr>
          <a:xfrm>
            <a:off x="20" y="10"/>
            <a:ext cx="6095980" cy="4605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Bildobjekt 4" descr="Bildobjekt 4"/>
          <p:cNvPicPr>
            <a:picLocks noChangeAspect="1"/>
          </p:cNvPicPr>
          <p:nvPr/>
        </p:nvPicPr>
        <p:blipFill>
          <a:blip r:embed="rId3">
            <a:extLst/>
          </a:blip>
          <a:srcRect l="400" t="0" r="0" b="0"/>
          <a:stretch>
            <a:fillRect/>
          </a:stretch>
        </p:blipFill>
        <p:spPr>
          <a:xfrm>
            <a:off x="6095998" y="10"/>
            <a:ext cx="6095878" cy="46055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" name="Group 9"/>
          <p:cNvGrpSpPr/>
          <p:nvPr/>
        </p:nvGrpSpPr>
        <p:grpSpPr>
          <a:xfrm>
            <a:off x="-3" y="4543999"/>
            <a:ext cx="12192001" cy="123365"/>
            <a:chOff x="0" y="0"/>
            <a:chExt cx="12192000" cy="123364"/>
          </a:xfrm>
        </p:grpSpPr>
        <p:sp>
          <p:nvSpPr>
            <p:cNvPr id="137" name="Rectangle 10"/>
            <p:cNvSpPr/>
            <p:nvPr/>
          </p:nvSpPr>
          <p:spPr>
            <a:xfrm rot="16200000">
              <a:off x="6034318" y="-6034319"/>
              <a:ext cx="123363" cy="12192001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8" name="Rectangle 11"/>
            <p:cNvSpPr/>
            <p:nvPr/>
          </p:nvSpPr>
          <p:spPr>
            <a:xfrm rot="16200000">
              <a:off x="10240557" y="-1828077"/>
              <a:ext cx="123363" cy="3779521"/>
            </a:xfrm>
            <a:prstGeom prst="rect">
              <a:avLst/>
            </a:prstGeom>
            <a:gradFill flip="none" rotWithShape="1">
              <a:gsLst>
                <a:gs pos="19000">
                  <a:schemeClr val="accent5">
                    <a:alpha val="0"/>
                  </a:schemeClr>
                </a:gs>
                <a:gs pos="100000">
                  <a:srgbClr val="D86ECC"/>
                </a:gs>
              </a:gsLst>
              <a:lin ang="599999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-tema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-tema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