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handoutMasterIdLst>
    <p:handoutMasterId r:id="rId13"/>
  </p:handoutMasterIdLst>
  <p:sldIdLst>
    <p:sldId id="256" r:id="rId3"/>
    <p:sldId id="386" r:id="rId4"/>
    <p:sldId id="390" r:id="rId5"/>
    <p:sldId id="388" r:id="rId6"/>
    <p:sldId id="382" r:id="rId7"/>
    <p:sldId id="369" r:id="rId8"/>
    <p:sldId id="391" r:id="rId9"/>
    <p:sldId id="389" r:id="rId10"/>
    <p:sldId id="378" r:id="rId11"/>
  </p:sldIdLst>
  <p:sldSz cx="7559675" cy="10691813"/>
  <p:notesSz cx="7102475" cy="10233025"/>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96888" indent="-39688"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95363" indent="-80963"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492250" indent="-12065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990725" indent="-161925"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FF40FF"/>
    <a:srgbClr val="942093"/>
    <a:srgbClr val="76D6FF"/>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72"/>
    <p:restoredTop sz="96000"/>
  </p:normalViewPr>
  <p:slideViewPr>
    <p:cSldViewPr snapToGrid="0" snapToObjects="1">
      <p:cViewPr varScale="1">
        <p:scale>
          <a:sx n="54" d="100"/>
          <a:sy n="54" d="100"/>
        </p:scale>
        <p:origin x="1860"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wrap="square" lIns="91422" tIns="45711" rIns="91422" bIns="45711" numCol="1" anchor="t" anchorCtr="0" compatLnSpc="1">
            <a:prstTxWarp prst="textNoShape">
              <a:avLst/>
            </a:prstTxWarp>
          </a:bodyPr>
          <a:lstStyle>
            <a:lvl1pPr>
              <a:defRPr sz="1200">
                <a:cs typeface="Arial" charset="0"/>
              </a:defRPr>
            </a:lvl1pPr>
          </a:lstStyle>
          <a:p>
            <a:pPr>
              <a:defRPr/>
            </a:pPr>
            <a:endParaRPr lang="en-AU"/>
          </a:p>
        </p:txBody>
      </p:sp>
      <p:sp>
        <p:nvSpPr>
          <p:cNvPr id="3" name="Date Placeholder 2"/>
          <p:cNvSpPr>
            <a:spLocks noGrp="1"/>
          </p:cNvSpPr>
          <p:nvPr>
            <p:ph type="dt" sz="quarter" idx="1"/>
          </p:nvPr>
        </p:nvSpPr>
        <p:spPr>
          <a:xfrm>
            <a:off x="4022725" y="0"/>
            <a:ext cx="3078163" cy="512763"/>
          </a:xfrm>
          <a:prstGeom prst="rect">
            <a:avLst/>
          </a:prstGeom>
        </p:spPr>
        <p:txBody>
          <a:bodyPr vert="horz" wrap="square" lIns="91422" tIns="45711" rIns="91422" bIns="45711" numCol="1" anchor="t" anchorCtr="0" compatLnSpc="1">
            <a:prstTxWarp prst="textNoShape">
              <a:avLst/>
            </a:prstTxWarp>
          </a:bodyPr>
          <a:lstStyle>
            <a:lvl1pPr algn="r">
              <a:defRPr sz="1200">
                <a:cs typeface="Arial" charset="0"/>
              </a:defRPr>
            </a:lvl1pPr>
          </a:lstStyle>
          <a:p>
            <a:pPr>
              <a:defRPr/>
            </a:pPr>
            <a:fld id="{BC2E9685-0F92-354E-B770-5AE63F613DE4}" type="datetimeFigureOut">
              <a:rPr lang="en-AU"/>
              <a:pPr>
                <a:defRPr/>
              </a:pPr>
              <a:t>24/09/2019</a:t>
            </a:fld>
            <a:endParaRPr lang="en-AU"/>
          </a:p>
        </p:txBody>
      </p:sp>
      <p:sp>
        <p:nvSpPr>
          <p:cNvPr id="4" name="Footer Placeholder 3"/>
          <p:cNvSpPr>
            <a:spLocks noGrp="1"/>
          </p:cNvSpPr>
          <p:nvPr>
            <p:ph type="ftr" sz="quarter" idx="2"/>
          </p:nvPr>
        </p:nvSpPr>
        <p:spPr>
          <a:xfrm>
            <a:off x="0" y="9720263"/>
            <a:ext cx="3078163" cy="512762"/>
          </a:xfrm>
          <a:prstGeom prst="rect">
            <a:avLst/>
          </a:prstGeom>
        </p:spPr>
        <p:txBody>
          <a:bodyPr vert="horz" wrap="square" lIns="91422" tIns="45711" rIns="91422" bIns="45711" numCol="1" anchor="b" anchorCtr="0" compatLnSpc="1">
            <a:prstTxWarp prst="textNoShape">
              <a:avLst/>
            </a:prstTxWarp>
          </a:bodyPr>
          <a:lstStyle>
            <a:lvl1pPr>
              <a:defRPr sz="1200">
                <a:cs typeface="Arial" charset="0"/>
              </a:defRPr>
            </a:lvl1pPr>
          </a:lstStyle>
          <a:p>
            <a:pPr>
              <a:defRPr/>
            </a:pPr>
            <a:endParaRPr lang="en-AU"/>
          </a:p>
        </p:txBody>
      </p:sp>
      <p:sp>
        <p:nvSpPr>
          <p:cNvPr id="5" name="Slide Number Placeholder 4"/>
          <p:cNvSpPr>
            <a:spLocks noGrp="1"/>
          </p:cNvSpPr>
          <p:nvPr>
            <p:ph type="sldNum" sz="quarter" idx="3"/>
          </p:nvPr>
        </p:nvSpPr>
        <p:spPr>
          <a:xfrm>
            <a:off x="4022725" y="9720263"/>
            <a:ext cx="3078163" cy="512762"/>
          </a:xfrm>
          <a:prstGeom prst="rect">
            <a:avLst/>
          </a:prstGeom>
        </p:spPr>
        <p:txBody>
          <a:bodyPr vert="horz" wrap="square" lIns="91422" tIns="45711" rIns="91422" bIns="45711" numCol="1" anchor="b" anchorCtr="0" compatLnSpc="1">
            <a:prstTxWarp prst="textNoShape">
              <a:avLst/>
            </a:prstTxWarp>
          </a:bodyPr>
          <a:lstStyle>
            <a:lvl1pPr algn="r">
              <a:defRPr sz="1200">
                <a:cs typeface="Arial" charset="0"/>
              </a:defRPr>
            </a:lvl1pPr>
          </a:lstStyle>
          <a:p>
            <a:pPr>
              <a:defRPr/>
            </a:pPr>
            <a:fld id="{4D5FC8BB-42E0-094A-9713-AFBB49EF746F}" type="slidenum">
              <a:rPr lang="en-AU"/>
              <a:pPr>
                <a:defRPr/>
              </a:pPr>
              <a:t>‹#›</a:t>
            </a:fld>
            <a:endParaRPr lang="en-AU"/>
          </a:p>
        </p:txBody>
      </p:sp>
    </p:spTree>
    <p:extLst>
      <p:ext uri="{BB962C8B-B14F-4D97-AF65-F5344CB8AC3E}">
        <p14:creationId xmlns:p14="http://schemas.microsoft.com/office/powerpoint/2010/main" val="535706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750" cy="511175"/>
          </a:xfrm>
          <a:prstGeom prst="rect">
            <a:avLst/>
          </a:prstGeom>
        </p:spPr>
        <p:txBody>
          <a:bodyPr vert="horz" wrap="square" lIns="93619" tIns="46809" rIns="93619" bIns="46809" numCol="1" anchor="t" anchorCtr="0" compatLnSpc="1">
            <a:prstTxWarp prst="textNoShape">
              <a:avLst/>
            </a:prstTxWarp>
          </a:bodyPr>
          <a:lstStyle>
            <a:lvl1pPr eaLnBrk="1" hangingPunct="1">
              <a:defRPr sz="1100">
                <a:cs typeface="Arial" charset="0"/>
              </a:defRPr>
            </a:lvl1pPr>
          </a:lstStyle>
          <a:p>
            <a:pPr>
              <a:defRPr/>
            </a:pPr>
            <a:endParaRPr lang="en-AU"/>
          </a:p>
        </p:txBody>
      </p:sp>
      <p:sp>
        <p:nvSpPr>
          <p:cNvPr id="3" name="Date Placeholder 2"/>
          <p:cNvSpPr>
            <a:spLocks noGrp="1"/>
          </p:cNvSpPr>
          <p:nvPr>
            <p:ph type="dt" idx="1"/>
          </p:nvPr>
        </p:nvSpPr>
        <p:spPr>
          <a:xfrm>
            <a:off x="4021138" y="0"/>
            <a:ext cx="3079750" cy="511175"/>
          </a:xfrm>
          <a:prstGeom prst="rect">
            <a:avLst/>
          </a:prstGeom>
        </p:spPr>
        <p:txBody>
          <a:bodyPr vert="horz" wrap="square" lIns="93619" tIns="46809" rIns="93619" bIns="46809" numCol="1" anchor="t" anchorCtr="0" compatLnSpc="1">
            <a:prstTxWarp prst="textNoShape">
              <a:avLst/>
            </a:prstTxWarp>
          </a:bodyPr>
          <a:lstStyle>
            <a:lvl1pPr algn="r" eaLnBrk="1" hangingPunct="1">
              <a:defRPr sz="1100">
                <a:cs typeface="Arial" charset="0"/>
              </a:defRPr>
            </a:lvl1pPr>
          </a:lstStyle>
          <a:p>
            <a:pPr>
              <a:defRPr/>
            </a:pPr>
            <a:fld id="{7482FBCD-D130-2A41-A61A-C2BF25083194}" type="datetimeFigureOut">
              <a:rPr lang="en-AU"/>
              <a:pPr>
                <a:defRPr/>
              </a:pPr>
              <a:t>24/09/2019</a:t>
            </a:fld>
            <a:endParaRPr lang="en-AU"/>
          </a:p>
        </p:txBody>
      </p:sp>
      <p:sp>
        <p:nvSpPr>
          <p:cNvPr id="4" name="Slide Image Placeholder 3"/>
          <p:cNvSpPr>
            <a:spLocks noGrp="1" noRot="1" noChangeAspect="1"/>
          </p:cNvSpPr>
          <p:nvPr>
            <p:ph type="sldImg" idx="2"/>
          </p:nvPr>
        </p:nvSpPr>
        <p:spPr>
          <a:xfrm>
            <a:off x="2195513" y="769938"/>
            <a:ext cx="2711450" cy="3835400"/>
          </a:xfrm>
          <a:prstGeom prst="rect">
            <a:avLst/>
          </a:prstGeom>
          <a:noFill/>
          <a:ln w="12700">
            <a:solidFill>
              <a:prstClr val="black"/>
            </a:solidFill>
          </a:ln>
        </p:spPr>
        <p:txBody>
          <a:bodyPr vert="horz" lIns="93619" tIns="46809" rIns="93619" bIns="46809" rtlCol="0" anchor="ctr"/>
          <a:lstStyle/>
          <a:p>
            <a:pPr lvl="0"/>
            <a:endParaRPr lang="en-AU" noProof="0"/>
          </a:p>
        </p:txBody>
      </p:sp>
      <p:sp>
        <p:nvSpPr>
          <p:cNvPr id="5" name="Notes Placeholder 4"/>
          <p:cNvSpPr>
            <a:spLocks noGrp="1"/>
          </p:cNvSpPr>
          <p:nvPr>
            <p:ph type="body" sz="quarter" idx="3"/>
          </p:nvPr>
        </p:nvSpPr>
        <p:spPr>
          <a:xfrm>
            <a:off x="709613" y="4860925"/>
            <a:ext cx="5683250" cy="4603750"/>
          </a:xfrm>
          <a:prstGeom prst="rect">
            <a:avLst/>
          </a:prstGeom>
        </p:spPr>
        <p:txBody>
          <a:bodyPr vert="horz" wrap="square" lIns="93619" tIns="46809" rIns="93619" bIns="4680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720263"/>
            <a:ext cx="3079750" cy="511175"/>
          </a:xfrm>
          <a:prstGeom prst="rect">
            <a:avLst/>
          </a:prstGeom>
        </p:spPr>
        <p:txBody>
          <a:bodyPr vert="horz" wrap="square" lIns="93619" tIns="46809" rIns="93619" bIns="46809" numCol="1" anchor="b" anchorCtr="0" compatLnSpc="1">
            <a:prstTxWarp prst="textNoShape">
              <a:avLst/>
            </a:prstTxWarp>
          </a:bodyPr>
          <a:lstStyle>
            <a:lvl1pPr eaLnBrk="1" hangingPunct="1">
              <a:defRPr sz="1100">
                <a:cs typeface="Arial" charset="0"/>
              </a:defRPr>
            </a:lvl1pPr>
          </a:lstStyle>
          <a:p>
            <a:pPr>
              <a:defRPr/>
            </a:pPr>
            <a:endParaRPr lang="en-AU"/>
          </a:p>
        </p:txBody>
      </p:sp>
      <p:sp>
        <p:nvSpPr>
          <p:cNvPr id="7" name="Slide Number Placeholder 6"/>
          <p:cNvSpPr>
            <a:spLocks noGrp="1"/>
          </p:cNvSpPr>
          <p:nvPr>
            <p:ph type="sldNum" sz="quarter" idx="5"/>
          </p:nvPr>
        </p:nvSpPr>
        <p:spPr>
          <a:xfrm>
            <a:off x="4021138" y="9720263"/>
            <a:ext cx="3079750" cy="511175"/>
          </a:xfrm>
          <a:prstGeom prst="rect">
            <a:avLst/>
          </a:prstGeom>
        </p:spPr>
        <p:txBody>
          <a:bodyPr vert="horz" wrap="square" lIns="93619" tIns="46809" rIns="93619" bIns="46809" numCol="1" anchor="b" anchorCtr="0" compatLnSpc="1">
            <a:prstTxWarp prst="textNoShape">
              <a:avLst/>
            </a:prstTxWarp>
          </a:bodyPr>
          <a:lstStyle>
            <a:lvl1pPr algn="r" eaLnBrk="1" hangingPunct="1">
              <a:defRPr sz="1100">
                <a:cs typeface="Arial" charset="0"/>
              </a:defRPr>
            </a:lvl1pPr>
          </a:lstStyle>
          <a:p>
            <a:pPr>
              <a:defRPr/>
            </a:pPr>
            <a:fld id="{BE9AA39F-2C5B-D943-A5F6-ABD4D83DA12D}" type="slidenum">
              <a:rPr lang="en-AU"/>
              <a:pPr>
                <a:defRPr/>
              </a:pPr>
              <a:t>‹#›</a:t>
            </a:fld>
            <a:endParaRPr lang="en-AU"/>
          </a:p>
        </p:txBody>
      </p:sp>
    </p:spTree>
    <p:extLst>
      <p:ext uri="{BB962C8B-B14F-4D97-AF65-F5344CB8AC3E}">
        <p14:creationId xmlns:p14="http://schemas.microsoft.com/office/powerpoint/2010/main" val="2246811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ＭＳ Ｐゴシック" charset="0"/>
        <a:cs typeface="ＭＳ Ｐゴシック" charset="0"/>
      </a:defRPr>
    </a:lvl1pPr>
    <a:lvl2pPr marL="496888" algn="l" rtl="0" eaLnBrk="0" fontAlgn="base" hangingPunct="0">
      <a:spcBef>
        <a:spcPct val="30000"/>
      </a:spcBef>
      <a:spcAft>
        <a:spcPct val="0"/>
      </a:spcAft>
      <a:defRPr sz="1300" kern="1200">
        <a:solidFill>
          <a:schemeClr val="tx1"/>
        </a:solidFill>
        <a:latin typeface="+mn-lt"/>
        <a:ea typeface="ＭＳ Ｐゴシック" charset="0"/>
        <a:cs typeface="+mn-cs"/>
      </a:defRPr>
    </a:lvl2pPr>
    <a:lvl3pPr marL="995363" algn="l" rtl="0" eaLnBrk="0" fontAlgn="base" hangingPunct="0">
      <a:spcBef>
        <a:spcPct val="30000"/>
      </a:spcBef>
      <a:spcAft>
        <a:spcPct val="0"/>
      </a:spcAft>
      <a:defRPr sz="1300" kern="1200">
        <a:solidFill>
          <a:schemeClr val="tx1"/>
        </a:solidFill>
        <a:latin typeface="+mn-lt"/>
        <a:ea typeface="ＭＳ Ｐゴシック" charset="0"/>
        <a:cs typeface="+mn-cs"/>
      </a:defRPr>
    </a:lvl3pPr>
    <a:lvl4pPr marL="1492250" algn="l" rtl="0" eaLnBrk="0" fontAlgn="base" hangingPunct="0">
      <a:spcBef>
        <a:spcPct val="30000"/>
      </a:spcBef>
      <a:spcAft>
        <a:spcPct val="0"/>
      </a:spcAft>
      <a:defRPr sz="1300" kern="1200">
        <a:solidFill>
          <a:schemeClr val="tx1"/>
        </a:solidFill>
        <a:latin typeface="+mn-lt"/>
        <a:ea typeface="ＭＳ Ｐゴシック" charset="0"/>
        <a:cs typeface="+mn-cs"/>
      </a:defRPr>
    </a:lvl4pPr>
    <a:lvl5pPr marL="1990725" algn="l" rtl="0" eaLnBrk="0" fontAlgn="base" hangingPunct="0">
      <a:spcBef>
        <a:spcPct val="30000"/>
      </a:spcBef>
      <a:spcAft>
        <a:spcPct val="0"/>
      </a:spcAft>
      <a:defRPr sz="1300" kern="1200">
        <a:solidFill>
          <a:schemeClr val="tx1"/>
        </a:solidFill>
        <a:latin typeface="+mn-lt"/>
        <a:ea typeface="ＭＳ Ｐゴシック" charset="0"/>
        <a:cs typeface="+mn-cs"/>
      </a:defRPr>
    </a:lvl5pPr>
    <a:lvl6pPr marL="2488695" algn="l" defTabSz="995478" rtl="0" eaLnBrk="1" latinLnBrk="0" hangingPunct="1">
      <a:defRPr sz="1306" kern="1200">
        <a:solidFill>
          <a:schemeClr val="tx1"/>
        </a:solidFill>
        <a:latin typeface="+mn-lt"/>
        <a:ea typeface="+mn-ea"/>
        <a:cs typeface="+mn-cs"/>
      </a:defRPr>
    </a:lvl6pPr>
    <a:lvl7pPr marL="2986435" algn="l" defTabSz="995478" rtl="0" eaLnBrk="1" latinLnBrk="0" hangingPunct="1">
      <a:defRPr sz="1306" kern="1200">
        <a:solidFill>
          <a:schemeClr val="tx1"/>
        </a:solidFill>
        <a:latin typeface="+mn-lt"/>
        <a:ea typeface="+mn-ea"/>
        <a:cs typeface="+mn-cs"/>
      </a:defRPr>
    </a:lvl7pPr>
    <a:lvl8pPr marL="3484174" algn="l" defTabSz="995478" rtl="0" eaLnBrk="1" latinLnBrk="0" hangingPunct="1">
      <a:defRPr sz="1306" kern="1200">
        <a:solidFill>
          <a:schemeClr val="tx1"/>
        </a:solidFill>
        <a:latin typeface="+mn-lt"/>
        <a:ea typeface="+mn-ea"/>
        <a:cs typeface="+mn-cs"/>
      </a:defRPr>
    </a:lvl8pPr>
    <a:lvl9pPr marL="3981914" algn="l" defTabSz="995478"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867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42ABBFF6-38D1-1A4E-82E1-B657B538D51F}" type="slidenum">
              <a:rPr lang="en-AU" sz="1100"/>
              <a:pPr/>
              <a:t>1</a:t>
            </a:fld>
            <a:endParaRPr lang="en-AU"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3321396"/>
            <a:ext cx="6425724" cy="2291809"/>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133951" y="6058694"/>
            <a:ext cx="5291773" cy="2732352"/>
          </a:xfrm>
          <a:prstGeom prst="rect">
            <a:avLst/>
          </a:prstGeom>
        </p:spPr>
        <p:txBody>
          <a:bodyPr/>
          <a:lstStyle>
            <a:lvl1pPr marL="0" indent="0" algn="ctr">
              <a:buNone/>
              <a:defRPr>
                <a:solidFill>
                  <a:schemeClr val="tx1">
                    <a:tint val="75000"/>
                  </a:schemeClr>
                </a:solidFill>
              </a:defRPr>
            </a:lvl1pPr>
            <a:lvl2pPr marL="493442" indent="0" algn="ctr">
              <a:buNone/>
              <a:defRPr>
                <a:solidFill>
                  <a:schemeClr val="tx1">
                    <a:tint val="75000"/>
                  </a:schemeClr>
                </a:solidFill>
              </a:defRPr>
            </a:lvl2pPr>
            <a:lvl3pPr marL="986884" indent="0" algn="ctr">
              <a:buNone/>
              <a:defRPr>
                <a:solidFill>
                  <a:schemeClr val="tx1">
                    <a:tint val="75000"/>
                  </a:schemeClr>
                </a:solidFill>
              </a:defRPr>
            </a:lvl3pPr>
            <a:lvl4pPr marL="1480326" indent="0" algn="ctr">
              <a:buNone/>
              <a:defRPr>
                <a:solidFill>
                  <a:schemeClr val="tx1">
                    <a:tint val="75000"/>
                  </a:schemeClr>
                </a:solidFill>
              </a:defRPr>
            </a:lvl4pPr>
            <a:lvl5pPr marL="1973768" indent="0" algn="ctr">
              <a:buNone/>
              <a:defRPr>
                <a:solidFill>
                  <a:schemeClr val="tx1">
                    <a:tint val="75000"/>
                  </a:schemeClr>
                </a:solidFill>
              </a:defRPr>
            </a:lvl5pPr>
            <a:lvl6pPr marL="2467210" indent="0" algn="ctr">
              <a:buNone/>
              <a:defRPr>
                <a:solidFill>
                  <a:schemeClr val="tx1">
                    <a:tint val="75000"/>
                  </a:schemeClr>
                </a:solidFill>
              </a:defRPr>
            </a:lvl6pPr>
            <a:lvl7pPr marL="2960652" indent="0" algn="ctr">
              <a:buNone/>
              <a:defRPr>
                <a:solidFill>
                  <a:schemeClr val="tx1">
                    <a:tint val="75000"/>
                  </a:schemeClr>
                </a:solidFill>
              </a:defRPr>
            </a:lvl7pPr>
            <a:lvl8pPr marL="3454094" indent="0" algn="ctr">
              <a:buNone/>
              <a:defRPr>
                <a:solidFill>
                  <a:schemeClr val="tx1">
                    <a:tint val="75000"/>
                  </a:schemeClr>
                </a:solidFill>
              </a:defRPr>
            </a:lvl8pPr>
            <a:lvl9pPr marL="3947535"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377825" y="9910763"/>
            <a:ext cx="1763713"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DC5AE120-3E08-CA49-A8C2-2DBCDD19EDC4}" type="datetimeFigureOut">
              <a:rPr lang="en-AU"/>
              <a:pPr>
                <a:defRPr/>
              </a:pPr>
              <a:t>24/09/2019</a:t>
            </a:fld>
            <a:endParaRPr lang="en-AU"/>
          </a:p>
        </p:txBody>
      </p:sp>
      <p:sp>
        <p:nvSpPr>
          <p:cNvPr id="5" name="Footer Placeholder 4"/>
          <p:cNvSpPr>
            <a:spLocks noGrp="1"/>
          </p:cNvSpPr>
          <p:nvPr>
            <p:ph type="ftr" sz="quarter" idx="11"/>
          </p:nvPr>
        </p:nvSpPr>
        <p:spPr>
          <a:xfrm>
            <a:off x="2582863" y="9910763"/>
            <a:ext cx="2393950"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AU"/>
          </a:p>
        </p:txBody>
      </p:sp>
      <p:sp>
        <p:nvSpPr>
          <p:cNvPr id="6" name="Slide Number Placeholder 5"/>
          <p:cNvSpPr>
            <a:spLocks noGrp="1"/>
          </p:cNvSpPr>
          <p:nvPr>
            <p:ph type="sldNum" sz="quarter" idx="12"/>
          </p:nvPr>
        </p:nvSpPr>
        <p:spPr>
          <a:xfrm>
            <a:off x="5418138" y="9910763"/>
            <a:ext cx="1763712"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7AA1C09A-E948-D647-A8F0-B48523B0DE0B}" type="slidenum">
              <a:rPr lang="en-AU"/>
              <a:pPr>
                <a:defRPr/>
              </a:pPr>
              <a:t>‹#›</a:t>
            </a:fld>
            <a:endParaRPr lang="en-AU"/>
          </a:p>
        </p:txBody>
      </p:sp>
    </p:spTree>
    <p:extLst>
      <p:ext uri="{BB962C8B-B14F-4D97-AF65-F5344CB8AC3E}">
        <p14:creationId xmlns:p14="http://schemas.microsoft.com/office/powerpoint/2010/main" val="259730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749" y="7484270"/>
            <a:ext cx="4535805" cy="883561"/>
          </a:xfrm>
          <a:prstGeom prst="rect">
            <a:avLst/>
          </a:prstGeom>
        </p:spPr>
        <p:txBody>
          <a:bodyPr anchor="b"/>
          <a:lstStyle>
            <a:lvl1pPr algn="l">
              <a:defRPr sz="2159" b="1"/>
            </a:lvl1pPr>
          </a:lstStyle>
          <a:p>
            <a:r>
              <a:rPr lang="en-US"/>
              <a:t>Click to edit Master title style</a:t>
            </a:r>
            <a:endParaRPr lang="en-AU"/>
          </a:p>
        </p:txBody>
      </p:sp>
      <p:sp>
        <p:nvSpPr>
          <p:cNvPr id="3" name="Picture Placeholder 2"/>
          <p:cNvSpPr>
            <a:spLocks noGrp="1"/>
          </p:cNvSpPr>
          <p:nvPr>
            <p:ph type="pic" idx="1"/>
          </p:nvPr>
        </p:nvSpPr>
        <p:spPr>
          <a:xfrm>
            <a:off x="1481749" y="955333"/>
            <a:ext cx="4535805" cy="6415088"/>
          </a:xfrm>
          <a:prstGeom prst="rect">
            <a:avLst/>
          </a:prstGeom>
        </p:spPr>
        <p:txBody>
          <a:bodyPr rtlCol="0">
            <a:normAutofit/>
          </a:bodyPr>
          <a:lstStyle>
            <a:lvl1pPr marL="0" indent="0">
              <a:buNone/>
              <a:defRPr sz="3454"/>
            </a:lvl1pPr>
            <a:lvl2pPr marL="493442" indent="0">
              <a:buNone/>
              <a:defRPr sz="3022"/>
            </a:lvl2pPr>
            <a:lvl3pPr marL="986884" indent="0">
              <a:buNone/>
              <a:defRPr sz="2590"/>
            </a:lvl3pPr>
            <a:lvl4pPr marL="1480326" indent="0">
              <a:buNone/>
              <a:defRPr sz="2159"/>
            </a:lvl4pPr>
            <a:lvl5pPr marL="1973768" indent="0">
              <a:buNone/>
              <a:defRPr sz="2159"/>
            </a:lvl5pPr>
            <a:lvl6pPr marL="2467210" indent="0">
              <a:buNone/>
              <a:defRPr sz="2159"/>
            </a:lvl6pPr>
            <a:lvl7pPr marL="2960652" indent="0">
              <a:buNone/>
              <a:defRPr sz="2159"/>
            </a:lvl7pPr>
            <a:lvl8pPr marL="3454094" indent="0">
              <a:buNone/>
              <a:defRPr sz="2159"/>
            </a:lvl8pPr>
            <a:lvl9pPr marL="3947535" indent="0">
              <a:buNone/>
              <a:defRPr sz="2159"/>
            </a:lvl9pPr>
          </a:lstStyle>
          <a:p>
            <a:pPr lvl="0"/>
            <a:endParaRPr lang="en-AU" noProof="0"/>
          </a:p>
        </p:txBody>
      </p:sp>
      <p:sp>
        <p:nvSpPr>
          <p:cNvPr id="4" name="Text Placeholder 3"/>
          <p:cNvSpPr>
            <a:spLocks noGrp="1"/>
          </p:cNvSpPr>
          <p:nvPr>
            <p:ph type="body" sz="half" idx="2"/>
          </p:nvPr>
        </p:nvSpPr>
        <p:spPr>
          <a:xfrm>
            <a:off x="1481749" y="8367831"/>
            <a:ext cx="4535805" cy="1254802"/>
          </a:xfrm>
          <a:prstGeom prst="rect">
            <a:avLst/>
          </a:prstGeom>
        </p:spPr>
        <p:txBody>
          <a:bodyPr/>
          <a:lstStyle>
            <a:lvl1pPr marL="0" indent="0">
              <a:buNone/>
              <a:defRPr sz="1511"/>
            </a:lvl1pPr>
            <a:lvl2pPr marL="493442" indent="0">
              <a:buNone/>
              <a:defRPr sz="1295"/>
            </a:lvl2pPr>
            <a:lvl3pPr marL="986884" indent="0">
              <a:buNone/>
              <a:defRPr sz="1079"/>
            </a:lvl3pPr>
            <a:lvl4pPr marL="1480326" indent="0">
              <a:buNone/>
              <a:defRPr sz="971"/>
            </a:lvl4pPr>
            <a:lvl5pPr marL="1973768" indent="0">
              <a:buNone/>
              <a:defRPr sz="971"/>
            </a:lvl5pPr>
            <a:lvl6pPr marL="2467210" indent="0">
              <a:buNone/>
              <a:defRPr sz="971"/>
            </a:lvl6pPr>
            <a:lvl7pPr marL="2960652" indent="0">
              <a:buNone/>
              <a:defRPr sz="971"/>
            </a:lvl7pPr>
            <a:lvl8pPr marL="3454094" indent="0">
              <a:buNone/>
              <a:defRPr sz="971"/>
            </a:lvl8pPr>
            <a:lvl9pPr marL="3947535" indent="0">
              <a:buNone/>
              <a:defRPr sz="971"/>
            </a:lvl9pPr>
          </a:lstStyle>
          <a:p>
            <a:pPr lvl="0"/>
            <a:r>
              <a:rPr lang="en-US"/>
              <a:t>Click to edit Master text styles</a:t>
            </a:r>
          </a:p>
        </p:txBody>
      </p:sp>
      <p:sp>
        <p:nvSpPr>
          <p:cNvPr id="5" name="Date Placeholder 3"/>
          <p:cNvSpPr>
            <a:spLocks noGrp="1"/>
          </p:cNvSpPr>
          <p:nvPr>
            <p:ph type="dt" sz="half" idx="10"/>
          </p:nvPr>
        </p:nvSpPr>
        <p:spPr>
          <a:xfrm>
            <a:off x="377825" y="9910763"/>
            <a:ext cx="1763713"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47F38FC5-5DED-184E-B5F5-4459D7DC0B50}" type="datetimeFigureOut">
              <a:rPr lang="en-AU"/>
              <a:pPr>
                <a:defRPr/>
              </a:pPr>
              <a:t>24/09/2019</a:t>
            </a:fld>
            <a:endParaRPr lang="en-AU"/>
          </a:p>
        </p:txBody>
      </p:sp>
      <p:sp>
        <p:nvSpPr>
          <p:cNvPr id="6" name="Footer Placeholder 4"/>
          <p:cNvSpPr>
            <a:spLocks noGrp="1"/>
          </p:cNvSpPr>
          <p:nvPr>
            <p:ph type="ftr" sz="quarter" idx="11"/>
          </p:nvPr>
        </p:nvSpPr>
        <p:spPr>
          <a:xfrm>
            <a:off x="2582863" y="9910763"/>
            <a:ext cx="2393950"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AU"/>
          </a:p>
        </p:txBody>
      </p:sp>
      <p:sp>
        <p:nvSpPr>
          <p:cNvPr id="7" name="Slide Number Placeholder 5"/>
          <p:cNvSpPr>
            <a:spLocks noGrp="1"/>
          </p:cNvSpPr>
          <p:nvPr>
            <p:ph type="sldNum" sz="quarter" idx="12"/>
          </p:nvPr>
        </p:nvSpPr>
        <p:spPr>
          <a:xfrm>
            <a:off x="5418138" y="9910763"/>
            <a:ext cx="1763712"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C6F37B10-76D2-FC4B-8498-9EF7489E39CB}" type="slidenum">
              <a:rPr lang="en-AU"/>
              <a:pPr>
                <a:defRPr/>
              </a:pPr>
              <a:t>‹#›</a:t>
            </a:fld>
            <a:endParaRPr lang="en-AU"/>
          </a:p>
        </p:txBody>
      </p:sp>
    </p:spTree>
    <p:extLst>
      <p:ext uri="{BB962C8B-B14F-4D97-AF65-F5344CB8AC3E}">
        <p14:creationId xmlns:p14="http://schemas.microsoft.com/office/powerpoint/2010/main" val="84384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984" y="428786"/>
            <a:ext cx="6803708" cy="1781969"/>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377984" y="2494758"/>
            <a:ext cx="6803708" cy="705548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377825" y="9910763"/>
            <a:ext cx="1763713"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F4A4707D-B2FB-A348-92A1-D3E51B451461}" type="datetimeFigureOut">
              <a:rPr lang="en-AU"/>
              <a:pPr>
                <a:defRPr/>
              </a:pPr>
              <a:t>24/09/2019</a:t>
            </a:fld>
            <a:endParaRPr lang="en-AU"/>
          </a:p>
        </p:txBody>
      </p:sp>
      <p:sp>
        <p:nvSpPr>
          <p:cNvPr id="5" name="Footer Placeholder 4"/>
          <p:cNvSpPr>
            <a:spLocks noGrp="1"/>
          </p:cNvSpPr>
          <p:nvPr>
            <p:ph type="ftr" sz="quarter" idx="11"/>
          </p:nvPr>
        </p:nvSpPr>
        <p:spPr>
          <a:xfrm>
            <a:off x="2582863" y="9910763"/>
            <a:ext cx="2393950"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AU"/>
          </a:p>
        </p:txBody>
      </p:sp>
      <p:sp>
        <p:nvSpPr>
          <p:cNvPr id="6" name="Slide Number Placeholder 5"/>
          <p:cNvSpPr>
            <a:spLocks noGrp="1"/>
          </p:cNvSpPr>
          <p:nvPr>
            <p:ph type="sldNum" sz="quarter" idx="12"/>
          </p:nvPr>
        </p:nvSpPr>
        <p:spPr>
          <a:xfrm>
            <a:off x="5418138" y="9910763"/>
            <a:ext cx="1763712"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FE5E71B0-D7C1-C240-84BA-119F5774461A}" type="slidenum">
              <a:rPr lang="en-AU"/>
              <a:pPr>
                <a:defRPr/>
              </a:pPr>
              <a:t>‹#›</a:t>
            </a:fld>
            <a:endParaRPr lang="en-AU"/>
          </a:p>
        </p:txBody>
      </p:sp>
    </p:spTree>
    <p:extLst>
      <p:ext uri="{BB962C8B-B14F-4D97-AF65-F5344CB8AC3E}">
        <p14:creationId xmlns:p14="http://schemas.microsoft.com/office/powerpoint/2010/main" val="2175443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0764" y="428170"/>
            <a:ext cx="1700927" cy="9122690"/>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77984" y="428170"/>
            <a:ext cx="4976786" cy="912269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377825" y="9910763"/>
            <a:ext cx="1763713"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C93F1B2E-BDF3-DA4A-AF22-E2F5C20520FF}" type="datetimeFigureOut">
              <a:rPr lang="en-AU"/>
              <a:pPr>
                <a:defRPr/>
              </a:pPr>
              <a:t>24/09/2019</a:t>
            </a:fld>
            <a:endParaRPr lang="en-AU"/>
          </a:p>
        </p:txBody>
      </p:sp>
      <p:sp>
        <p:nvSpPr>
          <p:cNvPr id="5" name="Footer Placeholder 4"/>
          <p:cNvSpPr>
            <a:spLocks noGrp="1"/>
          </p:cNvSpPr>
          <p:nvPr>
            <p:ph type="ftr" sz="quarter" idx="11"/>
          </p:nvPr>
        </p:nvSpPr>
        <p:spPr>
          <a:xfrm>
            <a:off x="2582863" y="9910763"/>
            <a:ext cx="2393950"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AU"/>
          </a:p>
        </p:txBody>
      </p:sp>
      <p:sp>
        <p:nvSpPr>
          <p:cNvPr id="6" name="Slide Number Placeholder 5"/>
          <p:cNvSpPr>
            <a:spLocks noGrp="1"/>
          </p:cNvSpPr>
          <p:nvPr>
            <p:ph type="sldNum" sz="quarter" idx="12"/>
          </p:nvPr>
        </p:nvSpPr>
        <p:spPr>
          <a:xfrm>
            <a:off x="5418138" y="9910763"/>
            <a:ext cx="1763712"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CE0E3F6D-A1DC-514C-BC3D-BE5DD50260E5}" type="slidenum">
              <a:rPr lang="en-AU"/>
              <a:pPr>
                <a:defRPr/>
              </a:pPr>
              <a:t>‹#›</a:t>
            </a:fld>
            <a:endParaRPr lang="en-AU"/>
          </a:p>
        </p:txBody>
      </p:sp>
    </p:spTree>
    <p:extLst>
      <p:ext uri="{BB962C8B-B14F-4D97-AF65-F5344CB8AC3E}">
        <p14:creationId xmlns:p14="http://schemas.microsoft.com/office/powerpoint/2010/main" val="346137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4563" y="1749425"/>
            <a:ext cx="5670550" cy="3722688"/>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944563" y="5614988"/>
            <a:ext cx="5670550" cy="25828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E8672149-4B2C-A34B-B122-A2DA6DBE9DA9}" type="datetimeFigureOut">
              <a:rPr lang="en-AU"/>
              <a:pPr>
                <a:defRPr/>
              </a:pPr>
              <a:t>24/09/2019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85DD1C4E-F7BF-B643-9405-AF198AFF7FEB}" type="slidenum">
              <a:rPr lang="en-AU"/>
              <a:pPr>
                <a:defRPr/>
              </a:pPr>
              <a:t>‹#›</a:t>
            </a:fld>
            <a:endParaRPr lang="en-AU"/>
          </a:p>
        </p:txBody>
      </p:sp>
    </p:spTree>
    <p:extLst>
      <p:ext uri="{BB962C8B-B14F-4D97-AF65-F5344CB8AC3E}">
        <p14:creationId xmlns:p14="http://schemas.microsoft.com/office/powerpoint/2010/main" val="37048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29B1D8E-CDB2-6F4E-AFAF-86C237D768FD}" type="datetimeFigureOut">
              <a:rPr lang="en-AU"/>
              <a:pPr>
                <a:defRPr/>
              </a:pPr>
              <a:t>24/09/2019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8982F2F1-5586-3C4B-9BF0-47AB7188A664}" type="slidenum">
              <a:rPr lang="en-AU"/>
              <a:pPr>
                <a:defRPr/>
              </a:pPr>
              <a:t>‹#›</a:t>
            </a:fld>
            <a:endParaRPr lang="en-AU"/>
          </a:p>
        </p:txBody>
      </p:sp>
    </p:spTree>
    <p:extLst>
      <p:ext uri="{BB962C8B-B14F-4D97-AF65-F5344CB8AC3E}">
        <p14:creationId xmlns:p14="http://schemas.microsoft.com/office/powerpoint/2010/main" val="3101747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938" y="2665413"/>
            <a:ext cx="6519862" cy="4448175"/>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515938" y="7154863"/>
            <a:ext cx="6519862" cy="23383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7CB6A95E-F511-2F4A-B750-4C0C359C5605}" type="datetimeFigureOut">
              <a:rPr lang="en-AU"/>
              <a:pPr>
                <a:defRPr/>
              </a:pPr>
              <a:t>24/09/2019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B8EF441-CA06-BC4A-9FB1-946480BF7CB8}" type="slidenum">
              <a:rPr lang="en-AU"/>
              <a:pPr>
                <a:defRPr/>
              </a:pPr>
              <a:t>‹#›</a:t>
            </a:fld>
            <a:endParaRPr lang="en-AU"/>
          </a:p>
        </p:txBody>
      </p:sp>
    </p:spTree>
    <p:extLst>
      <p:ext uri="{BB962C8B-B14F-4D97-AF65-F5344CB8AC3E}">
        <p14:creationId xmlns:p14="http://schemas.microsoft.com/office/powerpoint/2010/main" val="1368954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19113" y="2846388"/>
            <a:ext cx="3184525" cy="6783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3856038" y="2846388"/>
            <a:ext cx="3184525" cy="6783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0C09295C-A00B-994D-B582-AE7025D25A37}" type="datetimeFigureOut">
              <a:rPr lang="en-AU"/>
              <a:pPr>
                <a:defRPr/>
              </a:pPr>
              <a:t>24/09/2019</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94446C3B-4A9F-3C43-8972-45E64389AB0D}" type="slidenum">
              <a:rPr lang="en-AU"/>
              <a:pPr>
                <a:defRPr/>
              </a:pPr>
              <a:t>‹#›</a:t>
            </a:fld>
            <a:endParaRPr lang="en-AU"/>
          </a:p>
        </p:txBody>
      </p:sp>
    </p:spTree>
    <p:extLst>
      <p:ext uri="{BB962C8B-B14F-4D97-AF65-F5344CB8AC3E}">
        <p14:creationId xmlns:p14="http://schemas.microsoft.com/office/powerpoint/2010/main" val="3599527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00" y="569913"/>
            <a:ext cx="6519863" cy="2065337"/>
          </a:xfrm>
        </p:spPr>
        <p:txBody>
          <a:bodyPr/>
          <a:lstStyle/>
          <a:p>
            <a:r>
              <a:rPr lang="en-US"/>
              <a:t>Click to edit Master title style</a:t>
            </a:r>
            <a:endParaRPr lang="en-AU"/>
          </a:p>
        </p:txBody>
      </p:sp>
      <p:sp>
        <p:nvSpPr>
          <p:cNvPr id="3" name="Text Placeholder 2"/>
          <p:cNvSpPr>
            <a:spLocks noGrp="1"/>
          </p:cNvSpPr>
          <p:nvPr>
            <p:ph type="body" idx="1"/>
          </p:nvPr>
        </p:nvSpPr>
        <p:spPr>
          <a:xfrm>
            <a:off x="520700" y="2620963"/>
            <a:ext cx="3198813"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20700" y="3905250"/>
            <a:ext cx="3198813" cy="5745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827463" y="2620963"/>
            <a:ext cx="3213100"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27463" y="3905250"/>
            <a:ext cx="3213100" cy="5745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CF5F5C54-6516-BE49-A79C-FE22F00FEDCE}" type="datetimeFigureOut">
              <a:rPr lang="en-AU"/>
              <a:pPr>
                <a:defRPr/>
              </a:pPr>
              <a:t>24/09/2019</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FA7CDBAD-FC2D-1A4B-8F71-AAFB72B98E29}" type="slidenum">
              <a:rPr lang="en-AU"/>
              <a:pPr>
                <a:defRPr/>
              </a:pPr>
              <a:t>‹#›</a:t>
            </a:fld>
            <a:endParaRPr lang="en-AU"/>
          </a:p>
        </p:txBody>
      </p:sp>
    </p:spTree>
    <p:extLst>
      <p:ext uri="{BB962C8B-B14F-4D97-AF65-F5344CB8AC3E}">
        <p14:creationId xmlns:p14="http://schemas.microsoft.com/office/powerpoint/2010/main" val="2931161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2453CD2B-818B-3F4A-90E0-0E2C4D587009}" type="datetimeFigureOut">
              <a:rPr lang="en-AU"/>
              <a:pPr>
                <a:defRPr/>
              </a:pPr>
              <a:t>24/09/2019</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8A6EB0A4-F664-1349-9201-92FDE95E8ED4}" type="slidenum">
              <a:rPr lang="en-AU"/>
              <a:pPr>
                <a:defRPr/>
              </a:pPr>
              <a:t>‹#›</a:t>
            </a:fld>
            <a:endParaRPr lang="en-AU"/>
          </a:p>
        </p:txBody>
      </p:sp>
    </p:spTree>
    <p:extLst>
      <p:ext uri="{BB962C8B-B14F-4D97-AF65-F5344CB8AC3E}">
        <p14:creationId xmlns:p14="http://schemas.microsoft.com/office/powerpoint/2010/main" val="3844744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2BAC45-9D63-E549-8D41-5E41B7CD51B3}" type="datetimeFigureOut">
              <a:rPr lang="en-AU"/>
              <a:pPr>
                <a:defRPr/>
              </a:pPr>
              <a:t>24/09/2019</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194A97E1-671B-6E44-A985-C98AC17F7269}" type="slidenum">
              <a:rPr lang="en-AU"/>
              <a:pPr>
                <a:defRPr/>
              </a:pPr>
              <a:t>‹#›</a:t>
            </a:fld>
            <a:endParaRPr lang="en-AU"/>
          </a:p>
        </p:txBody>
      </p:sp>
    </p:spTree>
    <p:extLst>
      <p:ext uri="{BB962C8B-B14F-4D97-AF65-F5344CB8AC3E}">
        <p14:creationId xmlns:p14="http://schemas.microsoft.com/office/powerpoint/2010/main" val="265933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9113" y="569913"/>
            <a:ext cx="6521450" cy="2065337"/>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3103896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00" y="712788"/>
            <a:ext cx="2438400" cy="249555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213100" y="1539875"/>
            <a:ext cx="3827463" cy="7597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98EB602-9232-F544-8E31-8327DB9CCA77}" type="datetimeFigureOut">
              <a:rPr lang="en-AU"/>
              <a:pPr>
                <a:defRPr/>
              </a:pPr>
              <a:t>24/09/2019</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4E830179-9BA4-6447-B23A-0C4EE834B7AD}" type="slidenum">
              <a:rPr lang="en-AU"/>
              <a:pPr>
                <a:defRPr/>
              </a:pPr>
              <a:t>‹#›</a:t>
            </a:fld>
            <a:endParaRPr lang="en-AU"/>
          </a:p>
        </p:txBody>
      </p:sp>
    </p:spTree>
    <p:extLst>
      <p:ext uri="{BB962C8B-B14F-4D97-AF65-F5344CB8AC3E}">
        <p14:creationId xmlns:p14="http://schemas.microsoft.com/office/powerpoint/2010/main" val="910457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00" y="712788"/>
            <a:ext cx="2438400" cy="249555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213100" y="1539875"/>
            <a:ext cx="3827463" cy="7597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04579CE-7BC7-EA4F-AA35-5810F9492573}" type="datetimeFigureOut">
              <a:rPr lang="en-AU"/>
              <a:pPr>
                <a:defRPr/>
              </a:pPr>
              <a:t>24/09/2019</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C3D84E1-D3B7-4B45-81F4-83CB69ACACF5}" type="slidenum">
              <a:rPr lang="en-AU"/>
              <a:pPr>
                <a:defRPr/>
              </a:pPr>
              <a:t>‹#›</a:t>
            </a:fld>
            <a:endParaRPr lang="en-AU"/>
          </a:p>
        </p:txBody>
      </p:sp>
    </p:spTree>
    <p:extLst>
      <p:ext uri="{BB962C8B-B14F-4D97-AF65-F5344CB8AC3E}">
        <p14:creationId xmlns:p14="http://schemas.microsoft.com/office/powerpoint/2010/main" val="1858741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DEACC518-C431-7143-9C97-A08222459ACA}" type="datetimeFigureOut">
              <a:rPr lang="en-AU"/>
              <a:pPr>
                <a:defRPr/>
              </a:pPr>
              <a:t>24/09/2019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64A8F79-1F51-344F-91B4-EBE2231AE285}" type="slidenum">
              <a:rPr lang="en-AU"/>
              <a:pPr>
                <a:defRPr/>
              </a:pPr>
              <a:t>‹#›</a:t>
            </a:fld>
            <a:endParaRPr lang="en-AU"/>
          </a:p>
        </p:txBody>
      </p:sp>
    </p:spTree>
    <p:extLst>
      <p:ext uri="{BB962C8B-B14F-4D97-AF65-F5344CB8AC3E}">
        <p14:creationId xmlns:p14="http://schemas.microsoft.com/office/powerpoint/2010/main" val="2869852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200" y="569913"/>
            <a:ext cx="1630363" cy="905986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519113" y="569913"/>
            <a:ext cx="4738687" cy="90598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2BFD7962-D4EA-1841-8CCC-A01B9191F3CD}" type="datetimeFigureOut">
              <a:rPr lang="en-AU"/>
              <a:pPr>
                <a:defRPr/>
              </a:pPr>
              <a:t>24/09/2019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B47EDED-1B9C-B64B-94A8-650216433BAB}" type="slidenum">
              <a:rPr lang="en-AU"/>
              <a:pPr>
                <a:defRPr/>
              </a:pPr>
              <a:t>‹#›</a:t>
            </a:fld>
            <a:endParaRPr lang="en-AU"/>
          </a:p>
        </p:txBody>
      </p:sp>
    </p:spTree>
    <p:extLst>
      <p:ext uri="{BB962C8B-B14F-4D97-AF65-F5344CB8AC3E}">
        <p14:creationId xmlns:p14="http://schemas.microsoft.com/office/powerpoint/2010/main" val="96943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984" y="428786"/>
            <a:ext cx="6803708" cy="1781969"/>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377984" y="2494758"/>
            <a:ext cx="6803708" cy="70554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377825" y="9910763"/>
            <a:ext cx="1763713"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869768AE-2C48-634E-A21F-05C6D082BD77}" type="datetimeFigureOut">
              <a:rPr lang="en-AU"/>
              <a:pPr>
                <a:defRPr/>
              </a:pPr>
              <a:t>24/09/2019</a:t>
            </a:fld>
            <a:endParaRPr lang="en-AU"/>
          </a:p>
        </p:txBody>
      </p:sp>
      <p:sp>
        <p:nvSpPr>
          <p:cNvPr id="5" name="Footer Placeholder 4"/>
          <p:cNvSpPr>
            <a:spLocks noGrp="1"/>
          </p:cNvSpPr>
          <p:nvPr>
            <p:ph type="ftr" sz="quarter" idx="11"/>
          </p:nvPr>
        </p:nvSpPr>
        <p:spPr>
          <a:xfrm>
            <a:off x="2582863" y="9910763"/>
            <a:ext cx="2393950"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AU"/>
          </a:p>
        </p:txBody>
      </p:sp>
      <p:sp>
        <p:nvSpPr>
          <p:cNvPr id="6" name="Slide Number Placeholder 5"/>
          <p:cNvSpPr>
            <a:spLocks noGrp="1"/>
          </p:cNvSpPr>
          <p:nvPr>
            <p:ph type="sldNum" sz="quarter" idx="12"/>
          </p:nvPr>
        </p:nvSpPr>
        <p:spPr>
          <a:xfrm>
            <a:off x="5418138" y="9910763"/>
            <a:ext cx="1763712"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A3D28316-050B-3E46-B972-B274B759FA41}" type="slidenum">
              <a:rPr lang="en-AU"/>
              <a:pPr>
                <a:defRPr/>
              </a:pPr>
              <a:t>‹#›</a:t>
            </a:fld>
            <a:endParaRPr lang="en-AU"/>
          </a:p>
        </p:txBody>
      </p:sp>
    </p:spTree>
    <p:extLst>
      <p:ext uri="{BB962C8B-B14F-4D97-AF65-F5344CB8AC3E}">
        <p14:creationId xmlns:p14="http://schemas.microsoft.com/office/powerpoint/2010/main" val="239349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162" y="6870481"/>
            <a:ext cx="6425724" cy="2123513"/>
          </a:xfrm>
          <a:prstGeom prst="rect">
            <a:avLst/>
          </a:prstGeom>
        </p:spPr>
        <p:txBody>
          <a:bodyPr anchor="t"/>
          <a:lstStyle>
            <a:lvl1pPr algn="l">
              <a:defRPr sz="4317" b="1" cap="all"/>
            </a:lvl1pPr>
          </a:lstStyle>
          <a:p>
            <a:r>
              <a:rPr lang="en-US"/>
              <a:t>Click to edit Master title style</a:t>
            </a:r>
            <a:endParaRPr lang="en-AU"/>
          </a:p>
        </p:txBody>
      </p:sp>
      <p:sp>
        <p:nvSpPr>
          <p:cNvPr id="3" name="Text Placeholder 2"/>
          <p:cNvSpPr>
            <a:spLocks noGrp="1"/>
          </p:cNvSpPr>
          <p:nvPr>
            <p:ph type="body" idx="1"/>
          </p:nvPr>
        </p:nvSpPr>
        <p:spPr>
          <a:xfrm>
            <a:off x="597162" y="4531648"/>
            <a:ext cx="6425724" cy="2338832"/>
          </a:xfrm>
          <a:prstGeom prst="rect">
            <a:avLst/>
          </a:prstGeom>
        </p:spPr>
        <p:txBody>
          <a:bodyPr anchor="b"/>
          <a:lstStyle>
            <a:lvl1pPr marL="0" indent="0">
              <a:buNone/>
              <a:defRPr sz="2159">
                <a:solidFill>
                  <a:schemeClr val="tx1">
                    <a:tint val="75000"/>
                  </a:schemeClr>
                </a:solidFill>
              </a:defRPr>
            </a:lvl1pPr>
            <a:lvl2pPr marL="493442" indent="0">
              <a:buNone/>
              <a:defRPr sz="1943">
                <a:solidFill>
                  <a:schemeClr val="tx1">
                    <a:tint val="75000"/>
                  </a:schemeClr>
                </a:solidFill>
              </a:defRPr>
            </a:lvl2pPr>
            <a:lvl3pPr marL="986884" indent="0">
              <a:buNone/>
              <a:defRPr sz="1727">
                <a:solidFill>
                  <a:schemeClr val="tx1">
                    <a:tint val="75000"/>
                  </a:schemeClr>
                </a:solidFill>
              </a:defRPr>
            </a:lvl3pPr>
            <a:lvl4pPr marL="1480326" indent="0">
              <a:buNone/>
              <a:defRPr sz="1511">
                <a:solidFill>
                  <a:schemeClr val="tx1">
                    <a:tint val="75000"/>
                  </a:schemeClr>
                </a:solidFill>
              </a:defRPr>
            </a:lvl4pPr>
            <a:lvl5pPr marL="1973768" indent="0">
              <a:buNone/>
              <a:defRPr sz="1511">
                <a:solidFill>
                  <a:schemeClr val="tx1">
                    <a:tint val="75000"/>
                  </a:schemeClr>
                </a:solidFill>
              </a:defRPr>
            </a:lvl5pPr>
            <a:lvl6pPr marL="2467210" indent="0">
              <a:buNone/>
              <a:defRPr sz="1511">
                <a:solidFill>
                  <a:schemeClr val="tx1">
                    <a:tint val="75000"/>
                  </a:schemeClr>
                </a:solidFill>
              </a:defRPr>
            </a:lvl6pPr>
            <a:lvl7pPr marL="2960652" indent="0">
              <a:buNone/>
              <a:defRPr sz="1511">
                <a:solidFill>
                  <a:schemeClr val="tx1">
                    <a:tint val="75000"/>
                  </a:schemeClr>
                </a:solidFill>
              </a:defRPr>
            </a:lvl7pPr>
            <a:lvl8pPr marL="3454094" indent="0">
              <a:buNone/>
              <a:defRPr sz="1511">
                <a:solidFill>
                  <a:schemeClr val="tx1">
                    <a:tint val="75000"/>
                  </a:schemeClr>
                </a:solidFill>
              </a:defRPr>
            </a:lvl8pPr>
            <a:lvl9pPr marL="3947535" indent="0">
              <a:buNone/>
              <a:defRPr sz="151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77825" y="9910763"/>
            <a:ext cx="1763713"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DECB92CF-5D4B-A641-88E2-0FE4F1AB8B85}" type="datetimeFigureOut">
              <a:rPr lang="en-AU"/>
              <a:pPr>
                <a:defRPr/>
              </a:pPr>
              <a:t>24/09/2019</a:t>
            </a:fld>
            <a:endParaRPr lang="en-AU"/>
          </a:p>
        </p:txBody>
      </p:sp>
      <p:sp>
        <p:nvSpPr>
          <p:cNvPr id="5" name="Footer Placeholder 4"/>
          <p:cNvSpPr>
            <a:spLocks noGrp="1"/>
          </p:cNvSpPr>
          <p:nvPr>
            <p:ph type="ftr" sz="quarter" idx="11"/>
          </p:nvPr>
        </p:nvSpPr>
        <p:spPr>
          <a:xfrm>
            <a:off x="2582863" y="9910763"/>
            <a:ext cx="2393950"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AU"/>
          </a:p>
        </p:txBody>
      </p:sp>
      <p:sp>
        <p:nvSpPr>
          <p:cNvPr id="6" name="Slide Number Placeholder 5"/>
          <p:cNvSpPr>
            <a:spLocks noGrp="1"/>
          </p:cNvSpPr>
          <p:nvPr>
            <p:ph type="sldNum" sz="quarter" idx="12"/>
          </p:nvPr>
        </p:nvSpPr>
        <p:spPr>
          <a:xfrm>
            <a:off x="5418138" y="9910763"/>
            <a:ext cx="1763712"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8D66FD48-6F1A-1441-ABF3-6389C906404E}" type="slidenum">
              <a:rPr lang="en-AU"/>
              <a:pPr>
                <a:defRPr/>
              </a:pPr>
              <a:t>‹#›</a:t>
            </a:fld>
            <a:endParaRPr lang="en-AU"/>
          </a:p>
        </p:txBody>
      </p:sp>
    </p:spTree>
    <p:extLst>
      <p:ext uri="{BB962C8B-B14F-4D97-AF65-F5344CB8AC3E}">
        <p14:creationId xmlns:p14="http://schemas.microsoft.com/office/powerpoint/2010/main" val="192070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984" y="428786"/>
            <a:ext cx="6803708" cy="1781969"/>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377984" y="2494759"/>
            <a:ext cx="3338856" cy="7056102"/>
          </a:xfrm>
          <a:prstGeom prst="rect">
            <a:avLst/>
          </a:prstGeo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3842835" y="2494759"/>
            <a:ext cx="3338856" cy="7056102"/>
          </a:xfrm>
          <a:prstGeom prst="rect">
            <a:avLst/>
          </a:prstGeo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a:xfrm>
            <a:off x="377825" y="9910763"/>
            <a:ext cx="1763713"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D360BCCF-D53F-4D4D-A61F-78F599435397}" type="datetimeFigureOut">
              <a:rPr lang="en-AU"/>
              <a:pPr>
                <a:defRPr/>
              </a:pPr>
              <a:t>24/09/2019</a:t>
            </a:fld>
            <a:endParaRPr lang="en-AU"/>
          </a:p>
        </p:txBody>
      </p:sp>
      <p:sp>
        <p:nvSpPr>
          <p:cNvPr id="6" name="Footer Placeholder 4"/>
          <p:cNvSpPr>
            <a:spLocks noGrp="1"/>
          </p:cNvSpPr>
          <p:nvPr>
            <p:ph type="ftr" sz="quarter" idx="11"/>
          </p:nvPr>
        </p:nvSpPr>
        <p:spPr>
          <a:xfrm>
            <a:off x="2582863" y="9910763"/>
            <a:ext cx="2393950"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AU"/>
          </a:p>
        </p:txBody>
      </p:sp>
      <p:sp>
        <p:nvSpPr>
          <p:cNvPr id="7" name="Slide Number Placeholder 5"/>
          <p:cNvSpPr>
            <a:spLocks noGrp="1"/>
          </p:cNvSpPr>
          <p:nvPr>
            <p:ph type="sldNum" sz="quarter" idx="12"/>
          </p:nvPr>
        </p:nvSpPr>
        <p:spPr>
          <a:xfrm>
            <a:off x="5418138" y="9910763"/>
            <a:ext cx="1763712"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C394A800-6C7B-AA47-9C89-F06EA9AF3EE2}" type="slidenum">
              <a:rPr lang="en-AU"/>
              <a:pPr>
                <a:defRPr/>
              </a:pPr>
              <a:t>‹#›</a:t>
            </a:fld>
            <a:endParaRPr lang="en-AU"/>
          </a:p>
        </p:txBody>
      </p:sp>
    </p:spTree>
    <p:extLst>
      <p:ext uri="{BB962C8B-B14F-4D97-AF65-F5344CB8AC3E}">
        <p14:creationId xmlns:p14="http://schemas.microsoft.com/office/powerpoint/2010/main" val="90500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984" y="428786"/>
            <a:ext cx="6803708" cy="1781969"/>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77986" y="2393285"/>
            <a:ext cx="3340169" cy="997407"/>
          </a:xfrm>
          <a:prstGeom prst="rect">
            <a:avLst/>
          </a:prstGeom>
        </p:spPr>
        <p:txBody>
          <a:bodyPr anchor="b"/>
          <a:lstStyle>
            <a:lvl1pPr marL="0" indent="0">
              <a:buNone/>
              <a:defRPr sz="2590" b="1"/>
            </a:lvl1pPr>
            <a:lvl2pPr marL="493442" indent="0">
              <a:buNone/>
              <a:defRPr sz="2159" b="1"/>
            </a:lvl2pPr>
            <a:lvl3pPr marL="986884" indent="0">
              <a:buNone/>
              <a:defRPr sz="1943" b="1"/>
            </a:lvl3pPr>
            <a:lvl4pPr marL="1480326" indent="0">
              <a:buNone/>
              <a:defRPr sz="1727" b="1"/>
            </a:lvl4pPr>
            <a:lvl5pPr marL="1973768" indent="0">
              <a:buNone/>
              <a:defRPr sz="1727" b="1"/>
            </a:lvl5pPr>
            <a:lvl6pPr marL="2467210" indent="0">
              <a:buNone/>
              <a:defRPr sz="1727" b="1"/>
            </a:lvl6pPr>
            <a:lvl7pPr marL="2960652" indent="0">
              <a:buNone/>
              <a:defRPr sz="1727" b="1"/>
            </a:lvl7pPr>
            <a:lvl8pPr marL="3454094" indent="0">
              <a:buNone/>
              <a:defRPr sz="1727" b="1"/>
            </a:lvl8pPr>
            <a:lvl9pPr marL="3947535" indent="0">
              <a:buNone/>
              <a:defRPr sz="1727" b="1"/>
            </a:lvl9pPr>
          </a:lstStyle>
          <a:p>
            <a:pPr lvl="0"/>
            <a:r>
              <a:rPr lang="en-US"/>
              <a:t>Click to edit Master text styles</a:t>
            </a:r>
          </a:p>
        </p:txBody>
      </p:sp>
      <p:sp>
        <p:nvSpPr>
          <p:cNvPr id="4" name="Content Placeholder 3"/>
          <p:cNvSpPr>
            <a:spLocks noGrp="1"/>
          </p:cNvSpPr>
          <p:nvPr>
            <p:ph sz="half" idx="2"/>
          </p:nvPr>
        </p:nvSpPr>
        <p:spPr>
          <a:xfrm>
            <a:off x="377986" y="3390691"/>
            <a:ext cx="3340169" cy="6160168"/>
          </a:xfrm>
          <a:prstGeom prst="rect">
            <a:avLst/>
          </a:prstGeo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840213" y="2393285"/>
            <a:ext cx="3341481" cy="997407"/>
          </a:xfrm>
          <a:prstGeom prst="rect">
            <a:avLst/>
          </a:prstGeom>
        </p:spPr>
        <p:txBody>
          <a:bodyPr anchor="b"/>
          <a:lstStyle>
            <a:lvl1pPr marL="0" indent="0">
              <a:buNone/>
              <a:defRPr sz="2590" b="1"/>
            </a:lvl1pPr>
            <a:lvl2pPr marL="493442" indent="0">
              <a:buNone/>
              <a:defRPr sz="2159" b="1"/>
            </a:lvl2pPr>
            <a:lvl3pPr marL="986884" indent="0">
              <a:buNone/>
              <a:defRPr sz="1943" b="1"/>
            </a:lvl3pPr>
            <a:lvl4pPr marL="1480326" indent="0">
              <a:buNone/>
              <a:defRPr sz="1727" b="1"/>
            </a:lvl4pPr>
            <a:lvl5pPr marL="1973768" indent="0">
              <a:buNone/>
              <a:defRPr sz="1727" b="1"/>
            </a:lvl5pPr>
            <a:lvl6pPr marL="2467210" indent="0">
              <a:buNone/>
              <a:defRPr sz="1727" b="1"/>
            </a:lvl6pPr>
            <a:lvl7pPr marL="2960652" indent="0">
              <a:buNone/>
              <a:defRPr sz="1727" b="1"/>
            </a:lvl7pPr>
            <a:lvl8pPr marL="3454094" indent="0">
              <a:buNone/>
              <a:defRPr sz="1727" b="1"/>
            </a:lvl8pPr>
            <a:lvl9pPr marL="3947535" indent="0">
              <a:buNone/>
              <a:defRPr sz="1727" b="1"/>
            </a:lvl9pPr>
          </a:lstStyle>
          <a:p>
            <a:pPr lvl="0"/>
            <a:r>
              <a:rPr lang="en-US"/>
              <a:t>Click to edit Master text styles</a:t>
            </a:r>
          </a:p>
        </p:txBody>
      </p:sp>
      <p:sp>
        <p:nvSpPr>
          <p:cNvPr id="6" name="Content Placeholder 5"/>
          <p:cNvSpPr>
            <a:spLocks noGrp="1"/>
          </p:cNvSpPr>
          <p:nvPr>
            <p:ph sz="quarter" idx="4"/>
          </p:nvPr>
        </p:nvSpPr>
        <p:spPr>
          <a:xfrm>
            <a:off x="3840213" y="3390691"/>
            <a:ext cx="3341481" cy="6160168"/>
          </a:xfrm>
          <a:prstGeom prst="rect">
            <a:avLst/>
          </a:prstGeo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a:xfrm>
            <a:off x="377825" y="9910763"/>
            <a:ext cx="1763713"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3C63CA83-AF67-734F-B0CA-980759457953}" type="datetimeFigureOut">
              <a:rPr lang="en-AU"/>
              <a:pPr>
                <a:defRPr/>
              </a:pPr>
              <a:t>24/09/2019</a:t>
            </a:fld>
            <a:endParaRPr lang="en-AU"/>
          </a:p>
        </p:txBody>
      </p:sp>
      <p:sp>
        <p:nvSpPr>
          <p:cNvPr id="8" name="Footer Placeholder 4"/>
          <p:cNvSpPr>
            <a:spLocks noGrp="1"/>
          </p:cNvSpPr>
          <p:nvPr>
            <p:ph type="ftr" sz="quarter" idx="11"/>
          </p:nvPr>
        </p:nvSpPr>
        <p:spPr>
          <a:xfrm>
            <a:off x="2582863" y="9910763"/>
            <a:ext cx="2393950"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AU"/>
          </a:p>
        </p:txBody>
      </p:sp>
      <p:sp>
        <p:nvSpPr>
          <p:cNvPr id="9" name="Slide Number Placeholder 5"/>
          <p:cNvSpPr>
            <a:spLocks noGrp="1"/>
          </p:cNvSpPr>
          <p:nvPr>
            <p:ph type="sldNum" sz="quarter" idx="12"/>
          </p:nvPr>
        </p:nvSpPr>
        <p:spPr>
          <a:xfrm>
            <a:off x="5418138" y="9910763"/>
            <a:ext cx="1763712"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970FBBCC-0DE5-C94A-A441-98F0B174A6A4}" type="slidenum">
              <a:rPr lang="en-AU"/>
              <a:pPr>
                <a:defRPr/>
              </a:pPr>
              <a:t>‹#›</a:t>
            </a:fld>
            <a:endParaRPr lang="en-AU"/>
          </a:p>
        </p:txBody>
      </p:sp>
    </p:spTree>
    <p:extLst>
      <p:ext uri="{BB962C8B-B14F-4D97-AF65-F5344CB8AC3E}">
        <p14:creationId xmlns:p14="http://schemas.microsoft.com/office/powerpoint/2010/main" val="249050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63538"/>
            <a:ext cx="7559675" cy="996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77984" y="428786"/>
            <a:ext cx="6803708" cy="1781969"/>
          </a:xfrm>
          <a:prstGeom prst="rect">
            <a:avLst/>
          </a:prstGeom>
        </p:spPr>
        <p:txBody>
          <a:bodyPr/>
          <a:lstStyle/>
          <a:p>
            <a:r>
              <a:rPr lang="en-US" dirty="0"/>
              <a:t>Click to edit Master title style</a:t>
            </a:r>
            <a:endParaRPr lang="en-AU" dirty="0"/>
          </a:p>
        </p:txBody>
      </p:sp>
      <p:sp>
        <p:nvSpPr>
          <p:cNvPr id="4" name="Date Placeholder 3"/>
          <p:cNvSpPr>
            <a:spLocks noGrp="1"/>
          </p:cNvSpPr>
          <p:nvPr>
            <p:ph type="dt" sz="half" idx="10"/>
          </p:nvPr>
        </p:nvSpPr>
        <p:spPr>
          <a:xfrm>
            <a:off x="377825" y="9910763"/>
            <a:ext cx="1763713"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BED64BD1-7D53-A643-AA5A-6FDD07E6A106}" type="datetimeFigureOut">
              <a:rPr lang="en-AU"/>
              <a:pPr>
                <a:defRPr/>
              </a:pPr>
              <a:t>24/09/2019</a:t>
            </a:fld>
            <a:endParaRPr lang="en-AU"/>
          </a:p>
        </p:txBody>
      </p:sp>
      <p:sp>
        <p:nvSpPr>
          <p:cNvPr id="5" name="Footer Placeholder 4"/>
          <p:cNvSpPr>
            <a:spLocks noGrp="1"/>
          </p:cNvSpPr>
          <p:nvPr>
            <p:ph type="ftr" sz="quarter" idx="11"/>
          </p:nvPr>
        </p:nvSpPr>
        <p:spPr>
          <a:xfrm>
            <a:off x="2582863" y="9910763"/>
            <a:ext cx="2393950"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AU"/>
          </a:p>
        </p:txBody>
      </p:sp>
      <p:sp>
        <p:nvSpPr>
          <p:cNvPr id="6" name="Slide Number Placeholder 5"/>
          <p:cNvSpPr>
            <a:spLocks noGrp="1"/>
          </p:cNvSpPr>
          <p:nvPr>
            <p:ph type="sldNum" sz="quarter" idx="12"/>
          </p:nvPr>
        </p:nvSpPr>
        <p:spPr>
          <a:xfrm>
            <a:off x="5418138" y="9910763"/>
            <a:ext cx="1763712"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EB3A828D-2046-B343-8652-4B83F99D73B0}" type="slidenum">
              <a:rPr lang="en-AU"/>
              <a:pPr>
                <a:defRPr/>
              </a:pPr>
              <a:t>‹#›</a:t>
            </a:fld>
            <a:endParaRPr lang="en-AU"/>
          </a:p>
        </p:txBody>
      </p:sp>
    </p:spTree>
    <p:extLst>
      <p:ext uri="{BB962C8B-B14F-4D97-AF65-F5344CB8AC3E}">
        <p14:creationId xmlns:p14="http://schemas.microsoft.com/office/powerpoint/2010/main" val="337699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377825" y="9910763"/>
            <a:ext cx="1763713"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E725C6B5-5602-5D4A-A1AA-037504CB61DA}" type="datetimeFigureOut">
              <a:rPr lang="en-AU"/>
              <a:pPr>
                <a:defRPr/>
              </a:pPr>
              <a:t>24/09/2019</a:t>
            </a:fld>
            <a:endParaRPr lang="en-AU"/>
          </a:p>
        </p:txBody>
      </p:sp>
      <p:sp>
        <p:nvSpPr>
          <p:cNvPr id="3" name="Footer Placeholder 4"/>
          <p:cNvSpPr>
            <a:spLocks noGrp="1"/>
          </p:cNvSpPr>
          <p:nvPr>
            <p:ph type="ftr" sz="quarter" idx="11"/>
          </p:nvPr>
        </p:nvSpPr>
        <p:spPr>
          <a:xfrm>
            <a:off x="2582863" y="9910763"/>
            <a:ext cx="2393950"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AU"/>
          </a:p>
        </p:txBody>
      </p:sp>
      <p:sp>
        <p:nvSpPr>
          <p:cNvPr id="4" name="Slide Number Placeholder 5"/>
          <p:cNvSpPr>
            <a:spLocks noGrp="1"/>
          </p:cNvSpPr>
          <p:nvPr>
            <p:ph type="sldNum" sz="quarter" idx="12"/>
          </p:nvPr>
        </p:nvSpPr>
        <p:spPr>
          <a:xfrm>
            <a:off x="5418138" y="9910763"/>
            <a:ext cx="1763712"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A036A20C-1DBA-564F-AE3E-B3FDCF57C26E}" type="slidenum">
              <a:rPr lang="en-AU"/>
              <a:pPr>
                <a:defRPr/>
              </a:pPr>
              <a:t>‹#›</a:t>
            </a:fld>
            <a:endParaRPr lang="en-AU"/>
          </a:p>
        </p:txBody>
      </p:sp>
    </p:spTree>
    <p:extLst>
      <p:ext uri="{BB962C8B-B14F-4D97-AF65-F5344CB8AC3E}">
        <p14:creationId xmlns:p14="http://schemas.microsoft.com/office/powerpoint/2010/main" val="329061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987" y="425694"/>
            <a:ext cx="2487081" cy="1811669"/>
          </a:xfrm>
          <a:prstGeom prst="rect">
            <a:avLst/>
          </a:prstGeom>
        </p:spPr>
        <p:txBody>
          <a:bodyPr anchor="b"/>
          <a:lstStyle>
            <a:lvl1pPr algn="l">
              <a:defRPr sz="2159" b="1"/>
            </a:lvl1pPr>
          </a:lstStyle>
          <a:p>
            <a:r>
              <a:rPr lang="en-US"/>
              <a:t>Click to edit Master title style</a:t>
            </a:r>
            <a:endParaRPr lang="en-AU"/>
          </a:p>
        </p:txBody>
      </p:sp>
      <p:sp>
        <p:nvSpPr>
          <p:cNvPr id="3" name="Content Placeholder 2"/>
          <p:cNvSpPr>
            <a:spLocks noGrp="1"/>
          </p:cNvSpPr>
          <p:nvPr>
            <p:ph idx="1"/>
          </p:nvPr>
        </p:nvSpPr>
        <p:spPr>
          <a:xfrm>
            <a:off x="2955625" y="425694"/>
            <a:ext cx="4226069" cy="9125167"/>
          </a:xfrm>
          <a:prstGeom prst="rect">
            <a:avLst/>
          </a:prstGeo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77987" y="2237362"/>
            <a:ext cx="2487081" cy="7313498"/>
          </a:xfrm>
          <a:prstGeom prst="rect">
            <a:avLst/>
          </a:prstGeom>
        </p:spPr>
        <p:txBody>
          <a:bodyPr/>
          <a:lstStyle>
            <a:lvl1pPr marL="0" indent="0">
              <a:buNone/>
              <a:defRPr sz="1511"/>
            </a:lvl1pPr>
            <a:lvl2pPr marL="493442" indent="0">
              <a:buNone/>
              <a:defRPr sz="1295"/>
            </a:lvl2pPr>
            <a:lvl3pPr marL="986884" indent="0">
              <a:buNone/>
              <a:defRPr sz="1079"/>
            </a:lvl3pPr>
            <a:lvl4pPr marL="1480326" indent="0">
              <a:buNone/>
              <a:defRPr sz="971"/>
            </a:lvl4pPr>
            <a:lvl5pPr marL="1973768" indent="0">
              <a:buNone/>
              <a:defRPr sz="971"/>
            </a:lvl5pPr>
            <a:lvl6pPr marL="2467210" indent="0">
              <a:buNone/>
              <a:defRPr sz="971"/>
            </a:lvl6pPr>
            <a:lvl7pPr marL="2960652" indent="0">
              <a:buNone/>
              <a:defRPr sz="971"/>
            </a:lvl7pPr>
            <a:lvl8pPr marL="3454094" indent="0">
              <a:buNone/>
              <a:defRPr sz="971"/>
            </a:lvl8pPr>
            <a:lvl9pPr marL="3947535" indent="0">
              <a:buNone/>
              <a:defRPr sz="971"/>
            </a:lvl9pPr>
          </a:lstStyle>
          <a:p>
            <a:pPr lvl="0"/>
            <a:r>
              <a:rPr lang="en-US"/>
              <a:t>Click to edit Master text styles</a:t>
            </a:r>
          </a:p>
        </p:txBody>
      </p:sp>
      <p:sp>
        <p:nvSpPr>
          <p:cNvPr id="5" name="Date Placeholder 3"/>
          <p:cNvSpPr>
            <a:spLocks noGrp="1"/>
          </p:cNvSpPr>
          <p:nvPr>
            <p:ph type="dt" sz="half" idx="10"/>
          </p:nvPr>
        </p:nvSpPr>
        <p:spPr>
          <a:xfrm>
            <a:off x="377825" y="9910763"/>
            <a:ext cx="1763713"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E2005C2D-0A58-A547-BB1F-B9710B3D0782}" type="datetimeFigureOut">
              <a:rPr lang="en-AU"/>
              <a:pPr>
                <a:defRPr/>
              </a:pPr>
              <a:t>24/09/2019</a:t>
            </a:fld>
            <a:endParaRPr lang="en-AU"/>
          </a:p>
        </p:txBody>
      </p:sp>
      <p:sp>
        <p:nvSpPr>
          <p:cNvPr id="6" name="Footer Placeholder 4"/>
          <p:cNvSpPr>
            <a:spLocks noGrp="1"/>
          </p:cNvSpPr>
          <p:nvPr>
            <p:ph type="ftr" sz="quarter" idx="11"/>
          </p:nvPr>
        </p:nvSpPr>
        <p:spPr>
          <a:xfrm>
            <a:off x="2582863" y="9910763"/>
            <a:ext cx="2393950"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AU"/>
          </a:p>
        </p:txBody>
      </p:sp>
      <p:sp>
        <p:nvSpPr>
          <p:cNvPr id="7" name="Slide Number Placeholder 5"/>
          <p:cNvSpPr>
            <a:spLocks noGrp="1"/>
          </p:cNvSpPr>
          <p:nvPr>
            <p:ph type="sldNum" sz="quarter" idx="12"/>
          </p:nvPr>
        </p:nvSpPr>
        <p:spPr>
          <a:xfrm>
            <a:off x="5418138" y="9910763"/>
            <a:ext cx="1763712" cy="5683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38D1C173-A5BB-9642-B87C-6D1A698EE6AA}" type="slidenum">
              <a:rPr lang="en-AU"/>
              <a:pPr>
                <a:defRPr/>
              </a:pPr>
              <a:t>‹#›</a:t>
            </a:fld>
            <a:endParaRPr lang="en-AU"/>
          </a:p>
        </p:txBody>
      </p:sp>
    </p:spTree>
    <p:extLst>
      <p:ext uri="{BB962C8B-B14F-4D97-AF65-F5344CB8AC3E}">
        <p14:creationId xmlns:p14="http://schemas.microsoft.com/office/powerpoint/2010/main" val="303492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2400" r:id="rId1"/>
    <p:sldLayoutId id="2147492388" r:id="rId2"/>
    <p:sldLayoutId id="2147492401" r:id="rId3"/>
    <p:sldLayoutId id="2147492402" r:id="rId4"/>
    <p:sldLayoutId id="2147492403" r:id="rId5"/>
    <p:sldLayoutId id="2147492404" r:id="rId6"/>
    <p:sldLayoutId id="2147492405" r:id="rId7"/>
    <p:sldLayoutId id="2147492406" r:id="rId8"/>
    <p:sldLayoutId id="2147492407" r:id="rId9"/>
    <p:sldLayoutId id="2147492408" r:id="rId10"/>
    <p:sldLayoutId id="2147492409" r:id="rId11"/>
    <p:sldLayoutId id="2147492410" r:id="rId12"/>
  </p:sldLayoutIdLst>
  <p:txStyles>
    <p:titleStyle>
      <a:lvl1pPr algn="ctr" rtl="0" eaLnBrk="0" fontAlgn="base" hangingPunct="0">
        <a:spcBef>
          <a:spcPct val="0"/>
        </a:spcBef>
        <a:spcAft>
          <a:spcPct val="0"/>
        </a:spcAft>
        <a:defRPr sz="47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7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7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7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700">
          <a:solidFill>
            <a:schemeClr val="tx1"/>
          </a:solidFill>
          <a:latin typeface="Calibri" pitchFamily="34" charset="0"/>
          <a:ea typeface="ＭＳ Ｐゴシック" charset="0"/>
          <a:cs typeface="ＭＳ Ｐゴシック" charset="0"/>
        </a:defRPr>
      </a:lvl5pPr>
      <a:lvl6pPr marL="493442" algn="ctr" rtl="0" fontAlgn="base">
        <a:spcBef>
          <a:spcPct val="0"/>
        </a:spcBef>
        <a:spcAft>
          <a:spcPct val="0"/>
        </a:spcAft>
        <a:defRPr sz="4749">
          <a:solidFill>
            <a:schemeClr val="tx1"/>
          </a:solidFill>
          <a:latin typeface="Calibri" pitchFamily="34" charset="0"/>
        </a:defRPr>
      </a:lvl6pPr>
      <a:lvl7pPr marL="986884" algn="ctr" rtl="0" fontAlgn="base">
        <a:spcBef>
          <a:spcPct val="0"/>
        </a:spcBef>
        <a:spcAft>
          <a:spcPct val="0"/>
        </a:spcAft>
        <a:defRPr sz="4749">
          <a:solidFill>
            <a:schemeClr val="tx1"/>
          </a:solidFill>
          <a:latin typeface="Calibri" pitchFamily="34" charset="0"/>
        </a:defRPr>
      </a:lvl7pPr>
      <a:lvl8pPr marL="1480326" algn="ctr" rtl="0" fontAlgn="base">
        <a:spcBef>
          <a:spcPct val="0"/>
        </a:spcBef>
        <a:spcAft>
          <a:spcPct val="0"/>
        </a:spcAft>
        <a:defRPr sz="4749">
          <a:solidFill>
            <a:schemeClr val="tx1"/>
          </a:solidFill>
          <a:latin typeface="Calibri" pitchFamily="34" charset="0"/>
        </a:defRPr>
      </a:lvl8pPr>
      <a:lvl9pPr marL="1973768" algn="ctr" rtl="0" fontAlgn="base">
        <a:spcBef>
          <a:spcPct val="0"/>
        </a:spcBef>
        <a:spcAft>
          <a:spcPct val="0"/>
        </a:spcAft>
        <a:defRPr sz="4749">
          <a:solidFill>
            <a:schemeClr val="tx1"/>
          </a:solidFill>
          <a:latin typeface="Calibri" pitchFamily="34" charset="0"/>
        </a:defRPr>
      </a:lvl9pPr>
    </p:titleStyle>
    <p:bodyStyle>
      <a:lvl1pPr marL="369888" indent="-369888"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ＭＳ Ｐゴシック" charset="0"/>
        </a:defRPr>
      </a:lvl1pPr>
      <a:lvl2pPr marL="801688" indent="-307975" algn="l" rtl="0" eaLnBrk="0" fontAlgn="base" hangingPunct="0">
        <a:spcBef>
          <a:spcPct val="20000"/>
        </a:spcBef>
        <a:spcAft>
          <a:spcPct val="0"/>
        </a:spcAft>
        <a:buFont typeface="Arial" charset="0"/>
        <a:buChar char="–"/>
        <a:defRPr sz="3000" kern="1200">
          <a:solidFill>
            <a:schemeClr val="tx1"/>
          </a:solidFill>
          <a:latin typeface="+mn-lt"/>
          <a:ea typeface="ＭＳ Ｐゴシック" charset="0"/>
          <a:cs typeface="+mn-cs"/>
        </a:defRPr>
      </a:lvl2pPr>
      <a:lvl3pPr marL="1233488" indent="-246063" algn="l" rtl="0" eaLnBrk="0" fontAlgn="base" hangingPunct="0">
        <a:spcBef>
          <a:spcPct val="20000"/>
        </a:spcBef>
        <a:spcAft>
          <a:spcPct val="0"/>
        </a:spcAft>
        <a:buFont typeface="Arial" charset="0"/>
        <a:buChar char="•"/>
        <a:defRPr sz="2500" kern="1200">
          <a:solidFill>
            <a:schemeClr val="tx1"/>
          </a:solidFill>
          <a:latin typeface="+mn-lt"/>
          <a:ea typeface="ＭＳ Ｐゴシック" charset="0"/>
          <a:cs typeface="+mn-cs"/>
        </a:defRPr>
      </a:lvl3pPr>
      <a:lvl4pPr marL="1725613" indent="-246063" algn="l" rtl="0" eaLnBrk="0" fontAlgn="base" hangingPunct="0">
        <a:spcBef>
          <a:spcPct val="20000"/>
        </a:spcBef>
        <a:spcAft>
          <a:spcPct val="0"/>
        </a:spcAft>
        <a:buFont typeface="Arial" charset="0"/>
        <a:buChar char="–"/>
        <a:defRPr sz="2100" kern="1200">
          <a:solidFill>
            <a:schemeClr val="tx1"/>
          </a:solidFill>
          <a:latin typeface="+mn-lt"/>
          <a:ea typeface="ＭＳ Ｐゴシック" charset="0"/>
          <a:cs typeface="+mn-cs"/>
        </a:defRPr>
      </a:lvl4pPr>
      <a:lvl5pPr marL="2219325" indent="-246063" algn="l" rtl="0" eaLnBrk="0" fontAlgn="base" hangingPunct="0">
        <a:spcBef>
          <a:spcPct val="20000"/>
        </a:spcBef>
        <a:spcAft>
          <a:spcPct val="0"/>
        </a:spcAft>
        <a:buFont typeface="Arial" charset="0"/>
        <a:buChar char="»"/>
        <a:defRPr sz="2100" kern="1200">
          <a:solidFill>
            <a:schemeClr val="tx1"/>
          </a:solidFill>
          <a:latin typeface="+mn-lt"/>
          <a:ea typeface="ＭＳ Ｐゴシック" charset="0"/>
          <a:cs typeface="+mn-cs"/>
        </a:defRPr>
      </a:lvl5pPr>
      <a:lvl6pPr marL="2713930" indent="-246720" algn="l" defTabSz="986884" rtl="0" eaLnBrk="1" latinLnBrk="0" hangingPunct="1">
        <a:spcBef>
          <a:spcPct val="20000"/>
        </a:spcBef>
        <a:buFont typeface="Arial" pitchFamily="34" charset="0"/>
        <a:buChar char="•"/>
        <a:defRPr sz="2159" kern="1200">
          <a:solidFill>
            <a:schemeClr val="tx1"/>
          </a:solidFill>
          <a:latin typeface="+mn-lt"/>
          <a:ea typeface="+mn-ea"/>
          <a:cs typeface="+mn-cs"/>
        </a:defRPr>
      </a:lvl6pPr>
      <a:lvl7pPr marL="3207372" indent="-246720" algn="l" defTabSz="986884" rtl="0" eaLnBrk="1" latinLnBrk="0" hangingPunct="1">
        <a:spcBef>
          <a:spcPct val="20000"/>
        </a:spcBef>
        <a:buFont typeface="Arial" pitchFamily="34" charset="0"/>
        <a:buChar char="•"/>
        <a:defRPr sz="2159" kern="1200">
          <a:solidFill>
            <a:schemeClr val="tx1"/>
          </a:solidFill>
          <a:latin typeface="+mn-lt"/>
          <a:ea typeface="+mn-ea"/>
          <a:cs typeface="+mn-cs"/>
        </a:defRPr>
      </a:lvl7pPr>
      <a:lvl8pPr marL="3700814" indent="-246720" algn="l" defTabSz="986884" rtl="0" eaLnBrk="1" latinLnBrk="0" hangingPunct="1">
        <a:spcBef>
          <a:spcPct val="20000"/>
        </a:spcBef>
        <a:buFont typeface="Arial" pitchFamily="34" charset="0"/>
        <a:buChar char="•"/>
        <a:defRPr sz="2159" kern="1200">
          <a:solidFill>
            <a:schemeClr val="tx1"/>
          </a:solidFill>
          <a:latin typeface="+mn-lt"/>
          <a:ea typeface="+mn-ea"/>
          <a:cs typeface="+mn-cs"/>
        </a:defRPr>
      </a:lvl8pPr>
      <a:lvl9pPr marL="4194256" indent="-246720" algn="l" defTabSz="986884" rtl="0" eaLnBrk="1" latinLnBrk="0" hangingPunct="1">
        <a:spcBef>
          <a:spcPct val="20000"/>
        </a:spcBef>
        <a:buFont typeface="Arial" pitchFamily="34" charset="0"/>
        <a:buChar char="•"/>
        <a:defRPr sz="2159" kern="1200">
          <a:solidFill>
            <a:schemeClr val="tx1"/>
          </a:solidFill>
          <a:latin typeface="+mn-lt"/>
          <a:ea typeface="+mn-ea"/>
          <a:cs typeface="+mn-cs"/>
        </a:defRPr>
      </a:lvl9pPr>
    </p:bodyStyle>
    <p:otherStyle>
      <a:defPPr>
        <a:defRPr lang="en-US"/>
      </a:defPPr>
      <a:lvl1pPr marL="0" algn="l" defTabSz="986884" rtl="0" eaLnBrk="1" latinLnBrk="0" hangingPunct="1">
        <a:defRPr sz="1943" kern="1200">
          <a:solidFill>
            <a:schemeClr val="tx1"/>
          </a:solidFill>
          <a:latin typeface="+mn-lt"/>
          <a:ea typeface="+mn-ea"/>
          <a:cs typeface="+mn-cs"/>
        </a:defRPr>
      </a:lvl1pPr>
      <a:lvl2pPr marL="493442" algn="l" defTabSz="986884" rtl="0" eaLnBrk="1" latinLnBrk="0" hangingPunct="1">
        <a:defRPr sz="1943" kern="1200">
          <a:solidFill>
            <a:schemeClr val="tx1"/>
          </a:solidFill>
          <a:latin typeface="+mn-lt"/>
          <a:ea typeface="+mn-ea"/>
          <a:cs typeface="+mn-cs"/>
        </a:defRPr>
      </a:lvl2pPr>
      <a:lvl3pPr marL="986884" algn="l" defTabSz="986884" rtl="0" eaLnBrk="1" latinLnBrk="0" hangingPunct="1">
        <a:defRPr sz="1943" kern="1200">
          <a:solidFill>
            <a:schemeClr val="tx1"/>
          </a:solidFill>
          <a:latin typeface="+mn-lt"/>
          <a:ea typeface="+mn-ea"/>
          <a:cs typeface="+mn-cs"/>
        </a:defRPr>
      </a:lvl3pPr>
      <a:lvl4pPr marL="1480326" algn="l" defTabSz="986884" rtl="0" eaLnBrk="1" latinLnBrk="0" hangingPunct="1">
        <a:defRPr sz="1943" kern="1200">
          <a:solidFill>
            <a:schemeClr val="tx1"/>
          </a:solidFill>
          <a:latin typeface="+mn-lt"/>
          <a:ea typeface="+mn-ea"/>
          <a:cs typeface="+mn-cs"/>
        </a:defRPr>
      </a:lvl4pPr>
      <a:lvl5pPr marL="1973768" algn="l" defTabSz="986884" rtl="0" eaLnBrk="1" latinLnBrk="0" hangingPunct="1">
        <a:defRPr sz="1943" kern="1200">
          <a:solidFill>
            <a:schemeClr val="tx1"/>
          </a:solidFill>
          <a:latin typeface="+mn-lt"/>
          <a:ea typeface="+mn-ea"/>
          <a:cs typeface="+mn-cs"/>
        </a:defRPr>
      </a:lvl5pPr>
      <a:lvl6pPr marL="2467210" algn="l" defTabSz="986884" rtl="0" eaLnBrk="1" latinLnBrk="0" hangingPunct="1">
        <a:defRPr sz="1943" kern="1200">
          <a:solidFill>
            <a:schemeClr val="tx1"/>
          </a:solidFill>
          <a:latin typeface="+mn-lt"/>
          <a:ea typeface="+mn-ea"/>
          <a:cs typeface="+mn-cs"/>
        </a:defRPr>
      </a:lvl6pPr>
      <a:lvl7pPr marL="2960652" algn="l" defTabSz="986884" rtl="0" eaLnBrk="1" latinLnBrk="0" hangingPunct="1">
        <a:defRPr sz="1943" kern="1200">
          <a:solidFill>
            <a:schemeClr val="tx1"/>
          </a:solidFill>
          <a:latin typeface="+mn-lt"/>
          <a:ea typeface="+mn-ea"/>
          <a:cs typeface="+mn-cs"/>
        </a:defRPr>
      </a:lvl7pPr>
      <a:lvl8pPr marL="3454094" algn="l" defTabSz="986884" rtl="0" eaLnBrk="1" latinLnBrk="0" hangingPunct="1">
        <a:defRPr sz="1943" kern="1200">
          <a:solidFill>
            <a:schemeClr val="tx1"/>
          </a:solidFill>
          <a:latin typeface="+mn-lt"/>
          <a:ea typeface="+mn-ea"/>
          <a:cs typeface="+mn-cs"/>
        </a:defRPr>
      </a:lvl8pPr>
      <a:lvl9pPr marL="3947535" algn="l" defTabSz="986884" rtl="0" eaLnBrk="1" latinLnBrk="0" hangingPunct="1">
        <a:defRPr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519113" y="569913"/>
            <a:ext cx="6521450" cy="20653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3315" name="Text Placeholder 2"/>
          <p:cNvSpPr>
            <a:spLocks noGrp="1"/>
          </p:cNvSpPr>
          <p:nvPr>
            <p:ph type="body" idx="1"/>
          </p:nvPr>
        </p:nvSpPr>
        <p:spPr bwMode="auto">
          <a:xfrm>
            <a:off x="519113" y="2846388"/>
            <a:ext cx="6521450" cy="678338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519113" y="9909175"/>
            <a:ext cx="1701800" cy="5699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B5AAC30E-0AC2-6B41-944C-9B5713CE857A}" type="datetimeFigureOut">
              <a:rPr lang="en-AU"/>
              <a:pPr>
                <a:defRPr/>
              </a:pPr>
              <a:t>24/09/2019</a:t>
            </a:fld>
            <a:endParaRPr lang="en-AU"/>
          </a:p>
        </p:txBody>
      </p:sp>
      <p:sp>
        <p:nvSpPr>
          <p:cNvPr id="5" name="Footer Placeholder 4"/>
          <p:cNvSpPr>
            <a:spLocks noGrp="1"/>
          </p:cNvSpPr>
          <p:nvPr>
            <p:ph type="ftr" sz="quarter" idx="3"/>
          </p:nvPr>
        </p:nvSpPr>
        <p:spPr>
          <a:xfrm>
            <a:off x="2503488" y="9909175"/>
            <a:ext cx="2552700" cy="5699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charset="0"/>
              </a:defRPr>
            </a:lvl1pPr>
          </a:lstStyle>
          <a:p>
            <a:pPr>
              <a:defRPr/>
            </a:pPr>
            <a:endParaRPr lang="en-AU"/>
          </a:p>
        </p:txBody>
      </p:sp>
      <p:sp>
        <p:nvSpPr>
          <p:cNvPr id="6" name="Slide Number Placeholder 5"/>
          <p:cNvSpPr>
            <a:spLocks noGrp="1"/>
          </p:cNvSpPr>
          <p:nvPr>
            <p:ph type="sldNum" sz="quarter" idx="4"/>
          </p:nvPr>
        </p:nvSpPr>
        <p:spPr>
          <a:xfrm>
            <a:off x="5338763" y="9909175"/>
            <a:ext cx="1701800" cy="5699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A4B80B10-3799-E648-AEDC-CB67910F61B5}"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92389" r:id="rId1"/>
    <p:sldLayoutId id="2147492390" r:id="rId2"/>
    <p:sldLayoutId id="2147492391" r:id="rId3"/>
    <p:sldLayoutId id="2147492392" r:id="rId4"/>
    <p:sldLayoutId id="2147492393" r:id="rId5"/>
    <p:sldLayoutId id="2147492394" r:id="rId6"/>
    <p:sldLayoutId id="2147492395" r:id="rId7"/>
    <p:sldLayoutId id="2147492396" r:id="rId8"/>
    <p:sldLayoutId id="2147492397" r:id="rId9"/>
    <p:sldLayoutId id="2147492398" r:id="rId10"/>
    <p:sldLayoutId id="214749239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pologies@rotarybrisbanehighrise.com" TargetMode="External"/><Relationship Id="rId7"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hyperlink" Target="mailto:angela@razconsulting.com.a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hyperlink" Target="mailto:rwells@projectcreations.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tiff"/><Relationship Id="rId1" Type="http://schemas.openxmlformats.org/officeDocument/2006/relationships/slideLayout" Target="../slideLayouts/slideLayout2.xml"/><Relationship Id="rId5" Type="http://schemas.openxmlformats.org/officeDocument/2006/relationships/hyperlink" Target="mailto:angela@razconsulting.com.au" TargetMode="Externa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G"/><Relationship Id="rId7" Type="http://schemas.openxmlformats.org/officeDocument/2006/relationships/image" Target="../media/image31.tiff"/><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64" name="Rectangle 8"/>
          <p:cNvSpPr>
            <a:spLocks noChangeArrowheads="1"/>
          </p:cNvSpPr>
          <p:nvPr/>
        </p:nvSpPr>
        <p:spPr bwMode="auto">
          <a:xfrm>
            <a:off x="899517" y="1347"/>
            <a:ext cx="5400600"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indent="263525" algn="ctr" eaLnBrk="1" hangingPunct="1">
              <a:tabLst>
                <a:tab pos="3419475" algn="ctr"/>
                <a:tab pos="5881688" algn="l"/>
              </a:tabLst>
            </a:pPr>
            <a:r>
              <a:rPr lang="en-AU" sz="600" b="1" dirty="0">
                <a:solidFill>
                  <a:srgbClr val="008000"/>
                </a:solidFill>
                <a:latin typeface="Arial" charset="0"/>
                <a:cs typeface="Times" charset="0"/>
              </a:rPr>
              <a:t>         </a:t>
            </a:r>
          </a:p>
          <a:p>
            <a:pPr indent="263525" algn="ctr" eaLnBrk="1" hangingPunct="1">
              <a:tabLst>
                <a:tab pos="3419475" algn="ctr"/>
                <a:tab pos="5881688" algn="l"/>
              </a:tabLst>
            </a:pPr>
            <a:endParaRPr lang="en-AU" sz="600" b="1" dirty="0">
              <a:solidFill>
                <a:srgbClr val="008000"/>
              </a:solidFill>
              <a:latin typeface="Arial" charset="0"/>
              <a:cs typeface="Times" charset="0"/>
            </a:endParaRPr>
          </a:p>
          <a:p>
            <a:pPr indent="263525" algn="ctr" eaLnBrk="1" hangingPunct="1">
              <a:tabLst>
                <a:tab pos="3419475" algn="ctr"/>
                <a:tab pos="5881688" algn="l"/>
              </a:tabLst>
            </a:pPr>
            <a:endParaRPr lang="en-AU" sz="600" b="1" dirty="0">
              <a:solidFill>
                <a:srgbClr val="008000"/>
              </a:solidFill>
              <a:latin typeface="Arial" charset="0"/>
              <a:cs typeface="Times" charset="0"/>
            </a:endParaRPr>
          </a:p>
          <a:p>
            <a:pPr indent="263525" algn="ctr" eaLnBrk="1" hangingPunct="1">
              <a:tabLst>
                <a:tab pos="3419475" algn="ctr"/>
                <a:tab pos="5881688" algn="l"/>
              </a:tabLst>
            </a:pPr>
            <a:endParaRPr lang="en-AU" sz="600" b="1" dirty="0">
              <a:solidFill>
                <a:srgbClr val="008000"/>
              </a:solidFill>
              <a:latin typeface="Arial" charset="0"/>
              <a:cs typeface="Times" charset="0"/>
            </a:endParaRPr>
          </a:p>
          <a:p>
            <a:pPr indent="263525" algn="ctr" eaLnBrk="1" hangingPunct="1">
              <a:tabLst>
                <a:tab pos="3419475" algn="ctr"/>
                <a:tab pos="5881688" algn="l"/>
              </a:tabLst>
            </a:pPr>
            <a:r>
              <a:rPr lang="en-AU" sz="3600" b="1" dirty="0">
                <a:solidFill>
                  <a:srgbClr val="0070C0"/>
                </a:solidFill>
                <a:latin typeface="Arial" charset="0"/>
                <a:cs typeface="Times" charset="0"/>
              </a:rPr>
              <a:t>HOT AIR</a:t>
            </a:r>
          </a:p>
          <a:p>
            <a:pPr indent="263525" algn="ctr">
              <a:tabLst>
                <a:tab pos="3419475" algn="ctr"/>
                <a:tab pos="5881688" algn="l"/>
              </a:tabLst>
            </a:pPr>
            <a:r>
              <a:rPr lang="en-AU" sz="1600" b="1" dirty="0">
                <a:solidFill>
                  <a:srgbClr val="942093"/>
                </a:solidFill>
              </a:rPr>
              <a:t>5 September 2019</a:t>
            </a:r>
          </a:p>
        </p:txBody>
      </p:sp>
      <p:graphicFrame>
        <p:nvGraphicFramePr>
          <p:cNvPr id="4" name="Table 3"/>
          <p:cNvGraphicFramePr>
            <a:graphicFrameLocks noGrp="1"/>
          </p:cNvGraphicFramePr>
          <p:nvPr>
            <p:extLst>
              <p:ext uri="{D42A27DB-BD31-4B8C-83A1-F6EECF244321}">
                <p14:modId xmlns:p14="http://schemas.microsoft.com/office/powerpoint/2010/main" val="1454389976"/>
              </p:ext>
            </p:extLst>
          </p:nvPr>
        </p:nvGraphicFramePr>
        <p:xfrm>
          <a:off x="260350" y="10864850"/>
          <a:ext cx="7321550" cy="1347788"/>
        </p:xfrm>
        <a:graphic>
          <a:graphicData uri="http://schemas.openxmlformats.org/drawingml/2006/table">
            <a:tbl>
              <a:tblPr/>
              <a:tblGrid>
                <a:gridCol w="2597150">
                  <a:extLst>
                    <a:ext uri="{9D8B030D-6E8A-4147-A177-3AD203B41FA5}">
                      <a16:colId xmlns:a16="http://schemas.microsoft.com/office/drawing/2014/main" val="20000"/>
                    </a:ext>
                  </a:extLst>
                </a:gridCol>
                <a:gridCol w="2079625">
                  <a:extLst>
                    <a:ext uri="{9D8B030D-6E8A-4147-A177-3AD203B41FA5}">
                      <a16:colId xmlns:a16="http://schemas.microsoft.com/office/drawing/2014/main" val="20001"/>
                    </a:ext>
                  </a:extLst>
                </a:gridCol>
                <a:gridCol w="2644775">
                  <a:extLst>
                    <a:ext uri="{9D8B030D-6E8A-4147-A177-3AD203B41FA5}">
                      <a16:colId xmlns:a16="http://schemas.microsoft.com/office/drawing/2014/main" val="20002"/>
                    </a:ext>
                  </a:extLst>
                </a:gridCol>
              </a:tblGrid>
              <a:tr h="134778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AU" sz="1100" b="1" i="1" u="none" strike="noStrike" cap="none" normalizeH="0" baseline="0" dirty="0">
                          <a:ln>
                            <a:noFill/>
                          </a:ln>
                          <a:solidFill>
                            <a:srgbClr val="004083"/>
                          </a:solidFill>
                          <a:effectLst/>
                          <a:latin typeface="Arial Narrow" charset="0"/>
                          <a:ea typeface="Times" charset="0"/>
                          <a:cs typeface="Times New Roman" charset="0"/>
                        </a:rPr>
                        <a:t>APOLOGIES / GUESTS and MAKEUPS</a:t>
                      </a:r>
                    </a:p>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endParaRPr kumimoji="0" lang="en-AU" sz="1000" b="0" i="0" u="none" strike="noStrike" cap="none" normalizeH="0" baseline="0" dirty="0">
                        <a:ln>
                          <a:noFill/>
                        </a:ln>
                        <a:solidFill>
                          <a:schemeClr val="tx1"/>
                        </a:solidFill>
                        <a:effectLst/>
                        <a:latin typeface="Arial Narrow"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AU" sz="1000" b="0" i="0" u="none" strike="noStrike" cap="none" normalizeH="0" baseline="0" dirty="0">
                          <a:ln>
                            <a:noFill/>
                          </a:ln>
                          <a:solidFill>
                            <a:srgbClr val="004083"/>
                          </a:solidFill>
                          <a:effectLst/>
                          <a:latin typeface="Arial Narrow" charset="0"/>
                          <a:ea typeface="Times" charset="0"/>
                          <a:cs typeface="Times New Roman" charset="0"/>
                        </a:rPr>
                        <a:t>NOTIFY  OUR  CLUB  BY  1700  TUESDAY</a:t>
                      </a:r>
                      <a:r>
                        <a:rPr kumimoji="0" lang="en-US" sz="1000" b="0" i="0" u="none" strike="noStrike" cap="none" normalizeH="0" baseline="0" dirty="0">
                          <a:ln>
                            <a:noFill/>
                          </a:ln>
                          <a:solidFill>
                            <a:srgbClr val="004083"/>
                          </a:solidFill>
                          <a:effectLst/>
                          <a:latin typeface="Arial Narrow" charset="0"/>
                          <a:ea typeface="Times" charset="0"/>
                          <a:cs typeface="Helvetica-Bold" charset="0"/>
                        </a:rPr>
                        <a:t> PRIOR  TO  THAT  WEEK’S MEETING  AT: </a:t>
                      </a:r>
                      <a:endParaRPr kumimoji="0" lang="en-AU" sz="1000" b="0" i="0" u="none" strike="noStrike" cap="none" normalizeH="0" baseline="0" dirty="0">
                        <a:ln>
                          <a:noFill/>
                        </a:ln>
                        <a:solidFill>
                          <a:schemeClr val="tx1"/>
                        </a:solidFill>
                        <a:effectLst/>
                        <a:latin typeface="Arial Narrow"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solidFill>
                            <a:srgbClr val="004083"/>
                          </a:solidFill>
                          <a:effectLst/>
                          <a:latin typeface="Arial Narrow" charset="0"/>
                          <a:ea typeface="Times" charset="0"/>
                          <a:cs typeface="Helvetica-Bold" charset="0"/>
                        </a:rPr>
                        <a:t> </a:t>
                      </a:r>
                      <a:endParaRPr kumimoji="0" lang="en-AU" sz="1000" b="0" i="0" u="none" strike="noStrike" cap="none" normalizeH="0" baseline="0" dirty="0">
                        <a:ln>
                          <a:noFill/>
                        </a:ln>
                        <a:solidFill>
                          <a:schemeClr val="tx1"/>
                        </a:solidFill>
                        <a:effectLst/>
                        <a:latin typeface="Arial Narrow"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900" b="1" i="0" u="none" strike="noStrike" cap="none" normalizeH="0" baseline="0" dirty="0" err="1">
                          <a:ln>
                            <a:noFill/>
                          </a:ln>
                          <a:solidFill>
                            <a:srgbClr val="004083"/>
                          </a:solidFill>
                          <a:effectLst/>
                          <a:latin typeface="Arial Narrow" charset="0"/>
                          <a:ea typeface="Times" charset="0"/>
                          <a:cs typeface="Helvetica-Bold" charset="0"/>
                        </a:rPr>
                        <a:t>apologies@rotarybrisbanehighrise.com</a:t>
                      </a:r>
                      <a:endParaRPr kumimoji="0" lang="en-AU" sz="900" b="0" i="0" u="none" strike="noStrike" cap="none" normalizeH="0" baseline="0">
                        <a:ln>
                          <a:noFill/>
                        </a:ln>
                        <a:solidFill>
                          <a:schemeClr val="tx1"/>
                        </a:solidFill>
                        <a:effectLst/>
                        <a:latin typeface="Arial Narrow"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900" b="1" i="0" u="none" strike="noStrike" cap="none" normalizeH="0" baseline="0">
                          <a:ln>
                            <a:noFill/>
                          </a:ln>
                          <a:solidFill>
                            <a:srgbClr val="004083"/>
                          </a:solidFill>
                          <a:effectLst/>
                          <a:latin typeface="Arial Narrow" charset="0"/>
                          <a:ea typeface="Times" charset="0"/>
                          <a:cs typeface="Helvetica-Bold" charset="0"/>
                        </a:rPr>
                        <a:t> make-ups@rotarybrisbanehighrise.com</a:t>
                      </a:r>
                    </a:p>
                  </a:txBody>
                  <a:tcPr marL="38873" marR="388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100" b="1" i="1" u="none" strike="noStrike" cap="none" normalizeH="0" baseline="0">
                          <a:ln>
                            <a:noFill/>
                          </a:ln>
                          <a:solidFill>
                            <a:schemeClr val="tx2"/>
                          </a:solidFill>
                          <a:effectLst/>
                          <a:latin typeface="Arial Narrow" charset="0"/>
                          <a:ea typeface="Times" charset="0"/>
                          <a:cs typeface="Times New Roman" charset="0"/>
                        </a:rPr>
                        <a:t>DIRECT DEBIT </a:t>
                      </a:r>
                      <a:endParaRPr kumimoji="0" lang="en-AU" sz="1000" b="0" i="0" u="none" strike="noStrike" cap="none" normalizeH="0" baseline="0">
                        <a:ln>
                          <a:noFill/>
                        </a:ln>
                        <a:solidFill>
                          <a:schemeClr val="tx1"/>
                        </a:solidFill>
                        <a:effectLst/>
                        <a:latin typeface="Arial Narrow"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365F91"/>
                          </a:solidFill>
                          <a:effectLst/>
                          <a:latin typeface="Arial Narrow" charset="0"/>
                          <a:ea typeface="Times" charset="0"/>
                          <a:cs typeface="Helvetica-Bold" charset="0"/>
                        </a:rPr>
                        <a:t>PREPAY  FOR  OUR  MEETINGS, EVENTS, SUBSCRIPTIONS AT: </a:t>
                      </a:r>
                      <a:endParaRPr kumimoji="0" lang="en-AU" sz="1000" b="0" i="0" u="none" strike="noStrike" cap="none" normalizeH="0" baseline="0">
                        <a:ln>
                          <a:noFill/>
                        </a:ln>
                        <a:solidFill>
                          <a:schemeClr val="tx1"/>
                        </a:solidFill>
                        <a:effectLst/>
                        <a:latin typeface="Arial Narrow"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365F91"/>
                          </a:solidFill>
                          <a:effectLst/>
                          <a:latin typeface="Arial Narrow" charset="0"/>
                          <a:ea typeface="Times" charset="0"/>
                          <a:cs typeface="Helvetica-Bold" charset="0"/>
                        </a:rPr>
                        <a:t> </a:t>
                      </a:r>
                      <a:endParaRPr kumimoji="0" lang="en-AU" sz="1000" b="0" i="0" u="none" strike="noStrike" cap="none" normalizeH="0" baseline="0">
                        <a:ln>
                          <a:noFill/>
                        </a:ln>
                        <a:solidFill>
                          <a:schemeClr val="tx1"/>
                        </a:solidFill>
                        <a:effectLst/>
                        <a:latin typeface="Arial Narrow"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365F91"/>
                          </a:solidFill>
                          <a:effectLst/>
                          <a:latin typeface="Arial Narrow" charset="0"/>
                          <a:ea typeface="Times" charset="0"/>
                          <a:cs typeface="Helvetica-Bold" charset="0"/>
                        </a:rPr>
                        <a:t> BSB  084 -034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a:ln>
                            <a:noFill/>
                          </a:ln>
                          <a:solidFill>
                            <a:srgbClr val="365F91"/>
                          </a:solidFill>
                          <a:effectLst/>
                          <a:latin typeface="Arial Narrow" charset="0"/>
                          <a:ea typeface="Times" charset="0"/>
                          <a:cs typeface="Helvetica-Bold" charset="0"/>
                        </a:rPr>
                        <a:t>Account Number 559347857</a:t>
                      </a:r>
                      <a:endParaRPr kumimoji="0" lang="en-US" sz="1000" b="1" i="0" u="none" strike="noStrike" cap="none" normalizeH="0" baseline="0">
                        <a:ln>
                          <a:noFill/>
                        </a:ln>
                        <a:solidFill>
                          <a:srgbClr val="365F91"/>
                        </a:solidFill>
                        <a:effectLst/>
                        <a:latin typeface="Arial Narrow" charset="0"/>
                        <a:ea typeface="Times" charset="0"/>
                        <a:cs typeface="Helvetica-Bold" charset="0"/>
                      </a:endParaRPr>
                    </a:p>
                  </a:txBody>
                  <a:tcPr marL="66524" marR="6652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1" i="1" u="none" strike="noStrike" cap="none" normalizeH="0" baseline="0">
                          <a:ln>
                            <a:noFill/>
                          </a:ln>
                          <a:solidFill>
                            <a:srgbClr val="376092"/>
                          </a:solidFill>
                          <a:effectLst/>
                          <a:latin typeface="Arial Narrow" charset="0"/>
                          <a:ea typeface="Times" charset="0"/>
                          <a:cs typeface="Times New Roman" charset="0"/>
                        </a:rPr>
                        <a:t>ROTARY GRACE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1000" b="0" i="0" u="none" strike="noStrike" cap="none" normalizeH="0" baseline="0">
                        <a:ln>
                          <a:noFill/>
                        </a:ln>
                        <a:solidFill>
                          <a:srgbClr val="376092"/>
                        </a:solidFill>
                        <a:effectLst/>
                        <a:latin typeface="Arial Narrow"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rgbClr val="376092"/>
                          </a:solidFill>
                          <a:effectLst/>
                          <a:latin typeface="Arial Narrow" charset="0"/>
                          <a:ea typeface="Times" charset="0"/>
                          <a:cs typeface="Times New Roman" charset="0"/>
                        </a:rPr>
                        <a:t>O </a:t>
                      </a:r>
                      <a:r>
                        <a:rPr kumimoji="0" lang="en-AU" sz="1400" b="0" i="1" u="none" strike="noStrike" cap="none" normalizeH="0" baseline="0">
                          <a:ln>
                            <a:noFill/>
                          </a:ln>
                          <a:solidFill>
                            <a:srgbClr val="376092"/>
                          </a:solidFill>
                          <a:effectLst/>
                          <a:latin typeface="Arial Narrow" charset="0"/>
                          <a:ea typeface="Times" charset="0"/>
                          <a:cs typeface="Times New Roman" charset="0"/>
                        </a:rPr>
                        <a:t>Lord and giver of all good,</a:t>
                      </a:r>
                      <a:r>
                        <a:rPr kumimoji="0" lang="en-AU" sz="1400" b="1" i="0" u="none" strike="noStrike" cap="none" normalizeH="0" baseline="0">
                          <a:ln>
                            <a:noFill/>
                          </a:ln>
                          <a:solidFill>
                            <a:srgbClr val="376092"/>
                          </a:solidFill>
                          <a:effectLst/>
                          <a:latin typeface="Arial Narrow" charset="0"/>
                          <a:ea typeface="Times" charset="0"/>
                          <a:cs typeface="Times New Roman" charset="0"/>
                        </a:rPr>
                        <a:t> </a:t>
                      </a:r>
                      <a:endParaRPr kumimoji="0" lang="en-AU" sz="1400" b="0" i="0" u="none" strike="noStrike" cap="none" normalizeH="0" baseline="0">
                        <a:ln>
                          <a:noFill/>
                        </a:ln>
                        <a:solidFill>
                          <a:srgbClr val="376092"/>
                        </a:solidFill>
                        <a:effectLst/>
                        <a:latin typeface="Arial Narrow"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1" u="none" strike="noStrike" cap="none" normalizeH="0" baseline="0">
                          <a:ln>
                            <a:noFill/>
                          </a:ln>
                          <a:solidFill>
                            <a:srgbClr val="376092"/>
                          </a:solidFill>
                          <a:effectLst/>
                          <a:latin typeface="Arial Narrow" charset="0"/>
                          <a:ea typeface="Times" charset="0"/>
                          <a:cs typeface="Times New Roman" charset="0"/>
                        </a:rPr>
                        <a:t>we thank you for our daily food.</a:t>
                      </a:r>
                      <a:r>
                        <a:rPr kumimoji="0" lang="en-AU" sz="1400" b="1" i="0" u="none" strike="noStrike" cap="none" normalizeH="0" baseline="0">
                          <a:ln>
                            <a:noFill/>
                          </a:ln>
                          <a:solidFill>
                            <a:srgbClr val="376092"/>
                          </a:solidFill>
                          <a:effectLst/>
                          <a:latin typeface="Arial Narrow" charset="0"/>
                          <a:ea typeface="Times" charset="0"/>
                          <a:cs typeface="Times New Roman" charset="0"/>
                        </a:rPr>
                        <a:t> </a:t>
                      </a:r>
                      <a:r>
                        <a:rPr kumimoji="0" lang="en-AU" sz="1400" b="0" i="1" u="none" strike="noStrike" cap="none" normalizeH="0" baseline="0">
                          <a:ln>
                            <a:noFill/>
                          </a:ln>
                          <a:solidFill>
                            <a:srgbClr val="376092"/>
                          </a:solidFill>
                          <a:effectLst/>
                          <a:latin typeface="Arial Narrow" charset="0"/>
                          <a:ea typeface="Times" charset="0"/>
                          <a:cs typeface="Times New Roman" charset="0"/>
                        </a:rPr>
                        <a:t>May Rotary friends and Rotary ways help us to serve you all our days.</a:t>
                      </a:r>
                      <a:endParaRPr kumimoji="0" lang="en-AU" sz="1400" b="0" i="0" u="none" strike="noStrike" cap="none" normalizeH="0" baseline="0">
                        <a:ln>
                          <a:noFill/>
                        </a:ln>
                        <a:solidFill>
                          <a:srgbClr val="376092"/>
                        </a:solidFill>
                        <a:effectLst/>
                        <a:latin typeface="Arial Narrow" charset="0"/>
                        <a:ea typeface="Times" charset="0"/>
                        <a:cs typeface="Times New Roman" charset="0"/>
                      </a:endParaRPr>
                    </a:p>
                  </a:txBody>
                  <a:tcPr marL="66524" marR="6652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0"/>
                  </a:ext>
                </a:extLst>
              </a:tr>
            </a:tbl>
          </a:graphicData>
        </a:graphic>
      </p:graphicFrame>
      <p:sp>
        <p:nvSpPr>
          <p:cNvPr id="27659" name="Rectangle 6"/>
          <p:cNvSpPr>
            <a:spLocks noChangeArrowheads="1"/>
          </p:cNvSpPr>
          <p:nvPr/>
        </p:nvSpPr>
        <p:spPr bwMode="auto">
          <a:xfrm>
            <a:off x="3495675" y="750888"/>
            <a:ext cx="0" cy="0"/>
          </a:xfrm>
          <a:prstGeom prst="rect">
            <a:avLst/>
          </a:prstGeom>
          <a:solidFill>
            <a:schemeClr val="accent1"/>
          </a:solidFill>
          <a:ln w="9525">
            <a:solidFill>
              <a:schemeClr val="tx1"/>
            </a:solidFill>
            <a:miter lim="800000"/>
            <a:headEnd/>
            <a:tailEnd/>
          </a:ln>
        </p:spPr>
        <p:txBody>
          <a:bodyPr/>
          <a:lstStyle/>
          <a:p>
            <a:pPr eaLnBrk="1" hangingPunct="1"/>
            <a:endParaRPr lang="en-AU" sz="1900"/>
          </a:p>
        </p:txBody>
      </p:sp>
      <p:graphicFrame>
        <p:nvGraphicFramePr>
          <p:cNvPr id="21" name="Table 20"/>
          <p:cNvGraphicFramePr>
            <a:graphicFrameLocks noGrp="1"/>
          </p:cNvGraphicFramePr>
          <p:nvPr>
            <p:extLst>
              <p:ext uri="{D42A27DB-BD31-4B8C-83A1-F6EECF244321}">
                <p14:modId xmlns:p14="http://schemas.microsoft.com/office/powerpoint/2010/main" val="1121809264"/>
              </p:ext>
            </p:extLst>
          </p:nvPr>
        </p:nvGraphicFramePr>
        <p:xfrm>
          <a:off x="165100" y="8755422"/>
          <a:ext cx="7327900" cy="1859280"/>
        </p:xfrm>
        <a:graphic>
          <a:graphicData uri="http://schemas.openxmlformats.org/drawingml/2006/table">
            <a:tbl>
              <a:tblPr/>
              <a:tblGrid>
                <a:gridCol w="1800225">
                  <a:extLst>
                    <a:ext uri="{9D8B030D-6E8A-4147-A177-3AD203B41FA5}">
                      <a16:colId xmlns:a16="http://schemas.microsoft.com/office/drawing/2014/main" val="20000"/>
                    </a:ext>
                  </a:extLst>
                </a:gridCol>
                <a:gridCol w="2374900">
                  <a:extLst>
                    <a:ext uri="{9D8B030D-6E8A-4147-A177-3AD203B41FA5}">
                      <a16:colId xmlns:a16="http://schemas.microsoft.com/office/drawing/2014/main" val="20001"/>
                    </a:ext>
                  </a:extLst>
                </a:gridCol>
                <a:gridCol w="1539875">
                  <a:extLst>
                    <a:ext uri="{9D8B030D-6E8A-4147-A177-3AD203B41FA5}">
                      <a16:colId xmlns:a16="http://schemas.microsoft.com/office/drawing/2014/main" val="20002"/>
                    </a:ext>
                  </a:extLst>
                </a:gridCol>
                <a:gridCol w="1612900">
                  <a:extLst>
                    <a:ext uri="{9D8B030D-6E8A-4147-A177-3AD203B41FA5}">
                      <a16:colId xmlns:a16="http://schemas.microsoft.com/office/drawing/2014/main" val="20003"/>
                    </a:ext>
                  </a:extLst>
                </a:gridCol>
              </a:tblGrid>
              <a:tr h="1858963">
                <a:tc>
                  <a:txBody>
                    <a:bodyPr/>
                    <a:lstStyle/>
                    <a:p>
                      <a:pPr marL="0" marR="0" lvl="0" indent="0" algn="ctr" defTabSz="985838" rtl="0" eaLnBrk="1" fontAlgn="base" latinLnBrk="0" hangingPunct="1">
                        <a:lnSpc>
                          <a:spcPct val="100000"/>
                        </a:lnSpc>
                        <a:spcBef>
                          <a:spcPct val="0"/>
                        </a:spcBef>
                        <a:spcAft>
                          <a:spcPct val="0"/>
                        </a:spcAft>
                        <a:buClrTx/>
                        <a:buSzTx/>
                        <a:buFontTx/>
                        <a:buNone/>
                        <a:tabLst/>
                        <a:defRPr/>
                      </a:pPr>
                      <a:r>
                        <a:rPr lang="en-US" sz="1200" b="1" kern="1200" dirty="0">
                          <a:solidFill>
                            <a:srgbClr val="002060"/>
                          </a:solidFill>
                          <a:latin typeface="+mn-lt"/>
                          <a:ea typeface="+mn-ea"/>
                          <a:cs typeface="+mn-cs"/>
                        </a:rPr>
                        <a:t>RECOGNITION of TRADITIONAL OWNERS</a:t>
                      </a:r>
                    </a:p>
                    <a:p>
                      <a:pPr marL="0" marR="0" lvl="0" indent="0" algn="ctr" defTabSz="985838" rtl="0" eaLnBrk="1" fontAlgn="base" latinLnBrk="0" hangingPunct="1">
                        <a:lnSpc>
                          <a:spcPct val="100000"/>
                        </a:lnSpc>
                        <a:spcBef>
                          <a:spcPct val="0"/>
                        </a:spcBef>
                        <a:spcAft>
                          <a:spcPct val="0"/>
                        </a:spcAft>
                        <a:buClrTx/>
                        <a:buSzTx/>
                        <a:buFontTx/>
                        <a:buNone/>
                        <a:tabLst/>
                        <a:defRPr/>
                      </a:pPr>
                      <a:r>
                        <a:rPr lang="en-AU" sz="1200" dirty="0"/>
                        <a:t>I acknowledge the traditional owners of the land on which we meet today, the </a:t>
                      </a:r>
                      <a:r>
                        <a:rPr lang="en-AU" sz="1200" dirty="0" err="1"/>
                        <a:t>Turrbal</a:t>
                      </a:r>
                      <a:r>
                        <a:rPr lang="en-AU" sz="1200" dirty="0"/>
                        <a:t> and </a:t>
                      </a:r>
                      <a:r>
                        <a:rPr lang="en-AU" sz="1200" dirty="0" err="1"/>
                        <a:t>Yugara</a:t>
                      </a:r>
                      <a:r>
                        <a:rPr lang="en-AU" sz="1200" dirty="0"/>
                        <a:t> people, and pay my respect to their elders, past, present and emerging</a:t>
                      </a:r>
                      <a:r>
                        <a:rPr lang="en-US" sz="1200" b="1" kern="1200" dirty="0">
                          <a:solidFill>
                            <a:srgbClr val="002060"/>
                          </a:solidFill>
                          <a:latin typeface="+mn-lt"/>
                          <a:ea typeface="+mn-ea"/>
                          <a:cs typeface="+mn-cs"/>
                        </a:rPr>
                        <a:t> </a:t>
                      </a:r>
                    </a:p>
                    <a:p>
                      <a:pPr marL="0" marR="0" lvl="0" indent="0" algn="ctr" defTabSz="985838" rtl="0" eaLnBrk="1" fontAlgn="base" latinLnBrk="0" hangingPunct="1">
                        <a:lnSpc>
                          <a:spcPct val="100000"/>
                        </a:lnSpc>
                        <a:spcBef>
                          <a:spcPct val="0"/>
                        </a:spcBef>
                        <a:spcAft>
                          <a:spcPct val="0"/>
                        </a:spcAft>
                        <a:buClrTx/>
                        <a:buSzTx/>
                        <a:buFontTx/>
                        <a:buNone/>
                        <a:tabLst/>
                      </a:pPr>
                      <a:endParaRPr kumimoji="0" lang="en-AU" sz="1200" b="1" i="0" u="none" strike="noStrike" cap="none" normalizeH="0" baseline="0" dirty="0">
                        <a:ln>
                          <a:noFill/>
                        </a:ln>
                        <a:solidFill>
                          <a:srgbClr val="004083"/>
                        </a:solidFill>
                        <a:effectLst/>
                        <a:latin typeface="Calibri" charset="0"/>
                        <a:ea typeface="Times" charset="0"/>
                        <a:cs typeface="Times New Roman" charset="0"/>
                      </a:endParaRPr>
                    </a:p>
                  </a:txBody>
                  <a:tcPr marL="49347" marR="493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AU" sz="1200" b="1" i="1" u="none" strike="noStrike" cap="none" normalizeH="0" baseline="0">
                          <a:ln>
                            <a:noFill/>
                          </a:ln>
                          <a:solidFill>
                            <a:srgbClr val="004083"/>
                          </a:solidFill>
                          <a:effectLst/>
                          <a:latin typeface="Calibri" charset="0"/>
                          <a:ea typeface="Times" charset="0"/>
                          <a:cs typeface="Times New Roman" charset="0"/>
                        </a:rPr>
                        <a:t>APOLOGIES / GUESTS and MAKEUPS</a:t>
                      </a:r>
                    </a:p>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endParaRPr kumimoji="0" lang="en-AU" sz="1200" b="0" i="0" u="none" strike="noStrike" cap="none" normalizeH="0" baseline="0">
                        <a:ln>
                          <a:noFill/>
                        </a:ln>
                        <a:solidFill>
                          <a:schemeClr val="tx1"/>
                        </a:solidFill>
                        <a:effectLst/>
                        <a:latin typeface="Calibri"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AU" sz="1200" b="0" i="0" u="none" strike="noStrike" cap="none" normalizeH="0" baseline="0">
                          <a:ln>
                            <a:noFill/>
                          </a:ln>
                          <a:solidFill>
                            <a:srgbClr val="004083"/>
                          </a:solidFill>
                          <a:effectLst/>
                          <a:latin typeface="Calibri" charset="0"/>
                          <a:ea typeface="Times" charset="0"/>
                          <a:cs typeface="Times New Roman" charset="0"/>
                        </a:rPr>
                        <a:t>NOTIFY  OUR  CLUB  BY  7.00 am  TUESDAY</a:t>
                      </a:r>
                      <a:r>
                        <a:rPr kumimoji="0" lang="en-US" sz="1200" b="0" i="0" u="none" strike="noStrike" cap="none" normalizeH="0" baseline="0">
                          <a:ln>
                            <a:noFill/>
                          </a:ln>
                          <a:solidFill>
                            <a:srgbClr val="004083"/>
                          </a:solidFill>
                          <a:effectLst/>
                          <a:latin typeface="Calibri" charset="0"/>
                          <a:ea typeface="Times" charset="0"/>
                          <a:cs typeface="Helvetica-Bold" charset="0"/>
                        </a:rPr>
                        <a:t> PRIOR  TO  THAT  WEEK’S MEETING  AT: </a:t>
                      </a:r>
                      <a:endParaRPr kumimoji="0" lang="en-AU" sz="1200" b="0" i="0" u="none" strike="noStrike" cap="none" normalizeH="0" baseline="0">
                        <a:ln>
                          <a:noFill/>
                        </a:ln>
                        <a:solidFill>
                          <a:schemeClr val="tx1"/>
                        </a:solidFill>
                        <a:effectLst/>
                        <a:latin typeface="Calibri"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1" i="0" u="none" strike="noStrike" cap="none" normalizeH="0" baseline="0">
                          <a:ln>
                            <a:noFill/>
                          </a:ln>
                          <a:solidFill>
                            <a:srgbClr val="004083"/>
                          </a:solidFill>
                          <a:effectLst/>
                          <a:latin typeface="Calibri" charset="0"/>
                          <a:ea typeface="Times" charset="0"/>
                          <a:cs typeface="Helvetica-Bold" charset="0"/>
                          <a:hlinkClick r:id="rId3"/>
                        </a:rPr>
                        <a:t>apologies@rotarybrisbanehighrise.com</a:t>
                      </a:r>
                      <a:endParaRPr kumimoji="0" lang="en-US" sz="1000" b="1" i="0" u="none" strike="noStrike" cap="none" normalizeH="0" baseline="0">
                        <a:ln>
                          <a:noFill/>
                        </a:ln>
                        <a:solidFill>
                          <a:srgbClr val="004083"/>
                        </a:solidFill>
                        <a:effectLst/>
                        <a:latin typeface="Calibri" charset="0"/>
                        <a:ea typeface="Times" charset="0"/>
                        <a:cs typeface="Helvetica-Bold" charset="0"/>
                      </a:endParaRPr>
                    </a:p>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endParaRPr kumimoji="0" lang="en-US" sz="1000" b="1" i="0" u="none" strike="noStrike" cap="none" normalizeH="0" baseline="0">
                        <a:ln>
                          <a:noFill/>
                        </a:ln>
                        <a:solidFill>
                          <a:srgbClr val="004083"/>
                        </a:solidFill>
                        <a:effectLst/>
                        <a:latin typeface="Calibri" charset="0"/>
                        <a:ea typeface="Times" charset="0"/>
                        <a:cs typeface="Helvetica-Bold" charset="0"/>
                      </a:endParaRPr>
                    </a:p>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200" b="1" i="1" u="none" strike="noStrike" cap="none" normalizeH="0" baseline="0">
                          <a:ln>
                            <a:noFill/>
                          </a:ln>
                          <a:solidFill>
                            <a:srgbClr val="004083"/>
                          </a:solidFill>
                          <a:effectLst/>
                          <a:latin typeface="Calibri" charset="0"/>
                          <a:ea typeface="Times" charset="0"/>
                          <a:cs typeface="Helvetica-Bold" charset="0"/>
                        </a:rPr>
                        <a:t>HOT AIR EDITOR</a:t>
                      </a:r>
                    </a:p>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1" i="0" u="none" strike="noStrike" cap="none" normalizeH="0" baseline="0">
                          <a:ln>
                            <a:noFill/>
                          </a:ln>
                          <a:solidFill>
                            <a:srgbClr val="004083"/>
                          </a:solidFill>
                          <a:effectLst/>
                          <a:latin typeface="Calibri" charset="0"/>
                          <a:ea typeface="Times" charset="0"/>
                          <a:cs typeface="Helvetica-Bold" charset="0"/>
                          <a:hlinkClick r:id="rId4"/>
                        </a:rPr>
                        <a:t>angela@razconsulting.com.au</a:t>
                      </a:r>
                      <a:endParaRPr kumimoji="0" lang="en-US" sz="1000" b="1" i="0" u="none" strike="noStrike" cap="none" normalizeH="0" baseline="0">
                        <a:ln>
                          <a:noFill/>
                        </a:ln>
                        <a:solidFill>
                          <a:srgbClr val="004083"/>
                        </a:solidFill>
                        <a:effectLst/>
                        <a:latin typeface="Calibri" charset="0"/>
                        <a:ea typeface="Times" charset="0"/>
                        <a:cs typeface="Helvetica-Bold" charset="0"/>
                      </a:endParaRPr>
                    </a:p>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endParaRPr kumimoji="0" lang="en-US" sz="1000" b="1" i="0" u="none" strike="noStrike" cap="none" normalizeH="0" baseline="0">
                        <a:ln>
                          <a:noFill/>
                        </a:ln>
                        <a:solidFill>
                          <a:srgbClr val="004083"/>
                        </a:solidFill>
                        <a:effectLst/>
                        <a:latin typeface="Calibri" charset="0"/>
                        <a:ea typeface="Times" charset="0"/>
                        <a:cs typeface="Helvetica-Bold" charset="0"/>
                      </a:endParaRPr>
                    </a:p>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endParaRPr kumimoji="0" lang="en-AU" sz="1000" b="0" i="0" u="none" strike="noStrike" cap="none" normalizeH="0" baseline="0">
                        <a:ln>
                          <a:noFill/>
                        </a:ln>
                        <a:solidFill>
                          <a:schemeClr val="tx1"/>
                        </a:solidFill>
                        <a:effectLst/>
                        <a:latin typeface="Calibri" charset="0"/>
                        <a:ea typeface="Times" charset="0"/>
                        <a:cs typeface="Times New Roman" charset="0"/>
                      </a:endParaRPr>
                    </a:p>
                  </a:txBody>
                  <a:tcPr marL="38857" marR="3885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1" i="1" u="none" strike="noStrike" cap="none" normalizeH="0" baseline="0">
                          <a:ln>
                            <a:noFill/>
                          </a:ln>
                          <a:solidFill>
                            <a:schemeClr val="tx2"/>
                          </a:solidFill>
                          <a:effectLst/>
                          <a:latin typeface="Calibri" charset="0"/>
                          <a:ea typeface="Times" charset="0"/>
                          <a:cs typeface="Times New Roman" charset="0"/>
                        </a:rPr>
                        <a:t>DIRECT DEBIT </a:t>
                      </a:r>
                      <a:endParaRPr kumimoji="0" lang="en-AU" sz="1200" b="0" i="0" u="none" strike="noStrike" cap="none" normalizeH="0" baseline="0">
                        <a:ln>
                          <a:noFill/>
                        </a:ln>
                        <a:solidFill>
                          <a:schemeClr val="tx1"/>
                        </a:solidFill>
                        <a:effectLst/>
                        <a:latin typeface="Calibri"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365F91"/>
                          </a:solidFill>
                          <a:effectLst/>
                          <a:latin typeface="Calibri" charset="0"/>
                          <a:ea typeface="Times" charset="0"/>
                          <a:cs typeface="Helvetica-Bold" charset="0"/>
                        </a:rPr>
                        <a:t>PREPAY  FOR  OUR  MEETINGS, EVENTS, SUBSCRIPTIONS AT: </a:t>
                      </a:r>
                      <a:endParaRPr kumimoji="0" lang="en-AU" sz="1200" b="0" i="0" u="none" strike="noStrike" cap="none" normalizeH="0" baseline="0">
                        <a:ln>
                          <a:noFill/>
                        </a:ln>
                        <a:solidFill>
                          <a:schemeClr val="tx1"/>
                        </a:solidFill>
                        <a:effectLst/>
                        <a:latin typeface="Calibri"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365F91"/>
                          </a:solidFill>
                          <a:effectLst/>
                          <a:latin typeface="Calibri" charset="0"/>
                          <a:ea typeface="Times" charset="0"/>
                          <a:cs typeface="Helvetica-Bold" charset="0"/>
                        </a:rPr>
                        <a:t> </a:t>
                      </a:r>
                      <a:endParaRPr kumimoji="0" lang="en-AU" sz="1200" b="0" i="0" u="none" strike="noStrike" cap="none" normalizeH="0" baseline="0">
                        <a:ln>
                          <a:noFill/>
                        </a:ln>
                        <a:solidFill>
                          <a:schemeClr val="tx1"/>
                        </a:solidFill>
                        <a:effectLst/>
                        <a:latin typeface="Calibri"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365F91"/>
                          </a:solidFill>
                          <a:effectLst/>
                          <a:latin typeface="Calibri" charset="0"/>
                          <a:ea typeface="Times" charset="0"/>
                          <a:cs typeface="Helvetica-Bold" charset="0"/>
                        </a:rPr>
                        <a:t> BSB  084 -034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1" i="0" u="none" strike="noStrike" cap="none" normalizeH="0" baseline="0">
                          <a:ln>
                            <a:noFill/>
                          </a:ln>
                          <a:solidFill>
                            <a:srgbClr val="365F91"/>
                          </a:solidFill>
                          <a:effectLst/>
                          <a:latin typeface="Calibri" charset="0"/>
                          <a:ea typeface="Times" charset="0"/>
                          <a:cs typeface="Helvetica-Bold" charset="0"/>
                        </a:rPr>
                        <a:t>Account Number 559347857</a:t>
                      </a:r>
                      <a:endParaRPr kumimoji="0" lang="en-US" sz="1200" b="1" i="0" u="none" strike="noStrike" cap="none" normalizeH="0" baseline="0">
                        <a:ln>
                          <a:noFill/>
                        </a:ln>
                        <a:solidFill>
                          <a:srgbClr val="365F91"/>
                        </a:solidFill>
                        <a:effectLst/>
                        <a:latin typeface="Calibri" charset="0"/>
                        <a:ea typeface="Times" charset="0"/>
                        <a:cs typeface="Helvetica-Bold" charset="0"/>
                      </a:endParaRPr>
                    </a:p>
                  </a:txBody>
                  <a:tcPr marL="66495" marR="66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1" i="1" u="none" strike="noStrike" cap="none" normalizeH="0" baseline="0" dirty="0">
                          <a:ln>
                            <a:noFill/>
                          </a:ln>
                          <a:solidFill>
                            <a:schemeClr val="tx2"/>
                          </a:solidFill>
                          <a:effectLst/>
                          <a:latin typeface="Calibri" charset="0"/>
                          <a:ea typeface="Times" charset="0"/>
                          <a:cs typeface="Times New Roman" charset="0"/>
                        </a:rPr>
                        <a:t>ROTARY GRACE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900" b="1" i="1" u="none" strike="noStrike" cap="none" normalizeH="0" baseline="0" dirty="0">
                        <a:ln>
                          <a:noFill/>
                        </a:ln>
                        <a:solidFill>
                          <a:schemeClr val="tx2"/>
                        </a:solidFill>
                        <a:effectLst/>
                        <a:latin typeface="Calibri"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1" i="1" u="none" strike="noStrike" cap="none" normalizeH="0" baseline="0" dirty="0">
                          <a:ln>
                            <a:noFill/>
                          </a:ln>
                          <a:solidFill>
                            <a:schemeClr val="tx2"/>
                          </a:solidFill>
                          <a:effectLst/>
                          <a:latin typeface="Calibri" charset="0"/>
                          <a:ea typeface="Times" charset="0"/>
                          <a:cs typeface="Times New Roman" charset="0"/>
                        </a:rPr>
                        <a:t>For friends, service, good fun and fellowship, especially the Fellowship of Rotary we</a:t>
                      </a:r>
                      <a:br>
                        <a:rPr kumimoji="0" lang="en-AU" sz="1200" b="1" i="1" u="none" strike="noStrike" cap="none" normalizeH="0" baseline="0" dirty="0">
                          <a:ln>
                            <a:noFill/>
                          </a:ln>
                          <a:solidFill>
                            <a:schemeClr val="tx2"/>
                          </a:solidFill>
                          <a:effectLst/>
                          <a:latin typeface="Calibri" charset="0"/>
                          <a:ea typeface="Times" charset="0"/>
                          <a:cs typeface="Times New Roman" charset="0"/>
                        </a:rPr>
                      </a:br>
                      <a:r>
                        <a:rPr kumimoji="0" lang="en-AU" sz="1200" b="1" i="1" u="none" strike="noStrike" cap="none" normalizeH="0" baseline="0" dirty="0">
                          <a:ln>
                            <a:noFill/>
                          </a:ln>
                          <a:solidFill>
                            <a:schemeClr val="tx2"/>
                          </a:solidFill>
                          <a:effectLst/>
                          <a:latin typeface="Calibri" charset="0"/>
                          <a:ea typeface="Times" charset="0"/>
                          <a:cs typeface="Times New Roman" charset="0"/>
                        </a:rPr>
                        <a:t>Give our thanks </a:t>
                      </a:r>
                      <a:endParaRPr kumimoji="0" lang="en-AU" sz="1200" b="0" i="0" u="none" strike="noStrike" cap="none" normalizeH="0" baseline="0" dirty="0">
                        <a:ln>
                          <a:noFill/>
                        </a:ln>
                        <a:solidFill>
                          <a:schemeClr val="tx2"/>
                        </a:solidFill>
                        <a:effectLst/>
                        <a:latin typeface="Calibri" charset="0"/>
                        <a:ea typeface="Times"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1200" b="1" i="1" u="none" strike="noStrike" cap="none" normalizeH="0" baseline="0" dirty="0">
                        <a:ln>
                          <a:noFill/>
                        </a:ln>
                        <a:solidFill>
                          <a:schemeClr val="tx2"/>
                        </a:solidFill>
                        <a:effectLst/>
                        <a:latin typeface="Calibri" charset="0"/>
                        <a:ea typeface="Times" charset="0"/>
                        <a:cs typeface="Times New Roman" charset="0"/>
                      </a:endParaRPr>
                    </a:p>
                  </a:txBody>
                  <a:tcPr marL="66495" marR="66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11730038" y="1503363"/>
          <a:ext cx="3290887" cy="390526"/>
        </p:xfrm>
        <a:graphic>
          <a:graphicData uri="http://schemas.openxmlformats.org/drawingml/2006/table">
            <a:tbl>
              <a:tblPr/>
              <a:tblGrid>
                <a:gridCol w="549275">
                  <a:extLst>
                    <a:ext uri="{9D8B030D-6E8A-4147-A177-3AD203B41FA5}">
                      <a16:colId xmlns:a16="http://schemas.microsoft.com/office/drawing/2014/main" val="20000"/>
                    </a:ext>
                  </a:extLst>
                </a:gridCol>
                <a:gridCol w="547687">
                  <a:extLst>
                    <a:ext uri="{9D8B030D-6E8A-4147-A177-3AD203B41FA5}">
                      <a16:colId xmlns:a16="http://schemas.microsoft.com/office/drawing/2014/main" val="20001"/>
                    </a:ext>
                  </a:extLst>
                </a:gridCol>
                <a:gridCol w="547688">
                  <a:extLst>
                    <a:ext uri="{9D8B030D-6E8A-4147-A177-3AD203B41FA5}">
                      <a16:colId xmlns:a16="http://schemas.microsoft.com/office/drawing/2014/main" val="20002"/>
                    </a:ext>
                  </a:extLst>
                </a:gridCol>
                <a:gridCol w="549275">
                  <a:extLst>
                    <a:ext uri="{9D8B030D-6E8A-4147-A177-3AD203B41FA5}">
                      <a16:colId xmlns:a16="http://schemas.microsoft.com/office/drawing/2014/main" val="20003"/>
                    </a:ext>
                  </a:extLst>
                </a:gridCol>
                <a:gridCol w="547687">
                  <a:extLst>
                    <a:ext uri="{9D8B030D-6E8A-4147-A177-3AD203B41FA5}">
                      <a16:colId xmlns:a16="http://schemas.microsoft.com/office/drawing/2014/main" val="20004"/>
                    </a:ext>
                  </a:extLst>
                </a:gridCol>
                <a:gridCol w="549275">
                  <a:extLst>
                    <a:ext uri="{9D8B030D-6E8A-4147-A177-3AD203B41FA5}">
                      <a16:colId xmlns:a16="http://schemas.microsoft.com/office/drawing/2014/main" val="20005"/>
                    </a:ext>
                  </a:extLst>
                </a:gridCol>
              </a:tblGrid>
              <a:tr h="195263">
                <a:tc>
                  <a:txBody>
                    <a:bodyPr/>
                    <a:lstStyle/>
                    <a:p>
                      <a:pPr marL="0" marR="0" lvl="0" indent="0" algn="ctr" defTabSz="985838" rtl="0" eaLnBrk="1" fontAlgn="ctr" latinLnBrk="0" hangingPunct="1">
                        <a:lnSpc>
                          <a:spcPct val="100000"/>
                        </a:lnSpc>
                        <a:spcBef>
                          <a:spcPct val="0"/>
                        </a:spcBef>
                        <a:spcAft>
                          <a:spcPct val="0"/>
                        </a:spcAft>
                        <a:buClrTx/>
                        <a:buSzTx/>
                        <a:buFontTx/>
                        <a:buNone/>
                        <a:tabLst/>
                      </a:pPr>
                      <a:endParaRPr kumimoji="0" lang="en-AU" sz="1200" b="0" i="0" u="none" strike="noStrike" cap="none" normalizeH="0" baseline="0">
                        <a:ln>
                          <a:noFill/>
                        </a:ln>
                        <a:solidFill>
                          <a:srgbClr val="000000"/>
                        </a:solidFill>
                        <a:effectLst/>
                        <a:latin typeface="Calibri" charset="0"/>
                        <a:ea typeface="ＭＳ Ｐゴシック" charset="0"/>
                        <a:cs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85838" rtl="0" eaLnBrk="1" fontAlgn="ctr" latinLnBrk="0" hangingPunct="1">
                        <a:lnSpc>
                          <a:spcPct val="100000"/>
                        </a:lnSpc>
                        <a:spcBef>
                          <a:spcPct val="0"/>
                        </a:spcBef>
                        <a:spcAft>
                          <a:spcPct val="0"/>
                        </a:spcAft>
                        <a:buClrTx/>
                        <a:buSzTx/>
                        <a:buFontTx/>
                        <a:buNone/>
                        <a:tabLst/>
                      </a:pPr>
                      <a:endParaRPr kumimoji="0" lang="en-AU" sz="1200" b="0" i="0" u="none" strike="noStrike" cap="none" normalizeH="0" baseline="0">
                        <a:ln>
                          <a:noFill/>
                        </a:ln>
                        <a:solidFill>
                          <a:srgbClr val="000000"/>
                        </a:solidFill>
                        <a:effectLst/>
                        <a:latin typeface="Calibri" charset="0"/>
                        <a:ea typeface="ＭＳ Ｐゴシック" charset="0"/>
                        <a:cs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85838" rtl="0" eaLnBrk="1" fontAlgn="ctr" latinLnBrk="0" hangingPunct="1">
                        <a:lnSpc>
                          <a:spcPct val="100000"/>
                        </a:lnSpc>
                        <a:spcBef>
                          <a:spcPct val="0"/>
                        </a:spcBef>
                        <a:spcAft>
                          <a:spcPct val="0"/>
                        </a:spcAft>
                        <a:buClrTx/>
                        <a:buSzTx/>
                        <a:buFontTx/>
                        <a:buNone/>
                        <a:tabLst/>
                      </a:pPr>
                      <a:endParaRPr kumimoji="0" lang="en-AU" sz="1200" b="0" i="0" u="none" strike="noStrike" cap="none" normalizeH="0" baseline="0">
                        <a:ln>
                          <a:noFill/>
                        </a:ln>
                        <a:solidFill>
                          <a:srgbClr val="000000"/>
                        </a:solidFill>
                        <a:effectLst/>
                        <a:latin typeface="Calibri" charset="0"/>
                        <a:ea typeface="ＭＳ Ｐゴシック" charset="0"/>
                        <a:cs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85838" rtl="0" eaLnBrk="1" fontAlgn="ctr" latinLnBrk="0" hangingPunct="1">
                        <a:lnSpc>
                          <a:spcPct val="100000"/>
                        </a:lnSpc>
                        <a:spcBef>
                          <a:spcPct val="0"/>
                        </a:spcBef>
                        <a:spcAft>
                          <a:spcPct val="0"/>
                        </a:spcAft>
                        <a:buClrTx/>
                        <a:buSzTx/>
                        <a:buFontTx/>
                        <a:buNone/>
                        <a:tabLst/>
                      </a:pPr>
                      <a:endParaRPr kumimoji="0" lang="en-AU" sz="1200" b="0" i="0" u="none" strike="noStrike" cap="none" normalizeH="0" baseline="0">
                        <a:ln>
                          <a:noFill/>
                        </a:ln>
                        <a:solidFill>
                          <a:srgbClr val="000000"/>
                        </a:solidFill>
                        <a:effectLst/>
                        <a:latin typeface="Calibri" charset="0"/>
                        <a:ea typeface="ＭＳ Ｐゴシック" charset="0"/>
                        <a:cs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85838" rtl="0" eaLnBrk="1" fontAlgn="ctr" latinLnBrk="0" hangingPunct="1">
                        <a:lnSpc>
                          <a:spcPct val="100000"/>
                        </a:lnSpc>
                        <a:spcBef>
                          <a:spcPct val="0"/>
                        </a:spcBef>
                        <a:spcAft>
                          <a:spcPct val="0"/>
                        </a:spcAft>
                        <a:buClrTx/>
                        <a:buSzTx/>
                        <a:buFontTx/>
                        <a:buNone/>
                        <a:tabLst/>
                      </a:pPr>
                      <a:endParaRPr kumimoji="0" lang="en-AU" sz="1200" b="0" i="0" u="none" strike="noStrike" cap="none" normalizeH="0" baseline="0">
                        <a:ln>
                          <a:noFill/>
                        </a:ln>
                        <a:solidFill>
                          <a:srgbClr val="000000"/>
                        </a:solidFill>
                        <a:effectLst/>
                        <a:latin typeface="Calibri" charset="0"/>
                        <a:ea typeface="ＭＳ Ｐゴシック" charset="0"/>
                        <a:cs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85838" rtl="0" eaLnBrk="1" fontAlgn="ctr" latinLnBrk="0" hangingPunct="1">
                        <a:lnSpc>
                          <a:spcPct val="100000"/>
                        </a:lnSpc>
                        <a:spcBef>
                          <a:spcPct val="0"/>
                        </a:spcBef>
                        <a:spcAft>
                          <a:spcPct val="0"/>
                        </a:spcAft>
                        <a:buClrTx/>
                        <a:buSzTx/>
                        <a:buFontTx/>
                        <a:buNone/>
                        <a:tabLst/>
                      </a:pPr>
                      <a:endParaRPr kumimoji="0" lang="en-AU" sz="1200" b="0" i="0" u="none" strike="noStrike" cap="none" normalizeH="0" baseline="0">
                        <a:ln>
                          <a:noFill/>
                        </a:ln>
                        <a:solidFill>
                          <a:srgbClr val="000000"/>
                        </a:solidFill>
                        <a:effectLst/>
                        <a:latin typeface="Calibri" charset="0"/>
                        <a:ea typeface="ＭＳ Ｐゴシック" charset="0"/>
                        <a:cs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0"/>
                  </a:ext>
                </a:extLst>
              </a:tr>
              <a:tr h="195263">
                <a:tc>
                  <a:txBody>
                    <a:bodyPr/>
                    <a:lstStyle/>
                    <a:p>
                      <a:pPr marL="0" marR="0" lvl="0" indent="0" algn="ctr" defTabSz="985838" rtl="0" eaLnBrk="1" fontAlgn="ctr" latinLnBrk="0" hangingPunct="1">
                        <a:lnSpc>
                          <a:spcPct val="100000"/>
                        </a:lnSpc>
                        <a:spcBef>
                          <a:spcPct val="0"/>
                        </a:spcBef>
                        <a:spcAft>
                          <a:spcPct val="0"/>
                        </a:spcAft>
                        <a:buClrTx/>
                        <a:buSzTx/>
                        <a:buFontTx/>
                        <a:buNone/>
                        <a:tabLst/>
                      </a:pPr>
                      <a:r>
                        <a:rPr kumimoji="0" lang="en-AU" sz="1200" b="0" i="0" u="none" strike="noStrike" cap="none" normalizeH="0" baseline="0">
                          <a:ln>
                            <a:noFill/>
                          </a:ln>
                          <a:solidFill>
                            <a:srgbClr val="000000"/>
                          </a:solidFill>
                          <a:effectLst/>
                          <a:latin typeface="Calibri" charset="0"/>
                          <a:ea typeface="ＭＳ Ｐゴシック" charset="0"/>
                          <a:cs typeface="Arial" charset="0"/>
                        </a:rPr>
                        <a:t>Rob</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85838" rtl="0" eaLnBrk="1" fontAlgn="ctr" latinLnBrk="0" hangingPunct="1">
                        <a:lnSpc>
                          <a:spcPct val="100000"/>
                        </a:lnSpc>
                        <a:spcBef>
                          <a:spcPct val="0"/>
                        </a:spcBef>
                        <a:spcAft>
                          <a:spcPct val="0"/>
                        </a:spcAft>
                        <a:buClrTx/>
                        <a:buSzTx/>
                        <a:buFontTx/>
                        <a:buNone/>
                        <a:tabLst/>
                      </a:pPr>
                      <a:r>
                        <a:rPr kumimoji="0" lang="en-AU" sz="1200" b="0" i="0" u="none" strike="noStrike" cap="none" normalizeH="0" baseline="0">
                          <a:ln>
                            <a:noFill/>
                          </a:ln>
                          <a:solidFill>
                            <a:srgbClr val="000000"/>
                          </a:solidFill>
                          <a:effectLst/>
                          <a:latin typeface="Calibri" charset="0"/>
                          <a:ea typeface="ＭＳ Ｐゴシック" charset="0"/>
                          <a:cs typeface="Arial" charset="0"/>
                        </a:rPr>
                        <a:t>Greg</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85838" rtl="0" eaLnBrk="1" fontAlgn="ctr" latinLnBrk="0" hangingPunct="1">
                        <a:lnSpc>
                          <a:spcPct val="100000"/>
                        </a:lnSpc>
                        <a:spcBef>
                          <a:spcPct val="0"/>
                        </a:spcBef>
                        <a:spcAft>
                          <a:spcPct val="0"/>
                        </a:spcAft>
                        <a:buClrTx/>
                        <a:buSzTx/>
                        <a:buFontTx/>
                        <a:buNone/>
                        <a:tabLst/>
                      </a:pPr>
                      <a:r>
                        <a:rPr kumimoji="0" lang="en-AU" sz="1200" b="0" i="0" u="none" strike="noStrike" cap="none" normalizeH="0" baseline="0">
                          <a:ln>
                            <a:noFill/>
                          </a:ln>
                          <a:solidFill>
                            <a:srgbClr val="000000"/>
                          </a:solidFill>
                          <a:effectLst/>
                          <a:latin typeface="Calibri" charset="0"/>
                          <a:ea typeface="ＭＳ Ｐゴシック" charset="0"/>
                          <a:cs typeface="Arial" charset="0"/>
                        </a:rPr>
                        <a:t>Russell</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85838" rtl="0" eaLnBrk="1" fontAlgn="ctr" latinLnBrk="0" hangingPunct="1">
                        <a:lnSpc>
                          <a:spcPct val="100000"/>
                        </a:lnSpc>
                        <a:spcBef>
                          <a:spcPct val="0"/>
                        </a:spcBef>
                        <a:spcAft>
                          <a:spcPct val="0"/>
                        </a:spcAft>
                        <a:buClrTx/>
                        <a:buSzTx/>
                        <a:buFontTx/>
                        <a:buNone/>
                        <a:tabLst/>
                      </a:pPr>
                      <a:r>
                        <a:rPr kumimoji="0" lang="en-AU" sz="1200" b="0" i="0" u="none" strike="noStrike" cap="none" normalizeH="0" baseline="0">
                          <a:ln>
                            <a:noFill/>
                          </a:ln>
                          <a:solidFill>
                            <a:srgbClr val="000000"/>
                          </a:solidFill>
                          <a:effectLst/>
                          <a:latin typeface="Calibri" charset="0"/>
                          <a:ea typeface="ＭＳ Ｐゴシック" charset="0"/>
                          <a:cs typeface="Arial" charset="0"/>
                        </a:rPr>
                        <a:t>Wendy</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85838" rtl="0" eaLnBrk="1" fontAlgn="ctr" latinLnBrk="0" hangingPunct="1">
                        <a:lnSpc>
                          <a:spcPct val="100000"/>
                        </a:lnSpc>
                        <a:spcBef>
                          <a:spcPct val="0"/>
                        </a:spcBef>
                        <a:spcAft>
                          <a:spcPct val="0"/>
                        </a:spcAft>
                        <a:buClrTx/>
                        <a:buSzTx/>
                        <a:buFontTx/>
                        <a:buNone/>
                        <a:tabLst/>
                      </a:pPr>
                      <a:r>
                        <a:rPr kumimoji="0" lang="en-AU" sz="1200" b="0" i="0" u="none" strike="noStrike" cap="none" normalizeH="0" baseline="0">
                          <a:ln>
                            <a:noFill/>
                          </a:ln>
                          <a:solidFill>
                            <a:srgbClr val="000000"/>
                          </a:solidFill>
                          <a:effectLst/>
                          <a:latin typeface="Calibri" charset="0"/>
                          <a:ea typeface="ＭＳ Ｐゴシック" charset="0"/>
                          <a:cs typeface="Arial" charset="0"/>
                        </a:rPr>
                        <a:t>Kit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85838" rtl="0" eaLnBrk="1" fontAlgn="ctr" latinLnBrk="0" hangingPunct="1">
                        <a:lnSpc>
                          <a:spcPct val="100000"/>
                        </a:lnSpc>
                        <a:spcBef>
                          <a:spcPct val="0"/>
                        </a:spcBef>
                        <a:spcAft>
                          <a:spcPct val="0"/>
                        </a:spcAft>
                        <a:buClrTx/>
                        <a:buSzTx/>
                        <a:buFontTx/>
                        <a:buNone/>
                        <a:tabLst/>
                      </a:pPr>
                      <a:r>
                        <a:rPr kumimoji="0" lang="en-AU" sz="1200" b="0" i="0" u="none" strike="noStrike" cap="none" normalizeH="0" baseline="0">
                          <a:ln>
                            <a:noFill/>
                          </a:ln>
                          <a:solidFill>
                            <a:srgbClr val="000000"/>
                          </a:solidFill>
                          <a:effectLst/>
                          <a:latin typeface="Calibri" charset="0"/>
                          <a:ea typeface="ＭＳ Ｐゴシック" charset="0"/>
                          <a:cs typeface="Arial" charset="0"/>
                        </a:rPr>
                        <a:t>John 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bl>
          </a:graphicData>
        </a:graphic>
      </p:graphicFrame>
      <p:sp>
        <p:nvSpPr>
          <p:cNvPr id="15408" name="Rectangle 181"/>
          <p:cNvSpPr>
            <a:spLocks noChangeArrowheads="1"/>
          </p:cNvSpPr>
          <p:nvPr/>
        </p:nvSpPr>
        <p:spPr bwMode="auto">
          <a:xfrm>
            <a:off x="-3871913" y="8370888"/>
            <a:ext cx="185738"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AU" sz="1900">
              <a:cs typeface="Arial" charset="0"/>
            </a:endParaRPr>
          </a:p>
        </p:txBody>
      </p:sp>
      <p:sp>
        <p:nvSpPr>
          <p:cNvPr id="27696" name="Rectangle 5"/>
          <p:cNvSpPr>
            <a:spLocks noChangeArrowheads="1"/>
          </p:cNvSpPr>
          <p:nvPr/>
        </p:nvSpPr>
        <p:spPr bwMode="auto">
          <a:xfrm>
            <a:off x="7824788" y="-1574800"/>
            <a:ext cx="592931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AU" sz="1200" b="1">
                <a:solidFill>
                  <a:srgbClr val="000000"/>
                </a:solidFill>
              </a:rPr>
              <a:t>Rotary Themes</a:t>
            </a:r>
          </a:p>
        </p:txBody>
      </p:sp>
      <p:sp>
        <p:nvSpPr>
          <p:cNvPr id="27697" name="Rectangle 4"/>
          <p:cNvSpPr>
            <a:spLocks noChangeArrowheads="1"/>
          </p:cNvSpPr>
          <p:nvPr/>
        </p:nvSpPr>
        <p:spPr bwMode="auto">
          <a:xfrm>
            <a:off x="11087100" y="1893888"/>
            <a:ext cx="3375025" cy="6201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i="1" u="sng"/>
              <a:t>Sergeants 17/18 </a:t>
            </a:r>
            <a:endParaRPr lang="en-US" sz="1600"/>
          </a:p>
          <a:p>
            <a:r>
              <a:rPr lang="en-US" sz="1600" b="1"/>
              <a:t>Barbara Leddy </a:t>
            </a:r>
            <a:endParaRPr lang="en-US" sz="1600"/>
          </a:p>
          <a:p>
            <a:r>
              <a:rPr lang="en-US" sz="1600" b="1"/>
              <a:t>Mark Molesworth</a:t>
            </a:r>
            <a:endParaRPr lang="en-US" sz="1600"/>
          </a:p>
          <a:p>
            <a:r>
              <a:rPr lang="en-US" sz="1600" b="1"/>
              <a:t>John </a:t>
            </a:r>
            <a:r>
              <a:rPr lang="en-US" sz="1600" b="1" err="1"/>
              <a:t>Arvier</a:t>
            </a:r>
            <a:endParaRPr lang="en-US" sz="1600"/>
          </a:p>
          <a:p>
            <a:r>
              <a:rPr lang="en-US" sz="1600" b="1"/>
              <a:t>Phil </a:t>
            </a:r>
            <a:r>
              <a:rPr lang="en-US" sz="1600" b="1" err="1"/>
              <a:t>Breene</a:t>
            </a:r>
            <a:endParaRPr lang="en-US" sz="1600"/>
          </a:p>
          <a:p>
            <a:r>
              <a:rPr lang="en-US" sz="1600" b="1"/>
              <a:t>Rob O'Donovan</a:t>
            </a:r>
            <a:endParaRPr lang="en-US" sz="1600"/>
          </a:p>
          <a:p>
            <a:r>
              <a:rPr lang="en-US" sz="1600" b="1"/>
              <a:t>John Mills</a:t>
            </a:r>
            <a:endParaRPr lang="en-US" sz="1600"/>
          </a:p>
          <a:p>
            <a:r>
              <a:rPr lang="en-US" sz="1600" b="1"/>
              <a:t>Kit </a:t>
            </a:r>
            <a:r>
              <a:rPr lang="en-US" sz="1600" b="1" err="1"/>
              <a:t>Bennetts</a:t>
            </a:r>
            <a:endParaRPr lang="en-US" sz="1600"/>
          </a:p>
          <a:p>
            <a:r>
              <a:rPr lang="en-AU" sz="1700" b="1" u="sng">
                <a:cs typeface="Calibri" charset="0"/>
              </a:rPr>
              <a:t>Excused from roster</a:t>
            </a:r>
            <a:endParaRPr lang="en-AU" u="sng">
              <a:latin typeface="Times New Roman" charset="0"/>
              <a:cs typeface="Calibri" charset="0"/>
            </a:endParaRPr>
          </a:p>
          <a:p>
            <a:r>
              <a:rPr lang="en-AU">
                <a:cs typeface="Times New Roman" charset="0"/>
              </a:rPr>
              <a:t>Kit – he does sergeant </a:t>
            </a:r>
            <a:endParaRPr lang="en-AU">
              <a:latin typeface="Times New Roman" charset="0"/>
              <a:cs typeface="Calibri" charset="0"/>
            </a:endParaRPr>
          </a:p>
          <a:p>
            <a:r>
              <a:rPr lang="en-AU">
                <a:solidFill>
                  <a:srgbClr val="000000"/>
                </a:solidFill>
                <a:cs typeface="Times New Roman" charset="0"/>
              </a:rPr>
              <a:t>Tom – he is always away </a:t>
            </a:r>
            <a:endParaRPr lang="en-AU">
              <a:latin typeface="Times New Roman" charset="0"/>
              <a:cs typeface="Calibri" charset="0"/>
            </a:endParaRPr>
          </a:p>
          <a:p>
            <a:r>
              <a:rPr lang="en-AU">
                <a:solidFill>
                  <a:srgbClr val="000000"/>
                </a:solidFill>
                <a:cs typeface="Times New Roman" charset="0"/>
              </a:rPr>
              <a:t>Bill L – on leave </a:t>
            </a:r>
            <a:endParaRPr lang="en-AU">
              <a:latin typeface="Times New Roman" charset="0"/>
              <a:cs typeface="Calibri" charset="0"/>
            </a:endParaRPr>
          </a:p>
          <a:p>
            <a:r>
              <a:rPr lang="en-AU">
                <a:solidFill>
                  <a:srgbClr val="000000"/>
                </a:solidFill>
                <a:cs typeface="Times New Roman" charset="0"/>
              </a:rPr>
              <a:t>Elizabeth – on leave </a:t>
            </a:r>
            <a:endParaRPr lang="en-AU">
              <a:latin typeface="Times New Roman" charset="0"/>
              <a:cs typeface="Calibri" charset="0"/>
            </a:endParaRPr>
          </a:p>
          <a:p>
            <a:r>
              <a:rPr lang="en-AU">
                <a:solidFill>
                  <a:srgbClr val="000000"/>
                </a:solidFill>
                <a:cs typeface="Times New Roman" charset="0"/>
              </a:rPr>
              <a:t>John M – does sergeant </a:t>
            </a:r>
            <a:endParaRPr lang="en-AU">
              <a:latin typeface="Times New Roman" charset="0"/>
              <a:cs typeface="Calibri" charset="0"/>
            </a:endParaRPr>
          </a:p>
          <a:p>
            <a:r>
              <a:rPr lang="en-AU">
                <a:solidFill>
                  <a:srgbClr val="000000"/>
                </a:solidFill>
                <a:cs typeface="Times New Roman" charset="0"/>
              </a:rPr>
              <a:t>Rob O – does sergeant </a:t>
            </a:r>
            <a:endParaRPr lang="en-AU">
              <a:latin typeface="Times New Roman" charset="0"/>
              <a:cs typeface="Calibri" charset="0"/>
            </a:endParaRPr>
          </a:p>
          <a:p>
            <a:r>
              <a:rPr lang="en-AU">
                <a:solidFill>
                  <a:srgbClr val="000000"/>
                </a:solidFill>
                <a:cs typeface="Times New Roman" charset="0"/>
              </a:rPr>
              <a:t>Sarah – obvious reason </a:t>
            </a:r>
            <a:endParaRPr lang="en-AU">
              <a:latin typeface="Times New Roman" charset="0"/>
              <a:cs typeface="Calibri" charset="0"/>
            </a:endParaRPr>
          </a:p>
          <a:p>
            <a:r>
              <a:rPr lang="en-AU">
                <a:solidFill>
                  <a:srgbClr val="000000"/>
                </a:solidFill>
                <a:cs typeface="Times New Roman" charset="0"/>
              </a:rPr>
              <a:t>Greg – higher duties </a:t>
            </a:r>
            <a:endParaRPr lang="en-AU">
              <a:latin typeface="Times New Roman" charset="0"/>
              <a:cs typeface="Calibri" charset="0"/>
            </a:endParaRPr>
          </a:p>
          <a:p>
            <a:r>
              <a:rPr lang="en-AU">
                <a:solidFill>
                  <a:srgbClr val="000000"/>
                </a:solidFill>
                <a:cs typeface="Times New Roman" charset="0"/>
              </a:rPr>
              <a:t>Wendy –pre-DG duties / still does sergeant</a:t>
            </a:r>
          </a:p>
          <a:p>
            <a:endParaRPr lang="en-AU">
              <a:solidFill>
                <a:srgbClr val="000000"/>
              </a:solidFill>
              <a:cs typeface="Times New Roman" charset="0"/>
            </a:endParaRPr>
          </a:p>
          <a:p>
            <a:endParaRPr lang="en-AU">
              <a:solidFill>
                <a:srgbClr val="000000"/>
              </a:solidFill>
              <a:cs typeface="Times New Roman" charset="0"/>
            </a:endParaRPr>
          </a:p>
          <a:p>
            <a:endParaRPr lang="en-AU">
              <a:solidFill>
                <a:srgbClr val="000000"/>
              </a:solidFill>
              <a:cs typeface="Times New Roman" charset="0"/>
            </a:endParaRPr>
          </a:p>
          <a:p>
            <a:r>
              <a:rPr lang="en-AU">
                <a:solidFill>
                  <a:srgbClr val="000000"/>
                </a:solidFill>
                <a:cs typeface="Times New Roman" charset="0"/>
              </a:rPr>
              <a:t> </a:t>
            </a:r>
            <a:endParaRPr lang="en-AU">
              <a:latin typeface="Times New Roman" charset="0"/>
              <a:cs typeface="Calibri" charset="0"/>
            </a:endParaRPr>
          </a:p>
        </p:txBody>
      </p:sp>
      <p:sp>
        <p:nvSpPr>
          <p:cNvPr id="15413" name="Rectangle 2"/>
          <p:cNvSpPr>
            <a:spLocks noChangeArrowheads="1"/>
          </p:cNvSpPr>
          <p:nvPr/>
        </p:nvSpPr>
        <p:spPr bwMode="auto">
          <a:xfrm flipV="1">
            <a:off x="-10234613" y="-6734175"/>
            <a:ext cx="635000" cy="376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8694" tIns="49347" rIns="98694" bIns="49347" anchor="ctr">
            <a:spAutoFit/>
          </a:bodyPr>
          <a:lstStyle/>
          <a:p>
            <a:pPr>
              <a:defRPr/>
            </a:pPr>
            <a:endParaRPr lang="en-AU">
              <a:cs typeface="Arial"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145647820"/>
              </p:ext>
            </p:extLst>
          </p:nvPr>
        </p:nvGraphicFramePr>
        <p:xfrm>
          <a:off x="4019667" y="1315765"/>
          <a:ext cx="3390698" cy="2032643"/>
        </p:xfrm>
        <a:graphic>
          <a:graphicData uri="http://schemas.openxmlformats.org/drawingml/2006/table">
            <a:tbl>
              <a:tblPr/>
              <a:tblGrid>
                <a:gridCol w="1059645">
                  <a:extLst>
                    <a:ext uri="{9D8B030D-6E8A-4147-A177-3AD203B41FA5}">
                      <a16:colId xmlns:a16="http://schemas.microsoft.com/office/drawing/2014/main" val="20000"/>
                    </a:ext>
                  </a:extLst>
                </a:gridCol>
                <a:gridCol w="2331053">
                  <a:extLst>
                    <a:ext uri="{9D8B030D-6E8A-4147-A177-3AD203B41FA5}">
                      <a16:colId xmlns:a16="http://schemas.microsoft.com/office/drawing/2014/main" val="20001"/>
                    </a:ext>
                  </a:extLst>
                </a:gridCol>
              </a:tblGrid>
              <a:tr h="133858">
                <a:tc>
                  <a:txBody>
                    <a:bodyPr/>
                    <a:lstStyle/>
                    <a:p>
                      <a:pPr marL="0" marR="0" lvl="0" indent="0" algn="l" defTabSz="985838" rtl="0" eaLnBrk="1" fontAlgn="base" latinLnBrk="0" hangingPunct="1">
                        <a:lnSpc>
                          <a:spcPct val="100000"/>
                        </a:lnSpc>
                        <a:spcBef>
                          <a:spcPct val="0"/>
                        </a:spcBef>
                        <a:spcAft>
                          <a:spcPct val="0"/>
                        </a:spcAft>
                        <a:buClrTx/>
                        <a:buSzTx/>
                        <a:buFontTx/>
                        <a:buNone/>
                        <a:tabLst/>
                      </a:pPr>
                      <a:r>
                        <a:rPr kumimoji="0" lang="en-AU" sz="1050" b="1" i="0" u="none" strike="noStrike" cap="none" normalizeH="0" baseline="0" dirty="0">
                          <a:ln>
                            <a:noFill/>
                          </a:ln>
                          <a:solidFill>
                            <a:schemeClr val="bg1"/>
                          </a:solidFill>
                          <a:effectLst/>
                          <a:latin typeface="Calibri" charset="0"/>
                          <a:ea typeface="ＭＳ Ｐゴシック" charset="0"/>
                          <a:cs typeface="Arial" charset="0"/>
                        </a:rPr>
                        <a:t>Date </a:t>
                      </a:r>
                    </a:p>
                  </a:txBody>
                  <a:tcPr marL="91268" marR="91268" marT="45587" marB="455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defRPr/>
                      </a:pPr>
                      <a:r>
                        <a:rPr lang="en-US" sz="1050" b="1" dirty="0">
                          <a:solidFill>
                            <a:schemeClr val="bg1"/>
                          </a:solidFill>
                          <a:ea typeface="Arial" charset="0"/>
                          <a:cs typeface="Arial" charset="0"/>
                        </a:rPr>
                        <a:t>DIARY DATES </a:t>
                      </a:r>
                    </a:p>
                  </a:txBody>
                  <a:tcPr marL="91268" marR="91268" marT="45587" marB="455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4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7 September </a:t>
                      </a:r>
                    </a:p>
                  </a:txBody>
                  <a:tcPr marL="91292" marR="91292" marT="45567" marB="455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rgbClr val="000000"/>
                          </a:solidFill>
                          <a:effectLst/>
                          <a:latin typeface="Calibri" charset="0"/>
                          <a:ea typeface="ＭＳ Ｐゴシック" charset="0"/>
                          <a:cs typeface="Times New Roman" charset="0"/>
                        </a:rPr>
                        <a:t>Hamlin Afternoon Tea </a:t>
                      </a:r>
                    </a:p>
                  </a:txBody>
                  <a:tcPr marL="91292" marR="91292" marT="45567" marB="455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3179259521"/>
                  </a:ext>
                </a:extLst>
              </a:tr>
              <a:tr h="274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8 September </a:t>
                      </a:r>
                    </a:p>
                  </a:txBody>
                  <a:tcPr marL="91292" marR="91292" marT="45567" marB="455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050" b="0" i="0" kern="1200" dirty="0">
                          <a:solidFill>
                            <a:schemeClr val="tx1"/>
                          </a:solidFill>
                          <a:effectLst/>
                          <a:latin typeface="+mn-lt"/>
                          <a:ea typeface="+mn-ea"/>
                          <a:cs typeface="+mn-cs"/>
                        </a:rPr>
                        <a:t>The Scandinavian Festival at Perry Park, Bowen Hills  (34 Folkstone Street)</a:t>
                      </a:r>
                      <a:endParaRPr kumimoji="0" lang="en-AU" sz="1050" b="0" i="0" u="none" strike="noStrike" cap="none" normalizeH="0" baseline="0" dirty="0">
                        <a:ln>
                          <a:noFill/>
                        </a:ln>
                        <a:solidFill>
                          <a:srgbClr val="000000"/>
                        </a:solidFill>
                        <a:effectLst/>
                        <a:latin typeface="Calibri" charset="0"/>
                        <a:ea typeface="ＭＳ Ｐゴシック" charset="0"/>
                        <a:cs typeface="Times New Roman" charset="0"/>
                      </a:endParaRPr>
                    </a:p>
                  </a:txBody>
                  <a:tcPr marL="91292" marR="91292" marT="45567" marB="455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3590441207"/>
                  </a:ext>
                </a:extLst>
              </a:tr>
              <a:tr h="274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15 September</a:t>
                      </a:r>
                    </a:p>
                  </a:txBody>
                  <a:tcPr marL="91292" marR="91292" marT="45567" marB="455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rgbClr val="000000"/>
                          </a:solidFill>
                          <a:effectLst/>
                          <a:latin typeface="Calibri" charset="0"/>
                          <a:ea typeface="ＭＳ Ｐゴシック" charset="0"/>
                          <a:cs typeface="Times New Roman" charset="0"/>
                        </a:rPr>
                        <a:t>Working Bee – Forceful QMM </a:t>
                      </a:r>
                    </a:p>
                  </a:txBody>
                  <a:tcPr marL="91292" marR="91292" marT="45567" marB="455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2945910882"/>
                  </a:ext>
                </a:extLst>
              </a:tr>
              <a:tr h="274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a:ln>
                            <a:noFill/>
                          </a:ln>
                          <a:solidFill>
                            <a:schemeClr val="tx1"/>
                          </a:solidFill>
                          <a:effectLst/>
                          <a:latin typeface="Calibri" charset="0"/>
                          <a:ea typeface="ＭＳ Ｐゴシック" charset="0"/>
                          <a:cs typeface="Arial" charset="0"/>
                        </a:rPr>
                        <a:t>28 September </a:t>
                      </a:r>
                    </a:p>
                  </a:txBody>
                  <a:tcPr marL="91292" marR="91292" marT="45567" marB="455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a:ln>
                            <a:noFill/>
                          </a:ln>
                          <a:solidFill>
                            <a:srgbClr val="000000"/>
                          </a:solidFill>
                          <a:effectLst/>
                          <a:latin typeface="Calibri" charset="0"/>
                          <a:ea typeface="ＭＳ Ｐゴシック" charset="0"/>
                          <a:cs typeface="Times New Roman" charset="0"/>
                        </a:rPr>
                        <a:t>River Fire –  QMM  </a:t>
                      </a:r>
                    </a:p>
                  </a:txBody>
                  <a:tcPr marL="91292" marR="91292" marT="45567" marB="455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r h="274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12 October </a:t>
                      </a:r>
                    </a:p>
                  </a:txBody>
                  <a:tcPr marL="91292" marR="91292" marT="45567" marB="455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rgbClr val="000000"/>
                          </a:solidFill>
                          <a:effectLst/>
                          <a:latin typeface="Calibri" charset="0"/>
                          <a:ea typeface="ＭＳ Ｐゴシック" charset="0"/>
                          <a:cs typeface="Times New Roman" charset="0"/>
                        </a:rPr>
                        <a:t>Hamilton </a:t>
                      </a:r>
                      <a:r>
                        <a:rPr kumimoji="0" lang="en-AU" sz="1050" b="0" i="0" u="none" strike="noStrike" cap="none" normalizeH="0" baseline="0" dirty="0" err="1">
                          <a:ln>
                            <a:noFill/>
                          </a:ln>
                          <a:solidFill>
                            <a:srgbClr val="000000"/>
                          </a:solidFill>
                          <a:effectLst/>
                          <a:latin typeface="Calibri" charset="0"/>
                          <a:ea typeface="ＭＳ Ｐゴシック" charset="0"/>
                          <a:cs typeface="Times New Roman" charset="0"/>
                        </a:rPr>
                        <a:t>Swimathon</a:t>
                      </a:r>
                      <a:r>
                        <a:rPr kumimoji="0" lang="en-AU" sz="1050" b="0" i="0" u="none" strike="noStrike" cap="none" normalizeH="0" baseline="0" dirty="0">
                          <a:ln>
                            <a:noFill/>
                          </a:ln>
                          <a:solidFill>
                            <a:srgbClr val="000000"/>
                          </a:solidFill>
                          <a:effectLst/>
                          <a:latin typeface="Calibri" charset="0"/>
                          <a:ea typeface="ＭＳ Ｐゴシック" charset="0"/>
                          <a:cs typeface="Times New Roman" charset="0"/>
                        </a:rPr>
                        <a:t> </a:t>
                      </a:r>
                    </a:p>
                  </a:txBody>
                  <a:tcPr marL="91292" marR="91292" marT="45567" marB="455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35614687"/>
                  </a:ext>
                </a:extLst>
              </a:tr>
              <a:tr h="274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a:ln>
                            <a:noFill/>
                          </a:ln>
                          <a:solidFill>
                            <a:schemeClr val="tx1"/>
                          </a:solidFill>
                          <a:effectLst/>
                          <a:latin typeface="Calibri" charset="0"/>
                          <a:ea typeface="ＭＳ Ｐゴシック" charset="0"/>
                          <a:cs typeface="Arial" charset="0"/>
                        </a:rPr>
                        <a:t>26 October </a:t>
                      </a:r>
                    </a:p>
                  </a:txBody>
                  <a:tcPr marL="91292" marR="91292" marT="45567" marB="455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err="1">
                          <a:ln>
                            <a:noFill/>
                          </a:ln>
                          <a:solidFill>
                            <a:srgbClr val="000000"/>
                          </a:solidFill>
                          <a:effectLst/>
                          <a:latin typeface="Calibri" charset="0"/>
                          <a:ea typeface="ＭＳ Ｐゴシック" charset="0"/>
                          <a:cs typeface="Times New Roman" charset="0"/>
                        </a:rPr>
                        <a:t>FashionAble</a:t>
                      </a:r>
                      <a:r>
                        <a:rPr kumimoji="0" lang="en-AU" sz="1050" b="0" i="0" u="none" strike="noStrike" cap="none" normalizeH="0" baseline="0" dirty="0">
                          <a:ln>
                            <a:noFill/>
                          </a:ln>
                          <a:solidFill>
                            <a:srgbClr val="000000"/>
                          </a:solidFill>
                          <a:effectLst/>
                          <a:latin typeface="Calibri" charset="0"/>
                          <a:ea typeface="ＭＳ Ｐゴシック" charset="0"/>
                          <a:cs typeface="Times New Roman" charset="0"/>
                        </a:rPr>
                        <a:t> fashion parade</a:t>
                      </a:r>
                    </a:p>
                  </a:txBody>
                  <a:tcPr marL="91292" marR="91292" marT="45567" marB="455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2563214566"/>
                  </a:ext>
                </a:extLst>
              </a:tr>
            </a:tbl>
          </a:graphicData>
        </a:graphic>
      </p:graphicFrame>
      <p:sp>
        <p:nvSpPr>
          <p:cNvPr id="27763" name="Rectangle 6"/>
          <p:cNvSpPr>
            <a:spLocks noChangeArrowheads="1"/>
          </p:cNvSpPr>
          <p:nvPr/>
        </p:nvSpPr>
        <p:spPr bwMode="auto">
          <a:xfrm>
            <a:off x="3165475" y="695325"/>
            <a:ext cx="0" cy="0"/>
          </a:xfrm>
          <a:prstGeom prst="rect">
            <a:avLst/>
          </a:prstGeom>
          <a:solidFill>
            <a:schemeClr val="accent1"/>
          </a:solidFill>
          <a:ln w="9525">
            <a:solidFill>
              <a:schemeClr val="tx1"/>
            </a:solidFill>
            <a:miter lim="800000"/>
            <a:headEnd/>
            <a:tailEnd/>
          </a:ln>
        </p:spPr>
        <p:txBody>
          <a:bodyPr/>
          <a:lstStyle/>
          <a:p>
            <a:pPr eaLnBrk="1" hangingPunct="1"/>
            <a:endParaRPr lang="en-AU"/>
          </a:p>
        </p:txBody>
      </p:sp>
      <p:pic>
        <p:nvPicPr>
          <p:cNvPr id="27765" name="Picture 7"/>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016046" y="665956"/>
            <a:ext cx="1665288" cy="1058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766" name="TextBox 4"/>
          <p:cNvSpPr txBox="1">
            <a:spLocks noChangeArrowheads="1"/>
          </p:cNvSpPr>
          <p:nvPr/>
        </p:nvSpPr>
        <p:spPr bwMode="auto">
          <a:xfrm>
            <a:off x="476250" y="3689350"/>
            <a:ext cx="3382963"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endParaRPr lang="en-US" sz="1300" b="1">
              <a:solidFill>
                <a:schemeClr val="bg1"/>
              </a:solidFill>
            </a:endParaRPr>
          </a:p>
          <a:p>
            <a:pPr algn="ctr"/>
            <a:endParaRPr lang="en-US" sz="1300" b="1">
              <a:solidFill>
                <a:schemeClr val="bg1"/>
              </a:solidFill>
            </a:endParaRPr>
          </a:p>
          <a:p>
            <a:pPr algn="ctr"/>
            <a:endParaRPr lang="en-US" sz="1300" b="1">
              <a:solidFill>
                <a:schemeClr val="bg1"/>
              </a:solidFill>
            </a:endParaRPr>
          </a:p>
          <a:p>
            <a:pPr algn="ctr"/>
            <a:endParaRPr lang="en-US" sz="1300" b="1">
              <a:solidFill>
                <a:schemeClr val="bg1"/>
              </a:solidFill>
            </a:endParaRPr>
          </a:p>
        </p:txBody>
      </p:sp>
      <p:sp>
        <p:nvSpPr>
          <p:cNvPr id="27770" name="TextBox 1"/>
          <p:cNvSpPr txBox="1">
            <a:spLocks noChangeArrowheads="1"/>
          </p:cNvSpPr>
          <p:nvPr/>
        </p:nvSpPr>
        <p:spPr bwMode="auto">
          <a:xfrm>
            <a:off x="13141325" y="2681288"/>
            <a:ext cx="1879600"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300"/>
              <a:t>1</a:t>
            </a:r>
            <a:r>
              <a:rPr lang="en-US" sz="1300" baseline="30000"/>
              <a:t>st </a:t>
            </a:r>
            <a:r>
              <a:rPr lang="en-US" sz="1300"/>
              <a:t> - Rob O </a:t>
            </a:r>
          </a:p>
          <a:p>
            <a:pPr algn="ctr"/>
            <a:r>
              <a:rPr lang="en-US" sz="1300"/>
              <a:t>2</a:t>
            </a:r>
            <a:r>
              <a:rPr lang="en-US" sz="1300" baseline="30000"/>
              <a:t>nd</a:t>
            </a:r>
            <a:r>
              <a:rPr lang="en-US" sz="1300"/>
              <a:t> </a:t>
            </a:r>
            <a:r>
              <a:rPr lang="mr-IN" sz="1300"/>
              <a:t>–</a:t>
            </a:r>
            <a:r>
              <a:rPr lang="en-US" sz="1300"/>
              <a:t> John A</a:t>
            </a:r>
          </a:p>
          <a:p>
            <a:pPr algn="ctr"/>
            <a:r>
              <a:rPr lang="en-US" sz="1300"/>
              <a:t>3</a:t>
            </a:r>
            <a:r>
              <a:rPr lang="en-US" sz="1300" baseline="30000"/>
              <a:t>rd </a:t>
            </a:r>
            <a:r>
              <a:rPr lang="mr-IN" sz="1300" baseline="30000"/>
              <a:t>–</a:t>
            </a:r>
            <a:r>
              <a:rPr lang="en-US" sz="1300" baseline="30000"/>
              <a:t> PHIL</a:t>
            </a:r>
            <a:endParaRPr lang="en-US" sz="1300"/>
          </a:p>
          <a:p>
            <a:pPr algn="ctr"/>
            <a:r>
              <a:rPr lang="en-US" sz="1300"/>
              <a:t>4</a:t>
            </a:r>
            <a:r>
              <a:rPr lang="en-US" sz="1300" baseline="30000"/>
              <a:t>th</a:t>
            </a:r>
            <a:r>
              <a:rPr lang="en-US" sz="1300"/>
              <a:t> </a:t>
            </a:r>
            <a:r>
              <a:rPr lang="mr-IN" sz="1300"/>
              <a:t>–</a:t>
            </a:r>
            <a:r>
              <a:rPr lang="en-US" sz="1300"/>
              <a:t> BARBARA </a:t>
            </a:r>
          </a:p>
          <a:p>
            <a:pPr algn="ctr"/>
            <a:r>
              <a:rPr lang="en-US" sz="1300"/>
              <a:t>5</a:t>
            </a:r>
            <a:r>
              <a:rPr lang="en-US" sz="1300" baseline="30000"/>
              <a:t>th</a:t>
            </a:r>
            <a:r>
              <a:rPr lang="en-US" sz="1300"/>
              <a:t> </a:t>
            </a:r>
            <a:r>
              <a:rPr lang="mr-IN" sz="1300"/>
              <a:t>–</a:t>
            </a:r>
            <a:r>
              <a:rPr lang="en-US" sz="1300"/>
              <a:t>  </a:t>
            </a:r>
          </a:p>
        </p:txBody>
      </p:sp>
      <p:sp>
        <p:nvSpPr>
          <p:cNvPr id="5" name="Rectangle 4"/>
          <p:cNvSpPr/>
          <p:nvPr/>
        </p:nvSpPr>
        <p:spPr>
          <a:xfrm>
            <a:off x="4011447" y="3657372"/>
            <a:ext cx="3407138" cy="938719"/>
          </a:xfrm>
          <a:prstGeom prst="rect">
            <a:avLst/>
          </a:prstGeom>
          <a:ln w="28575" cmpd="sng">
            <a:solidFill>
              <a:srgbClr val="002060"/>
            </a:solidFill>
          </a:ln>
        </p:spPr>
        <p:txBody>
          <a:bodyPr wrap="square">
            <a:spAutoFit/>
          </a:bodyPr>
          <a:lstStyle/>
          <a:p>
            <a:pPr algn="just"/>
            <a:r>
              <a:rPr lang="en-US" sz="1100" dirty="0"/>
              <a:t>This week we toast the Rotary Club of 29 in Oklahoma City, with a membership of 615 members.  They credit their success to their </a:t>
            </a:r>
            <a:r>
              <a:rPr lang="en-AU" sz="1100" dirty="0"/>
              <a:t>inclusive organization with a shared vision of strengthening their community through service to others</a:t>
            </a:r>
            <a:r>
              <a:rPr lang="en-US" sz="1100" dirty="0"/>
              <a:t>.  </a:t>
            </a:r>
          </a:p>
        </p:txBody>
      </p:sp>
      <p:pic>
        <p:nvPicPr>
          <p:cNvPr id="27773" name="Picture 25"/>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262563" y="266700"/>
            <a:ext cx="2297112"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553728714"/>
              </p:ext>
            </p:extLst>
          </p:nvPr>
        </p:nvGraphicFramePr>
        <p:xfrm>
          <a:off x="4043344" y="4626862"/>
          <a:ext cx="3343344" cy="2075116"/>
        </p:xfrm>
        <a:graphic>
          <a:graphicData uri="http://schemas.openxmlformats.org/drawingml/2006/table">
            <a:tbl>
              <a:tblPr/>
              <a:tblGrid>
                <a:gridCol w="830064">
                  <a:extLst>
                    <a:ext uri="{9D8B030D-6E8A-4147-A177-3AD203B41FA5}">
                      <a16:colId xmlns:a16="http://schemas.microsoft.com/office/drawing/2014/main" val="20000"/>
                    </a:ext>
                  </a:extLst>
                </a:gridCol>
                <a:gridCol w="2513280">
                  <a:extLst>
                    <a:ext uri="{9D8B030D-6E8A-4147-A177-3AD203B41FA5}">
                      <a16:colId xmlns:a16="http://schemas.microsoft.com/office/drawing/2014/main" val="20001"/>
                    </a:ext>
                  </a:extLst>
                </a:gridCol>
              </a:tblGrid>
              <a:tr h="213184">
                <a:tc gridSpan="2">
                  <a:txBody>
                    <a:bodyPr/>
                    <a:lstStyle/>
                    <a:p>
                      <a:pPr marL="0" marR="0" lvl="0" indent="0" algn="l" defTabSz="985838" rtl="0" eaLnBrk="0" fontAlgn="base" latinLnBrk="0" hangingPunct="0">
                        <a:lnSpc>
                          <a:spcPct val="100000"/>
                        </a:lnSpc>
                        <a:spcBef>
                          <a:spcPct val="0"/>
                        </a:spcBef>
                        <a:spcAft>
                          <a:spcPct val="0"/>
                        </a:spcAft>
                        <a:buClrTx/>
                        <a:buSzTx/>
                        <a:buFontTx/>
                        <a:buNone/>
                        <a:tabLst>
                          <a:tab pos="1752600" algn="l"/>
                        </a:tabLst>
                      </a:pPr>
                      <a:r>
                        <a:rPr kumimoji="0" lang="en-AU" sz="1400" b="1" i="0" u="none" strike="noStrike" cap="none" normalizeH="0" baseline="0" dirty="0">
                          <a:ln>
                            <a:noFill/>
                          </a:ln>
                          <a:solidFill>
                            <a:schemeClr val="accent1">
                              <a:lumMod val="75000"/>
                            </a:schemeClr>
                          </a:solidFill>
                          <a:effectLst/>
                          <a:latin typeface="Calibri" charset="0"/>
                          <a:ea typeface="ＭＳ Ｐゴシック" charset="0"/>
                          <a:cs typeface="Times" charset="0"/>
                        </a:rPr>
                        <a:t>PROGRAM / GUEST SPEAKER</a:t>
                      </a:r>
                      <a:endParaRPr kumimoji="0" lang="en-AU" sz="1400" b="0" i="0" u="none" strike="noStrike" cap="none" normalizeH="0" baseline="0" dirty="0">
                        <a:ln>
                          <a:noFill/>
                        </a:ln>
                        <a:solidFill>
                          <a:schemeClr val="accent1">
                            <a:lumMod val="75000"/>
                          </a:schemeClr>
                        </a:solidFill>
                        <a:effectLst/>
                        <a:latin typeface="Calibri" charset="0"/>
                        <a:ea typeface="ＭＳ Ｐゴシック" charset="0"/>
                        <a:cs typeface="Times" charset="0"/>
                      </a:endParaRPr>
                    </a:p>
                  </a:txBody>
                  <a:tcPr marL="60635" marR="60635" marT="71920" marB="71920" anchor="b" horzOverflow="overflow">
                    <a:lnL>
                      <a:noFill/>
                    </a:lnL>
                    <a:lnR>
                      <a:noFill/>
                    </a:lnR>
                    <a:lnT>
                      <a:noFill/>
                    </a:lnT>
                    <a:lnB w="28575" cap="flat" cmpd="sng" algn="ctr">
                      <a:solidFill>
                        <a:srgbClr val="004083"/>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18012">
                <a:tc>
                  <a:txBody>
                    <a:bodyPr/>
                    <a:lstStyle/>
                    <a:p>
                      <a:pPr marL="0" marR="0" lvl="0" indent="0" algn="ctr" defTabSz="985838" rtl="0" eaLnBrk="1" fontAlgn="base" latinLnBrk="0" hangingPunct="1">
                        <a:lnSpc>
                          <a:spcPct val="100000"/>
                        </a:lnSpc>
                        <a:spcBef>
                          <a:spcPct val="0"/>
                        </a:spcBef>
                        <a:spcAft>
                          <a:spcPct val="0"/>
                        </a:spcAft>
                        <a:buClrTx/>
                        <a:buSzTx/>
                        <a:buFontTx/>
                        <a:buNone/>
                        <a:tabLst/>
                        <a:defRPr/>
                      </a:pPr>
                      <a:r>
                        <a:rPr kumimoji="0" lang="en-AU" sz="1050" b="1" i="0" u="none" strike="noStrike" cap="none" normalizeH="0" baseline="0" dirty="0">
                          <a:ln>
                            <a:noFill/>
                          </a:ln>
                          <a:solidFill>
                            <a:schemeClr val="bg1"/>
                          </a:solidFill>
                          <a:effectLst/>
                          <a:latin typeface="Calibri" charset="0"/>
                          <a:ea typeface="ＭＳ Ｐゴシック" charset="0"/>
                          <a:cs typeface="Times" charset="0"/>
                        </a:rPr>
                        <a:t>5 Sept</a:t>
                      </a:r>
                    </a:p>
                  </a:txBody>
                  <a:tcPr marL="0" marR="0" marT="71920" marB="71920" anchor="ctr" horzOverflow="overflow">
                    <a:lnL w="28575" cap="flat" cmpd="sng" algn="ctr">
                      <a:solidFill>
                        <a:srgbClr val="004083"/>
                      </a:solidFill>
                      <a:prstDash val="solid"/>
                      <a:round/>
                      <a:headEnd type="none" w="med" len="med"/>
                      <a:tailEnd type="none" w="med" len="med"/>
                    </a:lnL>
                    <a:lnR>
                      <a:noFill/>
                    </a:lnR>
                    <a:lnT w="28575" cap="flat" cmpd="sng" algn="ctr">
                      <a:solidFill>
                        <a:srgbClr val="004083"/>
                      </a:solidFill>
                      <a:prstDash val="solid"/>
                      <a:round/>
                      <a:headEnd type="none" w="med" len="med"/>
                      <a:tailEnd type="none" w="med" len="med"/>
                    </a:lnT>
                    <a:lnB w="28575" cap="flat" cmpd="sng" algn="ctr">
                      <a:solidFill>
                        <a:srgbClr val="004083"/>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050" b="0" i="0" u="none" strike="noStrike" cap="none" normalizeH="0" baseline="0" dirty="0">
                          <a:ln>
                            <a:noFill/>
                          </a:ln>
                          <a:solidFill>
                            <a:schemeClr val="tx1"/>
                          </a:solidFill>
                          <a:effectLst/>
                          <a:latin typeface="Calibri" charset="0"/>
                          <a:ea typeface="ＭＳ Ｐゴシック" charset="0"/>
                          <a:cs typeface="Times New Roman" charset="0"/>
                        </a:rPr>
                        <a:t>Member Induction &amp; Interview – Helen Fox</a:t>
                      </a:r>
                    </a:p>
                  </a:txBody>
                  <a:tcPr marL="0" marR="0" marT="71920" marB="71920" anchor="ctr" horzOverflow="overflow">
                    <a:lnL>
                      <a:noFill/>
                    </a:lnL>
                    <a:lnR w="28575" cap="flat" cmpd="sng" algn="ctr">
                      <a:solidFill>
                        <a:srgbClr val="004083"/>
                      </a:solidFill>
                      <a:prstDash val="solid"/>
                      <a:round/>
                      <a:headEnd type="none" w="med" len="med"/>
                      <a:tailEnd type="none" w="med" len="med"/>
                    </a:lnR>
                    <a:lnT w="28575" cap="flat" cmpd="sng" algn="ctr">
                      <a:solidFill>
                        <a:srgbClr val="004083"/>
                      </a:solidFill>
                      <a:prstDash val="solid"/>
                      <a:round/>
                      <a:headEnd type="none" w="med" len="med"/>
                      <a:tailEnd type="none" w="med" len="med"/>
                    </a:lnT>
                    <a:lnB w="28575" cap="flat" cmpd="sng" algn="ctr">
                      <a:solidFill>
                        <a:srgbClr val="004083"/>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3250472519"/>
                  </a:ext>
                </a:extLst>
              </a:tr>
              <a:tr h="418012">
                <a:tc>
                  <a:txBody>
                    <a:bodyPr/>
                    <a:lstStyle/>
                    <a:p>
                      <a:pPr marL="0" marR="0" lvl="0" indent="0" algn="ctr" defTabSz="985838" rtl="0" eaLnBrk="1" fontAlgn="base" latinLnBrk="0" hangingPunct="1">
                        <a:lnSpc>
                          <a:spcPct val="100000"/>
                        </a:lnSpc>
                        <a:spcBef>
                          <a:spcPct val="0"/>
                        </a:spcBef>
                        <a:spcAft>
                          <a:spcPct val="0"/>
                        </a:spcAft>
                        <a:buClrTx/>
                        <a:buSzTx/>
                        <a:buFontTx/>
                        <a:buNone/>
                        <a:tabLst/>
                        <a:defRPr/>
                      </a:pPr>
                      <a:r>
                        <a:rPr kumimoji="0" lang="en-AU" sz="1050" b="1" i="0" u="none" strike="noStrike" cap="none" normalizeH="0" baseline="0" dirty="0">
                          <a:ln>
                            <a:noFill/>
                          </a:ln>
                          <a:solidFill>
                            <a:schemeClr val="bg1"/>
                          </a:solidFill>
                          <a:effectLst/>
                          <a:latin typeface="Calibri" charset="0"/>
                          <a:ea typeface="ＭＳ Ｐゴシック" charset="0"/>
                          <a:cs typeface="Times" charset="0"/>
                        </a:rPr>
                        <a:t>12 Sept     </a:t>
                      </a:r>
                    </a:p>
                  </a:txBody>
                  <a:tcPr marL="0" marR="0" marT="71920" marB="71920" anchor="ctr" horzOverflow="overflow">
                    <a:lnL w="28575" cap="flat" cmpd="sng" algn="ctr">
                      <a:solidFill>
                        <a:srgbClr val="004083"/>
                      </a:solidFill>
                      <a:prstDash val="solid"/>
                      <a:round/>
                      <a:headEnd type="none" w="med" len="med"/>
                      <a:tailEnd type="none" w="med" len="med"/>
                    </a:lnL>
                    <a:lnR>
                      <a:noFill/>
                    </a:lnR>
                    <a:lnT w="28575" cap="flat" cmpd="sng" algn="ctr">
                      <a:solidFill>
                        <a:srgbClr val="004083"/>
                      </a:solidFill>
                      <a:prstDash val="solid"/>
                      <a:round/>
                      <a:headEnd type="none" w="med" len="med"/>
                      <a:tailEnd type="none" w="med" len="med"/>
                    </a:lnT>
                    <a:lnB w="28575" cap="flat" cmpd="sng" algn="ctr">
                      <a:solidFill>
                        <a:srgbClr val="004083"/>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050" b="0" i="0" u="none" strike="noStrike" cap="none" normalizeH="0" baseline="0" dirty="0">
                          <a:ln>
                            <a:noFill/>
                          </a:ln>
                          <a:solidFill>
                            <a:schemeClr val="tx1"/>
                          </a:solidFill>
                          <a:effectLst/>
                          <a:latin typeface="Calibri" charset="0"/>
                          <a:ea typeface="ＭＳ Ｐゴシック" charset="0"/>
                          <a:cs typeface="Times New Roman" charset="0"/>
                        </a:rPr>
                        <a:t>Dr Tim Baker – Winners at Work </a:t>
                      </a:r>
                    </a:p>
                  </a:txBody>
                  <a:tcPr marL="0" marR="0" marT="71920" marB="71920" anchor="ctr" horzOverflow="overflow">
                    <a:lnL>
                      <a:noFill/>
                    </a:lnL>
                    <a:lnR w="28575" cap="flat" cmpd="sng" algn="ctr">
                      <a:solidFill>
                        <a:srgbClr val="004083"/>
                      </a:solidFill>
                      <a:prstDash val="solid"/>
                      <a:round/>
                      <a:headEnd type="none" w="med" len="med"/>
                      <a:tailEnd type="none" w="med" len="med"/>
                    </a:lnR>
                    <a:lnT w="28575" cap="flat" cmpd="sng" algn="ctr">
                      <a:solidFill>
                        <a:srgbClr val="004083"/>
                      </a:solidFill>
                      <a:prstDash val="solid"/>
                      <a:round/>
                      <a:headEnd type="none" w="med" len="med"/>
                      <a:tailEnd type="none" w="med" len="med"/>
                    </a:lnT>
                    <a:lnB w="28575" cap="flat" cmpd="sng" algn="ctr">
                      <a:solidFill>
                        <a:srgbClr val="004083"/>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660518086"/>
                  </a:ext>
                </a:extLst>
              </a:tr>
              <a:tr h="418012">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1" i="0" u="none" strike="noStrike" cap="none" normalizeH="0" baseline="0" dirty="0">
                          <a:ln>
                            <a:noFill/>
                          </a:ln>
                          <a:solidFill>
                            <a:schemeClr val="bg1"/>
                          </a:solidFill>
                          <a:effectLst/>
                          <a:latin typeface="Calibri" charset="0"/>
                          <a:ea typeface="ＭＳ Ｐゴシック" charset="0"/>
                          <a:cs typeface="Times" charset="0"/>
                        </a:rPr>
                        <a:t>19 Sept </a:t>
                      </a:r>
                    </a:p>
                  </a:txBody>
                  <a:tcPr marL="0" marR="0" marT="71920" marB="71920" anchor="ctr" horzOverflow="overflow">
                    <a:lnL w="28575" cap="flat" cmpd="sng" algn="ctr">
                      <a:solidFill>
                        <a:srgbClr val="004083"/>
                      </a:solidFill>
                      <a:prstDash val="solid"/>
                      <a:round/>
                      <a:headEnd type="none" w="med" len="med"/>
                      <a:tailEnd type="none" w="med" len="med"/>
                    </a:lnL>
                    <a:lnR>
                      <a:noFill/>
                    </a:lnR>
                    <a:lnT w="28575" cap="flat" cmpd="sng" algn="ctr">
                      <a:solidFill>
                        <a:srgbClr val="004083"/>
                      </a:solidFill>
                      <a:prstDash val="solid"/>
                      <a:round/>
                      <a:headEnd type="none" w="med" len="med"/>
                      <a:tailEnd type="none" w="med" len="med"/>
                    </a:lnT>
                    <a:lnB w="28575" cap="flat" cmpd="sng" algn="ctr">
                      <a:solidFill>
                        <a:srgbClr val="004083"/>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050" b="0" i="0" u="none" strike="noStrike" cap="none" normalizeH="0" baseline="0" dirty="0">
                          <a:ln>
                            <a:noFill/>
                          </a:ln>
                          <a:solidFill>
                            <a:schemeClr val="tx1"/>
                          </a:solidFill>
                          <a:effectLst/>
                          <a:latin typeface="Calibri" charset="0"/>
                          <a:ea typeface="ＭＳ Ｐゴシック" charset="0"/>
                          <a:cs typeface="Times New Roman" charset="0"/>
                        </a:rPr>
                        <a:t>Fellowship </a:t>
                      </a:r>
                    </a:p>
                  </a:txBody>
                  <a:tcPr marL="0" marR="0" marT="71920" marB="71920" anchor="ctr" horzOverflow="overflow">
                    <a:lnL>
                      <a:noFill/>
                    </a:lnL>
                    <a:lnR w="28575" cap="flat" cmpd="sng" algn="ctr">
                      <a:solidFill>
                        <a:srgbClr val="004083"/>
                      </a:solidFill>
                      <a:prstDash val="solid"/>
                      <a:round/>
                      <a:headEnd type="none" w="med" len="med"/>
                      <a:tailEnd type="none" w="med" len="med"/>
                    </a:lnR>
                    <a:lnT w="28575" cap="flat" cmpd="sng" algn="ctr">
                      <a:solidFill>
                        <a:srgbClr val="004083"/>
                      </a:solidFill>
                      <a:prstDash val="solid"/>
                      <a:round/>
                      <a:headEnd type="none" w="med" len="med"/>
                      <a:tailEnd type="none" w="med" len="med"/>
                    </a:lnT>
                    <a:lnB w="28575" cap="flat" cmpd="sng" algn="ctr">
                      <a:solidFill>
                        <a:srgbClr val="004083"/>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2751802516"/>
                  </a:ext>
                </a:extLst>
              </a:tr>
              <a:tr h="418012">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1" i="0" u="none" strike="noStrike" cap="none" normalizeH="0" baseline="0" dirty="0">
                          <a:ln>
                            <a:noFill/>
                          </a:ln>
                          <a:solidFill>
                            <a:srgbClr val="FFFF00"/>
                          </a:solidFill>
                          <a:effectLst/>
                          <a:latin typeface="Calibri" charset="0"/>
                          <a:ea typeface="ＭＳ Ｐゴシック" charset="0"/>
                          <a:cs typeface="Times" charset="0"/>
                        </a:rPr>
                        <a:t>3 Oct </a:t>
                      </a:r>
                    </a:p>
                  </a:txBody>
                  <a:tcPr marL="0" marR="0" marT="71920" marB="71920" anchor="ctr" horzOverflow="overflow">
                    <a:lnL w="28575" cap="flat" cmpd="sng" algn="ctr">
                      <a:solidFill>
                        <a:srgbClr val="004083"/>
                      </a:solidFill>
                      <a:prstDash val="solid"/>
                      <a:round/>
                      <a:headEnd type="none" w="med" len="med"/>
                      <a:tailEnd type="none" w="med" len="med"/>
                    </a:lnL>
                    <a:lnR>
                      <a:noFill/>
                    </a:lnR>
                    <a:lnT w="28575" cap="flat" cmpd="sng" algn="ctr">
                      <a:solidFill>
                        <a:srgbClr val="004083"/>
                      </a:solidFill>
                      <a:prstDash val="solid"/>
                      <a:round/>
                      <a:headEnd type="none" w="med" len="med"/>
                      <a:tailEnd type="none" w="med" len="med"/>
                    </a:lnT>
                    <a:lnB w="28575" cap="flat" cmpd="sng" algn="ctr">
                      <a:solidFill>
                        <a:srgbClr val="004083"/>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050" b="0" i="0" u="none" strike="noStrike" cap="none" normalizeH="0" baseline="0" dirty="0">
                          <a:ln>
                            <a:noFill/>
                          </a:ln>
                          <a:solidFill>
                            <a:schemeClr val="accent6">
                              <a:lumMod val="75000"/>
                            </a:schemeClr>
                          </a:solidFill>
                          <a:effectLst/>
                          <a:latin typeface="Calibri" charset="0"/>
                          <a:ea typeface="ＭＳ Ｐゴシック" charset="0"/>
                          <a:cs typeface="Times New Roman" charset="0"/>
                        </a:rPr>
                        <a:t>Great Guest Speaker </a:t>
                      </a:r>
                      <a:r>
                        <a:rPr kumimoji="0" lang="en-AU" sz="1050" b="0" i="0" u="none" strike="noStrike" cap="none" normalizeH="0" baseline="0" dirty="0">
                          <a:ln>
                            <a:noFill/>
                          </a:ln>
                          <a:solidFill>
                            <a:schemeClr val="tx1"/>
                          </a:solidFill>
                          <a:effectLst/>
                          <a:latin typeface="Calibri" charset="0"/>
                          <a:ea typeface="ＭＳ Ｐゴシック" charset="0"/>
                          <a:cs typeface="Times New Roman" charset="0"/>
                        </a:rPr>
                        <a:t>– Paul Coughlan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050" b="0" i="0" u="none" strike="noStrike" cap="none" normalizeH="0" baseline="0" dirty="0">
                          <a:ln>
                            <a:noFill/>
                          </a:ln>
                          <a:solidFill>
                            <a:schemeClr val="tx1"/>
                          </a:solidFill>
                          <a:effectLst/>
                          <a:latin typeface="Calibri" charset="0"/>
                          <a:ea typeface="ＭＳ Ｐゴシック" charset="0"/>
                          <a:cs typeface="Times New Roman" charset="0"/>
                        </a:rPr>
                        <a:t>Project Director Brisbane Airport Runway </a:t>
                      </a:r>
                    </a:p>
                  </a:txBody>
                  <a:tcPr marL="0" marR="0" marT="71920" marB="71920" anchor="ctr" horzOverflow="overflow">
                    <a:lnL>
                      <a:noFill/>
                    </a:lnL>
                    <a:lnR w="28575" cap="flat" cmpd="sng" algn="ctr">
                      <a:solidFill>
                        <a:srgbClr val="004083"/>
                      </a:solidFill>
                      <a:prstDash val="solid"/>
                      <a:round/>
                      <a:headEnd type="none" w="med" len="med"/>
                      <a:tailEnd type="none" w="med" len="med"/>
                    </a:lnR>
                    <a:lnT w="28575" cap="flat" cmpd="sng" algn="ctr">
                      <a:solidFill>
                        <a:srgbClr val="004083"/>
                      </a:solidFill>
                      <a:prstDash val="solid"/>
                      <a:round/>
                      <a:headEnd type="none" w="med" len="med"/>
                      <a:tailEnd type="none" w="med" len="med"/>
                    </a:lnT>
                    <a:lnB w="28575" cap="flat" cmpd="sng" algn="ctr">
                      <a:solidFill>
                        <a:srgbClr val="004083"/>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339320204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69698276"/>
              </p:ext>
            </p:extLst>
          </p:nvPr>
        </p:nvGraphicFramePr>
        <p:xfrm>
          <a:off x="4043344" y="6746124"/>
          <a:ext cx="3343343" cy="1965152"/>
        </p:xfrm>
        <a:graphic>
          <a:graphicData uri="http://schemas.openxmlformats.org/drawingml/2006/table">
            <a:tbl>
              <a:tblPr/>
              <a:tblGrid>
                <a:gridCol w="1084352">
                  <a:extLst>
                    <a:ext uri="{9D8B030D-6E8A-4147-A177-3AD203B41FA5}">
                      <a16:colId xmlns:a16="http://schemas.microsoft.com/office/drawing/2014/main" val="20000"/>
                    </a:ext>
                  </a:extLst>
                </a:gridCol>
                <a:gridCol w="752997">
                  <a:extLst>
                    <a:ext uri="{9D8B030D-6E8A-4147-A177-3AD203B41FA5}">
                      <a16:colId xmlns:a16="http://schemas.microsoft.com/office/drawing/2014/main" val="20001"/>
                    </a:ext>
                  </a:extLst>
                </a:gridCol>
                <a:gridCol w="752997">
                  <a:extLst>
                    <a:ext uri="{9D8B030D-6E8A-4147-A177-3AD203B41FA5}">
                      <a16:colId xmlns:a16="http://schemas.microsoft.com/office/drawing/2014/main" val="20003"/>
                    </a:ext>
                  </a:extLst>
                </a:gridCol>
                <a:gridCol w="752997">
                  <a:extLst>
                    <a:ext uri="{9D8B030D-6E8A-4147-A177-3AD203B41FA5}">
                      <a16:colId xmlns:a16="http://schemas.microsoft.com/office/drawing/2014/main" val="3000515540"/>
                    </a:ext>
                  </a:extLst>
                </a:gridCol>
              </a:tblGrid>
              <a:tr h="422613">
                <a:tc>
                  <a:txBody>
                    <a:bodyPr/>
                    <a:lstStyle/>
                    <a:p>
                      <a:pPr marL="0" marR="0" lvl="0" indent="0" algn="l" defTabSz="985838" rtl="0" eaLnBrk="1" fontAlgn="base" latinLnBrk="0" hangingPunct="1">
                        <a:lnSpc>
                          <a:spcPct val="100000"/>
                        </a:lnSpc>
                        <a:spcBef>
                          <a:spcPct val="0"/>
                        </a:spcBef>
                        <a:spcAft>
                          <a:spcPct val="0"/>
                        </a:spcAft>
                        <a:buClrTx/>
                        <a:buSzTx/>
                        <a:buFontTx/>
                        <a:buNone/>
                        <a:tabLst/>
                        <a:defRPr/>
                      </a:pPr>
                      <a:r>
                        <a:rPr lang="en-US" sz="1050" b="1">
                          <a:solidFill>
                            <a:schemeClr val="bg1"/>
                          </a:solidFill>
                        </a:rPr>
                        <a:t>ROSTER</a:t>
                      </a:r>
                    </a:p>
                  </a:txBody>
                  <a:tcPr marL="91385" marR="91385"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1" i="0" u="none" strike="noStrike" cap="none" normalizeH="0" baseline="0" dirty="0">
                          <a:ln>
                            <a:noFill/>
                          </a:ln>
                          <a:solidFill>
                            <a:srgbClr val="FFFFFF"/>
                          </a:solidFill>
                          <a:effectLst/>
                          <a:latin typeface="Calibri" charset="0"/>
                          <a:ea typeface="ＭＳ Ｐゴシック" charset="0"/>
                          <a:cs typeface="Arial" charset="0"/>
                        </a:rPr>
                        <a:t>5 Sept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1" i="0" u="none" strike="noStrike" cap="none" normalizeH="0" baseline="0" dirty="0">
                          <a:ln>
                            <a:noFill/>
                          </a:ln>
                          <a:solidFill>
                            <a:srgbClr val="FFFFFF"/>
                          </a:solidFill>
                          <a:effectLst/>
                          <a:latin typeface="Calibri" charset="0"/>
                          <a:ea typeface="ＭＳ Ｐゴシック" charset="0"/>
                          <a:cs typeface="Arial" charset="0"/>
                        </a:rPr>
                        <a:t>12 Sept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1" i="0" u="none" strike="noStrike" cap="none" normalizeH="0" baseline="0" dirty="0">
                          <a:ln>
                            <a:noFill/>
                          </a:ln>
                          <a:solidFill>
                            <a:srgbClr val="FFFFFF"/>
                          </a:solidFill>
                          <a:effectLst/>
                          <a:latin typeface="Calibri" charset="0"/>
                          <a:ea typeface="ＭＳ Ｐゴシック" charset="0"/>
                          <a:cs typeface="Arial" charset="0"/>
                        </a:rPr>
                        <a:t>19 Sept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4217">
                <a:tc>
                  <a:txBody>
                    <a:bodyPr/>
                    <a:lstStyle/>
                    <a:p>
                      <a:pPr marL="0" marR="0" lvl="0" indent="0" algn="l" defTabSz="985838" rtl="0" eaLnBrk="1" fontAlgn="base" latinLnBrk="0" hangingPunct="1">
                        <a:lnSpc>
                          <a:spcPct val="100000"/>
                        </a:lnSpc>
                        <a:spcBef>
                          <a:spcPct val="0"/>
                        </a:spcBef>
                        <a:spcAft>
                          <a:spcPct val="0"/>
                        </a:spcAft>
                        <a:buClrTx/>
                        <a:buSzTx/>
                        <a:buFontTx/>
                        <a:buNone/>
                        <a:tabLst/>
                      </a:pPr>
                      <a:r>
                        <a:rPr kumimoji="0" lang="en-AU" sz="1050" b="1" i="0" u="none" strike="noStrike" cap="none" normalizeH="0" baseline="0">
                          <a:ln>
                            <a:noFill/>
                          </a:ln>
                          <a:solidFill>
                            <a:schemeClr val="bg1"/>
                          </a:solidFill>
                          <a:effectLst/>
                          <a:latin typeface="Calibri" charset="0"/>
                          <a:ea typeface="ＭＳ Ｐゴシック" charset="0"/>
                          <a:cs typeface="Arial" charset="0"/>
                        </a:rPr>
                        <a:t>Chair </a:t>
                      </a:r>
                    </a:p>
                  </a:txBody>
                  <a:tcPr marL="91385" marR="91385"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81B8"/>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Stephen F</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 James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John K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451242">
                <a:tc>
                  <a:txBody>
                    <a:bodyPr/>
                    <a:lstStyle/>
                    <a:p>
                      <a:pPr marL="0" marR="0" lvl="0" indent="0" algn="l" defTabSz="985838" rtl="0" eaLnBrk="1" fontAlgn="base" latinLnBrk="0" hangingPunct="1">
                        <a:lnSpc>
                          <a:spcPct val="100000"/>
                        </a:lnSpc>
                        <a:spcBef>
                          <a:spcPct val="0"/>
                        </a:spcBef>
                        <a:spcAft>
                          <a:spcPct val="0"/>
                        </a:spcAft>
                        <a:buClrTx/>
                        <a:buSzTx/>
                        <a:buFontTx/>
                        <a:buNone/>
                        <a:tabLst/>
                      </a:pPr>
                      <a:r>
                        <a:rPr kumimoji="0" lang="en-AU" sz="1050" b="1" i="0" u="none" strike="noStrike" cap="none" normalizeH="0" baseline="0">
                          <a:ln>
                            <a:noFill/>
                          </a:ln>
                          <a:solidFill>
                            <a:schemeClr val="bg1"/>
                          </a:solidFill>
                          <a:effectLst/>
                          <a:latin typeface="Calibri" charset="0"/>
                          <a:ea typeface="ＭＳ Ｐゴシック" charset="0"/>
                          <a:cs typeface="Arial" charset="0"/>
                        </a:rPr>
                        <a:t>Set Up  and Close</a:t>
                      </a:r>
                    </a:p>
                  </a:txBody>
                  <a:tcPr marL="91385" marR="91385"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81B8"/>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 James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John K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Steve K</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2"/>
                  </a:ext>
                </a:extLst>
              </a:tr>
              <a:tr h="407504">
                <a:tc>
                  <a:txBody>
                    <a:bodyPr/>
                    <a:lstStyle/>
                    <a:p>
                      <a:pPr marL="0" marR="0" lvl="0" indent="0" algn="l" defTabSz="985838" rtl="0" eaLnBrk="1" fontAlgn="base" latinLnBrk="0" hangingPunct="1">
                        <a:lnSpc>
                          <a:spcPct val="100000"/>
                        </a:lnSpc>
                        <a:spcBef>
                          <a:spcPct val="0"/>
                        </a:spcBef>
                        <a:spcAft>
                          <a:spcPct val="0"/>
                        </a:spcAft>
                        <a:buClrTx/>
                        <a:buSzTx/>
                        <a:buFontTx/>
                        <a:buNone/>
                        <a:tabLst/>
                      </a:pPr>
                      <a:r>
                        <a:rPr kumimoji="0" lang="en-AU" sz="1050" b="1" i="0" u="none" strike="noStrike" cap="none" normalizeH="0" baseline="0">
                          <a:ln>
                            <a:noFill/>
                          </a:ln>
                          <a:solidFill>
                            <a:schemeClr val="bg1"/>
                          </a:solidFill>
                          <a:effectLst/>
                          <a:latin typeface="Calibri" charset="0"/>
                          <a:ea typeface="ＭＳ Ｐゴシック" charset="0"/>
                          <a:cs typeface="Arial" charset="0"/>
                        </a:rPr>
                        <a:t>Greeter</a:t>
                      </a:r>
                    </a:p>
                  </a:txBody>
                  <a:tcPr marL="91385" marR="91385"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81B8"/>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John K</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Steve K</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Deb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329576">
                <a:tc>
                  <a:txBody>
                    <a:bodyPr/>
                    <a:lstStyle/>
                    <a:p>
                      <a:pPr marL="0" marR="0" lvl="0" indent="0" algn="l" defTabSz="985838" rtl="0" eaLnBrk="1" fontAlgn="base" latinLnBrk="0" hangingPunct="1">
                        <a:lnSpc>
                          <a:spcPct val="100000"/>
                        </a:lnSpc>
                        <a:spcBef>
                          <a:spcPct val="0"/>
                        </a:spcBef>
                        <a:spcAft>
                          <a:spcPct val="0"/>
                        </a:spcAft>
                        <a:buClrTx/>
                        <a:buSzTx/>
                        <a:buFontTx/>
                        <a:buNone/>
                        <a:tabLst/>
                      </a:pPr>
                      <a:r>
                        <a:rPr kumimoji="0" lang="en-AU" sz="1050" b="1" i="0" u="none" strike="noStrike" cap="none" normalizeH="0" baseline="0">
                          <a:ln>
                            <a:noFill/>
                          </a:ln>
                          <a:solidFill>
                            <a:schemeClr val="bg1"/>
                          </a:solidFill>
                          <a:effectLst/>
                          <a:latin typeface="Calibri" charset="0"/>
                          <a:ea typeface="ＭＳ Ｐゴシック" charset="0"/>
                          <a:cs typeface="Arial" charset="0"/>
                        </a:rPr>
                        <a:t>Sergeant </a:t>
                      </a:r>
                    </a:p>
                  </a:txBody>
                  <a:tcPr marL="91385" marR="91385"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81B8"/>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Phil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  Rob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85838" rtl="0" eaLnBrk="1" fontAlgn="base" latinLnBrk="0" hangingPunct="1">
                        <a:lnSpc>
                          <a:spcPct val="100000"/>
                        </a:lnSpc>
                        <a:spcBef>
                          <a:spcPct val="0"/>
                        </a:spcBef>
                        <a:spcAft>
                          <a:spcPct val="0"/>
                        </a:spcAft>
                        <a:buClrTx/>
                        <a:buSzTx/>
                        <a:buFontTx/>
                        <a:buNone/>
                        <a:tabLst/>
                      </a:pPr>
                      <a:r>
                        <a:rPr kumimoji="0" lang="en-AU" sz="1050" b="0" i="0" u="none" strike="noStrike" cap="none" normalizeH="0" baseline="0" dirty="0">
                          <a:ln>
                            <a:noFill/>
                          </a:ln>
                          <a:solidFill>
                            <a:schemeClr val="tx1"/>
                          </a:solidFill>
                          <a:effectLst/>
                          <a:latin typeface="Calibri" charset="0"/>
                          <a:ea typeface="ＭＳ Ｐゴシック" charset="0"/>
                          <a:cs typeface="Arial" charset="0"/>
                        </a:rPr>
                        <a:t>Phil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5D1C065C-2988-564B-816C-F208F6828A99}"/>
              </a:ext>
            </a:extLst>
          </p:cNvPr>
          <p:cNvSpPr txBox="1"/>
          <p:nvPr/>
        </p:nvSpPr>
        <p:spPr>
          <a:xfrm>
            <a:off x="3432988" y="3411157"/>
            <a:ext cx="2867129" cy="215444"/>
          </a:xfrm>
          <a:prstGeom prst="rect">
            <a:avLst/>
          </a:prstGeom>
          <a:noFill/>
        </p:spPr>
        <p:txBody>
          <a:bodyPr wrap="square" lIns="0" tIns="0" rIns="0" bIns="0" rtlCol="0">
            <a:spAutoFit/>
          </a:bodyPr>
          <a:lstStyle/>
          <a:p>
            <a:pPr algn="ctr"/>
            <a:r>
              <a:rPr lang="en-US" sz="1400" b="1" dirty="0">
                <a:solidFill>
                  <a:schemeClr val="tx2">
                    <a:lumMod val="75000"/>
                  </a:schemeClr>
                </a:solidFill>
                <a:latin typeface="+mj-lt"/>
              </a:rPr>
              <a:t>INTERNATIONAL</a:t>
            </a:r>
            <a:r>
              <a:rPr lang="en-US" sz="1400" b="1" dirty="0">
                <a:solidFill>
                  <a:schemeClr val="tx2">
                    <a:lumMod val="75000"/>
                  </a:schemeClr>
                </a:solidFill>
              </a:rPr>
              <a:t> TOAST</a:t>
            </a:r>
          </a:p>
        </p:txBody>
      </p:sp>
      <p:pic>
        <p:nvPicPr>
          <p:cNvPr id="8" name="Picture 7">
            <a:extLst>
              <a:ext uri="{FF2B5EF4-FFF2-40B4-BE49-F238E27FC236}">
                <a16:creationId xmlns:a16="http://schemas.microsoft.com/office/drawing/2014/main" id="{8A7B2A92-FE44-BA42-95AD-ABBC561A3B7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527" y="141552"/>
            <a:ext cx="1728152" cy="1298105"/>
          </a:xfrm>
          <a:prstGeom prst="rect">
            <a:avLst/>
          </a:prstGeom>
        </p:spPr>
      </p:pic>
      <p:sp>
        <p:nvSpPr>
          <p:cNvPr id="9" name="TextBox 8">
            <a:extLst>
              <a:ext uri="{FF2B5EF4-FFF2-40B4-BE49-F238E27FC236}">
                <a16:creationId xmlns:a16="http://schemas.microsoft.com/office/drawing/2014/main" id="{F787A8D9-870A-824A-A798-63BC959FB4AA}"/>
              </a:ext>
            </a:extLst>
          </p:cNvPr>
          <p:cNvSpPr txBox="1"/>
          <p:nvPr/>
        </p:nvSpPr>
        <p:spPr>
          <a:xfrm>
            <a:off x="253071" y="1386342"/>
            <a:ext cx="3598863" cy="7517443"/>
          </a:xfrm>
          <a:prstGeom prst="rect">
            <a:avLst/>
          </a:prstGeom>
          <a:noFill/>
        </p:spPr>
        <p:txBody>
          <a:bodyPr wrap="square" lIns="0" tIns="0" rIns="0" bIns="0" rtlCol="0">
            <a:spAutoFit/>
          </a:bodyPr>
          <a:lstStyle/>
          <a:p>
            <a:r>
              <a:rPr lang="en-AU" sz="1200" b="1" i="1" dirty="0"/>
              <a:t>Brad’s Broadcast</a:t>
            </a:r>
          </a:p>
          <a:p>
            <a:pPr algn="just"/>
            <a:r>
              <a:rPr lang="en-AU" sz="1050" b="1" dirty="0"/>
              <a:t>St James College &amp; Rotary Breakfast</a:t>
            </a:r>
            <a:endParaRPr lang="en-AU" sz="1050" dirty="0"/>
          </a:p>
          <a:p>
            <a:pPr algn="just"/>
            <a:r>
              <a:rPr lang="en-AU" sz="1050" dirty="0"/>
              <a:t>For those over fifty Rotary members, guests, teachers who were able to attend the St James College breakfast, we were lucky to experience something special to be entertained by the amazing talents, professionalism and genuine friendliness and smiles of the St James students. Not only did the students prepare a full menu breakfast the quality even the Marriot Hotel would be proud of, . we were entertained by the award winning school choir and high quality students artwork.  The senior students passionately spoke about what they have proudly achieved at the school and how keen they are to be given job and life experience opportunities, simply inspiring!! </a:t>
            </a:r>
          </a:p>
          <a:p>
            <a:pPr algn="just"/>
            <a:r>
              <a:rPr lang="en-AU" sz="1050" dirty="0"/>
              <a:t>Considering the huge life challenges of many of the St James school students coming from refugee, indigenous, and ethnic backgrounds. their achievements were even more impressive. </a:t>
            </a:r>
          </a:p>
          <a:p>
            <a:pPr algn="just"/>
            <a:r>
              <a:rPr lang="en-AU" sz="1050" dirty="0"/>
              <a:t>A great Rotary moment was to see our city Rotary club members working together, using our business and community networks to identify potential work experience opportunities for the St James students. Our Rotary Brisbane High-Rise club is also in discussions with a major local business in an attempt to form relationships with the St James school. We will follow examples of programs and students who hopefully have gained a career start from this breakfast over the coming months. </a:t>
            </a:r>
          </a:p>
          <a:p>
            <a:pPr algn="just"/>
            <a:r>
              <a:rPr lang="en-AU" sz="1050" dirty="0"/>
              <a:t>Thanks to Councillor Vicki Howard of Brisbane City Council Central Ward, and fellow Rotarian from New Farm, again for her support of the local community and the St James school.  Qld Government Member, Grace Grace, could not attend. However, Grace will be a speaker guest at our Rotary breakfast meetings soon and St James Principal Ann </a:t>
            </a:r>
            <a:r>
              <a:rPr lang="en-AU" sz="1050" dirty="0" err="1"/>
              <a:t>Rebgetz</a:t>
            </a:r>
            <a:r>
              <a:rPr lang="en-AU" sz="1050" dirty="0"/>
              <a:t> will attend the breakfast.</a:t>
            </a:r>
          </a:p>
          <a:p>
            <a:pPr algn="just"/>
            <a:r>
              <a:rPr lang="en-AU" sz="1050" b="1" dirty="0"/>
              <a:t>Rotary Brisbane High Rise Key Note Speaker: New Brisbane Runway Project</a:t>
            </a:r>
            <a:endParaRPr lang="en-AU" sz="1050" dirty="0"/>
          </a:p>
          <a:p>
            <a:pPr algn="just"/>
            <a:r>
              <a:rPr lang="en-AU" sz="1050" dirty="0"/>
              <a:t>Continuing our great Brisbane High-Rise breakfast and speaker programs at the Marriot, we have secured </a:t>
            </a:r>
            <a:r>
              <a:rPr lang="en-AU" sz="1050" b="1" dirty="0"/>
              <a:t>Paul Coughlan, the Brisbane Airport Project Director</a:t>
            </a:r>
            <a:r>
              <a:rPr lang="en-AU" sz="1050" dirty="0"/>
              <a:t>, to deliver a great presentation on our successful new runway project at Brisbane Airport.   Invite family, friends, work mates.</a:t>
            </a:r>
          </a:p>
          <a:p>
            <a:pPr algn="just"/>
            <a:r>
              <a:rPr lang="en-AU" sz="1050" b="1" dirty="0" err="1"/>
              <a:t>Hamilin</a:t>
            </a:r>
            <a:r>
              <a:rPr lang="en-AU" sz="1050" b="1" dirty="0"/>
              <a:t> High Tea Reminder</a:t>
            </a:r>
            <a:endParaRPr lang="en-AU" sz="1050" dirty="0"/>
          </a:p>
          <a:p>
            <a:pPr algn="just"/>
            <a:r>
              <a:rPr lang="en-AU" sz="1050" dirty="0"/>
              <a:t>Please support and invite friends to Margot’s famous high tea this Saturday from 2-4pm Kangaroo Point. As well as a great event, proceeds go to the Catherine Hamlin charity that supports eradicating obstetric fistula in villages overseas.</a:t>
            </a:r>
          </a:p>
          <a:p>
            <a:pPr algn="just"/>
            <a:endParaRPr lang="en-AU" sz="1100" i="1" dirty="0"/>
          </a:p>
          <a:p>
            <a:pPr algn="just"/>
            <a:r>
              <a:rPr lang="en-AU" sz="1100" i="1" dirty="0"/>
              <a:t>Warm regards</a:t>
            </a:r>
          </a:p>
          <a:p>
            <a:r>
              <a:rPr lang="en-AU" sz="1100" i="1" dirty="0"/>
              <a:t>President Brad</a:t>
            </a:r>
          </a:p>
          <a:p>
            <a:pPr algn="ctr"/>
            <a:endParaRPr lang="en-US" sz="1300" dirty="0"/>
          </a:p>
        </p:txBody>
      </p:sp>
      <p:graphicFrame>
        <p:nvGraphicFramePr>
          <p:cNvPr id="14" name="Table 13">
            <a:extLst>
              <a:ext uri="{FF2B5EF4-FFF2-40B4-BE49-F238E27FC236}">
                <a16:creationId xmlns:a16="http://schemas.microsoft.com/office/drawing/2014/main" id="{F53C8057-C4B4-524B-A066-EBB3E28319BD}"/>
              </a:ext>
            </a:extLst>
          </p:cNvPr>
          <p:cNvGraphicFramePr>
            <a:graphicFrameLocks noGrp="1"/>
          </p:cNvGraphicFramePr>
          <p:nvPr>
            <p:extLst>
              <p:ext uri="{D42A27DB-BD31-4B8C-83A1-F6EECF244321}">
                <p14:modId xmlns:p14="http://schemas.microsoft.com/office/powerpoint/2010/main" val="482138422"/>
              </p:ext>
            </p:extLst>
          </p:nvPr>
        </p:nvGraphicFramePr>
        <p:xfrm>
          <a:off x="11087100" y="7385227"/>
          <a:ext cx="6521450" cy="5834892"/>
        </p:xfrm>
        <a:graphic>
          <a:graphicData uri="http://schemas.openxmlformats.org/drawingml/2006/table">
            <a:tbl>
              <a:tblPr/>
              <a:tblGrid>
                <a:gridCol w="3260725">
                  <a:extLst>
                    <a:ext uri="{9D8B030D-6E8A-4147-A177-3AD203B41FA5}">
                      <a16:colId xmlns:a16="http://schemas.microsoft.com/office/drawing/2014/main" val="675644089"/>
                    </a:ext>
                  </a:extLst>
                </a:gridCol>
                <a:gridCol w="3260725">
                  <a:extLst>
                    <a:ext uri="{9D8B030D-6E8A-4147-A177-3AD203B41FA5}">
                      <a16:colId xmlns:a16="http://schemas.microsoft.com/office/drawing/2014/main" val="3520501631"/>
                    </a:ext>
                  </a:extLst>
                </a:gridCol>
              </a:tblGrid>
              <a:tr h="0">
                <a:tc>
                  <a:txBody>
                    <a:bodyPr/>
                    <a:lstStyle/>
                    <a:p>
                      <a:pPr algn="l"/>
                      <a:r>
                        <a:rPr lang="en-AU">
                          <a:effectLst/>
                          <a:latin typeface="arial" panose="020B0604020202020204" pitchFamily="34" charset="0"/>
                        </a:rPr>
                        <a:t>July</a:t>
                      </a:r>
                      <a:endParaRPr lang="en-AU">
                        <a:effectLst/>
                      </a:endParaRPr>
                    </a:p>
                  </a:txBody>
                  <a:tcPr anchor="ctr">
                    <a:lnL>
                      <a:noFill/>
                    </a:lnL>
                    <a:lnR>
                      <a:noFill/>
                    </a:lnR>
                    <a:lnT>
                      <a:noFill/>
                    </a:lnT>
                    <a:lnB>
                      <a:noFill/>
                    </a:lnB>
                  </a:tcPr>
                </a:tc>
                <a:tc>
                  <a:txBody>
                    <a:bodyPr/>
                    <a:lstStyle/>
                    <a:p>
                      <a:r>
                        <a:rPr lang="en-AU">
                          <a:effectLst/>
                        </a:rPr>
                        <a:t> </a:t>
                      </a:r>
                    </a:p>
                  </a:txBody>
                  <a:tcPr anchor="ctr">
                    <a:lnL>
                      <a:noFill/>
                    </a:lnL>
                    <a:lnR>
                      <a:noFill/>
                    </a:lnR>
                    <a:lnT>
                      <a:noFill/>
                    </a:lnT>
                    <a:lnB>
                      <a:noFill/>
                    </a:lnB>
                  </a:tcPr>
                </a:tc>
                <a:extLst>
                  <a:ext uri="{0D108BD9-81ED-4DB2-BD59-A6C34878D82A}">
                    <a16:rowId xmlns:a16="http://schemas.microsoft.com/office/drawing/2014/main" val="1462821682"/>
                  </a:ext>
                </a:extLst>
              </a:tr>
              <a:tr h="0">
                <a:tc>
                  <a:txBody>
                    <a:bodyPr/>
                    <a:lstStyle/>
                    <a:p>
                      <a:pPr algn="l"/>
                      <a:r>
                        <a:rPr lang="en-AU">
                          <a:effectLst/>
                          <a:latin typeface="arial" panose="020B0604020202020204" pitchFamily="34" charset="0"/>
                        </a:rPr>
                        <a:t>August</a:t>
                      </a:r>
                      <a:endParaRPr lang="en-AU">
                        <a:effectLst/>
                      </a:endParaRPr>
                    </a:p>
                  </a:txBody>
                  <a:tcPr anchor="ctr">
                    <a:lnL>
                      <a:noFill/>
                    </a:lnL>
                    <a:lnR>
                      <a:noFill/>
                    </a:lnR>
                    <a:lnT>
                      <a:noFill/>
                    </a:lnT>
                    <a:lnB>
                      <a:noFill/>
                    </a:lnB>
                  </a:tcPr>
                </a:tc>
                <a:tc>
                  <a:txBody>
                    <a:bodyPr/>
                    <a:lstStyle/>
                    <a:p>
                      <a:r>
                        <a:rPr lang="en-AU">
                          <a:effectLst/>
                          <a:latin typeface="arial" panose="020B0604020202020204" pitchFamily="34" charset="0"/>
                        </a:rPr>
                        <a:t>Membership</a:t>
                      </a:r>
                      <a:endParaRPr lang="en-AU">
                        <a:effectLst/>
                      </a:endParaRPr>
                    </a:p>
                  </a:txBody>
                  <a:tcPr anchor="ctr">
                    <a:lnL>
                      <a:noFill/>
                    </a:lnL>
                    <a:lnR>
                      <a:noFill/>
                    </a:lnR>
                    <a:lnT>
                      <a:noFill/>
                    </a:lnT>
                    <a:lnB>
                      <a:noFill/>
                    </a:lnB>
                  </a:tcPr>
                </a:tc>
                <a:extLst>
                  <a:ext uri="{0D108BD9-81ED-4DB2-BD59-A6C34878D82A}">
                    <a16:rowId xmlns:a16="http://schemas.microsoft.com/office/drawing/2014/main" val="1245502925"/>
                  </a:ext>
                </a:extLst>
              </a:tr>
              <a:tr h="0">
                <a:tc>
                  <a:txBody>
                    <a:bodyPr/>
                    <a:lstStyle/>
                    <a:p>
                      <a:pPr algn="l"/>
                      <a:r>
                        <a:rPr lang="en-AU">
                          <a:effectLst/>
                          <a:latin typeface="arial" panose="020B0604020202020204" pitchFamily="34" charset="0"/>
                        </a:rPr>
                        <a:t>September</a:t>
                      </a:r>
                      <a:endParaRPr lang="en-AU">
                        <a:effectLst/>
                      </a:endParaRPr>
                    </a:p>
                  </a:txBody>
                  <a:tcPr anchor="ctr">
                    <a:lnL>
                      <a:noFill/>
                    </a:lnL>
                    <a:lnR>
                      <a:noFill/>
                    </a:lnR>
                    <a:lnT>
                      <a:noFill/>
                    </a:lnT>
                    <a:lnB>
                      <a:noFill/>
                    </a:lnB>
                  </a:tcPr>
                </a:tc>
                <a:tc>
                  <a:txBody>
                    <a:bodyPr/>
                    <a:lstStyle/>
                    <a:p>
                      <a:r>
                        <a:rPr lang="en-AU">
                          <a:effectLst/>
                          <a:latin typeface="arial" panose="020B0604020202020204" pitchFamily="34" charset="0"/>
                        </a:rPr>
                        <a:t>Basic Education and Literacy</a:t>
                      </a:r>
                      <a:endParaRPr lang="en-AU">
                        <a:effectLst/>
                      </a:endParaRPr>
                    </a:p>
                  </a:txBody>
                  <a:tcPr anchor="ctr">
                    <a:lnL>
                      <a:noFill/>
                    </a:lnL>
                    <a:lnR>
                      <a:noFill/>
                    </a:lnR>
                    <a:lnT>
                      <a:noFill/>
                    </a:lnT>
                    <a:lnB>
                      <a:noFill/>
                    </a:lnB>
                  </a:tcPr>
                </a:tc>
                <a:extLst>
                  <a:ext uri="{0D108BD9-81ED-4DB2-BD59-A6C34878D82A}">
                    <a16:rowId xmlns:a16="http://schemas.microsoft.com/office/drawing/2014/main" val="671426378"/>
                  </a:ext>
                </a:extLst>
              </a:tr>
              <a:tr h="0">
                <a:tc>
                  <a:txBody>
                    <a:bodyPr/>
                    <a:lstStyle/>
                    <a:p>
                      <a:pPr algn="l"/>
                      <a:r>
                        <a:rPr lang="en-AU">
                          <a:effectLst/>
                          <a:latin typeface="arial" panose="020B0604020202020204" pitchFamily="34" charset="0"/>
                        </a:rPr>
                        <a:t>October</a:t>
                      </a:r>
                      <a:endParaRPr lang="en-AU">
                        <a:effectLst/>
                      </a:endParaRPr>
                    </a:p>
                  </a:txBody>
                  <a:tcPr anchor="ctr">
                    <a:lnL>
                      <a:noFill/>
                    </a:lnL>
                    <a:lnR>
                      <a:noFill/>
                    </a:lnR>
                    <a:lnT>
                      <a:noFill/>
                    </a:lnT>
                    <a:lnB>
                      <a:noFill/>
                    </a:lnB>
                  </a:tcPr>
                </a:tc>
                <a:tc>
                  <a:txBody>
                    <a:bodyPr/>
                    <a:lstStyle/>
                    <a:p>
                      <a:r>
                        <a:rPr lang="en-AU">
                          <a:effectLst/>
                          <a:latin typeface="arial" panose="020B0604020202020204" pitchFamily="34" charset="0"/>
                        </a:rPr>
                        <a:t>Economic and Community Development</a:t>
                      </a:r>
                      <a:endParaRPr lang="en-AU">
                        <a:effectLst/>
                      </a:endParaRPr>
                    </a:p>
                  </a:txBody>
                  <a:tcPr anchor="ctr">
                    <a:lnL>
                      <a:noFill/>
                    </a:lnL>
                    <a:lnR>
                      <a:noFill/>
                    </a:lnR>
                    <a:lnT>
                      <a:noFill/>
                    </a:lnT>
                    <a:lnB>
                      <a:noFill/>
                    </a:lnB>
                  </a:tcPr>
                </a:tc>
                <a:extLst>
                  <a:ext uri="{0D108BD9-81ED-4DB2-BD59-A6C34878D82A}">
                    <a16:rowId xmlns:a16="http://schemas.microsoft.com/office/drawing/2014/main" val="77333489"/>
                  </a:ext>
                </a:extLst>
              </a:tr>
              <a:tr h="0">
                <a:tc>
                  <a:txBody>
                    <a:bodyPr/>
                    <a:lstStyle/>
                    <a:p>
                      <a:pPr algn="l"/>
                      <a:r>
                        <a:rPr lang="en-AU">
                          <a:effectLst/>
                          <a:latin typeface="arial" panose="020B0604020202020204" pitchFamily="34" charset="0"/>
                        </a:rPr>
                        <a:t>November</a:t>
                      </a:r>
                      <a:endParaRPr lang="en-AU">
                        <a:effectLst/>
                      </a:endParaRPr>
                    </a:p>
                  </a:txBody>
                  <a:tcPr anchor="ctr">
                    <a:lnL>
                      <a:noFill/>
                    </a:lnL>
                    <a:lnR>
                      <a:noFill/>
                    </a:lnR>
                    <a:lnT>
                      <a:noFill/>
                    </a:lnT>
                    <a:lnB>
                      <a:noFill/>
                    </a:lnB>
                  </a:tcPr>
                </a:tc>
                <a:tc>
                  <a:txBody>
                    <a:bodyPr/>
                    <a:lstStyle/>
                    <a:p>
                      <a:r>
                        <a:rPr lang="en-AU">
                          <a:effectLst/>
                          <a:latin typeface="arial" panose="020B0604020202020204" pitchFamily="34" charset="0"/>
                        </a:rPr>
                        <a:t>The Rotary Foundation</a:t>
                      </a:r>
                      <a:endParaRPr lang="en-AU">
                        <a:effectLst/>
                      </a:endParaRPr>
                    </a:p>
                  </a:txBody>
                  <a:tcPr anchor="ctr">
                    <a:lnL>
                      <a:noFill/>
                    </a:lnL>
                    <a:lnR>
                      <a:noFill/>
                    </a:lnR>
                    <a:lnT>
                      <a:noFill/>
                    </a:lnT>
                    <a:lnB>
                      <a:noFill/>
                    </a:lnB>
                  </a:tcPr>
                </a:tc>
                <a:extLst>
                  <a:ext uri="{0D108BD9-81ED-4DB2-BD59-A6C34878D82A}">
                    <a16:rowId xmlns:a16="http://schemas.microsoft.com/office/drawing/2014/main" val="3499651208"/>
                  </a:ext>
                </a:extLst>
              </a:tr>
              <a:tr h="0">
                <a:tc>
                  <a:txBody>
                    <a:bodyPr/>
                    <a:lstStyle/>
                    <a:p>
                      <a:pPr algn="l"/>
                      <a:r>
                        <a:rPr lang="en-AU">
                          <a:effectLst/>
                          <a:latin typeface="arial" panose="020B0604020202020204" pitchFamily="34" charset="0"/>
                        </a:rPr>
                        <a:t>December</a:t>
                      </a:r>
                      <a:endParaRPr lang="en-AU">
                        <a:effectLst/>
                      </a:endParaRPr>
                    </a:p>
                  </a:txBody>
                  <a:tcPr anchor="ctr">
                    <a:lnL>
                      <a:noFill/>
                    </a:lnL>
                    <a:lnR>
                      <a:noFill/>
                    </a:lnR>
                    <a:lnT>
                      <a:noFill/>
                    </a:lnT>
                    <a:lnB>
                      <a:noFill/>
                    </a:lnB>
                  </a:tcPr>
                </a:tc>
                <a:tc>
                  <a:txBody>
                    <a:bodyPr/>
                    <a:lstStyle/>
                    <a:p>
                      <a:r>
                        <a:rPr lang="en-AU">
                          <a:effectLst/>
                          <a:latin typeface="arial" panose="020B0604020202020204" pitchFamily="34" charset="0"/>
                        </a:rPr>
                        <a:t>Disease Prevention and Treatment</a:t>
                      </a:r>
                      <a:endParaRPr lang="en-AU">
                        <a:effectLst/>
                      </a:endParaRPr>
                    </a:p>
                  </a:txBody>
                  <a:tcPr anchor="ctr">
                    <a:lnL>
                      <a:noFill/>
                    </a:lnL>
                    <a:lnR>
                      <a:noFill/>
                    </a:lnR>
                    <a:lnT>
                      <a:noFill/>
                    </a:lnT>
                    <a:lnB>
                      <a:noFill/>
                    </a:lnB>
                  </a:tcPr>
                </a:tc>
                <a:extLst>
                  <a:ext uri="{0D108BD9-81ED-4DB2-BD59-A6C34878D82A}">
                    <a16:rowId xmlns:a16="http://schemas.microsoft.com/office/drawing/2014/main" val="2232419605"/>
                  </a:ext>
                </a:extLst>
              </a:tr>
              <a:tr h="0">
                <a:tc>
                  <a:txBody>
                    <a:bodyPr/>
                    <a:lstStyle/>
                    <a:p>
                      <a:pPr algn="l"/>
                      <a:r>
                        <a:rPr lang="en-AU">
                          <a:effectLst/>
                          <a:latin typeface="arial" panose="020B0604020202020204" pitchFamily="34" charset="0"/>
                        </a:rPr>
                        <a:t>January</a:t>
                      </a:r>
                      <a:endParaRPr lang="en-AU">
                        <a:effectLst/>
                      </a:endParaRPr>
                    </a:p>
                  </a:txBody>
                  <a:tcPr anchor="ctr">
                    <a:lnL>
                      <a:noFill/>
                    </a:lnL>
                    <a:lnR>
                      <a:noFill/>
                    </a:lnR>
                    <a:lnT>
                      <a:noFill/>
                    </a:lnT>
                    <a:lnB>
                      <a:noFill/>
                    </a:lnB>
                  </a:tcPr>
                </a:tc>
                <a:tc>
                  <a:txBody>
                    <a:bodyPr/>
                    <a:lstStyle/>
                    <a:p>
                      <a:r>
                        <a:rPr lang="en-AU">
                          <a:effectLst/>
                          <a:latin typeface="arial" panose="020B0604020202020204" pitchFamily="34" charset="0"/>
                        </a:rPr>
                        <a:t>Vocational Service</a:t>
                      </a:r>
                      <a:endParaRPr lang="en-AU">
                        <a:effectLst/>
                      </a:endParaRPr>
                    </a:p>
                  </a:txBody>
                  <a:tcPr anchor="ctr">
                    <a:lnL>
                      <a:noFill/>
                    </a:lnL>
                    <a:lnR>
                      <a:noFill/>
                    </a:lnR>
                    <a:lnT>
                      <a:noFill/>
                    </a:lnT>
                    <a:lnB>
                      <a:noFill/>
                    </a:lnB>
                  </a:tcPr>
                </a:tc>
                <a:extLst>
                  <a:ext uri="{0D108BD9-81ED-4DB2-BD59-A6C34878D82A}">
                    <a16:rowId xmlns:a16="http://schemas.microsoft.com/office/drawing/2014/main" val="1547202314"/>
                  </a:ext>
                </a:extLst>
              </a:tr>
              <a:tr h="0">
                <a:tc>
                  <a:txBody>
                    <a:bodyPr/>
                    <a:lstStyle/>
                    <a:p>
                      <a:pPr algn="l"/>
                      <a:r>
                        <a:rPr lang="en-AU">
                          <a:effectLst/>
                          <a:latin typeface="arial" panose="020B0604020202020204" pitchFamily="34" charset="0"/>
                        </a:rPr>
                        <a:t>February</a:t>
                      </a:r>
                      <a:endParaRPr lang="en-AU">
                        <a:effectLst/>
                      </a:endParaRPr>
                    </a:p>
                  </a:txBody>
                  <a:tcPr anchor="ctr">
                    <a:lnL>
                      <a:noFill/>
                    </a:lnL>
                    <a:lnR>
                      <a:noFill/>
                    </a:lnR>
                    <a:lnT>
                      <a:noFill/>
                    </a:lnT>
                    <a:lnB>
                      <a:noFill/>
                    </a:lnB>
                  </a:tcPr>
                </a:tc>
                <a:tc>
                  <a:txBody>
                    <a:bodyPr/>
                    <a:lstStyle/>
                    <a:p>
                      <a:r>
                        <a:rPr lang="en-AU">
                          <a:effectLst/>
                          <a:latin typeface="arial" panose="020B0604020202020204" pitchFamily="34" charset="0"/>
                        </a:rPr>
                        <a:t>Peace and Conflict Prevention / Resolution</a:t>
                      </a:r>
                      <a:endParaRPr lang="en-AU">
                        <a:effectLst/>
                      </a:endParaRPr>
                    </a:p>
                  </a:txBody>
                  <a:tcPr anchor="ctr">
                    <a:lnL>
                      <a:noFill/>
                    </a:lnL>
                    <a:lnR>
                      <a:noFill/>
                    </a:lnR>
                    <a:lnT>
                      <a:noFill/>
                    </a:lnT>
                    <a:lnB>
                      <a:noFill/>
                    </a:lnB>
                  </a:tcPr>
                </a:tc>
                <a:extLst>
                  <a:ext uri="{0D108BD9-81ED-4DB2-BD59-A6C34878D82A}">
                    <a16:rowId xmlns:a16="http://schemas.microsoft.com/office/drawing/2014/main" val="2767527017"/>
                  </a:ext>
                </a:extLst>
              </a:tr>
              <a:tr h="0">
                <a:tc>
                  <a:txBody>
                    <a:bodyPr/>
                    <a:lstStyle/>
                    <a:p>
                      <a:pPr algn="l"/>
                      <a:r>
                        <a:rPr lang="en-AU">
                          <a:effectLst/>
                          <a:latin typeface="arial" panose="020B0604020202020204" pitchFamily="34" charset="0"/>
                        </a:rPr>
                        <a:t>March</a:t>
                      </a:r>
                      <a:endParaRPr lang="en-AU">
                        <a:effectLst/>
                      </a:endParaRPr>
                    </a:p>
                  </a:txBody>
                  <a:tcPr anchor="ctr">
                    <a:lnL>
                      <a:noFill/>
                    </a:lnL>
                    <a:lnR>
                      <a:noFill/>
                    </a:lnR>
                    <a:lnT>
                      <a:noFill/>
                    </a:lnT>
                    <a:lnB>
                      <a:noFill/>
                    </a:lnB>
                  </a:tcPr>
                </a:tc>
                <a:tc>
                  <a:txBody>
                    <a:bodyPr/>
                    <a:lstStyle/>
                    <a:p>
                      <a:r>
                        <a:rPr lang="en-AU">
                          <a:effectLst/>
                          <a:latin typeface="arial" panose="020B0604020202020204" pitchFamily="34" charset="0"/>
                        </a:rPr>
                        <a:t>Water and Sanitation</a:t>
                      </a:r>
                      <a:endParaRPr lang="en-AU">
                        <a:effectLst/>
                      </a:endParaRPr>
                    </a:p>
                  </a:txBody>
                  <a:tcPr anchor="ctr">
                    <a:lnL>
                      <a:noFill/>
                    </a:lnL>
                    <a:lnR>
                      <a:noFill/>
                    </a:lnR>
                    <a:lnT>
                      <a:noFill/>
                    </a:lnT>
                    <a:lnB>
                      <a:noFill/>
                    </a:lnB>
                  </a:tcPr>
                </a:tc>
                <a:extLst>
                  <a:ext uri="{0D108BD9-81ED-4DB2-BD59-A6C34878D82A}">
                    <a16:rowId xmlns:a16="http://schemas.microsoft.com/office/drawing/2014/main" val="1106621648"/>
                  </a:ext>
                </a:extLst>
              </a:tr>
              <a:tr h="0">
                <a:tc>
                  <a:txBody>
                    <a:bodyPr/>
                    <a:lstStyle/>
                    <a:p>
                      <a:pPr algn="l"/>
                      <a:r>
                        <a:rPr lang="en-AU">
                          <a:effectLst/>
                          <a:latin typeface="arial" panose="020B0604020202020204" pitchFamily="34" charset="0"/>
                        </a:rPr>
                        <a:t>April</a:t>
                      </a:r>
                      <a:endParaRPr lang="en-AU">
                        <a:effectLst/>
                      </a:endParaRPr>
                    </a:p>
                  </a:txBody>
                  <a:tcPr anchor="ctr">
                    <a:lnL>
                      <a:noFill/>
                    </a:lnL>
                    <a:lnR>
                      <a:noFill/>
                    </a:lnR>
                    <a:lnT>
                      <a:noFill/>
                    </a:lnT>
                    <a:lnB>
                      <a:noFill/>
                    </a:lnB>
                  </a:tcPr>
                </a:tc>
                <a:tc>
                  <a:txBody>
                    <a:bodyPr/>
                    <a:lstStyle/>
                    <a:p>
                      <a:r>
                        <a:rPr lang="en-AU">
                          <a:effectLst/>
                          <a:latin typeface="arial" panose="020B0604020202020204" pitchFamily="34" charset="0"/>
                        </a:rPr>
                        <a:t>Maternal and Child Health</a:t>
                      </a:r>
                      <a:endParaRPr lang="en-AU">
                        <a:effectLst/>
                      </a:endParaRPr>
                    </a:p>
                  </a:txBody>
                  <a:tcPr anchor="ctr">
                    <a:lnL>
                      <a:noFill/>
                    </a:lnL>
                    <a:lnR>
                      <a:noFill/>
                    </a:lnR>
                    <a:lnT>
                      <a:noFill/>
                    </a:lnT>
                    <a:lnB>
                      <a:noFill/>
                    </a:lnB>
                  </a:tcPr>
                </a:tc>
                <a:extLst>
                  <a:ext uri="{0D108BD9-81ED-4DB2-BD59-A6C34878D82A}">
                    <a16:rowId xmlns:a16="http://schemas.microsoft.com/office/drawing/2014/main" val="1098785821"/>
                  </a:ext>
                </a:extLst>
              </a:tr>
              <a:tr h="0">
                <a:tc>
                  <a:txBody>
                    <a:bodyPr/>
                    <a:lstStyle/>
                    <a:p>
                      <a:pPr algn="l"/>
                      <a:r>
                        <a:rPr lang="en-AU">
                          <a:effectLst/>
                          <a:latin typeface="arial" panose="020B0604020202020204" pitchFamily="34" charset="0"/>
                        </a:rPr>
                        <a:t>May</a:t>
                      </a:r>
                      <a:endParaRPr lang="en-AU">
                        <a:effectLst/>
                      </a:endParaRPr>
                    </a:p>
                  </a:txBody>
                  <a:tcPr anchor="ctr">
                    <a:lnL>
                      <a:noFill/>
                    </a:lnL>
                    <a:lnR>
                      <a:noFill/>
                    </a:lnR>
                    <a:lnT>
                      <a:noFill/>
                    </a:lnT>
                    <a:lnB>
                      <a:noFill/>
                    </a:lnB>
                  </a:tcPr>
                </a:tc>
                <a:tc>
                  <a:txBody>
                    <a:bodyPr/>
                    <a:lstStyle/>
                    <a:p>
                      <a:r>
                        <a:rPr lang="en-AU">
                          <a:effectLst/>
                          <a:latin typeface="arial" panose="020B0604020202020204" pitchFamily="34" charset="0"/>
                        </a:rPr>
                        <a:t>Youth Service</a:t>
                      </a:r>
                      <a:endParaRPr lang="en-AU">
                        <a:effectLst/>
                      </a:endParaRPr>
                    </a:p>
                  </a:txBody>
                  <a:tcPr anchor="ctr">
                    <a:lnL>
                      <a:noFill/>
                    </a:lnL>
                    <a:lnR>
                      <a:noFill/>
                    </a:lnR>
                    <a:lnT>
                      <a:noFill/>
                    </a:lnT>
                    <a:lnB>
                      <a:noFill/>
                    </a:lnB>
                  </a:tcPr>
                </a:tc>
                <a:extLst>
                  <a:ext uri="{0D108BD9-81ED-4DB2-BD59-A6C34878D82A}">
                    <a16:rowId xmlns:a16="http://schemas.microsoft.com/office/drawing/2014/main" val="1400867286"/>
                  </a:ext>
                </a:extLst>
              </a:tr>
              <a:tr h="0">
                <a:tc>
                  <a:txBody>
                    <a:bodyPr/>
                    <a:lstStyle/>
                    <a:p>
                      <a:pPr algn="l"/>
                      <a:r>
                        <a:rPr lang="en-AU">
                          <a:effectLst/>
                          <a:latin typeface="arial" panose="020B0604020202020204" pitchFamily="34" charset="0"/>
                        </a:rPr>
                        <a:t>June</a:t>
                      </a:r>
                      <a:endParaRPr lang="en-AU">
                        <a:effectLst/>
                      </a:endParaRPr>
                    </a:p>
                  </a:txBody>
                  <a:tcPr anchor="ctr">
                    <a:lnL>
                      <a:noFill/>
                    </a:lnL>
                    <a:lnR>
                      <a:noFill/>
                    </a:lnR>
                    <a:lnT>
                      <a:noFill/>
                    </a:lnT>
                    <a:lnB>
                      <a:noFill/>
                    </a:lnB>
                  </a:tcPr>
                </a:tc>
                <a:tc>
                  <a:txBody>
                    <a:bodyPr/>
                    <a:lstStyle/>
                    <a:p>
                      <a:r>
                        <a:rPr lang="en-AU">
                          <a:effectLst/>
                          <a:latin typeface="arial" panose="020B0604020202020204" pitchFamily="34" charset="0"/>
                        </a:rPr>
                        <a:t>Rotary Fellowships</a:t>
                      </a:r>
                      <a:endParaRPr lang="en-AU">
                        <a:effectLst/>
                      </a:endParaRPr>
                    </a:p>
                  </a:txBody>
                  <a:tcPr anchor="ctr">
                    <a:lnL>
                      <a:noFill/>
                    </a:lnL>
                    <a:lnR>
                      <a:noFill/>
                    </a:lnR>
                    <a:lnT>
                      <a:noFill/>
                    </a:lnT>
                    <a:lnB>
                      <a:noFill/>
                    </a:lnB>
                  </a:tcPr>
                </a:tc>
                <a:extLst>
                  <a:ext uri="{0D108BD9-81ED-4DB2-BD59-A6C34878D82A}">
                    <a16:rowId xmlns:a16="http://schemas.microsoft.com/office/drawing/2014/main" val="262824930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7C84321-C6D6-254E-8930-615852642FC9}"/>
              </a:ext>
            </a:extLst>
          </p:cNvPr>
          <p:cNvSpPr txBox="1"/>
          <p:nvPr/>
        </p:nvSpPr>
        <p:spPr>
          <a:xfrm>
            <a:off x="213040" y="256672"/>
            <a:ext cx="7133595" cy="1677382"/>
          </a:xfrm>
          <a:prstGeom prst="rect">
            <a:avLst/>
          </a:prstGeom>
          <a:noFill/>
        </p:spPr>
        <p:txBody>
          <a:bodyPr wrap="square" lIns="0" tIns="0" rIns="0" bIns="0" rtlCol="0">
            <a:spAutoFit/>
          </a:bodyPr>
          <a:lstStyle/>
          <a:p>
            <a:pPr algn="ctr"/>
            <a:r>
              <a:rPr lang="en-US" sz="2000" b="1" dirty="0"/>
              <a:t>LAST WEEK’S MEETING</a:t>
            </a:r>
          </a:p>
          <a:p>
            <a:pPr algn="ctr"/>
            <a:endParaRPr lang="en-US" sz="800" b="1" dirty="0"/>
          </a:p>
          <a:p>
            <a:r>
              <a:rPr lang="en-AU" sz="1100" dirty="0"/>
              <a:t>Wow, what a successful breakfast meeting, thanks to the students and teachers of St James college.  Will go down as a highlight of our BHR club history and the start of a special partnership between St James, Brisbane High-Rise and other city Rotary clubs and local businesses.</a:t>
            </a:r>
          </a:p>
          <a:p>
            <a:pPr algn="ctr"/>
            <a:r>
              <a:rPr lang="en-US" sz="1100" b="1" dirty="0"/>
              <a:t>  </a:t>
            </a:r>
          </a:p>
          <a:p>
            <a:pPr algn="ctr"/>
            <a:r>
              <a:rPr lang="en-US" sz="1100" b="1" dirty="0"/>
              <a:t> </a:t>
            </a:r>
          </a:p>
          <a:p>
            <a:pPr algn="ctr"/>
            <a:endParaRPr lang="en-US" sz="1300" dirty="0"/>
          </a:p>
          <a:p>
            <a:pPr algn="ctr"/>
            <a:endParaRPr lang="en-US" sz="1300" dirty="0"/>
          </a:p>
        </p:txBody>
      </p:sp>
      <p:pic>
        <p:nvPicPr>
          <p:cNvPr id="11" name="Picture 10">
            <a:extLst>
              <a:ext uri="{FF2B5EF4-FFF2-40B4-BE49-F238E27FC236}">
                <a16:creationId xmlns:a16="http://schemas.microsoft.com/office/drawing/2014/main" id="{B5A6E98D-ECFB-904A-9C87-89F7D86141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3040" y="7297684"/>
            <a:ext cx="2360185" cy="3147214"/>
          </a:xfrm>
          <a:prstGeom prst="rect">
            <a:avLst/>
          </a:prstGeom>
        </p:spPr>
      </p:pic>
      <p:pic>
        <p:nvPicPr>
          <p:cNvPr id="15" name="Picture 14">
            <a:extLst>
              <a:ext uri="{FF2B5EF4-FFF2-40B4-BE49-F238E27FC236}">
                <a16:creationId xmlns:a16="http://schemas.microsoft.com/office/drawing/2014/main" id="{7A70DA61-4333-8A4F-A1E2-57C90B4580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277" y="3598842"/>
            <a:ext cx="3751660" cy="3698841"/>
          </a:xfrm>
          <a:prstGeom prst="rect">
            <a:avLst/>
          </a:prstGeom>
        </p:spPr>
      </p:pic>
      <p:pic>
        <p:nvPicPr>
          <p:cNvPr id="17" name="Picture 16">
            <a:extLst>
              <a:ext uri="{FF2B5EF4-FFF2-40B4-BE49-F238E27FC236}">
                <a16:creationId xmlns:a16="http://schemas.microsoft.com/office/drawing/2014/main" id="{A0D6DDB9-B20C-4342-9DA7-BC0C126A80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3937" y="4198007"/>
            <a:ext cx="3273248" cy="4961060"/>
          </a:xfrm>
          <a:prstGeom prst="rect">
            <a:avLst/>
          </a:prstGeom>
        </p:spPr>
      </p:pic>
      <p:pic>
        <p:nvPicPr>
          <p:cNvPr id="19" name="Picture 18">
            <a:extLst>
              <a:ext uri="{FF2B5EF4-FFF2-40B4-BE49-F238E27FC236}">
                <a16:creationId xmlns:a16="http://schemas.microsoft.com/office/drawing/2014/main" id="{B62A5096-483C-BA43-9839-49654E56E7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3984119" y="1180305"/>
            <a:ext cx="3252879" cy="3273246"/>
          </a:xfrm>
          <a:prstGeom prst="rect">
            <a:avLst/>
          </a:prstGeom>
        </p:spPr>
      </p:pic>
      <p:pic>
        <p:nvPicPr>
          <p:cNvPr id="21" name="Picture 20">
            <a:extLst>
              <a:ext uri="{FF2B5EF4-FFF2-40B4-BE49-F238E27FC236}">
                <a16:creationId xmlns:a16="http://schemas.microsoft.com/office/drawing/2014/main" id="{A1AC29CF-BB78-8147-B176-C10A0ED278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73225" y="7287927"/>
            <a:ext cx="2360185" cy="3147214"/>
          </a:xfrm>
          <a:prstGeom prst="rect">
            <a:avLst/>
          </a:prstGeom>
        </p:spPr>
      </p:pic>
      <p:pic>
        <p:nvPicPr>
          <p:cNvPr id="6" name="Picture 5">
            <a:extLst>
              <a:ext uri="{FF2B5EF4-FFF2-40B4-BE49-F238E27FC236}">
                <a16:creationId xmlns:a16="http://schemas.microsoft.com/office/drawing/2014/main" id="{7E4D5BDD-8B2D-5646-97F9-E0BE4ECC95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3040" y="1198478"/>
            <a:ext cx="3760897" cy="2820672"/>
          </a:xfrm>
          <a:prstGeom prst="rect">
            <a:avLst/>
          </a:prstGeom>
        </p:spPr>
      </p:pic>
      <p:pic>
        <p:nvPicPr>
          <p:cNvPr id="29" name="Picture 28">
            <a:extLst>
              <a:ext uri="{FF2B5EF4-FFF2-40B4-BE49-F238E27FC236}">
                <a16:creationId xmlns:a16="http://schemas.microsoft.com/office/drawing/2014/main" id="{EB44EB54-B196-F641-86CC-3883F9C22DA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05544" y="8333294"/>
            <a:ext cx="2378814" cy="2111603"/>
          </a:xfrm>
          <a:prstGeom prst="rect">
            <a:avLst/>
          </a:prstGeom>
        </p:spPr>
      </p:pic>
    </p:spTree>
    <p:extLst>
      <p:ext uri="{BB962C8B-B14F-4D97-AF65-F5344CB8AC3E}">
        <p14:creationId xmlns:p14="http://schemas.microsoft.com/office/powerpoint/2010/main" val="200654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EADA07-BE21-B947-BB30-A5D32DC9C4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620" y="192091"/>
            <a:ext cx="3865361" cy="6169136"/>
          </a:xfrm>
          <a:prstGeom prst="rect">
            <a:avLst/>
          </a:prstGeom>
        </p:spPr>
      </p:pic>
      <p:pic>
        <p:nvPicPr>
          <p:cNvPr id="5" name="Picture 4">
            <a:extLst>
              <a:ext uri="{FF2B5EF4-FFF2-40B4-BE49-F238E27FC236}">
                <a16:creationId xmlns:a16="http://schemas.microsoft.com/office/drawing/2014/main" id="{1B0B3A32-D31A-7541-ADAE-C4E44C2C0E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480" y="6361227"/>
            <a:ext cx="7187565" cy="4138494"/>
          </a:xfrm>
          <a:prstGeom prst="rect">
            <a:avLst/>
          </a:prstGeom>
        </p:spPr>
      </p:pic>
      <p:pic>
        <p:nvPicPr>
          <p:cNvPr id="7" name="Picture 6">
            <a:extLst>
              <a:ext uri="{FF2B5EF4-FFF2-40B4-BE49-F238E27FC236}">
                <a16:creationId xmlns:a16="http://schemas.microsoft.com/office/drawing/2014/main" id="{98EC5D13-5DE3-CD42-9CB3-FB3DEA8518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59282" y="192092"/>
            <a:ext cx="3538773" cy="2654080"/>
          </a:xfrm>
          <a:prstGeom prst="rect">
            <a:avLst/>
          </a:prstGeom>
        </p:spPr>
      </p:pic>
      <p:pic>
        <p:nvPicPr>
          <p:cNvPr id="10" name="Picture 9">
            <a:extLst>
              <a:ext uri="{FF2B5EF4-FFF2-40B4-BE49-F238E27FC236}">
                <a16:creationId xmlns:a16="http://schemas.microsoft.com/office/drawing/2014/main" id="{7C000956-E7D9-7B47-ACD1-F96FF8E00C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59282" y="2701884"/>
            <a:ext cx="3538773" cy="2719393"/>
          </a:xfrm>
          <a:prstGeom prst="rect">
            <a:avLst/>
          </a:prstGeom>
        </p:spPr>
      </p:pic>
      <p:pic>
        <p:nvPicPr>
          <p:cNvPr id="11" name="Picture 10">
            <a:extLst>
              <a:ext uri="{FF2B5EF4-FFF2-40B4-BE49-F238E27FC236}">
                <a16:creationId xmlns:a16="http://schemas.microsoft.com/office/drawing/2014/main" id="{17C36818-0075-3C45-B74E-A8EE2F5959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59282" y="4605660"/>
            <a:ext cx="3538773" cy="2365813"/>
          </a:xfrm>
          <a:prstGeom prst="rect">
            <a:avLst/>
          </a:prstGeom>
        </p:spPr>
      </p:pic>
    </p:spTree>
    <p:extLst>
      <p:ext uri="{BB962C8B-B14F-4D97-AF65-F5344CB8AC3E}">
        <p14:creationId xmlns:p14="http://schemas.microsoft.com/office/powerpoint/2010/main" val="120055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81BB26-92E8-0A47-B8BA-76444D10DB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8124" y="1435044"/>
            <a:ext cx="6043425" cy="8729392"/>
          </a:xfrm>
          <a:prstGeom prst="rect">
            <a:avLst/>
          </a:prstGeom>
        </p:spPr>
      </p:pic>
      <p:sp>
        <p:nvSpPr>
          <p:cNvPr id="4" name="TextBox 3">
            <a:extLst>
              <a:ext uri="{FF2B5EF4-FFF2-40B4-BE49-F238E27FC236}">
                <a16:creationId xmlns:a16="http://schemas.microsoft.com/office/drawing/2014/main" id="{96AADD18-3482-DA4A-BBF0-ECDF0857FA01}"/>
              </a:ext>
            </a:extLst>
          </p:cNvPr>
          <p:cNvSpPr txBox="1"/>
          <p:nvPr/>
        </p:nvSpPr>
        <p:spPr>
          <a:xfrm>
            <a:off x="708212" y="609600"/>
            <a:ext cx="6043424" cy="646331"/>
          </a:xfrm>
          <a:prstGeom prst="rect">
            <a:avLst/>
          </a:prstGeom>
          <a:noFill/>
        </p:spPr>
        <p:txBody>
          <a:bodyPr wrap="square" lIns="0" tIns="0" rIns="0" bIns="0" rtlCol="0">
            <a:spAutoFit/>
          </a:bodyPr>
          <a:lstStyle/>
          <a:p>
            <a:pPr algn="ctr"/>
            <a:r>
              <a:rPr lang="en-US" sz="2000" b="1" dirty="0">
                <a:solidFill>
                  <a:srgbClr val="FF40FF"/>
                </a:solidFill>
              </a:rPr>
              <a:t>HIGH TEA FOR HAMLIN – ON THIS SATURDAY </a:t>
            </a:r>
          </a:p>
          <a:p>
            <a:pPr algn="ctr"/>
            <a:r>
              <a:rPr lang="en-US" sz="1100" dirty="0"/>
              <a:t>Please let Margot know if you can come so that Dennis can have the Aperol Spritzers ready. Even if you can’t make the high team please support the cause with a donation via the link below. </a:t>
            </a:r>
          </a:p>
        </p:txBody>
      </p:sp>
      <p:sp>
        <p:nvSpPr>
          <p:cNvPr id="2" name="TextBox 1">
            <a:extLst>
              <a:ext uri="{FF2B5EF4-FFF2-40B4-BE49-F238E27FC236}">
                <a16:creationId xmlns:a16="http://schemas.microsoft.com/office/drawing/2014/main" id="{4DFA1EE4-AECC-DF44-B3BB-8E3A42B70E30}"/>
              </a:ext>
            </a:extLst>
          </p:cNvPr>
          <p:cNvSpPr txBox="1"/>
          <p:nvPr/>
        </p:nvSpPr>
        <p:spPr>
          <a:xfrm rot="900869">
            <a:off x="4977352" y="424934"/>
            <a:ext cx="2479249" cy="369332"/>
          </a:xfrm>
          <a:prstGeom prst="rect">
            <a:avLst/>
          </a:prstGeom>
          <a:noFill/>
        </p:spPr>
        <p:txBody>
          <a:bodyPr wrap="square" lIns="0" tIns="0" rIns="0" bIns="0" rtlCol="0">
            <a:spAutoFit/>
          </a:bodyPr>
          <a:lstStyle/>
          <a:p>
            <a:pPr algn="ctr"/>
            <a:r>
              <a:rPr lang="en-US" sz="2400" b="1" dirty="0">
                <a:solidFill>
                  <a:srgbClr val="C00000"/>
                </a:solidFill>
              </a:rPr>
              <a:t>NEED TO ACT NOW </a:t>
            </a:r>
          </a:p>
        </p:txBody>
      </p:sp>
      <p:sp>
        <p:nvSpPr>
          <p:cNvPr id="5" name="TextBox 4">
            <a:extLst>
              <a:ext uri="{FF2B5EF4-FFF2-40B4-BE49-F238E27FC236}">
                <a16:creationId xmlns:a16="http://schemas.microsoft.com/office/drawing/2014/main" id="{F6C49828-38A3-E140-82BF-64519B6F65FC}"/>
              </a:ext>
            </a:extLst>
          </p:cNvPr>
          <p:cNvSpPr txBox="1"/>
          <p:nvPr/>
        </p:nvSpPr>
        <p:spPr>
          <a:xfrm rot="1233702">
            <a:off x="4462026" y="6801159"/>
            <a:ext cx="1734532" cy="430887"/>
          </a:xfrm>
          <a:prstGeom prst="rect">
            <a:avLst/>
          </a:prstGeom>
          <a:noFill/>
        </p:spPr>
        <p:txBody>
          <a:bodyPr wrap="square" lIns="0" tIns="0" rIns="0" bIns="0" rtlCol="0">
            <a:spAutoFit/>
          </a:bodyPr>
          <a:lstStyle/>
          <a:p>
            <a:pPr algn="ctr"/>
            <a:r>
              <a:rPr lang="en-US" sz="2800" b="1" dirty="0">
                <a:solidFill>
                  <a:srgbClr val="FF0000"/>
                </a:solidFill>
              </a:rPr>
              <a:t>ACT NOW </a:t>
            </a:r>
          </a:p>
        </p:txBody>
      </p:sp>
    </p:spTree>
    <p:extLst>
      <p:ext uri="{BB962C8B-B14F-4D97-AF65-F5344CB8AC3E}">
        <p14:creationId xmlns:p14="http://schemas.microsoft.com/office/powerpoint/2010/main" val="417935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
            <a:extLst>
              <a:ext uri="{FF2B5EF4-FFF2-40B4-BE49-F238E27FC236}">
                <a16:creationId xmlns:a16="http://schemas.microsoft.com/office/drawing/2014/main" id="{DEE32BBC-5942-7141-B0B3-DA97CAC4B2AD}"/>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4">
            <a:extLst>
              <a:ext uri="{FF2B5EF4-FFF2-40B4-BE49-F238E27FC236}">
                <a16:creationId xmlns:a16="http://schemas.microsoft.com/office/drawing/2014/main" id="{E54D24ED-1516-8649-A4A2-B4D029FE9D6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3655" y="5414582"/>
            <a:ext cx="7239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1B4EF1B-7FE1-CF48-9D8D-7FB6C04E6374}"/>
              </a:ext>
            </a:extLst>
          </p:cNvPr>
          <p:cNvSpPr txBox="1"/>
          <p:nvPr/>
        </p:nvSpPr>
        <p:spPr>
          <a:xfrm>
            <a:off x="1366483" y="7323493"/>
            <a:ext cx="5044357" cy="615553"/>
          </a:xfrm>
          <a:prstGeom prst="rect">
            <a:avLst/>
          </a:prstGeom>
          <a:noFill/>
        </p:spPr>
        <p:txBody>
          <a:bodyPr wrap="square" lIns="0" tIns="0" rIns="0" bIns="0" rtlCol="0">
            <a:spAutoFit/>
          </a:bodyPr>
          <a:lstStyle/>
          <a:p>
            <a:pPr algn="ctr"/>
            <a:r>
              <a:rPr lang="en-US" sz="2000" b="1" u="sng" dirty="0">
                <a:solidFill>
                  <a:schemeClr val="accent6">
                    <a:lumMod val="75000"/>
                  </a:schemeClr>
                </a:solidFill>
              </a:rPr>
              <a:t>Sunday 6 October </a:t>
            </a:r>
          </a:p>
          <a:p>
            <a:pPr algn="ctr"/>
            <a:r>
              <a:rPr lang="en-US" sz="2000" b="1" dirty="0">
                <a:solidFill>
                  <a:schemeClr val="accent6">
                    <a:lumMod val="75000"/>
                  </a:schemeClr>
                </a:solidFill>
              </a:rPr>
              <a:t>Start time 8.00am </a:t>
            </a:r>
          </a:p>
        </p:txBody>
      </p:sp>
      <p:sp>
        <p:nvSpPr>
          <p:cNvPr id="12" name="Rectangle 11">
            <a:extLst>
              <a:ext uri="{FF2B5EF4-FFF2-40B4-BE49-F238E27FC236}">
                <a16:creationId xmlns:a16="http://schemas.microsoft.com/office/drawing/2014/main" id="{4397C7FB-DD51-ED45-B428-289FB80E8889}"/>
              </a:ext>
            </a:extLst>
          </p:cNvPr>
          <p:cNvSpPr/>
          <p:nvPr/>
        </p:nvSpPr>
        <p:spPr>
          <a:xfrm>
            <a:off x="1983985" y="6470523"/>
            <a:ext cx="3778250" cy="923330"/>
          </a:xfrm>
          <a:prstGeom prst="rect">
            <a:avLst/>
          </a:prstGeom>
        </p:spPr>
        <p:txBody>
          <a:bodyPr>
            <a:spAutoFit/>
          </a:bodyPr>
          <a:lstStyle/>
          <a:p>
            <a:pPr algn="ctr">
              <a:defRPr/>
            </a:pPr>
            <a:r>
              <a:rPr lang="en-US" b="1" dirty="0">
                <a:solidFill>
                  <a:schemeClr val="accent6">
                    <a:lumMod val="75000"/>
                  </a:schemeClr>
                </a:solidFill>
                <a:ea typeface="Arial" charset="0"/>
                <a:cs typeface="Arial" charset="0"/>
              </a:rPr>
              <a:t>JOIN THE BHR WALKING TEAM </a:t>
            </a:r>
          </a:p>
          <a:p>
            <a:pPr algn="ctr">
              <a:defRPr/>
            </a:pPr>
            <a:r>
              <a:rPr lang="en-US" b="1" dirty="0">
                <a:solidFill>
                  <a:schemeClr val="accent6">
                    <a:lumMod val="75000"/>
                  </a:schemeClr>
                </a:solidFill>
                <a:ea typeface="Arial" charset="0"/>
                <a:cs typeface="Arial" charset="0"/>
              </a:rPr>
              <a:t>or</a:t>
            </a:r>
          </a:p>
          <a:p>
            <a:pPr algn="ctr">
              <a:defRPr/>
            </a:pPr>
            <a:r>
              <a:rPr lang="en-US" b="1" dirty="0">
                <a:solidFill>
                  <a:schemeClr val="accent6">
                    <a:lumMod val="75000"/>
                  </a:schemeClr>
                </a:solidFill>
                <a:ea typeface="Arial" charset="0"/>
                <a:cs typeface="Arial" charset="0"/>
              </a:rPr>
              <a:t>BECOME A SPONSOR</a:t>
            </a:r>
            <a:endParaRPr lang="en-US" dirty="0"/>
          </a:p>
        </p:txBody>
      </p:sp>
      <p:graphicFrame>
        <p:nvGraphicFramePr>
          <p:cNvPr id="13" name="Table 12">
            <a:extLst>
              <a:ext uri="{FF2B5EF4-FFF2-40B4-BE49-F238E27FC236}">
                <a16:creationId xmlns:a16="http://schemas.microsoft.com/office/drawing/2014/main" id="{CA030CE4-A1B4-E149-860E-2C5B37893413}"/>
              </a:ext>
            </a:extLst>
          </p:cNvPr>
          <p:cNvGraphicFramePr>
            <a:graphicFrameLocks noGrp="1"/>
          </p:cNvGraphicFramePr>
          <p:nvPr/>
        </p:nvGraphicFramePr>
        <p:xfrm>
          <a:off x="278467" y="7631269"/>
          <a:ext cx="7002740" cy="2503170"/>
        </p:xfrm>
        <a:graphic>
          <a:graphicData uri="http://schemas.openxmlformats.org/drawingml/2006/table">
            <a:tbl>
              <a:tblPr/>
              <a:tblGrid>
                <a:gridCol w="7002740">
                  <a:extLst>
                    <a:ext uri="{9D8B030D-6E8A-4147-A177-3AD203B41FA5}">
                      <a16:colId xmlns:a16="http://schemas.microsoft.com/office/drawing/2014/main" val="983481600"/>
                    </a:ext>
                  </a:extLst>
                </a:gridCol>
              </a:tblGrid>
              <a:tr h="183405">
                <a:tc>
                  <a:txBody>
                    <a:bodyPr/>
                    <a:lstStyle/>
                    <a:p>
                      <a:pPr>
                        <a:spcBef>
                          <a:spcPts val="750"/>
                        </a:spcBef>
                        <a:spcAft>
                          <a:spcPts val="750"/>
                        </a:spcAft>
                      </a:pPr>
                      <a:endParaRPr lang="en-AU" sz="1350" b="1" dirty="0">
                        <a:solidFill>
                          <a:srgbClr val="405561"/>
                        </a:solidFill>
                        <a:effectLst/>
                        <a:latin typeface="Arial" panose="020B0604020202020204" pitchFamily="34" charset="0"/>
                      </a:endParaRPr>
                    </a:p>
                  </a:txBody>
                  <a:tcPr marL="142875" marR="142875" marT="0" marB="0" anchor="ctr">
                    <a:lnL>
                      <a:noFill/>
                    </a:lnL>
                    <a:lnR>
                      <a:noFill/>
                    </a:lnR>
                    <a:lnT>
                      <a:noFill/>
                    </a:lnT>
                    <a:lnB>
                      <a:noFill/>
                    </a:lnB>
                  </a:tcPr>
                </a:tc>
                <a:extLst>
                  <a:ext uri="{0D108BD9-81ED-4DB2-BD59-A6C34878D82A}">
                    <a16:rowId xmlns:a16="http://schemas.microsoft.com/office/drawing/2014/main" val="3227786612"/>
                  </a:ext>
                </a:extLst>
              </a:tr>
              <a:tr h="1885000">
                <a:tc>
                  <a:txBody>
                    <a:bodyPr/>
                    <a:lstStyle/>
                    <a:p>
                      <a:r>
                        <a:rPr lang="en-AU" sz="1200" dirty="0">
                          <a:effectLst/>
                          <a:latin typeface="Arial" panose="020B0604020202020204" pitchFamily="34" charset="0"/>
                        </a:rPr>
                        <a:t>Margot Baillie has invited you to join Rotary Club of Brisbane High Rise and take part in Walk For Awareness 2019.</a:t>
                      </a:r>
                    </a:p>
                    <a:p>
                      <a:endParaRPr lang="en-AU" sz="1200" dirty="0">
                        <a:effectLst/>
                      </a:endParaRPr>
                    </a:p>
                    <a:p>
                      <a:r>
                        <a:rPr lang="en-AU" sz="1200" dirty="0">
                          <a:effectLst/>
                          <a:latin typeface="Arial" panose="020B0604020202020204" pitchFamily="34" charset="0"/>
                        </a:rPr>
                        <a:t>You can join by clicking the ''Join Team'' button below.</a:t>
                      </a:r>
                      <a:endParaRPr lang="en-AU" sz="1200" dirty="0">
                        <a:effectLst/>
                      </a:endParaRPr>
                    </a:p>
                    <a:p>
                      <a:r>
                        <a:rPr lang="en-AU" sz="1200" dirty="0">
                          <a:effectLst/>
                          <a:latin typeface="Arial" panose="020B0604020202020204" pitchFamily="34" charset="0"/>
                        </a:rPr>
                        <a:t>It only takes a few minutes to complete your registration and get started.</a:t>
                      </a:r>
                    </a:p>
                    <a:p>
                      <a:endParaRPr lang="en-AU" sz="1200" dirty="0">
                        <a:effectLst/>
                      </a:endParaRPr>
                    </a:p>
                    <a:p>
                      <a:r>
                        <a:rPr lang="en-AU" sz="1200" dirty="0">
                          <a:effectLst/>
                          <a:latin typeface="Arial" panose="020B0604020202020204" pitchFamily="34" charset="0"/>
                        </a:rPr>
                        <a:t>Thanks!</a:t>
                      </a:r>
                    </a:p>
                    <a:p>
                      <a:endParaRPr lang="en-AU" sz="1200" dirty="0">
                        <a:effectLst/>
                        <a:latin typeface="Arial" panose="020B0604020202020204" pitchFamily="34" charset="0"/>
                      </a:endParaRPr>
                    </a:p>
                    <a:p>
                      <a:endParaRPr lang="en-AU" sz="1200" dirty="0">
                        <a:effectLst/>
                      </a:endParaRPr>
                    </a:p>
                    <a:p>
                      <a:pPr algn="ctr"/>
                      <a:endParaRPr lang="en-AU" sz="1200" dirty="0">
                        <a:solidFill>
                          <a:srgbClr val="13BCE3"/>
                        </a:solidFill>
                        <a:effectLst/>
                        <a:latin typeface="Arial" panose="020B0604020202020204" pitchFamily="34" charset="0"/>
                        <a:hlinkClick r:id="" action="ppaction://noaction"/>
                      </a:endParaRPr>
                    </a:p>
                    <a:p>
                      <a:pPr algn="ctr"/>
                      <a:r>
                        <a:rPr lang="en-AU" sz="1200" dirty="0">
                          <a:solidFill>
                            <a:srgbClr val="13BCE3"/>
                          </a:solidFill>
                          <a:effectLst/>
                          <a:latin typeface="Arial" panose="020B0604020202020204" pitchFamily="34" charset="0"/>
                          <a:hlinkClick r:id="" action="ppaction://noaction"/>
                        </a:rPr>
                        <a:t>Click here to Join Rotary Club of Brisbane High Rise</a:t>
                      </a:r>
                      <a:endParaRPr lang="en-AU" sz="1200" dirty="0">
                        <a:effectLst/>
                      </a:endParaRPr>
                    </a:p>
                  </a:txBody>
                  <a:tcPr marL="142875" marR="142875" marT="142875" marB="142875" anchor="ctr">
                    <a:lnL>
                      <a:noFill/>
                    </a:lnL>
                    <a:lnR>
                      <a:noFill/>
                    </a:lnR>
                    <a:lnT>
                      <a:noFill/>
                    </a:lnT>
                    <a:lnB>
                      <a:noFill/>
                    </a:lnB>
                  </a:tcPr>
                </a:tc>
                <a:extLst>
                  <a:ext uri="{0D108BD9-81ED-4DB2-BD59-A6C34878D82A}">
                    <a16:rowId xmlns:a16="http://schemas.microsoft.com/office/drawing/2014/main" val="889242812"/>
                  </a:ext>
                </a:extLst>
              </a:tr>
            </a:tbl>
          </a:graphicData>
        </a:graphic>
      </p:graphicFrame>
      <p:pic>
        <p:nvPicPr>
          <p:cNvPr id="1025" name="Picture 1">
            <a:extLst>
              <a:ext uri="{FF2B5EF4-FFF2-40B4-BE49-F238E27FC236}">
                <a16:creationId xmlns:a16="http://schemas.microsoft.com/office/drawing/2014/main" id="{D50F6000-1ABC-4C46-94D0-35B5E075143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28545" y="8900518"/>
            <a:ext cx="1562100" cy="7874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B6A0E5E-9233-7045-819B-14811059CD45}"/>
              </a:ext>
            </a:extLst>
          </p:cNvPr>
          <p:cNvSpPr/>
          <p:nvPr/>
        </p:nvSpPr>
        <p:spPr>
          <a:xfrm>
            <a:off x="218685" y="5345906"/>
            <a:ext cx="7181820" cy="5055394"/>
          </a:xfrm>
          <a:prstGeom prst="rect">
            <a:avLst/>
          </a:prstGeom>
          <a:no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4DD69B7-1944-2341-80F2-F750AA1C9302}"/>
              </a:ext>
            </a:extLst>
          </p:cNvPr>
          <p:cNvGrpSpPr/>
          <p:nvPr/>
        </p:nvGrpSpPr>
        <p:grpSpPr>
          <a:xfrm>
            <a:off x="304800" y="247635"/>
            <a:ext cx="7152885" cy="4929531"/>
            <a:chOff x="246535" y="202591"/>
            <a:chExt cx="7152885" cy="4929531"/>
          </a:xfrm>
        </p:grpSpPr>
        <p:sp>
          <p:nvSpPr>
            <p:cNvPr id="16" name="TextBox 15">
              <a:extLst>
                <a:ext uri="{FF2B5EF4-FFF2-40B4-BE49-F238E27FC236}">
                  <a16:creationId xmlns:a16="http://schemas.microsoft.com/office/drawing/2014/main" id="{4D6F21B6-8088-2E41-984F-E8F759A6F05D}"/>
                </a:ext>
              </a:extLst>
            </p:cNvPr>
            <p:cNvSpPr txBox="1"/>
            <p:nvPr/>
          </p:nvSpPr>
          <p:spPr>
            <a:xfrm>
              <a:off x="246535" y="202591"/>
              <a:ext cx="6786823" cy="4862870"/>
            </a:xfrm>
            <a:prstGeom prst="rect">
              <a:avLst/>
            </a:prstGeom>
            <a:noFill/>
          </p:spPr>
          <p:txBody>
            <a:bodyPr wrap="square" lIns="0" tIns="0" rIns="0" bIns="0" rtlCol="0">
              <a:spAutoFit/>
            </a:bodyPr>
            <a:lstStyle/>
            <a:p>
              <a:pPr algn="ctr"/>
              <a:r>
                <a:rPr lang="en-AU" sz="2000" b="1" dirty="0">
                  <a:solidFill>
                    <a:schemeClr val="accent3">
                      <a:lumMod val="50000"/>
                    </a:schemeClr>
                  </a:solidFill>
                </a:rPr>
                <a:t>Great Opportunity for </a:t>
              </a:r>
            </a:p>
            <a:p>
              <a:pPr algn="ctr"/>
              <a:r>
                <a:rPr lang="en-AU" sz="2000" b="1" dirty="0">
                  <a:solidFill>
                    <a:schemeClr val="accent3">
                      <a:lumMod val="50000"/>
                    </a:schemeClr>
                  </a:solidFill>
                </a:rPr>
                <a:t>2 hours of Service and Fun </a:t>
              </a:r>
            </a:p>
            <a:p>
              <a:endParaRPr lang="en-AU" sz="1400" b="1" dirty="0"/>
            </a:p>
            <a:p>
              <a:endParaRPr lang="en-AU" sz="1400" b="1" dirty="0"/>
            </a:p>
            <a:p>
              <a:r>
                <a:rPr lang="en-AU" sz="1400" b="1" dirty="0">
                  <a:solidFill>
                    <a:schemeClr val="tx2"/>
                  </a:solidFill>
                </a:rPr>
                <a:t>BRISBANE'S SCANDINAVIAN FESTIVAL 2019</a:t>
              </a:r>
            </a:p>
            <a:p>
              <a:endParaRPr lang="en-AU" sz="1400" dirty="0"/>
            </a:p>
            <a:p>
              <a:r>
                <a:rPr lang="en-AU" sz="1100" dirty="0"/>
                <a:t>The Scandinavian Festival offers an exciting range of culture, food &amp; beverage, music  and live entertainment and they need our help doing tasks like selling raffle ticket sales, making flower crown, bump out assistance and gate control.</a:t>
              </a:r>
            </a:p>
            <a:p>
              <a:r>
                <a:rPr lang="en-AU" sz="1100" dirty="0"/>
                <a:t> </a:t>
              </a:r>
            </a:p>
            <a:p>
              <a:r>
                <a:rPr lang="en-AU" sz="1100" dirty="0"/>
                <a:t>Expect a smorgasbord of traditional Scandinavian food and drinks while taking part in an historic tale or two. There will be performances on stage all day with traditional music and dancing, including Folk-dancers and fiddle groups.  Saga Vikings will also be onsite to share stories and entertain the crowd. </a:t>
              </a:r>
            </a:p>
            <a:p>
              <a:endParaRPr lang="en-AU" sz="1400" b="1" dirty="0"/>
            </a:p>
            <a:p>
              <a:r>
                <a:rPr lang="en-AU" sz="1400" b="1" dirty="0">
                  <a:solidFill>
                    <a:schemeClr val="tx2"/>
                  </a:solidFill>
                </a:rPr>
                <a:t>Details </a:t>
              </a:r>
            </a:p>
            <a:p>
              <a:r>
                <a:rPr lang="en-AU" sz="1400" b="1" dirty="0"/>
                <a:t>Date: </a:t>
              </a:r>
              <a:r>
                <a:rPr lang="en-AU" sz="1400" dirty="0"/>
                <a:t>Sunday 8th September 2019</a:t>
              </a:r>
            </a:p>
            <a:p>
              <a:r>
                <a:rPr lang="en-AU" sz="1400" b="1" dirty="0"/>
                <a:t>Location: </a:t>
              </a:r>
              <a:r>
                <a:rPr lang="en-AU" sz="1400" dirty="0"/>
                <a:t>Perry Park (34 Folkstone Street, Bowen Hills) </a:t>
              </a:r>
            </a:p>
            <a:p>
              <a:r>
                <a:rPr lang="en-AU" sz="1400" b="1" dirty="0"/>
                <a:t>3 Time slots :</a:t>
              </a:r>
              <a:r>
                <a:rPr lang="en-AU" sz="1400" dirty="0"/>
                <a:t> 10.00am – Noon;  Noon – 2.00pm and </a:t>
              </a:r>
            </a:p>
            <a:p>
              <a:r>
                <a:rPr lang="en-AU" sz="1400" dirty="0"/>
                <a:t>2.00 to 4.00pm </a:t>
              </a:r>
              <a:br>
                <a:rPr lang="en-AU" sz="1400" dirty="0"/>
              </a:br>
              <a:endParaRPr lang="en-AU" sz="1400" dirty="0"/>
            </a:p>
            <a:p>
              <a:endParaRPr lang="en-AU" sz="1400" dirty="0"/>
            </a:p>
            <a:p>
              <a:r>
                <a:rPr lang="en-AU" sz="1400" dirty="0"/>
                <a:t>If you can help let </a:t>
              </a:r>
              <a:r>
                <a:rPr lang="en-AU" sz="1400" dirty="0" err="1"/>
                <a:t>Roly</a:t>
              </a:r>
              <a:r>
                <a:rPr lang="en-AU" sz="1400" dirty="0"/>
                <a:t> Wells know </a:t>
              </a:r>
            </a:p>
            <a:p>
              <a:r>
                <a:rPr lang="en-AU" sz="1400" dirty="0"/>
                <a:t>E: </a:t>
              </a:r>
              <a:r>
                <a:rPr lang="en-AU" sz="1400" dirty="0">
                  <a:hlinkClick r:id="rId4"/>
                </a:rPr>
                <a:t>rwells@projectcreations.net</a:t>
              </a:r>
              <a:endParaRPr lang="en-AU" sz="1400" dirty="0"/>
            </a:p>
            <a:p>
              <a:r>
                <a:rPr lang="en-AU" sz="1400" dirty="0"/>
                <a:t>T: 0427 191 446</a:t>
              </a:r>
            </a:p>
          </p:txBody>
        </p:sp>
        <p:pic>
          <p:nvPicPr>
            <p:cNvPr id="17" name="Picture 16">
              <a:extLst>
                <a:ext uri="{FF2B5EF4-FFF2-40B4-BE49-F238E27FC236}">
                  <a16:creationId xmlns:a16="http://schemas.microsoft.com/office/drawing/2014/main" id="{F6F9D0AC-BC32-0842-9100-198FD99D20C9}"/>
                </a:ext>
              </a:extLst>
            </p:cNvPr>
            <p:cNvPicPr>
              <a:picLocks noChangeAspect="1"/>
            </p:cNvPicPr>
            <p:nvPr/>
          </p:nvPicPr>
          <p:blipFill>
            <a:blip r:embed="rId5"/>
            <a:stretch>
              <a:fillRect/>
            </a:stretch>
          </p:blipFill>
          <p:spPr>
            <a:xfrm>
              <a:off x="4805682" y="3190070"/>
              <a:ext cx="2536558" cy="1942052"/>
            </a:xfrm>
            <a:prstGeom prst="rect">
              <a:avLst/>
            </a:prstGeom>
          </p:spPr>
        </p:pic>
        <p:pic>
          <p:nvPicPr>
            <p:cNvPr id="18" name="Picture 17">
              <a:extLst>
                <a:ext uri="{FF2B5EF4-FFF2-40B4-BE49-F238E27FC236}">
                  <a16:creationId xmlns:a16="http://schemas.microsoft.com/office/drawing/2014/main" id="{69CF70D4-C414-CA46-A94B-EA98B03C7A04}"/>
                </a:ext>
              </a:extLst>
            </p:cNvPr>
            <p:cNvPicPr>
              <a:picLocks noChangeAspect="1"/>
            </p:cNvPicPr>
            <p:nvPr/>
          </p:nvPicPr>
          <p:blipFill>
            <a:blip r:embed="rId6"/>
            <a:stretch>
              <a:fillRect/>
            </a:stretch>
          </p:blipFill>
          <p:spPr>
            <a:xfrm>
              <a:off x="5501634" y="214712"/>
              <a:ext cx="1897786" cy="1331283"/>
            </a:xfrm>
            <a:prstGeom prst="rect">
              <a:avLst/>
            </a:prstGeom>
          </p:spPr>
        </p:pic>
      </p:grpSp>
    </p:spTree>
    <p:extLst>
      <p:ext uri="{BB962C8B-B14F-4D97-AF65-F5344CB8AC3E}">
        <p14:creationId xmlns:p14="http://schemas.microsoft.com/office/powerpoint/2010/main" val="57267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E1D1A-9131-6A41-8DEF-1A865E27387D}"/>
              </a:ext>
            </a:extLst>
          </p:cNvPr>
          <p:cNvSpPr txBox="1"/>
          <p:nvPr/>
        </p:nvSpPr>
        <p:spPr>
          <a:xfrm>
            <a:off x="400543" y="8210442"/>
            <a:ext cx="2642695" cy="307777"/>
          </a:xfrm>
          <a:prstGeom prst="rect">
            <a:avLst/>
          </a:prstGeom>
          <a:noFill/>
        </p:spPr>
        <p:txBody>
          <a:bodyPr wrap="square" lIns="0" tIns="0" rIns="0" bIns="0" rtlCol="0">
            <a:spAutoFit/>
          </a:bodyPr>
          <a:lstStyle/>
          <a:p>
            <a:pPr algn="ctr"/>
            <a:endParaRPr lang="en-US" sz="2000" b="1">
              <a:solidFill>
                <a:srgbClr val="7030A0"/>
              </a:solidFill>
            </a:endParaRPr>
          </a:p>
        </p:txBody>
      </p:sp>
      <p:sp>
        <p:nvSpPr>
          <p:cNvPr id="3" name="TextBox 2">
            <a:extLst>
              <a:ext uri="{FF2B5EF4-FFF2-40B4-BE49-F238E27FC236}">
                <a16:creationId xmlns:a16="http://schemas.microsoft.com/office/drawing/2014/main" id="{224220EB-26EB-7749-AE30-1390F7A38117}"/>
              </a:ext>
            </a:extLst>
          </p:cNvPr>
          <p:cNvSpPr txBox="1"/>
          <p:nvPr/>
        </p:nvSpPr>
        <p:spPr>
          <a:xfrm>
            <a:off x="574158" y="771468"/>
            <a:ext cx="6698979" cy="3970318"/>
          </a:xfrm>
          <a:prstGeom prst="rect">
            <a:avLst/>
          </a:prstGeom>
          <a:noFill/>
        </p:spPr>
        <p:txBody>
          <a:bodyPr wrap="square" lIns="0" tIns="0" rIns="0" bIns="0" rtlCol="0">
            <a:spAutoFit/>
          </a:bodyPr>
          <a:lstStyle/>
          <a:p>
            <a:pPr algn="ctr"/>
            <a:r>
              <a:rPr lang="en-US" sz="2000" b="1" dirty="0"/>
              <a:t>RFDS BALL – LONGREACH</a:t>
            </a:r>
          </a:p>
          <a:p>
            <a:pPr algn="ctr"/>
            <a:r>
              <a:rPr lang="en-US" sz="2000" b="1" dirty="0"/>
              <a:t>12 October 2019</a:t>
            </a:r>
          </a:p>
          <a:p>
            <a:pPr algn="ctr"/>
            <a:endParaRPr lang="en-AU" dirty="0"/>
          </a:p>
          <a:p>
            <a:endParaRPr lang="en-AU" sz="1600" b="1" dirty="0"/>
          </a:p>
          <a:p>
            <a:endParaRPr lang="en-AU" sz="1200" dirty="0"/>
          </a:p>
          <a:p>
            <a:endParaRPr lang="en-AU" sz="1200" dirty="0"/>
          </a:p>
          <a:p>
            <a:endParaRPr lang="en-AU" sz="1200" dirty="0"/>
          </a:p>
          <a:p>
            <a:endParaRPr lang="en-AU" sz="1200" dirty="0"/>
          </a:p>
          <a:p>
            <a:endParaRPr lang="en-AU" sz="1200" dirty="0"/>
          </a:p>
          <a:p>
            <a:endParaRPr lang="en-AU" sz="1200" dirty="0"/>
          </a:p>
          <a:p>
            <a:r>
              <a:rPr lang="en-AU" sz="1600" b="1" dirty="0"/>
              <a:t>Accommodation</a:t>
            </a:r>
          </a:p>
          <a:p>
            <a:r>
              <a:rPr lang="en-AU" sz="1100" dirty="0"/>
              <a:t>We have arranged a discounted arrangement at the Saltbush Retreat which is as good as next door to the Stockman’s – an easy walk on flat cement path.   Quoted rate – Friday &amp; Saturday nights $380 per double room; Thursday, Friday &amp; Saturday nights $390 per double room.</a:t>
            </a:r>
          </a:p>
          <a:p>
            <a:r>
              <a:rPr lang="en-AU" dirty="0"/>
              <a:t> </a:t>
            </a:r>
          </a:p>
          <a:p>
            <a:r>
              <a:rPr lang="en-AU" sz="1600" b="1" dirty="0"/>
              <a:t>Dress Code </a:t>
            </a:r>
            <a:r>
              <a:rPr lang="en-AU" dirty="0"/>
              <a:t>– </a:t>
            </a:r>
            <a:r>
              <a:rPr lang="en-AU" sz="1100" dirty="0"/>
              <a:t>Black Tie for the Ball </a:t>
            </a:r>
          </a:p>
          <a:p>
            <a:endParaRPr lang="en-AU" sz="1100" dirty="0"/>
          </a:p>
          <a:p>
            <a:r>
              <a:rPr lang="en-US" sz="1600" b="1" dirty="0"/>
              <a:t>RSVP – Russell </a:t>
            </a:r>
            <a:r>
              <a:rPr lang="en-US" sz="1600" b="1" dirty="0" err="1"/>
              <a:t>Postle</a:t>
            </a:r>
            <a:r>
              <a:rPr lang="en-US" sz="1600" b="1" dirty="0"/>
              <a:t>  </a:t>
            </a:r>
          </a:p>
        </p:txBody>
      </p:sp>
      <p:sp>
        <p:nvSpPr>
          <p:cNvPr id="4" name="Rectangle 3">
            <a:extLst>
              <a:ext uri="{FF2B5EF4-FFF2-40B4-BE49-F238E27FC236}">
                <a16:creationId xmlns:a16="http://schemas.microsoft.com/office/drawing/2014/main" id="{9E32EAAC-C1EE-5D42-B297-78975ECC3925}"/>
              </a:ext>
            </a:extLst>
          </p:cNvPr>
          <p:cNvSpPr/>
          <p:nvPr/>
        </p:nvSpPr>
        <p:spPr>
          <a:xfrm>
            <a:off x="267599" y="384472"/>
            <a:ext cx="7040792" cy="4479759"/>
          </a:xfrm>
          <a:prstGeom prst="rect">
            <a:avLst/>
          </a:prstGeom>
          <a:no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1DD6BE0-7006-9942-AA03-D593E58340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8904" y="584588"/>
            <a:ext cx="1460500" cy="1181100"/>
          </a:xfrm>
          <a:prstGeom prst="rect">
            <a:avLst/>
          </a:prstGeom>
        </p:spPr>
      </p:pic>
      <p:sp>
        <p:nvSpPr>
          <p:cNvPr id="5" name="TextBox 4">
            <a:extLst>
              <a:ext uri="{FF2B5EF4-FFF2-40B4-BE49-F238E27FC236}">
                <a16:creationId xmlns:a16="http://schemas.microsoft.com/office/drawing/2014/main" id="{557E47F3-6DB6-F14D-9116-9ED62EBA883A}"/>
              </a:ext>
            </a:extLst>
          </p:cNvPr>
          <p:cNvSpPr txBox="1"/>
          <p:nvPr/>
        </p:nvSpPr>
        <p:spPr>
          <a:xfrm rot="21050543">
            <a:off x="544317" y="1740804"/>
            <a:ext cx="6040184" cy="1538883"/>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r>
              <a:rPr lang="en-AU" b="1" dirty="0">
                <a:solidFill>
                  <a:srgbClr val="FF0000"/>
                </a:solidFill>
              </a:rPr>
              <a:t>Important information </a:t>
            </a:r>
          </a:p>
          <a:p>
            <a:r>
              <a:rPr lang="en-AU" sz="1600" b="1" dirty="0"/>
              <a:t>Russell has sent an email to all those who have indicated that they are coming to Longreach.  If you have not received a confirmation email you do not have accommodation booked and will need to make your own arrangements.</a:t>
            </a:r>
          </a:p>
          <a:p>
            <a:endParaRPr lang="en-AU" dirty="0"/>
          </a:p>
        </p:txBody>
      </p:sp>
      <p:pic>
        <p:nvPicPr>
          <p:cNvPr id="11" name="Picture 10">
            <a:extLst>
              <a:ext uri="{FF2B5EF4-FFF2-40B4-BE49-F238E27FC236}">
                <a16:creationId xmlns:a16="http://schemas.microsoft.com/office/drawing/2014/main" id="{B7A6F28D-5CA5-9E4A-80DF-9EADFFC169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847" y="5682045"/>
            <a:ext cx="3545307" cy="4457792"/>
          </a:xfrm>
          <a:prstGeom prst="rect">
            <a:avLst/>
          </a:prstGeom>
        </p:spPr>
      </p:pic>
      <p:sp>
        <p:nvSpPr>
          <p:cNvPr id="12" name="TextBox 11">
            <a:extLst>
              <a:ext uri="{FF2B5EF4-FFF2-40B4-BE49-F238E27FC236}">
                <a16:creationId xmlns:a16="http://schemas.microsoft.com/office/drawing/2014/main" id="{73841764-5A8B-394F-83A2-E135BD641977}"/>
              </a:ext>
            </a:extLst>
          </p:cNvPr>
          <p:cNvSpPr txBox="1"/>
          <p:nvPr/>
        </p:nvSpPr>
        <p:spPr>
          <a:xfrm>
            <a:off x="227659" y="5074263"/>
            <a:ext cx="3442296" cy="615553"/>
          </a:xfrm>
          <a:prstGeom prst="rect">
            <a:avLst/>
          </a:prstGeom>
          <a:noFill/>
        </p:spPr>
        <p:txBody>
          <a:bodyPr wrap="square" lIns="0" tIns="0" rIns="0" bIns="0" rtlCol="0">
            <a:spAutoFit/>
          </a:bodyPr>
          <a:lstStyle/>
          <a:p>
            <a:pPr algn="ctr"/>
            <a:r>
              <a:rPr lang="en-US" sz="2000" b="1" dirty="0"/>
              <a:t>OPPORTUNITY FOR SERVICE </a:t>
            </a:r>
          </a:p>
          <a:p>
            <a:pPr algn="ctr"/>
            <a:r>
              <a:rPr lang="en-US" sz="2000" b="1" dirty="0"/>
              <a:t> SUNDAY 15 SEPT</a:t>
            </a:r>
          </a:p>
        </p:txBody>
      </p:sp>
      <p:grpSp>
        <p:nvGrpSpPr>
          <p:cNvPr id="13" name="Group 12">
            <a:extLst>
              <a:ext uri="{FF2B5EF4-FFF2-40B4-BE49-F238E27FC236}">
                <a16:creationId xmlns:a16="http://schemas.microsoft.com/office/drawing/2014/main" id="{C7BA1812-1782-DF43-8F8D-0869B2063B54}"/>
              </a:ext>
            </a:extLst>
          </p:cNvPr>
          <p:cNvGrpSpPr/>
          <p:nvPr/>
        </p:nvGrpSpPr>
        <p:grpSpPr>
          <a:xfrm>
            <a:off x="3413934" y="5059222"/>
            <a:ext cx="4041103" cy="5248119"/>
            <a:chOff x="-77788" y="4562475"/>
            <a:chExt cx="3778251" cy="7164200"/>
          </a:xfrm>
        </p:grpSpPr>
        <p:sp>
          <p:nvSpPr>
            <p:cNvPr id="15" name="Rectangle 2">
              <a:extLst>
                <a:ext uri="{FF2B5EF4-FFF2-40B4-BE49-F238E27FC236}">
                  <a16:creationId xmlns:a16="http://schemas.microsoft.com/office/drawing/2014/main" id="{2FB747FF-910A-9442-BC1F-40D149206613}"/>
                </a:ext>
              </a:extLst>
            </p:cNvPr>
            <p:cNvSpPr>
              <a:spLocks noChangeArrowheads="1"/>
            </p:cNvSpPr>
            <p:nvPr/>
          </p:nvSpPr>
          <p:spPr bwMode="auto">
            <a:xfrm>
              <a:off x="-77788" y="4929188"/>
              <a:ext cx="377825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dirty="0"/>
                <a:t>RIVERFIRE </a:t>
              </a:r>
            </a:p>
            <a:p>
              <a:pPr algn="ctr"/>
              <a:r>
                <a:rPr lang="en-US" altLang="en-US" b="1" dirty="0"/>
                <a:t>2019 </a:t>
              </a:r>
            </a:p>
          </p:txBody>
        </p:sp>
        <p:pic>
          <p:nvPicPr>
            <p:cNvPr id="17" name="Picture 7">
              <a:extLst>
                <a:ext uri="{FF2B5EF4-FFF2-40B4-BE49-F238E27FC236}">
                  <a16:creationId xmlns:a16="http://schemas.microsoft.com/office/drawing/2014/main" id="{90F6978E-EDDE-F24F-859C-98ACB4AFAF1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47650" y="4824413"/>
              <a:ext cx="8763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8FBE58E5-F5B2-9847-BB44-DBEE27E3BC54}"/>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662238" y="4881563"/>
              <a:ext cx="8763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B4DDAED7-B79E-194B-9198-DB1E0D1CEE4C}"/>
                </a:ext>
              </a:extLst>
            </p:cNvPr>
            <p:cNvSpPr>
              <a:spLocks noChangeArrowheads="1"/>
            </p:cNvSpPr>
            <p:nvPr/>
          </p:nvSpPr>
          <p:spPr bwMode="auto">
            <a:xfrm>
              <a:off x="247650" y="6142037"/>
              <a:ext cx="3213100" cy="54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b="1" dirty="0"/>
                <a:t>DATE : </a:t>
              </a:r>
              <a:r>
                <a:rPr lang="en-US" altLang="en-US" sz="1400" dirty="0"/>
                <a:t>	Saturday 28 September </a:t>
              </a:r>
            </a:p>
            <a:p>
              <a:r>
                <a:rPr lang="en-US" altLang="en-US" sz="1400" b="1" dirty="0"/>
                <a:t>TIME : </a:t>
              </a:r>
              <a:r>
                <a:rPr lang="en-US" altLang="en-US" sz="1400" dirty="0"/>
                <a:t>	4.30 to 8.00 pm </a:t>
              </a:r>
            </a:p>
            <a:p>
              <a:r>
                <a:rPr lang="en-US" altLang="en-US" sz="1400" b="1" dirty="0"/>
                <a:t>LOCATION : </a:t>
              </a:r>
              <a:r>
                <a:rPr lang="en-US" altLang="en-US" sz="1400" dirty="0"/>
                <a:t>	QLD Maritime Museum </a:t>
              </a:r>
            </a:p>
            <a:p>
              <a:r>
                <a:rPr lang="en-US" altLang="en-US" sz="1400" b="1" dirty="0"/>
                <a:t>COST : </a:t>
              </a:r>
              <a:r>
                <a:rPr lang="en-US" altLang="en-US" sz="1400" dirty="0"/>
                <a:t>	$35 per person  OR $75   Family ( 2 Adults and 3 children) </a:t>
              </a:r>
            </a:p>
            <a:p>
              <a:endParaRPr lang="en-US" altLang="en-US" sz="1400" dirty="0"/>
            </a:p>
            <a:p>
              <a:r>
                <a:rPr lang="en-US" altLang="en-US" sz="1400" dirty="0"/>
                <a:t>Buffet dinner, reserved tables and chairs provided.   Soft drinks, wine, beer, ice creams and nibbles for sale or BYO by special arrangement. </a:t>
              </a:r>
            </a:p>
            <a:p>
              <a:endParaRPr lang="en-US" altLang="en-US" sz="1400" dirty="0"/>
            </a:p>
            <a:p>
              <a:r>
                <a:rPr lang="en-US" altLang="en-US" sz="1400" dirty="0"/>
                <a:t>An amazing location without the crowds, to view the Fireworks.  Limited tickets for sale </a:t>
              </a:r>
              <a:r>
                <a:rPr lang="mr-IN" altLang="en-US" sz="1400" dirty="0"/>
                <a:t>–</a:t>
              </a:r>
              <a:r>
                <a:rPr lang="en-US" altLang="en-US" sz="1400" dirty="0"/>
                <a:t> RSVP Angela Tillmanns </a:t>
              </a:r>
              <a:r>
                <a:rPr lang="en-AU" altLang="en-US" sz="1400" dirty="0"/>
                <a:t>a</a:t>
              </a:r>
              <a:r>
                <a:rPr lang="en-US" altLang="en-US" sz="1400" dirty="0"/>
                <a:t>t </a:t>
              </a:r>
              <a:r>
                <a:rPr lang="en-US" altLang="en-US" sz="1400" dirty="0">
                  <a:hlinkClick r:id="rId5"/>
                </a:rPr>
                <a:t>angela@razconsulting.com.au</a:t>
              </a:r>
              <a:r>
                <a:rPr lang="en-US" altLang="en-US" sz="1400" dirty="0"/>
                <a:t> OR text Name and numbers to 0437 636 499 and pay  Lindsay at the front desk.   Need numbers for catering purposes. </a:t>
              </a:r>
            </a:p>
          </p:txBody>
        </p:sp>
        <p:sp>
          <p:nvSpPr>
            <p:cNvPr id="21" name="TextBox 4">
              <a:extLst>
                <a:ext uri="{FF2B5EF4-FFF2-40B4-BE49-F238E27FC236}">
                  <a16:creationId xmlns:a16="http://schemas.microsoft.com/office/drawing/2014/main" id="{F27DB09D-D189-8E47-847D-64F429BEC075}"/>
                </a:ext>
              </a:extLst>
            </p:cNvPr>
            <p:cNvSpPr txBox="1">
              <a:spLocks noChangeArrowheads="1"/>
            </p:cNvSpPr>
            <p:nvPr/>
          </p:nvSpPr>
          <p:spPr bwMode="auto">
            <a:xfrm>
              <a:off x="576263" y="5735638"/>
              <a:ext cx="2809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en-US" sz="1400" b="1">
                  <a:solidFill>
                    <a:srgbClr val="FF0000"/>
                  </a:solidFill>
                </a:rPr>
                <a:t>BOOK YOUR TICKETS NOW </a:t>
              </a:r>
            </a:p>
          </p:txBody>
        </p:sp>
        <p:sp>
          <p:nvSpPr>
            <p:cNvPr id="22" name="Rounded Rectangle 21">
              <a:extLst>
                <a:ext uri="{FF2B5EF4-FFF2-40B4-BE49-F238E27FC236}">
                  <a16:creationId xmlns:a16="http://schemas.microsoft.com/office/drawing/2014/main" id="{0ADD8B40-A17A-7047-B239-C269C52AAF64}"/>
                </a:ext>
              </a:extLst>
            </p:cNvPr>
            <p:cNvSpPr/>
            <p:nvPr/>
          </p:nvSpPr>
          <p:spPr>
            <a:xfrm>
              <a:off x="139700" y="4562475"/>
              <a:ext cx="3445743" cy="7164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a:solidFill>
                  <a:srgbClr val="FFFFFF"/>
                </a:solidFill>
                <a:cs typeface="Arial" panose="020B0604020202020204" pitchFamily="34" charset="0"/>
              </a:endParaRPr>
            </a:p>
          </p:txBody>
        </p:sp>
      </p:grpSp>
    </p:spTree>
    <p:extLst>
      <p:ext uri="{BB962C8B-B14F-4D97-AF65-F5344CB8AC3E}">
        <p14:creationId xmlns:p14="http://schemas.microsoft.com/office/powerpoint/2010/main" val="33001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CAD0-5FC2-6441-B51B-73060CD2AA04}"/>
              </a:ext>
            </a:extLst>
          </p:cNvPr>
          <p:cNvSpPr>
            <a:spLocks noGrp="1"/>
          </p:cNvSpPr>
          <p:nvPr>
            <p:ph type="title"/>
          </p:nvPr>
        </p:nvSpPr>
        <p:spPr>
          <a:xfrm>
            <a:off x="519113" y="569913"/>
            <a:ext cx="6521450" cy="893127"/>
          </a:xfrm>
        </p:spPr>
        <p:txBody>
          <a:bodyPr/>
          <a:lstStyle/>
          <a:p>
            <a:r>
              <a:rPr lang="en-US" sz="2000" b="1" dirty="0">
                <a:solidFill>
                  <a:srgbClr val="009193"/>
                </a:solidFill>
              </a:rPr>
              <a:t>Update on Moreton Bay Foundation</a:t>
            </a:r>
            <a:br>
              <a:rPr lang="en-US" sz="2000" b="1" dirty="0"/>
            </a:br>
            <a:r>
              <a:rPr lang="en-US" sz="1200" dirty="0"/>
              <a:t>On Friday 30 August 2019 the Moreton Bay Foundation was officially launched by the Governor.  In the picture below is our very own James Goodman who is on the Board of the Foundation.   You may recall that he and John Goodman addressed the Club about the Foundation a few months back. </a:t>
            </a:r>
          </a:p>
        </p:txBody>
      </p:sp>
      <p:pic>
        <p:nvPicPr>
          <p:cNvPr id="4" name="Picture 3">
            <a:extLst>
              <a:ext uri="{FF2B5EF4-FFF2-40B4-BE49-F238E27FC236}">
                <a16:creationId xmlns:a16="http://schemas.microsoft.com/office/drawing/2014/main" id="{FE6DE679-0C73-2742-871D-952E1584D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883" y="1638776"/>
            <a:ext cx="6583680" cy="4937760"/>
          </a:xfrm>
          <a:prstGeom prst="rect">
            <a:avLst/>
          </a:prstGeom>
        </p:spPr>
      </p:pic>
      <p:sp>
        <p:nvSpPr>
          <p:cNvPr id="5" name="TextBox 4">
            <a:extLst>
              <a:ext uri="{FF2B5EF4-FFF2-40B4-BE49-F238E27FC236}">
                <a16:creationId xmlns:a16="http://schemas.microsoft.com/office/drawing/2014/main" id="{3CAAB92B-944D-D748-B19D-4AD8EC17B40A}"/>
              </a:ext>
            </a:extLst>
          </p:cNvPr>
          <p:cNvSpPr txBox="1"/>
          <p:nvPr/>
        </p:nvSpPr>
        <p:spPr>
          <a:xfrm>
            <a:off x="456883" y="6858000"/>
            <a:ext cx="6583680" cy="1231106"/>
          </a:xfrm>
          <a:prstGeom prst="rect">
            <a:avLst/>
          </a:prstGeom>
          <a:noFill/>
        </p:spPr>
        <p:txBody>
          <a:bodyPr wrap="square" lIns="0" tIns="0" rIns="0" bIns="0" rtlCol="0">
            <a:spAutoFit/>
          </a:bodyPr>
          <a:lstStyle/>
          <a:p>
            <a:pPr algn="ctr"/>
            <a:r>
              <a:rPr lang="en-US" sz="2000" b="1" dirty="0">
                <a:solidFill>
                  <a:srgbClr val="002060"/>
                </a:solidFill>
              </a:rPr>
              <a:t>Get Ready for Some Great Guest Speakers</a:t>
            </a:r>
          </a:p>
          <a:p>
            <a:pPr algn="ctr"/>
            <a:endParaRPr lang="en-US" sz="1200" b="1" dirty="0">
              <a:solidFill>
                <a:srgbClr val="002060"/>
              </a:solidFill>
            </a:endParaRPr>
          </a:p>
          <a:p>
            <a:pPr algn="ctr"/>
            <a:r>
              <a:rPr lang="en-US" sz="1200" b="1" dirty="0">
                <a:solidFill>
                  <a:srgbClr val="002060"/>
                </a:solidFill>
              </a:rPr>
              <a:t>Please take note of the dates and invite your friends, family and work colleagues along to hear these great guest speakers. </a:t>
            </a:r>
          </a:p>
          <a:p>
            <a:pPr algn="ctr"/>
            <a:endParaRPr lang="en-US" sz="1200" b="1" dirty="0">
              <a:solidFill>
                <a:srgbClr val="002060"/>
              </a:solidFill>
            </a:endParaRPr>
          </a:p>
          <a:p>
            <a:pPr algn="ctr"/>
            <a:endParaRPr lang="en-US" sz="1200" b="1" dirty="0">
              <a:solidFill>
                <a:srgbClr val="002060"/>
              </a:solidFill>
            </a:endParaRPr>
          </a:p>
        </p:txBody>
      </p:sp>
      <p:sp>
        <p:nvSpPr>
          <p:cNvPr id="6" name="TextBox 5">
            <a:extLst>
              <a:ext uri="{FF2B5EF4-FFF2-40B4-BE49-F238E27FC236}">
                <a16:creationId xmlns:a16="http://schemas.microsoft.com/office/drawing/2014/main" id="{7A551B78-256F-6245-9432-4F3215E9B4A4}"/>
              </a:ext>
            </a:extLst>
          </p:cNvPr>
          <p:cNvSpPr txBox="1"/>
          <p:nvPr/>
        </p:nvSpPr>
        <p:spPr>
          <a:xfrm>
            <a:off x="519112" y="7826693"/>
            <a:ext cx="6335713" cy="2569934"/>
          </a:xfrm>
          <a:prstGeom prst="rect">
            <a:avLst/>
          </a:prstGeom>
          <a:noFill/>
        </p:spPr>
        <p:txBody>
          <a:bodyPr wrap="square" lIns="0" tIns="0" rIns="0" bIns="0" rtlCol="0">
            <a:spAutoFit/>
          </a:bodyPr>
          <a:lstStyle/>
          <a:p>
            <a:r>
              <a:rPr lang="en-US" sz="1400" b="1" u="sng" dirty="0"/>
              <a:t>12 September </a:t>
            </a:r>
            <a:r>
              <a:rPr lang="en-US" sz="1400" dirty="0"/>
              <a:t>– Dr Tim Baker (past member) Tim </a:t>
            </a:r>
            <a:r>
              <a:rPr lang="en-AU" sz="1400" dirty="0"/>
              <a:t>is a master trainer, executive coach, published author and keynote speaker. He has conducted major consulting projects throughout the world. His clients include IBM, Unilever, Nokia, Boeing, Singapore Airlines, Warner Brothers, Volvo and SAP.</a:t>
            </a:r>
          </a:p>
          <a:p>
            <a:endParaRPr lang="en-AU" sz="1400" dirty="0"/>
          </a:p>
          <a:p>
            <a:r>
              <a:rPr lang="en-AU" sz="1400" b="1" u="sng" dirty="0"/>
              <a:t>3 October </a:t>
            </a:r>
            <a:r>
              <a:rPr lang="en-AU" sz="1400" dirty="0"/>
              <a:t>– Paul </a:t>
            </a:r>
            <a:r>
              <a:rPr lang="en-AU" sz="1400" dirty="0" err="1"/>
              <a:t>Couglan</a:t>
            </a:r>
            <a:r>
              <a:rPr lang="en-AU" sz="1400" dirty="0"/>
              <a:t>, Project Director for Brisbane Airport Runway.  Hear about one of the largest infrastructure projects in Brisbane  and the successful journey to build the new runway on schedule and under budget. </a:t>
            </a:r>
          </a:p>
          <a:p>
            <a:endParaRPr lang="en-US" sz="1400" dirty="0"/>
          </a:p>
          <a:p>
            <a:r>
              <a:rPr lang="en-US" sz="1400" b="1" u="sng" dirty="0"/>
              <a:t>21 November </a:t>
            </a:r>
            <a:r>
              <a:rPr lang="en-US" sz="1400" dirty="0"/>
              <a:t>– Grace Grace Minister for Education and Minister for Industrial Relations in the Queensland Government </a:t>
            </a:r>
          </a:p>
          <a:p>
            <a:pPr algn="ctr"/>
            <a:endParaRPr lang="en-US" sz="1300" dirty="0"/>
          </a:p>
        </p:txBody>
      </p:sp>
      <p:sp>
        <p:nvSpPr>
          <p:cNvPr id="7" name="Rectangle 6">
            <a:extLst>
              <a:ext uri="{FF2B5EF4-FFF2-40B4-BE49-F238E27FC236}">
                <a16:creationId xmlns:a16="http://schemas.microsoft.com/office/drawing/2014/main" id="{26B49F95-D784-0447-B88B-CE8FEB2B6C47}"/>
              </a:ext>
            </a:extLst>
          </p:cNvPr>
          <p:cNvSpPr/>
          <p:nvPr/>
        </p:nvSpPr>
        <p:spPr>
          <a:xfrm>
            <a:off x="456883" y="6752271"/>
            <a:ext cx="6583680" cy="364435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23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17FB41F5-882C-F54D-9403-EB2B0C7312C4}"/>
              </a:ext>
            </a:extLst>
          </p:cNvPr>
          <p:cNvSpPr txBox="1"/>
          <p:nvPr/>
        </p:nvSpPr>
        <p:spPr>
          <a:xfrm>
            <a:off x="1525213" y="1010236"/>
            <a:ext cx="4509247" cy="492443"/>
          </a:xfrm>
          <a:prstGeom prst="rect">
            <a:avLst/>
          </a:prstGeom>
          <a:noFill/>
        </p:spPr>
        <p:txBody>
          <a:bodyPr wrap="square" lIns="0" tIns="0" rIns="0" bIns="0" rtlCol="0">
            <a:spAutoFit/>
          </a:bodyPr>
          <a:lstStyle/>
          <a:p>
            <a:pPr algn="ctr"/>
            <a:r>
              <a:rPr lang="en-US" sz="1600" b="1" dirty="0">
                <a:solidFill>
                  <a:srgbClr val="002060"/>
                </a:solidFill>
              </a:rPr>
              <a:t>BILL AND ELENOR LEVERITT</a:t>
            </a:r>
          </a:p>
          <a:p>
            <a:pPr algn="ctr"/>
            <a:r>
              <a:rPr lang="en-US" sz="1600" b="1" dirty="0">
                <a:solidFill>
                  <a:srgbClr val="002060"/>
                </a:solidFill>
              </a:rPr>
              <a:t> UNEXPECTANTLY BACK HOME</a:t>
            </a:r>
          </a:p>
        </p:txBody>
      </p:sp>
      <p:pic>
        <p:nvPicPr>
          <p:cNvPr id="3" name="Picture 2">
            <a:extLst>
              <a:ext uri="{FF2B5EF4-FFF2-40B4-BE49-F238E27FC236}">
                <a16:creationId xmlns:a16="http://schemas.microsoft.com/office/drawing/2014/main" id="{9FDDFA58-C8A7-4C4E-BF90-0D8B38801C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61304" y="5504723"/>
            <a:ext cx="4006762" cy="4581957"/>
          </a:xfrm>
          <a:prstGeom prst="rect">
            <a:avLst/>
          </a:prstGeom>
        </p:spPr>
      </p:pic>
      <p:sp>
        <p:nvSpPr>
          <p:cNvPr id="4" name="TextBox 3">
            <a:extLst>
              <a:ext uri="{FF2B5EF4-FFF2-40B4-BE49-F238E27FC236}">
                <a16:creationId xmlns:a16="http://schemas.microsoft.com/office/drawing/2014/main" id="{EFAC578E-3EC1-F041-A0AF-E38726BB6F5B}"/>
              </a:ext>
            </a:extLst>
          </p:cNvPr>
          <p:cNvSpPr txBox="1"/>
          <p:nvPr/>
        </p:nvSpPr>
        <p:spPr>
          <a:xfrm>
            <a:off x="235670" y="1529651"/>
            <a:ext cx="7168383" cy="1015663"/>
          </a:xfrm>
          <a:prstGeom prst="rect">
            <a:avLst/>
          </a:prstGeom>
          <a:noFill/>
        </p:spPr>
        <p:txBody>
          <a:bodyPr wrap="square" lIns="0" tIns="0" rIns="0" bIns="0" rtlCol="0">
            <a:spAutoFit/>
          </a:bodyPr>
          <a:lstStyle/>
          <a:p>
            <a:pPr algn="just"/>
            <a:r>
              <a:rPr lang="en-AU" sz="1100" dirty="0"/>
              <a:t>Here are some photos of our few days in St Petersburg.  We spent 4 days there, visiting the well known sites such as the Hermitage, but also some lesser known ones, including the city tramway museum and the Railway Museum (which was an excellent museum, clean, well laid out, good signage in both English and Russian).  Unfortunately, we’ve had to return early to Australia.  Our daughter in Bundaberg is in hospital, and her ex husband has just died suddenly, of a heart attack at age 50.  Our two grandsons are understandably upset so we’ve come back to look after the family.  We will be trying for travel insurance to cover it but, we’re not sure it will.</a:t>
            </a:r>
            <a:endParaRPr lang="en-US" sz="1100" dirty="0"/>
          </a:p>
        </p:txBody>
      </p:sp>
      <p:pic>
        <p:nvPicPr>
          <p:cNvPr id="6" name="Picture 5">
            <a:extLst>
              <a:ext uri="{FF2B5EF4-FFF2-40B4-BE49-F238E27FC236}">
                <a16:creationId xmlns:a16="http://schemas.microsoft.com/office/drawing/2014/main" id="{3A9940BD-5E58-6148-8E7A-486A93E68A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622" y="2679000"/>
            <a:ext cx="2427322" cy="2427322"/>
          </a:xfrm>
          <a:prstGeom prst="rect">
            <a:avLst/>
          </a:prstGeom>
        </p:spPr>
      </p:pic>
      <p:pic>
        <p:nvPicPr>
          <p:cNvPr id="8" name="Picture 7">
            <a:extLst>
              <a:ext uri="{FF2B5EF4-FFF2-40B4-BE49-F238E27FC236}">
                <a16:creationId xmlns:a16="http://schemas.microsoft.com/office/drawing/2014/main" id="{9B28EC13-D64B-9348-9D76-D02C39D402B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135" y="5240008"/>
            <a:ext cx="3023802" cy="3023802"/>
          </a:xfrm>
          <a:prstGeom prst="rect">
            <a:avLst/>
          </a:prstGeom>
        </p:spPr>
      </p:pic>
      <p:pic>
        <p:nvPicPr>
          <p:cNvPr id="10" name="Picture 9">
            <a:extLst>
              <a:ext uri="{FF2B5EF4-FFF2-40B4-BE49-F238E27FC236}">
                <a16:creationId xmlns:a16="http://schemas.microsoft.com/office/drawing/2014/main" id="{349A6CB6-F4AC-C844-AA0E-285849CFFCB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27656" y="2666731"/>
            <a:ext cx="2388883" cy="2388883"/>
          </a:xfrm>
          <a:prstGeom prst="rect">
            <a:avLst/>
          </a:prstGeom>
        </p:spPr>
      </p:pic>
      <p:pic>
        <p:nvPicPr>
          <p:cNvPr id="12" name="Picture 11">
            <a:extLst>
              <a:ext uri="{FF2B5EF4-FFF2-40B4-BE49-F238E27FC236}">
                <a16:creationId xmlns:a16="http://schemas.microsoft.com/office/drawing/2014/main" id="{ED484CE5-F1C0-C042-99FA-E1D3EDB2C5E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91639" y="2679000"/>
            <a:ext cx="2427322" cy="2427322"/>
          </a:xfrm>
          <a:prstGeom prst="rect">
            <a:avLst/>
          </a:prstGeom>
        </p:spPr>
      </p:pic>
      <p:sp>
        <p:nvSpPr>
          <p:cNvPr id="13" name="TextBox 12">
            <a:extLst>
              <a:ext uri="{FF2B5EF4-FFF2-40B4-BE49-F238E27FC236}">
                <a16:creationId xmlns:a16="http://schemas.microsoft.com/office/drawing/2014/main" id="{04F6660A-73AE-6549-820B-012D0F4447B7}"/>
              </a:ext>
            </a:extLst>
          </p:cNvPr>
          <p:cNvSpPr txBox="1"/>
          <p:nvPr/>
        </p:nvSpPr>
        <p:spPr>
          <a:xfrm>
            <a:off x="461543" y="8662211"/>
            <a:ext cx="2799761" cy="1046440"/>
          </a:xfrm>
          <a:prstGeom prst="rect">
            <a:avLst/>
          </a:prstGeom>
          <a:noFill/>
        </p:spPr>
        <p:txBody>
          <a:bodyPr wrap="square" lIns="0" tIns="0" rIns="0" bIns="0" rtlCol="0">
            <a:spAutoFit/>
          </a:bodyPr>
          <a:lstStyle/>
          <a:p>
            <a:pPr algn="ctr"/>
            <a:r>
              <a:rPr lang="en-US" sz="1600" b="1" dirty="0"/>
              <a:t>FRANK IN ALICE SPRINGS</a:t>
            </a:r>
          </a:p>
          <a:p>
            <a:pPr algn="ctr"/>
            <a:endParaRPr lang="en-US" sz="1300" dirty="0"/>
          </a:p>
          <a:p>
            <a:pPr algn="ctr"/>
            <a:r>
              <a:rPr lang="en-US" sz="1300" dirty="0"/>
              <a:t>Frank captured while looking to add to his art exhibition through a quick trip to Central Australia.</a:t>
            </a:r>
          </a:p>
        </p:txBody>
      </p:sp>
      <p:sp>
        <p:nvSpPr>
          <p:cNvPr id="15" name="TextBox 14">
            <a:extLst>
              <a:ext uri="{FF2B5EF4-FFF2-40B4-BE49-F238E27FC236}">
                <a16:creationId xmlns:a16="http://schemas.microsoft.com/office/drawing/2014/main" id="{0B642CB4-6EF6-4749-B2C6-67E50603FB22}"/>
              </a:ext>
            </a:extLst>
          </p:cNvPr>
          <p:cNvSpPr txBox="1"/>
          <p:nvPr/>
        </p:nvSpPr>
        <p:spPr>
          <a:xfrm>
            <a:off x="801278" y="226243"/>
            <a:ext cx="6297106" cy="369332"/>
          </a:xfrm>
          <a:prstGeom prst="rect">
            <a:avLst/>
          </a:prstGeom>
          <a:noFill/>
        </p:spPr>
        <p:txBody>
          <a:bodyPr wrap="square" lIns="0" tIns="0" rIns="0" bIns="0" rtlCol="0">
            <a:spAutoFit/>
          </a:bodyPr>
          <a:lstStyle/>
          <a:p>
            <a:pPr algn="ctr"/>
            <a:r>
              <a:rPr lang="en-US" sz="2400" b="1" i="1" dirty="0">
                <a:solidFill>
                  <a:schemeClr val="accent5">
                    <a:lumMod val="50000"/>
                  </a:schemeClr>
                </a:solidFill>
              </a:rPr>
              <a:t>TRAVELLING CLUB MEMBERS</a:t>
            </a:r>
          </a:p>
        </p:txBody>
      </p:sp>
      <p:pic>
        <p:nvPicPr>
          <p:cNvPr id="19" name="Picture 18">
            <a:extLst>
              <a:ext uri="{FF2B5EF4-FFF2-40B4-BE49-F238E27FC236}">
                <a16:creationId xmlns:a16="http://schemas.microsoft.com/office/drawing/2014/main" id="{6D6DD8A0-72BC-AA40-AF7F-6F467F3BE52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02308" y="125444"/>
            <a:ext cx="1178351" cy="1205471"/>
          </a:xfrm>
          <a:prstGeom prst="rect">
            <a:avLst/>
          </a:prstGeom>
        </p:spPr>
      </p:pic>
      <p:pic>
        <p:nvPicPr>
          <p:cNvPr id="24" name="Picture 23">
            <a:extLst>
              <a:ext uri="{FF2B5EF4-FFF2-40B4-BE49-F238E27FC236}">
                <a16:creationId xmlns:a16="http://schemas.microsoft.com/office/drawing/2014/main" id="{1A8FC7BC-2485-2D4A-8670-B178E657763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4474" y="103636"/>
            <a:ext cx="1455154" cy="1304598"/>
          </a:xfrm>
          <a:prstGeom prst="rect">
            <a:avLst/>
          </a:prstGeom>
        </p:spPr>
      </p:pic>
    </p:spTree>
    <p:extLst>
      <p:ext uri="{BB962C8B-B14F-4D97-AF65-F5344CB8AC3E}">
        <p14:creationId xmlns:p14="http://schemas.microsoft.com/office/powerpoint/2010/main" val="109027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9DF8CE-E31A-D042-84CA-EBABEDA52E18}"/>
              </a:ext>
            </a:extLst>
          </p:cNvPr>
          <p:cNvSpPr txBox="1"/>
          <p:nvPr/>
        </p:nvSpPr>
        <p:spPr>
          <a:xfrm>
            <a:off x="506112" y="125188"/>
            <a:ext cx="6547449" cy="307777"/>
          </a:xfrm>
          <a:prstGeom prst="rect">
            <a:avLst/>
          </a:prstGeom>
          <a:noFill/>
        </p:spPr>
        <p:txBody>
          <a:bodyPr wrap="square" lIns="0" tIns="0" rIns="0" bIns="0" rtlCol="0">
            <a:spAutoFit/>
          </a:bodyPr>
          <a:lstStyle/>
          <a:p>
            <a:pPr algn="ctr"/>
            <a:r>
              <a:rPr lang="en-US" sz="2000" b="1"/>
              <a:t>ANNUAL CALENDAR </a:t>
            </a:r>
          </a:p>
        </p:txBody>
      </p:sp>
      <p:sp>
        <p:nvSpPr>
          <p:cNvPr id="4" name="TextBox 3">
            <a:extLst>
              <a:ext uri="{FF2B5EF4-FFF2-40B4-BE49-F238E27FC236}">
                <a16:creationId xmlns:a16="http://schemas.microsoft.com/office/drawing/2014/main" id="{E23969CE-C08C-994D-B69E-2A708B835265}"/>
              </a:ext>
            </a:extLst>
          </p:cNvPr>
          <p:cNvSpPr txBox="1"/>
          <p:nvPr/>
        </p:nvSpPr>
        <p:spPr>
          <a:xfrm>
            <a:off x="531991" y="524473"/>
            <a:ext cx="6521570" cy="800219"/>
          </a:xfrm>
          <a:prstGeom prst="rect">
            <a:avLst/>
          </a:prstGeom>
          <a:noFill/>
        </p:spPr>
        <p:txBody>
          <a:bodyPr wrap="square" lIns="0" tIns="0" rIns="0" bIns="0" rtlCol="0">
            <a:spAutoFit/>
          </a:bodyPr>
          <a:lstStyle/>
          <a:p>
            <a:pPr algn="ctr"/>
            <a:r>
              <a:rPr lang="en-US" sz="1300"/>
              <a:t>The calendar will appear in every edition with new events being bolded in purple.  This will give you a long range planning tool.  The calendar is being maintained by Margot, so if you have an event that you want listed, please advise Margot. This calendar will also be available on our website.  </a:t>
            </a:r>
          </a:p>
        </p:txBody>
      </p:sp>
      <p:graphicFrame>
        <p:nvGraphicFramePr>
          <p:cNvPr id="15" name="Table 14">
            <a:extLst>
              <a:ext uri="{FF2B5EF4-FFF2-40B4-BE49-F238E27FC236}">
                <a16:creationId xmlns:a16="http://schemas.microsoft.com/office/drawing/2014/main" id="{ACD9A416-9B7C-4A4C-9B9F-008B8DAE8446}"/>
              </a:ext>
            </a:extLst>
          </p:cNvPr>
          <p:cNvGraphicFramePr>
            <a:graphicFrameLocks noGrp="1"/>
          </p:cNvGraphicFramePr>
          <p:nvPr>
            <p:extLst>
              <p:ext uri="{D42A27DB-BD31-4B8C-83A1-F6EECF244321}">
                <p14:modId xmlns:p14="http://schemas.microsoft.com/office/powerpoint/2010/main" val="2768475511"/>
              </p:ext>
            </p:extLst>
          </p:nvPr>
        </p:nvGraphicFramePr>
        <p:xfrm>
          <a:off x="555224" y="1358811"/>
          <a:ext cx="6598716" cy="7290502"/>
        </p:xfrm>
        <a:graphic>
          <a:graphicData uri="http://schemas.openxmlformats.org/drawingml/2006/table">
            <a:tbl>
              <a:tblPr firstRow="1" bandRow="1">
                <a:tableStyleId>{5C22544A-7EE6-4342-B048-85BDC9FD1C3A}</a:tableStyleId>
              </a:tblPr>
              <a:tblGrid>
                <a:gridCol w="592315">
                  <a:extLst>
                    <a:ext uri="{9D8B030D-6E8A-4147-A177-3AD203B41FA5}">
                      <a16:colId xmlns:a16="http://schemas.microsoft.com/office/drawing/2014/main" val="486103940"/>
                    </a:ext>
                  </a:extLst>
                </a:gridCol>
                <a:gridCol w="1613457">
                  <a:extLst>
                    <a:ext uri="{9D8B030D-6E8A-4147-A177-3AD203B41FA5}">
                      <a16:colId xmlns:a16="http://schemas.microsoft.com/office/drawing/2014/main" val="3287044944"/>
                    </a:ext>
                  </a:extLst>
                </a:gridCol>
                <a:gridCol w="616995">
                  <a:extLst>
                    <a:ext uri="{9D8B030D-6E8A-4147-A177-3AD203B41FA5}">
                      <a16:colId xmlns:a16="http://schemas.microsoft.com/office/drawing/2014/main" val="3961958631"/>
                    </a:ext>
                  </a:extLst>
                </a:gridCol>
                <a:gridCol w="1576377">
                  <a:extLst>
                    <a:ext uri="{9D8B030D-6E8A-4147-A177-3AD203B41FA5}">
                      <a16:colId xmlns:a16="http://schemas.microsoft.com/office/drawing/2014/main" val="4183069234"/>
                    </a:ext>
                  </a:extLst>
                </a:gridCol>
                <a:gridCol w="483160">
                  <a:extLst>
                    <a:ext uri="{9D8B030D-6E8A-4147-A177-3AD203B41FA5}">
                      <a16:colId xmlns:a16="http://schemas.microsoft.com/office/drawing/2014/main" val="1204867826"/>
                    </a:ext>
                  </a:extLst>
                </a:gridCol>
                <a:gridCol w="1716412">
                  <a:extLst>
                    <a:ext uri="{9D8B030D-6E8A-4147-A177-3AD203B41FA5}">
                      <a16:colId xmlns:a16="http://schemas.microsoft.com/office/drawing/2014/main" val="3954057538"/>
                    </a:ext>
                  </a:extLst>
                </a:gridCol>
              </a:tblGrid>
              <a:tr h="458858">
                <a:tc gridSpan="2">
                  <a:txBody>
                    <a:bodyPr/>
                    <a:lstStyle/>
                    <a:p>
                      <a:r>
                        <a:rPr lang="en-US"/>
                        <a:t>July 2020</a:t>
                      </a:r>
                    </a:p>
                  </a:txBody>
                  <a:tcPr>
                    <a:solidFill>
                      <a:srgbClr val="0070C0"/>
                    </a:solidFill>
                  </a:tcPr>
                </a:tc>
                <a:tc hMerge="1">
                  <a:txBody>
                    <a:bodyPr/>
                    <a:lstStyle/>
                    <a:p>
                      <a:endParaRPr lang="en-US"/>
                    </a:p>
                  </a:txBody>
                  <a:tcPr/>
                </a:tc>
                <a:tc gridSpan="2">
                  <a:txBody>
                    <a:bodyPr/>
                    <a:lstStyle/>
                    <a:p>
                      <a:r>
                        <a:rPr lang="en-US" dirty="0"/>
                        <a:t>August 2020</a:t>
                      </a:r>
                    </a:p>
                  </a:txBody>
                  <a:tcPr>
                    <a:solidFill>
                      <a:srgbClr val="0070C0"/>
                    </a:solidFill>
                  </a:tcPr>
                </a:tc>
                <a:tc hMerge="1">
                  <a:txBody>
                    <a:bodyPr/>
                    <a:lstStyle/>
                    <a:p>
                      <a:endParaRPr lang="en-US"/>
                    </a:p>
                  </a:txBody>
                  <a:tcPr/>
                </a:tc>
                <a:tc gridSpan="2">
                  <a:txBody>
                    <a:bodyPr/>
                    <a:lstStyle/>
                    <a:p>
                      <a:r>
                        <a:rPr lang="en-US" dirty="0"/>
                        <a:t>September 2019</a:t>
                      </a:r>
                    </a:p>
                  </a:txBody>
                  <a:tcPr>
                    <a:solidFill>
                      <a:srgbClr val="0070C0"/>
                    </a:solidFill>
                  </a:tcPr>
                </a:tc>
                <a:tc hMerge="1">
                  <a:txBody>
                    <a:bodyPr/>
                    <a:lstStyle/>
                    <a:p>
                      <a:endParaRPr lang="en-US"/>
                    </a:p>
                  </a:txBody>
                  <a:tcPr/>
                </a:tc>
                <a:extLst>
                  <a:ext uri="{0D108BD9-81ED-4DB2-BD59-A6C34878D82A}">
                    <a16:rowId xmlns:a16="http://schemas.microsoft.com/office/drawing/2014/main" val="1148542599"/>
                  </a:ext>
                </a:extLst>
              </a:tr>
              <a:tr h="117092">
                <a:tc>
                  <a:txBody>
                    <a:bodyPr/>
                    <a:lstStyle/>
                    <a:p>
                      <a:endParaRPr lang="en-US"/>
                    </a:p>
                  </a:txBody>
                  <a:tcPr/>
                </a:tc>
                <a:tc>
                  <a:txBody>
                    <a:bodyPr/>
                    <a:lstStyle/>
                    <a:p>
                      <a:endParaRPr lang="en-US" dirty="0"/>
                    </a:p>
                  </a:txBody>
                  <a:tcPr/>
                </a:tc>
                <a:tc>
                  <a:txBody>
                    <a:bodyPr/>
                    <a:lstStyle/>
                    <a:p>
                      <a:endParaRPr lang="en-US" sz="1000" dirty="0"/>
                    </a:p>
                  </a:txBody>
                  <a:tcPr/>
                </a:tc>
                <a:tc>
                  <a:txBody>
                    <a:bodyPr/>
                    <a:lstStyle/>
                    <a:p>
                      <a:pPr marL="0" marR="0" lvl="0" indent="0" algn="l" defTabSz="986884" rtl="0" eaLnBrk="1" fontAlgn="auto" latinLnBrk="0" hangingPunct="1">
                        <a:lnSpc>
                          <a:spcPct val="100000"/>
                        </a:lnSpc>
                        <a:spcBef>
                          <a:spcPts val="0"/>
                        </a:spcBef>
                        <a:spcAft>
                          <a:spcPts val="0"/>
                        </a:spcAft>
                        <a:buClrTx/>
                        <a:buSzTx/>
                        <a:buFontTx/>
                        <a:buNone/>
                        <a:tabLst/>
                        <a:defRPr/>
                      </a:pPr>
                      <a:endParaRPr kumimoji="0" lang="en-AU" sz="1000" b="0" i="0" u="none" strike="noStrike" cap="none" normalizeH="0" baseline="0" dirty="0">
                        <a:ln>
                          <a:noFill/>
                        </a:ln>
                        <a:solidFill>
                          <a:srgbClr val="000000"/>
                        </a:solidFill>
                        <a:effectLst/>
                        <a:latin typeface="Calibri" charset="0"/>
                        <a:ea typeface="ＭＳ Ｐゴシック" charset="0"/>
                        <a:cs typeface="Times New Roman" charset="0"/>
                      </a:endParaRPr>
                    </a:p>
                  </a:txBody>
                  <a:tcPr/>
                </a:tc>
                <a:tc>
                  <a:txBody>
                    <a:bodyPr/>
                    <a:lstStyle/>
                    <a:p>
                      <a:r>
                        <a:rPr lang="en-US" sz="1000" b="0">
                          <a:solidFill>
                            <a:schemeClr val="tx1"/>
                          </a:solidFill>
                        </a:rPr>
                        <a:t>7</a:t>
                      </a:r>
                    </a:p>
                  </a:txBody>
                  <a:tcPr/>
                </a:tc>
                <a:tc>
                  <a:txBody>
                    <a:bodyPr/>
                    <a:lstStyle/>
                    <a:p>
                      <a:r>
                        <a:rPr lang="en-US" sz="1000" b="0">
                          <a:solidFill>
                            <a:schemeClr val="tx1"/>
                          </a:solidFill>
                        </a:rPr>
                        <a:t>Hamlin High Tea </a:t>
                      </a:r>
                    </a:p>
                  </a:txBody>
                  <a:tcPr/>
                </a:tc>
                <a:extLst>
                  <a:ext uri="{0D108BD9-81ED-4DB2-BD59-A6C34878D82A}">
                    <a16:rowId xmlns:a16="http://schemas.microsoft.com/office/drawing/2014/main" val="2645114228"/>
                  </a:ext>
                </a:extLst>
              </a:tr>
              <a:tr h="288788">
                <a:tc>
                  <a:txBody>
                    <a:bodyPr/>
                    <a:lstStyle/>
                    <a:p>
                      <a:endParaRPr lang="en-US"/>
                    </a:p>
                  </a:txBody>
                  <a:tcPr/>
                </a:tc>
                <a:tc>
                  <a:txBody>
                    <a:bodyPr/>
                    <a:lstStyle/>
                    <a:p>
                      <a:endParaRPr lang="en-US"/>
                    </a:p>
                  </a:txBody>
                  <a:tcPr/>
                </a:tc>
                <a:tc>
                  <a:txBody>
                    <a:bodyPr/>
                    <a:lstStyle/>
                    <a:p>
                      <a:endParaRPr lang="en-US" sz="1000" b="0" dirty="0">
                        <a:solidFill>
                          <a:schemeClr val="tx1"/>
                        </a:solidFill>
                      </a:endParaRPr>
                    </a:p>
                  </a:txBody>
                  <a:tcPr/>
                </a:tc>
                <a:tc>
                  <a:txBody>
                    <a:bodyPr/>
                    <a:lstStyle/>
                    <a:p>
                      <a:endParaRPr lang="en-US" sz="1000" b="0" dirty="0">
                        <a:solidFill>
                          <a:schemeClr val="tx1"/>
                        </a:solidFill>
                      </a:endParaRPr>
                    </a:p>
                  </a:txBody>
                  <a:tcPr/>
                </a:tc>
                <a:tc>
                  <a:txBody>
                    <a:bodyPr/>
                    <a:lstStyle/>
                    <a:p>
                      <a:r>
                        <a:rPr lang="en-US" sz="1000" b="0" dirty="0">
                          <a:solidFill>
                            <a:schemeClr val="tx1"/>
                          </a:solidFill>
                        </a:rPr>
                        <a:t>8</a:t>
                      </a:r>
                    </a:p>
                  </a:txBody>
                  <a:tcPr/>
                </a:tc>
                <a:tc>
                  <a:txBody>
                    <a:bodyPr/>
                    <a:lstStyle/>
                    <a:p>
                      <a:r>
                        <a:rPr lang="en-AU" sz="1000" b="0" i="0" kern="1200" dirty="0">
                          <a:solidFill>
                            <a:schemeClr val="tx1"/>
                          </a:solidFill>
                          <a:effectLst/>
                          <a:latin typeface="+mn-lt"/>
                          <a:ea typeface="+mn-ea"/>
                          <a:cs typeface="+mn-cs"/>
                        </a:rPr>
                        <a:t>The Scandinavian Festival </a:t>
                      </a:r>
                      <a:endParaRPr lang="en-US" sz="1000" b="0" dirty="0">
                        <a:solidFill>
                          <a:schemeClr val="tx1"/>
                        </a:solidFill>
                      </a:endParaRPr>
                    </a:p>
                  </a:txBody>
                  <a:tcPr/>
                </a:tc>
                <a:extLst>
                  <a:ext uri="{0D108BD9-81ED-4DB2-BD59-A6C34878D82A}">
                    <a16:rowId xmlns:a16="http://schemas.microsoft.com/office/drawing/2014/main" val="3497703423"/>
                  </a:ext>
                </a:extLst>
              </a:tr>
              <a:tr h="458858">
                <a:tc>
                  <a:txBody>
                    <a:bodyPr/>
                    <a:lstStyle/>
                    <a:p>
                      <a:endParaRPr lang="en-US"/>
                    </a:p>
                  </a:txBody>
                  <a:tcPr/>
                </a:tc>
                <a:tc>
                  <a:txBody>
                    <a:bodyPr/>
                    <a:lstStyle/>
                    <a:p>
                      <a:endParaRPr lang="en-US"/>
                    </a:p>
                  </a:txBody>
                  <a:tcPr/>
                </a:tc>
                <a:tc>
                  <a:txBody>
                    <a:bodyPr/>
                    <a:lstStyle/>
                    <a:p>
                      <a:endParaRPr lang="en-US" sz="1000" b="0" dirty="0">
                        <a:solidFill>
                          <a:schemeClr val="tx1"/>
                        </a:solidFill>
                      </a:endParaRPr>
                    </a:p>
                  </a:txBody>
                  <a:tcPr/>
                </a:tc>
                <a:tc>
                  <a:txBody>
                    <a:bodyPr/>
                    <a:lstStyle/>
                    <a:p>
                      <a:endParaRPr lang="en-US" sz="1000" b="0" dirty="0">
                        <a:solidFill>
                          <a:schemeClr val="tx1"/>
                        </a:solidFill>
                      </a:endParaRPr>
                    </a:p>
                  </a:txBody>
                  <a:tcPr/>
                </a:tc>
                <a:tc>
                  <a:txBody>
                    <a:bodyPr/>
                    <a:lstStyle/>
                    <a:p>
                      <a:r>
                        <a:rPr lang="en-US" sz="1000" b="0" dirty="0">
                          <a:solidFill>
                            <a:schemeClr val="tx1"/>
                          </a:solidFill>
                        </a:rPr>
                        <a:t>15</a:t>
                      </a:r>
                    </a:p>
                  </a:txBody>
                  <a:tcPr/>
                </a:tc>
                <a:tc>
                  <a:txBody>
                    <a:bodyPr/>
                    <a:lstStyle/>
                    <a:p>
                      <a:r>
                        <a:rPr lang="en-US" sz="1000" b="0" dirty="0">
                          <a:solidFill>
                            <a:schemeClr val="tx1"/>
                          </a:solidFill>
                        </a:rPr>
                        <a:t>Working Bee at QMM </a:t>
                      </a:r>
                    </a:p>
                    <a:p>
                      <a:r>
                        <a:rPr lang="en-US" sz="1000" b="0" dirty="0">
                          <a:solidFill>
                            <a:schemeClr val="tx1"/>
                          </a:solidFill>
                        </a:rPr>
                        <a:t>Restoring the Forceful </a:t>
                      </a:r>
                    </a:p>
                  </a:txBody>
                  <a:tcPr/>
                </a:tc>
                <a:extLst>
                  <a:ext uri="{0D108BD9-81ED-4DB2-BD59-A6C34878D82A}">
                    <a16:rowId xmlns:a16="http://schemas.microsoft.com/office/drawing/2014/main" val="516391288"/>
                  </a:ext>
                </a:extLst>
              </a:tr>
              <a:tr h="305135">
                <a:tc>
                  <a:txBody>
                    <a:bodyPr/>
                    <a:lstStyle/>
                    <a:p>
                      <a:endParaRPr lang="en-US" dirty="0"/>
                    </a:p>
                  </a:txBody>
                  <a:tcPr/>
                </a:tc>
                <a:tc>
                  <a:txBody>
                    <a:bodyPr/>
                    <a:lstStyle/>
                    <a:p>
                      <a:endParaRPr lang="en-US" dirty="0"/>
                    </a:p>
                  </a:txBody>
                  <a:tcPr/>
                </a:tc>
                <a:tc>
                  <a:txBody>
                    <a:bodyPr/>
                    <a:lstStyle/>
                    <a:p>
                      <a:endParaRPr lang="en-US" sz="1000" b="0" dirty="0">
                        <a:solidFill>
                          <a:schemeClr val="tx1"/>
                        </a:solidFill>
                      </a:endParaRPr>
                    </a:p>
                  </a:txBody>
                  <a:tcPr/>
                </a:tc>
                <a:tc>
                  <a:txBody>
                    <a:bodyPr/>
                    <a:lstStyle/>
                    <a:p>
                      <a:endParaRPr lang="en-US" sz="1000" b="0" dirty="0">
                        <a:solidFill>
                          <a:schemeClr val="tx1"/>
                        </a:solidFill>
                      </a:endParaRPr>
                    </a:p>
                  </a:txBody>
                  <a:tcPr/>
                </a:tc>
                <a:tc>
                  <a:txBody>
                    <a:bodyPr/>
                    <a:lstStyle/>
                    <a:p>
                      <a:r>
                        <a:rPr lang="en-US" sz="1000" dirty="0">
                          <a:solidFill>
                            <a:schemeClr val="tx1"/>
                          </a:solidFill>
                        </a:rPr>
                        <a:t>26</a:t>
                      </a:r>
                    </a:p>
                  </a:txBody>
                  <a:tcPr/>
                </a:tc>
                <a:tc>
                  <a:txBody>
                    <a:bodyPr/>
                    <a:lstStyle/>
                    <a:p>
                      <a:r>
                        <a:rPr lang="en-US" sz="1000" dirty="0">
                          <a:solidFill>
                            <a:schemeClr val="tx1"/>
                          </a:solidFill>
                        </a:rPr>
                        <a:t>Club Assembly </a:t>
                      </a:r>
                    </a:p>
                  </a:txBody>
                  <a:tcPr/>
                </a:tc>
                <a:extLst>
                  <a:ext uri="{0D108BD9-81ED-4DB2-BD59-A6C34878D82A}">
                    <a16:rowId xmlns:a16="http://schemas.microsoft.com/office/drawing/2014/main" val="564765421"/>
                  </a:ext>
                </a:extLst>
              </a:tr>
              <a:tr h="458858">
                <a:tc>
                  <a:txBody>
                    <a:bodyPr/>
                    <a:lstStyle/>
                    <a:p>
                      <a:endParaRPr lang="en-US" dirty="0"/>
                    </a:p>
                  </a:txBody>
                  <a:tcPr/>
                </a:tc>
                <a:tc>
                  <a:txBody>
                    <a:bodyPr/>
                    <a:lstStyle/>
                    <a:p>
                      <a:endParaRPr lang="en-US" dirty="0"/>
                    </a:p>
                  </a:txBody>
                  <a:tcPr/>
                </a:tc>
                <a:tc>
                  <a:txBody>
                    <a:bodyPr/>
                    <a:lstStyle/>
                    <a:p>
                      <a:endParaRPr lang="en-US" sz="1000" b="0" dirty="0">
                        <a:solidFill>
                          <a:schemeClr val="tx1"/>
                        </a:solidFill>
                      </a:endParaRPr>
                    </a:p>
                  </a:txBody>
                  <a:tcPr/>
                </a:tc>
                <a:tc>
                  <a:txBody>
                    <a:bodyPr/>
                    <a:lstStyle/>
                    <a:p>
                      <a:endParaRPr lang="en-US" sz="1000" b="0" dirty="0">
                        <a:solidFill>
                          <a:schemeClr val="tx1"/>
                        </a:solidFill>
                      </a:endParaRPr>
                    </a:p>
                  </a:txBody>
                  <a:tcPr/>
                </a:tc>
                <a:tc>
                  <a:txBody>
                    <a:bodyPr/>
                    <a:lstStyle/>
                    <a:p>
                      <a:r>
                        <a:rPr lang="en-US" sz="1000" dirty="0">
                          <a:solidFill>
                            <a:schemeClr val="tx1"/>
                          </a:solidFill>
                        </a:rPr>
                        <a:t>28</a:t>
                      </a:r>
                    </a:p>
                  </a:txBody>
                  <a:tcPr/>
                </a:tc>
                <a:tc>
                  <a:txBody>
                    <a:bodyPr/>
                    <a:lstStyle/>
                    <a:p>
                      <a:r>
                        <a:rPr lang="en-US" sz="1000" dirty="0" err="1">
                          <a:solidFill>
                            <a:schemeClr val="tx1"/>
                          </a:solidFill>
                        </a:rPr>
                        <a:t>Riverfire</a:t>
                      </a:r>
                      <a:endParaRPr lang="en-US" sz="1000" dirty="0">
                        <a:solidFill>
                          <a:schemeClr val="tx1"/>
                        </a:solidFill>
                      </a:endParaRPr>
                    </a:p>
                    <a:p>
                      <a:r>
                        <a:rPr lang="en-US" sz="1000" dirty="0">
                          <a:solidFill>
                            <a:schemeClr val="tx1"/>
                          </a:solidFill>
                        </a:rPr>
                        <a:t>Maritime museum</a:t>
                      </a:r>
                    </a:p>
                  </a:txBody>
                  <a:tcPr/>
                </a:tc>
                <a:extLst>
                  <a:ext uri="{0D108BD9-81ED-4DB2-BD59-A6C34878D82A}">
                    <a16:rowId xmlns:a16="http://schemas.microsoft.com/office/drawing/2014/main" val="2691728530"/>
                  </a:ext>
                </a:extLst>
              </a:tr>
              <a:tr h="458858">
                <a:tc gridSpan="2">
                  <a:txBody>
                    <a:bodyPr/>
                    <a:lstStyle/>
                    <a:p>
                      <a:r>
                        <a:rPr lang="en-US" b="1" dirty="0">
                          <a:solidFill>
                            <a:schemeClr val="bg1"/>
                          </a:solidFill>
                        </a:rPr>
                        <a:t>October 2019</a:t>
                      </a:r>
                    </a:p>
                  </a:txBody>
                  <a:tcPr>
                    <a:solidFill>
                      <a:srgbClr val="0070C0"/>
                    </a:solidFill>
                  </a:tcPr>
                </a:tc>
                <a:tc hMerge="1">
                  <a:txBody>
                    <a:bodyPr/>
                    <a:lstStyle/>
                    <a:p>
                      <a:endParaRPr lang="en-US"/>
                    </a:p>
                  </a:txBody>
                  <a:tcPr/>
                </a:tc>
                <a:tc gridSpan="2">
                  <a:txBody>
                    <a:bodyPr/>
                    <a:lstStyle/>
                    <a:p>
                      <a:r>
                        <a:rPr lang="en-US" b="1">
                          <a:solidFill>
                            <a:schemeClr val="bg1"/>
                          </a:solidFill>
                        </a:rPr>
                        <a:t>November 2019</a:t>
                      </a:r>
                    </a:p>
                  </a:txBody>
                  <a:tcPr>
                    <a:solidFill>
                      <a:srgbClr val="0070C0"/>
                    </a:solidFill>
                  </a:tcPr>
                </a:tc>
                <a:tc hMerge="1">
                  <a:txBody>
                    <a:bodyPr/>
                    <a:lstStyle/>
                    <a:p>
                      <a:endParaRPr lang="en-US"/>
                    </a:p>
                  </a:txBody>
                  <a:tcPr/>
                </a:tc>
                <a:tc gridSpan="2">
                  <a:txBody>
                    <a:bodyPr/>
                    <a:lstStyle/>
                    <a:p>
                      <a:r>
                        <a:rPr lang="en-US" b="1" dirty="0">
                          <a:solidFill>
                            <a:schemeClr val="bg1"/>
                          </a:solidFill>
                        </a:rPr>
                        <a:t>December 2019</a:t>
                      </a:r>
                    </a:p>
                  </a:txBody>
                  <a:tcPr>
                    <a:solidFill>
                      <a:srgbClr val="0070C0"/>
                    </a:solidFill>
                  </a:tcPr>
                </a:tc>
                <a:tc hMerge="1">
                  <a:txBody>
                    <a:bodyPr/>
                    <a:lstStyle/>
                    <a:p>
                      <a:endParaRPr lang="en-US"/>
                    </a:p>
                  </a:txBody>
                  <a:tcPr/>
                </a:tc>
                <a:extLst>
                  <a:ext uri="{0D108BD9-81ED-4DB2-BD59-A6C34878D82A}">
                    <a16:rowId xmlns:a16="http://schemas.microsoft.com/office/drawing/2014/main" val="704840323"/>
                  </a:ext>
                </a:extLst>
              </a:tr>
              <a:tr h="0">
                <a:tc>
                  <a:txBody>
                    <a:bodyPr/>
                    <a:lstStyle/>
                    <a:p>
                      <a:r>
                        <a:rPr lang="en-US" sz="1000"/>
                        <a:t>6</a:t>
                      </a:r>
                    </a:p>
                  </a:txBody>
                  <a:tcPr/>
                </a:tc>
                <a:tc>
                  <a:txBody>
                    <a:bodyPr/>
                    <a:lstStyle/>
                    <a:p>
                      <a:r>
                        <a:rPr lang="en-US" sz="1000" b="0" dirty="0">
                          <a:solidFill>
                            <a:schemeClr val="tx1"/>
                          </a:solidFill>
                        </a:rPr>
                        <a:t>Walk for Awareness</a:t>
                      </a:r>
                    </a:p>
                  </a:txBody>
                  <a:tcPr/>
                </a:tc>
                <a:tc>
                  <a:txBody>
                    <a:bodyPr/>
                    <a:lstStyle/>
                    <a:p>
                      <a:r>
                        <a:rPr lang="en-US" sz="1000" b="0" dirty="0">
                          <a:solidFill>
                            <a:schemeClr val="tx1"/>
                          </a:solidFill>
                        </a:rPr>
                        <a:t>4</a:t>
                      </a:r>
                    </a:p>
                  </a:txBody>
                  <a:tcPr/>
                </a:tc>
                <a:tc>
                  <a:txBody>
                    <a:bodyPr/>
                    <a:lstStyle/>
                    <a:p>
                      <a:r>
                        <a:rPr lang="en-US" sz="1000" b="0" dirty="0">
                          <a:solidFill>
                            <a:schemeClr val="tx1"/>
                          </a:solidFill>
                        </a:rPr>
                        <a:t>Calcutta Night</a:t>
                      </a:r>
                    </a:p>
                    <a:p>
                      <a:r>
                        <a:rPr lang="en-US" sz="1000" b="0" dirty="0">
                          <a:solidFill>
                            <a:schemeClr val="tx1"/>
                          </a:solidFill>
                        </a:rPr>
                        <a:t>Stones Corner </a:t>
                      </a:r>
                    </a:p>
                  </a:txBody>
                  <a:tcPr/>
                </a:tc>
                <a:tc>
                  <a:txBody>
                    <a:bodyPr/>
                    <a:lstStyle/>
                    <a:p>
                      <a:r>
                        <a:rPr lang="en-US" sz="1000" b="0" dirty="0">
                          <a:solidFill>
                            <a:schemeClr val="tx1"/>
                          </a:solidFill>
                        </a:rPr>
                        <a:t>5</a:t>
                      </a:r>
                    </a:p>
                  </a:txBody>
                  <a:tcPr/>
                </a:tc>
                <a:tc>
                  <a:txBody>
                    <a:bodyPr/>
                    <a:lstStyle/>
                    <a:p>
                      <a:r>
                        <a:rPr lang="en-US" sz="1000" b="0" dirty="0">
                          <a:solidFill>
                            <a:schemeClr val="tx1"/>
                          </a:solidFill>
                        </a:rPr>
                        <a:t>Club Assembly </a:t>
                      </a:r>
                    </a:p>
                  </a:txBody>
                  <a:tcPr/>
                </a:tc>
                <a:extLst>
                  <a:ext uri="{0D108BD9-81ED-4DB2-BD59-A6C34878D82A}">
                    <a16:rowId xmlns:a16="http://schemas.microsoft.com/office/drawing/2014/main" val="616800452"/>
                  </a:ext>
                </a:extLst>
              </a:tr>
              <a:tr h="0">
                <a:tc>
                  <a:txBody>
                    <a:bodyPr/>
                    <a:lstStyle/>
                    <a:p>
                      <a:r>
                        <a:rPr lang="en-US" sz="1000" b="1" dirty="0"/>
                        <a:t>12</a:t>
                      </a:r>
                    </a:p>
                  </a:txBody>
                  <a:tcPr/>
                </a:tc>
                <a:tc>
                  <a:txBody>
                    <a:bodyPr/>
                    <a:lstStyle/>
                    <a:p>
                      <a:r>
                        <a:rPr lang="en-US" sz="1000" b="0" dirty="0" err="1">
                          <a:solidFill>
                            <a:schemeClr val="tx1"/>
                          </a:solidFill>
                        </a:rPr>
                        <a:t>Swimathon</a:t>
                      </a:r>
                      <a:r>
                        <a:rPr lang="en-US" sz="1000" b="0" dirty="0">
                          <a:solidFill>
                            <a:schemeClr val="tx1"/>
                          </a:solidFill>
                        </a:rPr>
                        <a:t>, Hamilton Club</a:t>
                      </a:r>
                    </a:p>
                    <a:p>
                      <a:r>
                        <a:rPr lang="en-US" sz="1000" b="0" dirty="0">
                          <a:solidFill>
                            <a:schemeClr val="tx1"/>
                          </a:solidFill>
                        </a:rPr>
                        <a:t>RFDS Ball </a:t>
                      </a:r>
                      <a:r>
                        <a:rPr lang="en-US" sz="1000" b="0" dirty="0" err="1">
                          <a:solidFill>
                            <a:schemeClr val="tx1"/>
                          </a:solidFill>
                        </a:rPr>
                        <a:t>Longreach</a:t>
                      </a:r>
                      <a:endParaRPr lang="en-US" sz="1000" b="0" dirty="0">
                        <a:solidFill>
                          <a:schemeClr val="tx1"/>
                        </a:solidFill>
                      </a:endParaRPr>
                    </a:p>
                  </a:txBody>
                  <a:tcPr/>
                </a:tc>
                <a:tc>
                  <a:txBody>
                    <a:bodyPr/>
                    <a:lstStyle/>
                    <a:p>
                      <a:r>
                        <a:rPr lang="en-US" sz="1000" b="0">
                          <a:solidFill>
                            <a:schemeClr val="tx1"/>
                          </a:solidFill>
                        </a:rPr>
                        <a:t>9  </a:t>
                      </a:r>
                    </a:p>
                  </a:txBody>
                  <a:tcPr/>
                </a:tc>
                <a:tc>
                  <a:txBody>
                    <a:bodyPr/>
                    <a:lstStyle/>
                    <a:p>
                      <a:r>
                        <a:rPr lang="en-US" sz="1000" b="0" dirty="0">
                          <a:solidFill>
                            <a:schemeClr val="tx1"/>
                          </a:solidFill>
                        </a:rPr>
                        <a:t>Party Maritime Museum </a:t>
                      </a:r>
                    </a:p>
                  </a:txBody>
                  <a:tcPr/>
                </a:tc>
                <a:tc>
                  <a:txBody>
                    <a:bodyPr/>
                    <a:lstStyle/>
                    <a:p>
                      <a:r>
                        <a:rPr lang="en-US" sz="1000" b="0" dirty="0">
                          <a:solidFill>
                            <a:schemeClr val="tx1"/>
                          </a:solidFill>
                        </a:rPr>
                        <a:t>19</a:t>
                      </a:r>
                    </a:p>
                  </a:txBody>
                  <a:tcPr/>
                </a:tc>
                <a:tc>
                  <a:txBody>
                    <a:bodyPr/>
                    <a:lstStyle/>
                    <a:p>
                      <a:r>
                        <a:rPr lang="en-US" sz="1000" b="0" dirty="0">
                          <a:solidFill>
                            <a:schemeClr val="tx1"/>
                          </a:solidFill>
                        </a:rPr>
                        <a:t>Christmas Meeting </a:t>
                      </a:r>
                    </a:p>
                  </a:txBody>
                  <a:tcPr/>
                </a:tc>
                <a:extLst>
                  <a:ext uri="{0D108BD9-81ED-4DB2-BD59-A6C34878D82A}">
                    <a16:rowId xmlns:a16="http://schemas.microsoft.com/office/drawing/2014/main" val="1918056679"/>
                  </a:ext>
                </a:extLst>
              </a:tr>
              <a:tr h="287961">
                <a:tc>
                  <a:txBody>
                    <a:bodyPr/>
                    <a:lstStyle/>
                    <a:p>
                      <a:r>
                        <a:rPr lang="en-US" sz="1000" b="0" dirty="0">
                          <a:solidFill>
                            <a:schemeClr val="tx1"/>
                          </a:solidFill>
                        </a:rPr>
                        <a:t>18</a:t>
                      </a:r>
                    </a:p>
                  </a:txBody>
                  <a:tcPr/>
                </a:tc>
                <a:tc>
                  <a:txBody>
                    <a:bodyPr/>
                    <a:lstStyle/>
                    <a:p>
                      <a:r>
                        <a:rPr kumimoji="0" lang="en-AU" sz="1000" b="0" i="0" u="none" strike="noStrike" cap="none" normalizeH="0" baseline="0" dirty="0">
                          <a:ln>
                            <a:noFill/>
                          </a:ln>
                          <a:solidFill>
                            <a:schemeClr val="tx1"/>
                          </a:solidFill>
                          <a:effectLst/>
                          <a:latin typeface="Calibri" charset="0"/>
                          <a:ea typeface="ＭＳ Ｐゴシック" charset="0"/>
                          <a:cs typeface="Times New Roman" charset="0"/>
                        </a:rPr>
                        <a:t>Fellowship Dinner </a:t>
                      </a:r>
                      <a:endParaRPr lang="en-US" sz="1000" b="0" dirty="0">
                        <a:solidFill>
                          <a:schemeClr val="tx1"/>
                        </a:solidFill>
                      </a:endParaRPr>
                    </a:p>
                  </a:txBody>
                  <a:tcPr/>
                </a:tc>
                <a:tc>
                  <a:txBody>
                    <a:bodyPr/>
                    <a:lstStyle/>
                    <a:p>
                      <a:r>
                        <a:rPr lang="en-US" sz="1000" b="0" dirty="0">
                          <a:solidFill>
                            <a:schemeClr val="tx1"/>
                          </a:solidFill>
                        </a:rPr>
                        <a:t>21</a:t>
                      </a:r>
                    </a:p>
                  </a:txBody>
                  <a:tcPr/>
                </a:tc>
                <a:tc>
                  <a:txBody>
                    <a:bodyPr/>
                    <a:lstStyle/>
                    <a:p>
                      <a:r>
                        <a:rPr lang="en-US" sz="1000" b="0" dirty="0">
                          <a:solidFill>
                            <a:schemeClr val="tx1"/>
                          </a:solidFill>
                        </a:rPr>
                        <a:t>Theatre Night – Chicago </a:t>
                      </a:r>
                    </a:p>
                  </a:txBody>
                  <a:tcPr/>
                </a:tc>
                <a:tc>
                  <a:txBody>
                    <a:bodyPr/>
                    <a:lstStyle/>
                    <a:p>
                      <a:endParaRPr lang="en-US" sz="1000" b="0">
                        <a:solidFill>
                          <a:schemeClr val="tx1"/>
                        </a:solidFill>
                      </a:endParaRPr>
                    </a:p>
                  </a:txBody>
                  <a:tcPr/>
                </a:tc>
                <a:tc>
                  <a:txBody>
                    <a:bodyPr/>
                    <a:lstStyle/>
                    <a:p>
                      <a:endParaRPr lang="en-US" sz="1000" b="0" dirty="0">
                        <a:solidFill>
                          <a:schemeClr val="tx1"/>
                        </a:solidFill>
                      </a:endParaRPr>
                    </a:p>
                  </a:txBody>
                  <a:tcPr/>
                </a:tc>
                <a:extLst>
                  <a:ext uri="{0D108BD9-81ED-4DB2-BD59-A6C34878D82A}">
                    <a16:rowId xmlns:a16="http://schemas.microsoft.com/office/drawing/2014/main" val="818295385"/>
                  </a:ext>
                </a:extLst>
              </a:tr>
              <a:tr h="458858">
                <a:tc>
                  <a:txBody>
                    <a:bodyPr/>
                    <a:lstStyle/>
                    <a:p>
                      <a:r>
                        <a:rPr lang="en-US" sz="1000"/>
                        <a:t>26</a:t>
                      </a:r>
                    </a:p>
                  </a:txBody>
                  <a:tcPr/>
                </a:tc>
                <a:tc>
                  <a:txBody>
                    <a:bodyPr/>
                    <a:lstStyle/>
                    <a:p>
                      <a:r>
                        <a:rPr lang="en-US" sz="1000" b="0" err="1">
                          <a:solidFill>
                            <a:schemeClr val="tx1"/>
                          </a:solidFill>
                        </a:rPr>
                        <a:t>FashionAble</a:t>
                      </a:r>
                      <a:r>
                        <a:rPr lang="en-US" sz="1000" b="0">
                          <a:solidFill>
                            <a:schemeClr val="tx1"/>
                          </a:solidFill>
                        </a:rPr>
                        <a:t> – </a:t>
                      </a:r>
                      <a:r>
                        <a:rPr lang="en-US" sz="1000" b="0" err="1">
                          <a:solidFill>
                            <a:schemeClr val="tx1"/>
                          </a:solidFill>
                        </a:rPr>
                        <a:t>Multicap</a:t>
                      </a:r>
                      <a:r>
                        <a:rPr lang="en-US" sz="1000" b="0">
                          <a:solidFill>
                            <a:schemeClr val="tx1"/>
                          </a:solidFill>
                        </a:rPr>
                        <a:t> </a:t>
                      </a:r>
                    </a:p>
                    <a:p>
                      <a:r>
                        <a:rPr kumimoji="0" lang="en-AU" sz="1000" b="0" i="0" u="none" strike="noStrike" cap="none" normalizeH="0" baseline="0">
                          <a:ln>
                            <a:noFill/>
                          </a:ln>
                          <a:solidFill>
                            <a:schemeClr val="tx1"/>
                          </a:solidFill>
                          <a:effectLst/>
                          <a:latin typeface="Calibri" charset="0"/>
                          <a:ea typeface="ＭＳ Ｐゴシック" charset="0"/>
                          <a:cs typeface="Times New Roman" charset="0"/>
                        </a:rPr>
                        <a:t>Mercure Hotel, North Quay</a:t>
                      </a:r>
                      <a:endParaRPr lang="en-US" sz="1000" b="0">
                        <a:solidFill>
                          <a:schemeClr val="tx1"/>
                        </a:solidFill>
                      </a:endParaRPr>
                    </a:p>
                  </a:txBody>
                  <a:tcPr/>
                </a:tc>
                <a:tc>
                  <a:txBody>
                    <a:bodyPr/>
                    <a:lstStyle/>
                    <a:p>
                      <a:r>
                        <a:rPr lang="en-US" sz="1000" b="0" dirty="0">
                          <a:solidFill>
                            <a:schemeClr val="tx1"/>
                          </a:solidFill>
                        </a:rPr>
                        <a:t>29</a:t>
                      </a:r>
                    </a:p>
                  </a:txBody>
                  <a:tcPr/>
                </a:tc>
                <a:tc>
                  <a:txBody>
                    <a:bodyPr/>
                    <a:lstStyle/>
                    <a:p>
                      <a:pPr marL="0" marR="0" lvl="0" indent="0" algn="l" defTabSz="986884"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Christmas Party </a:t>
                      </a:r>
                    </a:p>
                    <a:p>
                      <a:endParaRPr lang="en-US" sz="1000" b="0" dirty="0">
                        <a:solidFill>
                          <a:schemeClr val="tx1"/>
                        </a:solidFill>
                      </a:endParaRPr>
                    </a:p>
                  </a:txBody>
                  <a:tcPr/>
                </a:tc>
                <a:tc>
                  <a:txBody>
                    <a:bodyPr/>
                    <a:lstStyle/>
                    <a:p>
                      <a:endParaRPr lang="en-US" sz="1000" b="0">
                        <a:solidFill>
                          <a:schemeClr val="tx1"/>
                        </a:solidFill>
                      </a:endParaRPr>
                    </a:p>
                  </a:txBody>
                  <a:tcPr/>
                </a:tc>
                <a:tc>
                  <a:txBody>
                    <a:bodyPr/>
                    <a:lstStyle/>
                    <a:p>
                      <a:endParaRPr lang="en-US" sz="1000" b="0" dirty="0">
                        <a:solidFill>
                          <a:schemeClr val="tx1"/>
                        </a:solidFill>
                      </a:endParaRPr>
                    </a:p>
                  </a:txBody>
                  <a:tcPr/>
                </a:tc>
                <a:extLst>
                  <a:ext uri="{0D108BD9-81ED-4DB2-BD59-A6C34878D82A}">
                    <a16:rowId xmlns:a16="http://schemas.microsoft.com/office/drawing/2014/main" val="2601431905"/>
                  </a:ext>
                </a:extLst>
              </a:tr>
              <a:tr h="458858">
                <a:tc gridSpan="2">
                  <a:txBody>
                    <a:bodyPr/>
                    <a:lstStyle/>
                    <a:p>
                      <a:r>
                        <a:rPr lang="en-US" b="1">
                          <a:solidFill>
                            <a:schemeClr val="bg1"/>
                          </a:solidFill>
                        </a:rPr>
                        <a:t>Jan 2020</a:t>
                      </a:r>
                    </a:p>
                  </a:txBody>
                  <a:tcPr>
                    <a:solidFill>
                      <a:srgbClr val="0070C0"/>
                    </a:solidFill>
                  </a:tcPr>
                </a:tc>
                <a:tc hMerge="1">
                  <a:txBody>
                    <a:bodyPr/>
                    <a:lstStyle/>
                    <a:p>
                      <a:endParaRPr lang="en-US"/>
                    </a:p>
                  </a:txBody>
                  <a:tcPr/>
                </a:tc>
                <a:tc gridSpan="2">
                  <a:txBody>
                    <a:bodyPr/>
                    <a:lstStyle/>
                    <a:p>
                      <a:r>
                        <a:rPr lang="en-US" b="1">
                          <a:solidFill>
                            <a:schemeClr val="bg1"/>
                          </a:solidFill>
                        </a:rPr>
                        <a:t>Feb 2020</a:t>
                      </a:r>
                    </a:p>
                  </a:txBody>
                  <a:tcPr>
                    <a:solidFill>
                      <a:srgbClr val="0070C0"/>
                    </a:solidFill>
                  </a:tcPr>
                </a:tc>
                <a:tc hMerge="1">
                  <a:txBody>
                    <a:bodyPr/>
                    <a:lstStyle/>
                    <a:p>
                      <a:endParaRPr lang="en-US"/>
                    </a:p>
                  </a:txBody>
                  <a:tcPr/>
                </a:tc>
                <a:tc gridSpan="2">
                  <a:txBody>
                    <a:bodyPr/>
                    <a:lstStyle/>
                    <a:p>
                      <a:r>
                        <a:rPr lang="en-US" b="1">
                          <a:solidFill>
                            <a:schemeClr val="bg1"/>
                          </a:solidFill>
                        </a:rPr>
                        <a:t>March 2020</a:t>
                      </a:r>
                    </a:p>
                  </a:txBody>
                  <a:tcPr>
                    <a:solidFill>
                      <a:srgbClr val="0070C0"/>
                    </a:solidFill>
                  </a:tcPr>
                </a:tc>
                <a:tc hMerge="1">
                  <a:txBody>
                    <a:bodyPr/>
                    <a:lstStyle/>
                    <a:p>
                      <a:endParaRPr lang="en-US"/>
                    </a:p>
                  </a:txBody>
                  <a:tcPr/>
                </a:tc>
                <a:extLst>
                  <a:ext uri="{0D108BD9-81ED-4DB2-BD59-A6C34878D82A}">
                    <a16:rowId xmlns:a16="http://schemas.microsoft.com/office/drawing/2014/main" val="164624647"/>
                  </a:ext>
                </a:extLst>
              </a:tr>
              <a:tr h="458858">
                <a:tc>
                  <a:txBody>
                    <a:bodyPr/>
                    <a:lstStyle/>
                    <a:p>
                      <a:r>
                        <a:rPr lang="en-US" sz="1000" b="0">
                          <a:solidFill>
                            <a:schemeClr val="tx1"/>
                          </a:solidFill>
                        </a:rPr>
                        <a:t>TBC</a:t>
                      </a:r>
                    </a:p>
                  </a:txBody>
                  <a:tcPr/>
                </a:tc>
                <a:tc>
                  <a:txBody>
                    <a:bodyPr/>
                    <a:lstStyle/>
                    <a:p>
                      <a:r>
                        <a:rPr lang="en-US" sz="1000" b="0" dirty="0">
                          <a:solidFill>
                            <a:schemeClr val="tx1"/>
                          </a:solidFill>
                        </a:rPr>
                        <a:t>Hosting NYSF students </a:t>
                      </a:r>
                    </a:p>
                  </a:txBody>
                  <a:tcPr/>
                </a:tc>
                <a:tc>
                  <a:txBody>
                    <a:bodyPr/>
                    <a:lstStyle/>
                    <a:p>
                      <a:endParaRPr lang="en-US" sz="1000"/>
                    </a:p>
                  </a:txBody>
                  <a:tcPr/>
                </a:tc>
                <a:tc>
                  <a:txBody>
                    <a:bodyPr/>
                    <a:lstStyle/>
                    <a:p>
                      <a:endParaRPr lang="en-US" sz="1000"/>
                    </a:p>
                  </a:txBody>
                  <a:tcPr/>
                </a:tc>
                <a:tc>
                  <a:txBody>
                    <a:bodyPr/>
                    <a:lstStyle/>
                    <a:p>
                      <a:r>
                        <a:rPr lang="en-US" sz="1000"/>
                        <a:t>1</a:t>
                      </a:r>
                    </a:p>
                  </a:txBody>
                  <a:tcPr/>
                </a:tc>
                <a:tc>
                  <a:txBody>
                    <a:bodyPr/>
                    <a:lstStyle/>
                    <a:p>
                      <a:r>
                        <a:rPr lang="en-US" sz="1000"/>
                        <a:t>Clean Up Australia </a:t>
                      </a:r>
                    </a:p>
                  </a:txBody>
                  <a:tcPr/>
                </a:tc>
                <a:extLst>
                  <a:ext uri="{0D108BD9-81ED-4DB2-BD59-A6C34878D82A}">
                    <a16:rowId xmlns:a16="http://schemas.microsoft.com/office/drawing/2014/main" val="2169457831"/>
                  </a:ext>
                </a:extLst>
              </a:tr>
              <a:tr h="458858">
                <a:tc>
                  <a:txBody>
                    <a:bodyPr/>
                    <a:lstStyle/>
                    <a:p>
                      <a:endParaRPr lang="en-US" sz="1000"/>
                    </a:p>
                  </a:txBody>
                  <a:tcPr/>
                </a:tc>
                <a:tc>
                  <a:txBody>
                    <a:bodyPr/>
                    <a:lstStyle/>
                    <a:p>
                      <a:endParaRPr lang="en-US" sz="1000"/>
                    </a:p>
                  </a:txBody>
                  <a:tcPr/>
                </a:tc>
                <a:tc>
                  <a:txBody>
                    <a:bodyPr/>
                    <a:lstStyle/>
                    <a:p>
                      <a:r>
                        <a:rPr lang="en-US" sz="1000" b="0">
                          <a:solidFill>
                            <a:schemeClr val="tx1"/>
                          </a:solidFill>
                        </a:rPr>
                        <a:t>29</a:t>
                      </a:r>
                    </a:p>
                  </a:txBody>
                  <a:tcPr/>
                </a:tc>
                <a:tc>
                  <a:txBody>
                    <a:bodyPr/>
                    <a:lstStyle/>
                    <a:p>
                      <a:r>
                        <a:rPr lang="en-US" sz="1000" b="0">
                          <a:solidFill>
                            <a:schemeClr val="tx1"/>
                          </a:solidFill>
                        </a:rPr>
                        <a:t>RI Million Dollar Dinner </a:t>
                      </a:r>
                    </a:p>
                    <a:p>
                      <a:r>
                        <a:rPr lang="en-US" sz="1000" b="0">
                          <a:solidFill>
                            <a:schemeClr val="tx1"/>
                          </a:solidFill>
                        </a:rPr>
                        <a:t>Westin Hotel </a:t>
                      </a:r>
                    </a:p>
                  </a:txBody>
                  <a:tcPr/>
                </a:tc>
                <a:tc>
                  <a:txBody>
                    <a:bodyPr/>
                    <a:lstStyle/>
                    <a:p>
                      <a:r>
                        <a:rPr lang="en-US" sz="1000" b="0" dirty="0">
                          <a:solidFill>
                            <a:schemeClr val="tx1"/>
                          </a:solidFill>
                        </a:rPr>
                        <a:t>13 – 15 </a:t>
                      </a:r>
                    </a:p>
                  </a:txBody>
                  <a:tcPr/>
                </a:tc>
                <a:tc>
                  <a:txBody>
                    <a:bodyPr/>
                    <a:lstStyle/>
                    <a:p>
                      <a:r>
                        <a:rPr lang="en-US" sz="1000" b="0" dirty="0">
                          <a:solidFill>
                            <a:schemeClr val="tx1"/>
                          </a:solidFill>
                        </a:rPr>
                        <a:t>District Conference</a:t>
                      </a:r>
                    </a:p>
                  </a:txBody>
                  <a:tcPr/>
                </a:tc>
                <a:extLst>
                  <a:ext uri="{0D108BD9-81ED-4DB2-BD59-A6C34878D82A}">
                    <a16:rowId xmlns:a16="http://schemas.microsoft.com/office/drawing/2014/main" val="582471241"/>
                  </a:ext>
                </a:extLst>
              </a:tr>
              <a:tr h="458858">
                <a:tc gridSpan="2">
                  <a:txBody>
                    <a:bodyPr/>
                    <a:lstStyle/>
                    <a:p>
                      <a:r>
                        <a:rPr lang="en-US" b="1">
                          <a:solidFill>
                            <a:schemeClr val="bg1"/>
                          </a:solidFill>
                        </a:rPr>
                        <a:t>April 2020</a:t>
                      </a:r>
                    </a:p>
                  </a:txBody>
                  <a:tcPr>
                    <a:solidFill>
                      <a:srgbClr val="0070C0"/>
                    </a:solidFill>
                  </a:tcPr>
                </a:tc>
                <a:tc hMerge="1">
                  <a:txBody>
                    <a:bodyPr/>
                    <a:lstStyle/>
                    <a:p>
                      <a:endParaRPr lang="en-US"/>
                    </a:p>
                  </a:txBody>
                  <a:tcPr/>
                </a:tc>
                <a:tc gridSpan="2">
                  <a:txBody>
                    <a:bodyPr/>
                    <a:lstStyle/>
                    <a:p>
                      <a:r>
                        <a:rPr lang="en-US" b="1">
                          <a:solidFill>
                            <a:schemeClr val="bg1"/>
                          </a:solidFill>
                        </a:rPr>
                        <a:t>May 2020</a:t>
                      </a:r>
                    </a:p>
                  </a:txBody>
                  <a:tcPr>
                    <a:solidFill>
                      <a:srgbClr val="0070C0"/>
                    </a:solidFill>
                  </a:tcPr>
                </a:tc>
                <a:tc hMerge="1">
                  <a:txBody>
                    <a:bodyPr/>
                    <a:lstStyle/>
                    <a:p>
                      <a:endParaRPr lang="en-US"/>
                    </a:p>
                  </a:txBody>
                  <a:tcPr/>
                </a:tc>
                <a:tc gridSpan="2">
                  <a:txBody>
                    <a:bodyPr/>
                    <a:lstStyle/>
                    <a:p>
                      <a:r>
                        <a:rPr lang="en-US" b="1">
                          <a:solidFill>
                            <a:schemeClr val="bg1"/>
                          </a:solidFill>
                        </a:rPr>
                        <a:t>June 2020</a:t>
                      </a:r>
                    </a:p>
                  </a:txBody>
                  <a:tcPr>
                    <a:solidFill>
                      <a:srgbClr val="0070C0"/>
                    </a:solidFill>
                  </a:tcPr>
                </a:tc>
                <a:tc hMerge="1">
                  <a:txBody>
                    <a:bodyPr/>
                    <a:lstStyle/>
                    <a:p>
                      <a:endParaRPr lang="en-US"/>
                    </a:p>
                  </a:txBody>
                  <a:tcPr/>
                </a:tc>
                <a:extLst>
                  <a:ext uri="{0D108BD9-81ED-4DB2-BD59-A6C34878D82A}">
                    <a16:rowId xmlns:a16="http://schemas.microsoft.com/office/drawing/2014/main" val="3030261517"/>
                  </a:ext>
                </a:extLst>
              </a:tr>
              <a:tr h="458858">
                <a:tc>
                  <a:txBody>
                    <a:bodyPr/>
                    <a:lstStyle/>
                    <a:p>
                      <a:r>
                        <a:rPr lang="en-US" sz="1000"/>
                        <a:t>23 - 26</a:t>
                      </a:r>
                    </a:p>
                  </a:txBody>
                  <a:tcPr/>
                </a:tc>
                <a:tc>
                  <a:txBody>
                    <a:bodyPr/>
                    <a:lstStyle/>
                    <a:p>
                      <a:r>
                        <a:rPr lang="en-US" sz="1000"/>
                        <a:t>Anzac Day at Fraser </a:t>
                      </a:r>
                    </a:p>
                  </a:txBody>
                  <a:tcPr/>
                </a:tc>
                <a:tc>
                  <a:txBody>
                    <a:bodyPr/>
                    <a:lstStyle/>
                    <a:p>
                      <a:r>
                        <a:rPr lang="en-US" sz="1000" b="0" dirty="0">
                          <a:solidFill>
                            <a:schemeClr val="tx1"/>
                          </a:solidFill>
                        </a:rPr>
                        <a:t>11 </a:t>
                      </a:r>
                    </a:p>
                    <a:p>
                      <a:endParaRPr lang="en-US" sz="1000" b="0" dirty="0">
                        <a:solidFill>
                          <a:schemeClr val="tx1"/>
                        </a:solidFill>
                      </a:endParaRPr>
                    </a:p>
                  </a:txBody>
                  <a:tcPr/>
                </a:tc>
                <a:tc>
                  <a:txBody>
                    <a:bodyPr/>
                    <a:lstStyle/>
                    <a:p>
                      <a:r>
                        <a:rPr lang="en-US" sz="1000" b="0" dirty="0">
                          <a:solidFill>
                            <a:schemeClr val="tx1"/>
                          </a:solidFill>
                        </a:rPr>
                        <a:t>Art Show opening night</a:t>
                      </a:r>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3629995432"/>
                  </a:ext>
                </a:extLst>
              </a:tr>
              <a:tr h="458858">
                <a:tc>
                  <a:txBody>
                    <a:bodyPr/>
                    <a:lstStyle/>
                    <a:p>
                      <a:endParaRPr lang="en-US" sz="1000"/>
                    </a:p>
                  </a:txBody>
                  <a:tcPr/>
                </a:tc>
                <a:tc>
                  <a:txBody>
                    <a:bodyPr/>
                    <a:lstStyle/>
                    <a:p>
                      <a:endParaRPr lang="en-US" sz="1000"/>
                    </a:p>
                  </a:txBody>
                  <a:tcPr/>
                </a:tc>
                <a:tc>
                  <a:txBody>
                    <a:bodyPr/>
                    <a:lstStyle/>
                    <a:p>
                      <a:r>
                        <a:rPr lang="en-US" sz="1000" b="0" dirty="0">
                          <a:solidFill>
                            <a:schemeClr val="tx1"/>
                          </a:solidFill>
                        </a:rPr>
                        <a:t>9 - 16</a:t>
                      </a:r>
                    </a:p>
                  </a:txBody>
                  <a:tcPr/>
                </a:tc>
                <a:tc>
                  <a:txBody>
                    <a:bodyPr/>
                    <a:lstStyle/>
                    <a:p>
                      <a:r>
                        <a:rPr lang="en-US" sz="1000" b="0" dirty="0">
                          <a:solidFill>
                            <a:schemeClr val="tx1"/>
                          </a:solidFill>
                        </a:rPr>
                        <a:t>Art Show </a:t>
                      </a:r>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1714119847"/>
                  </a:ext>
                </a:extLst>
              </a:tr>
            </a:tbl>
          </a:graphicData>
        </a:graphic>
      </p:graphicFrame>
      <p:sp>
        <p:nvSpPr>
          <p:cNvPr id="2" name="TextBox 1">
            <a:extLst>
              <a:ext uri="{FF2B5EF4-FFF2-40B4-BE49-F238E27FC236}">
                <a16:creationId xmlns:a16="http://schemas.microsoft.com/office/drawing/2014/main" id="{B9E9D5AD-92E3-DC41-8CB7-9301A0E5C4AA}"/>
              </a:ext>
            </a:extLst>
          </p:cNvPr>
          <p:cNvSpPr txBox="1"/>
          <p:nvPr/>
        </p:nvSpPr>
        <p:spPr>
          <a:xfrm>
            <a:off x="642551" y="9613557"/>
            <a:ext cx="6534624" cy="307777"/>
          </a:xfrm>
          <a:prstGeom prst="rect">
            <a:avLst/>
          </a:prstGeom>
          <a:noFill/>
        </p:spPr>
        <p:txBody>
          <a:bodyPr wrap="square" lIns="0" tIns="0" rIns="0" bIns="0" rtlCol="0">
            <a:spAutoFit/>
          </a:bodyPr>
          <a:lstStyle/>
          <a:p>
            <a:pPr algn="ctr"/>
            <a:r>
              <a:rPr lang="en-US" sz="2000" b="1">
                <a:solidFill>
                  <a:srgbClr val="7030A0"/>
                </a:solidFill>
              </a:rPr>
              <a:t> </a:t>
            </a:r>
          </a:p>
        </p:txBody>
      </p:sp>
      <p:sp>
        <p:nvSpPr>
          <p:cNvPr id="7" name="TextBox 6">
            <a:extLst>
              <a:ext uri="{FF2B5EF4-FFF2-40B4-BE49-F238E27FC236}">
                <a16:creationId xmlns:a16="http://schemas.microsoft.com/office/drawing/2014/main" id="{3CE5AA7F-55F3-B54D-9A93-FC67FAC869B0}"/>
              </a:ext>
            </a:extLst>
          </p:cNvPr>
          <p:cNvSpPr txBox="1"/>
          <p:nvPr/>
        </p:nvSpPr>
        <p:spPr>
          <a:xfrm>
            <a:off x="555225" y="8649313"/>
            <a:ext cx="6598716" cy="415498"/>
          </a:xfrm>
          <a:prstGeom prst="rect">
            <a:avLst/>
          </a:prstGeom>
          <a:noFill/>
        </p:spPr>
        <p:txBody>
          <a:bodyPr wrap="square" lIns="0" tIns="0" rIns="0" bIns="0" rtlCol="0">
            <a:spAutoFit/>
          </a:bodyPr>
          <a:lstStyle/>
          <a:p>
            <a:br>
              <a:rPr lang="en-NZ" sz="1400" dirty="0"/>
            </a:br>
            <a:endParaRPr lang="en-US" sz="1300" dirty="0"/>
          </a:p>
        </p:txBody>
      </p:sp>
      <p:sp>
        <p:nvSpPr>
          <p:cNvPr id="5" name="Rectangle 4">
            <a:extLst>
              <a:ext uri="{FF2B5EF4-FFF2-40B4-BE49-F238E27FC236}">
                <a16:creationId xmlns:a16="http://schemas.microsoft.com/office/drawing/2014/main" id="{9EA4251A-781E-4644-99B9-3F1244DDE591}"/>
              </a:ext>
            </a:extLst>
          </p:cNvPr>
          <p:cNvSpPr/>
          <p:nvPr/>
        </p:nvSpPr>
        <p:spPr>
          <a:xfrm>
            <a:off x="2755091" y="8762103"/>
            <a:ext cx="2309543" cy="369332"/>
          </a:xfrm>
          <a:prstGeom prst="rect">
            <a:avLst/>
          </a:prstGeom>
        </p:spPr>
        <p:txBody>
          <a:bodyPr wrap="none">
            <a:spAutoFit/>
          </a:bodyPr>
          <a:lstStyle/>
          <a:p>
            <a:pPr algn="ctr"/>
            <a:r>
              <a:rPr lang="en-US" b="1" dirty="0">
                <a:solidFill>
                  <a:srgbClr val="7030A0"/>
                </a:solidFill>
              </a:rPr>
              <a:t>BARB’S JOKE CORNER </a:t>
            </a:r>
          </a:p>
        </p:txBody>
      </p:sp>
      <p:sp>
        <p:nvSpPr>
          <p:cNvPr id="8" name="TextBox 7">
            <a:extLst>
              <a:ext uri="{FF2B5EF4-FFF2-40B4-BE49-F238E27FC236}">
                <a16:creationId xmlns:a16="http://schemas.microsoft.com/office/drawing/2014/main" id="{8A47DA39-5E60-7744-A371-2974D7D08CFA}"/>
              </a:ext>
            </a:extLst>
          </p:cNvPr>
          <p:cNvSpPr txBox="1"/>
          <p:nvPr/>
        </p:nvSpPr>
        <p:spPr>
          <a:xfrm>
            <a:off x="552934" y="9190364"/>
            <a:ext cx="6598716" cy="846386"/>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r>
              <a:rPr lang="en-AU" sz="1100" b="1" dirty="0">
                <a:solidFill>
                  <a:schemeClr val="tx1"/>
                </a:solidFill>
              </a:rPr>
              <a:t>The parents were very disappointed in the grades that their son brought home.  "The only consolation I can find in these awful grades," lamented the father, "is that I know he's not cheating on his exams."</a:t>
            </a:r>
          </a:p>
          <a:p>
            <a:r>
              <a:rPr lang="en-AU" sz="1100" dirty="0"/>
              <a:t> </a:t>
            </a:r>
          </a:p>
          <a:p>
            <a:r>
              <a:rPr lang="en-AU" sz="1100" b="1" dirty="0">
                <a:solidFill>
                  <a:srgbClr val="7030A0"/>
                </a:solidFill>
              </a:rPr>
              <a:t>She texted me: Your adorable!</a:t>
            </a:r>
            <a:br>
              <a:rPr lang="en-AU" sz="1100" b="1" dirty="0">
                <a:solidFill>
                  <a:srgbClr val="7030A0"/>
                </a:solidFill>
              </a:rPr>
            </a:br>
            <a:r>
              <a:rPr lang="en-AU" sz="1100" b="1" dirty="0">
                <a:solidFill>
                  <a:srgbClr val="7030A0"/>
                </a:solidFill>
              </a:rPr>
              <a:t>I replied: No. You're adorable.  Now she likes me a lot.  All I did was point out her typo. </a:t>
            </a:r>
            <a:endParaRPr lang="en-US" sz="1100" b="1" dirty="0">
              <a:solidFill>
                <a:srgbClr val="7030A0"/>
              </a:solidFill>
            </a:endParaRPr>
          </a:p>
        </p:txBody>
      </p:sp>
    </p:spTree>
    <p:extLst>
      <p:ext uri="{BB962C8B-B14F-4D97-AF65-F5344CB8AC3E}">
        <p14:creationId xmlns:p14="http://schemas.microsoft.com/office/powerpoint/2010/main" val="3633875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ctr">
          <a:defRPr sz="1300" dirty="0"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7164</TotalTime>
  <Words>1565</Words>
  <Application>Microsoft Office PowerPoint</Application>
  <PresentationFormat>Custom</PresentationFormat>
  <Paragraphs>318</Paragraphs>
  <Slides>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Arial</vt:lpstr>
      <vt:lpstr>Arial Narrow</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Update on Moreton Bay Foundation On Friday 30 August 2019 the Moreton Bay Foundation was officially launched by the Governor.  In the picture below is our very own James Goodman who is on the Board of the Foundation.   You may recall that he and John Goodman addressed the Club about the Foundation a few months back.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Kym McCluskey</cp:lastModifiedBy>
  <cp:revision>372</cp:revision>
  <dcterms:modified xsi:type="dcterms:W3CDTF">2019-09-24T01:37:56Z</dcterms:modified>
</cp:coreProperties>
</file>