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771-3396-4090-8A4F-9FC9DE1108AC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96F3-D950-4192-9BC1-446FDAFBF6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780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771-3396-4090-8A4F-9FC9DE1108AC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96F3-D950-4192-9BC1-446FDAFBF6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8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771-3396-4090-8A4F-9FC9DE1108AC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96F3-D950-4192-9BC1-446FDAFBF6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5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771-3396-4090-8A4F-9FC9DE1108AC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96F3-D950-4192-9BC1-446FDAFBF6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7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771-3396-4090-8A4F-9FC9DE1108AC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96F3-D950-4192-9BC1-446FDAFBF6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92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771-3396-4090-8A4F-9FC9DE1108AC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96F3-D950-4192-9BC1-446FDAFBF6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4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771-3396-4090-8A4F-9FC9DE1108AC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96F3-D950-4192-9BC1-446FDAFBF6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08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771-3396-4090-8A4F-9FC9DE1108AC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96F3-D950-4192-9BC1-446FDAFBF6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043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771-3396-4090-8A4F-9FC9DE1108AC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96F3-D950-4192-9BC1-446FDAFBF6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05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771-3396-4090-8A4F-9FC9DE1108AC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96F3-D950-4192-9BC1-446FDAFBF6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177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771-3396-4090-8A4F-9FC9DE1108AC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96F3-D950-4192-9BC1-446FDAFBF6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451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4771-3396-4090-8A4F-9FC9DE1108AC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96F3-D950-4192-9BC1-446FDAFBF6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35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Egoföredrag Tomas Andrén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Helsingborg 2019-04-01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612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80" y="613611"/>
            <a:ext cx="10058400" cy="56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3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75" y="2093495"/>
            <a:ext cx="5308459" cy="24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8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7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9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38225"/>
            <a:ext cx="9144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5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628650"/>
            <a:ext cx="93345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1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1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65" y="2430378"/>
            <a:ext cx="6258842" cy="2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8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238250"/>
            <a:ext cx="96964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0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6" y="0"/>
            <a:ext cx="10058400" cy="67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1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3" y="591803"/>
            <a:ext cx="10058400" cy="56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99" y="0"/>
            <a:ext cx="562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1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2" y="1991226"/>
            <a:ext cx="10058400" cy="32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4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76" y="884321"/>
            <a:ext cx="9334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3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95287"/>
            <a:ext cx="95250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Office PowerPoint</Application>
  <PresentationFormat>Bredbild</PresentationFormat>
  <Paragraphs>2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Egoföredrag Tomas Andrén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Egoföredrag Tomas Andrén</dc:title>
  <dc:creator>admin</dc:creator>
  <cp:lastModifiedBy>admin</cp:lastModifiedBy>
  <cp:revision>4</cp:revision>
  <dcterms:created xsi:type="dcterms:W3CDTF">2019-03-31T18:16:06Z</dcterms:created>
  <dcterms:modified xsi:type="dcterms:W3CDTF">2019-04-01T04:26:39Z</dcterms:modified>
</cp:coreProperties>
</file>