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8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937FAA-24C8-3E00-BD07-98096C281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A3123FF-215A-E13B-01FB-F9B46767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13A2DC-54B5-1CB9-86C1-1016D128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783F49-9EF2-0F06-E30F-5DD3453B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B04EE9-2B4A-5659-58EE-5390FA429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75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93C197-60F3-035F-58F6-365D5F61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9B5E26-A3AE-BD3D-A2A8-B4C2FF99F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102D1F-3D88-3705-DC35-945BC07DF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8FC338-5029-1C91-8BA0-6139093B8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45632C-B1DC-2B59-8C45-13A6C494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956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63C266-D4E0-1E80-3C10-C09B385E5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4C0FDAF-BC1E-DAFC-E35A-FD7D75A0C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DD1717-291F-B0F8-C8E8-1BA5508F7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923039A-D128-1E8F-2C4F-12CB7EF1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CB1D9F0-51BE-DE08-A47E-5A638B91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48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426C4-BC77-64AC-0EBC-0806D517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E94C01-9C07-A768-9C7F-1F8CB94D1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AC966F8-D9E3-78A8-3E59-A347F2F3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8E45C84-706C-55DC-428B-1C059A410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B186A2-4BD5-BD6B-DDE8-223DA3A6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E110F6-4E27-5E61-1061-1C7B2A986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267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B8E1A4-78BA-B961-1F38-46D1DBBC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95B0A21-8303-4687-5DC3-E5F132CCB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18AB3B7-9D82-549F-5A28-BE0272537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F7D0FF7-D3DC-CA9A-F746-F9EBD839A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9B5DCD2-510B-9AC5-F700-D92E386294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BB458FF-27AF-85EA-A455-9D5DF575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7CB9B94-53A2-3386-86DD-3ADFFF25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726F569-EEAC-CABF-A6F8-269EC24DE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934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00D3D1-4F4B-B474-E180-A046E6424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C3B22E2-A023-606E-BA45-1890E9CE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DE694C5-CC33-89A9-2EFD-7F77C8529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0FA9B23-C568-7AD0-A37F-2316BBEC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511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3B0DCB9-9462-54F4-3FF5-05D64EC6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247B8A9-F1E5-3D0C-3B43-03713CDA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BDED17D-EEB4-9B54-7195-629001ED2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237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12FCAE-503A-F66E-9F0F-7D05D88E4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D06E62-4973-AC94-066E-D44BCCD3C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9AC9FD9-2DE2-68E7-67E0-AD14B0224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C11225-6652-1073-4268-59C893C1F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2C79947-72F6-0458-C53B-5013BDFE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C82596-2A65-AC96-80D4-B71843E0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3970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F51CED-3833-5341-51CA-18CE40FFC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E7E461B-1E5B-D992-FE9D-EFA1E67F4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5C724CB-CCCA-22CE-704E-98CADA634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D9B29E-8D9A-5A0B-C115-6DBE33F0E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8D95C6E-2998-5726-73AA-8437C40C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BC0F1C-C99A-E0C9-1E4D-8A554A58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9155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D89A23-49A7-6E0A-4B27-E64CF344D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5D61FB5-0306-8B6F-D971-0DC1FC1BF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8185E1-BBEA-DB33-F912-17EB8EBB4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DF4B8-DF98-984F-806B-2E769A4F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EDDF06-E700-057F-DD3E-8868C43D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034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57DF1B9-010B-4716-F739-C29047015B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EFFCAB7-B102-CFCB-491A-87C7DFA21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EB76B9-8054-7D5D-0149-D1A87B5A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593152-73AD-C20D-2390-D90A46AB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4B1796-96ED-364A-B78B-94163386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80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2099497-C100-7EB1-76AC-437E38320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1AE281-A6B5-CCB1-D609-57106161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9CF0C0-9159-6F23-8992-FB2DAEBB2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3F658-7E42-B94D-9722-892B92566116}" type="datetimeFigureOut">
              <a:rPr lang="sv-SE" smtClean="0"/>
              <a:t>2025-10-20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D74F6A-97C0-F066-5CF6-25CC13E91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161712-292E-50A7-2D8C-1DBD167922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F66801-4F51-C345-8BEF-E6C37C2C98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D62C38A9-9E64-F9A2-70DF-D440EE8FF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618450"/>
              </p:ext>
            </p:extLst>
          </p:nvPr>
        </p:nvGraphicFramePr>
        <p:xfrm>
          <a:off x="784411" y="569261"/>
          <a:ext cx="11031066" cy="57194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1783">
                  <a:extLst>
                    <a:ext uri="{9D8B030D-6E8A-4147-A177-3AD203B41FA5}">
                      <a16:colId xmlns:a16="http://schemas.microsoft.com/office/drawing/2014/main" val="2665272537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2041064816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2967277574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3930586212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1896292587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2630058473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1848066502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742836026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3703904065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4280174434"/>
                    </a:ext>
                  </a:extLst>
                </a:gridCol>
                <a:gridCol w="382750">
                  <a:extLst>
                    <a:ext uri="{9D8B030D-6E8A-4147-A177-3AD203B41FA5}">
                      <a16:colId xmlns:a16="http://schemas.microsoft.com/office/drawing/2014/main" val="1867157321"/>
                    </a:ext>
                  </a:extLst>
                </a:gridCol>
                <a:gridCol w="3601783">
                  <a:extLst>
                    <a:ext uri="{9D8B030D-6E8A-4147-A177-3AD203B41FA5}">
                      <a16:colId xmlns:a16="http://schemas.microsoft.com/office/drawing/2014/main" val="3224885737"/>
                    </a:ext>
                  </a:extLst>
                </a:gridCol>
              </a:tblGrid>
              <a:tr h="4789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 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200" b="1" u="none" strike="noStrike" dirty="0">
                          <a:effectLst/>
                        </a:rPr>
                        <a:t>Hur mår din klubb?</a:t>
                      </a:r>
                      <a:endParaRPr lang="sv-SE" sz="2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 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19431"/>
                  </a:ext>
                </a:extLst>
              </a:tr>
              <a:tr h="3519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600" b="1" u="none" strike="noStrike" dirty="0">
                          <a:effectLst/>
                        </a:rPr>
                        <a:t>Allt fungerar bra tack vare:</a:t>
                      </a:r>
                      <a:endParaRPr lang="sv-SE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10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9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8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7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6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5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4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3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2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600" b="1" u="none" strike="noStrike">
                          <a:effectLst/>
                        </a:rPr>
                        <a:t>1</a:t>
                      </a:r>
                      <a:endParaRPr lang="sv-SE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600" b="1" u="none" strike="noStrike" dirty="0">
                          <a:effectLst/>
                        </a:rPr>
                        <a:t>Det fungerar inte bra på grund av:</a:t>
                      </a:r>
                      <a:endParaRPr lang="sv-SE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805534437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Engagerade, involverade och nöjda medlemmar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Oeniga och missnöjda medlemmar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212891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Vi representerar mångfalden i vårt samhälle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Vi representerar inte mångfalden i vårt samhälle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2175063281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Vi förnyar oss kontinuerligt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Vi utvecklas inte längre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026598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Allmänheten ser positivt på oss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Inget intresse från allmänheten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3235633333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Vi känner till behoven i vårt närområde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"Vilka behov?"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774732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Folk i vårt närområde känner till våra projekt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"Vad är det ni gör egentligen?"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1123035116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Prövar nya saker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Gör samma saker om och om igen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012512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Engagerande talare med intressanta föredrag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Tråkiga talare och trista föredrag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3470768105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Bra ledarskap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Inget ledarskap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315697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Vi skrattar och har roligt på mötena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Har smålett på ett möte eller två…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2719478372"/>
                  </a:ext>
                </a:extLst>
              </a:tr>
              <a:tr h="3479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Har fått nya vänner i klubben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300" u="none" strike="noStrike">
                          <a:effectLst/>
                        </a:rPr>
                        <a:t> </a:t>
                      </a:r>
                      <a:endParaRPr lang="sv-SE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300" u="none" strike="noStrike" dirty="0">
                          <a:effectLst/>
                        </a:rPr>
                        <a:t>Har inte lärt känna någon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>
                    <a:solidFill>
                      <a:srgbClr val="EDE1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905549"/>
                  </a:ext>
                </a:extLst>
              </a:tr>
              <a:tr h="260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3214947778"/>
                  </a:ext>
                </a:extLst>
              </a:tr>
              <a:tr h="260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Klubb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4289445056"/>
                  </a:ext>
                </a:extLst>
              </a:tr>
              <a:tr h="2783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Datum</a:t>
                      </a: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1671047890"/>
                  </a:ext>
                </a:extLst>
              </a:tr>
              <a:tr h="2609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89" marR="9389" marT="9389" marB="0" anchor="b"/>
                </a:tc>
                <a:extLst>
                  <a:ext uri="{0D108BD9-81ED-4DB2-BD59-A6C34878D82A}">
                    <a16:rowId xmlns:a16="http://schemas.microsoft.com/office/drawing/2014/main" val="1556436076"/>
                  </a:ext>
                </a:extLst>
              </a:tr>
            </a:tbl>
          </a:graphicData>
        </a:graphic>
      </p:graphicFrame>
      <p:pic>
        <p:nvPicPr>
          <p:cNvPr id="2" name="Bildobjekt 1" descr="En bild som visar text, Teckensnitt, logotyp, Grafik&#10;&#10;AI-genererat innehåll kan vara felaktigt.">
            <a:extLst>
              <a:ext uri="{FF2B5EF4-FFF2-40B4-BE49-F238E27FC236}">
                <a16:creationId xmlns:a16="http://schemas.microsoft.com/office/drawing/2014/main" id="{B6DE6EB6-7ED3-501C-E5B8-F5B1632198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93" t="13185" r="7829" b="16556"/>
          <a:stretch>
            <a:fillRect/>
          </a:stretch>
        </p:blipFill>
        <p:spPr>
          <a:xfrm>
            <a:off x="4896813" y="5373494"/>
            <a:ext cx="2806262" cy="81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09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260</Words>
  <Application>Microsoft Macintosh PowerPoint</Application>
  <PresentationFormat>Bredbild</PresentationFormat>
  <Paragraphs>149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Aptos Narrow</vt:lpstr>
      <vt:lpstr>Arial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Ann-Christin Bayard</dc:creator>
  <cp:lastModifiedBy>Ann-Christin Bayard</cp:lastModifiedBy>
  <cp:revision>2</cp:revision>
  <dcterms:created xsi:type="dcterms:W3CDTF">2025-09-17T18:38:41Z</dcterms:created>
  <dcterms:modified xsi:type="dcterms:W3CDTF">2025-10-20T13:45:37Z</dcterms:modified>
</cp:coreProperties>
</file>