
<file path=[Content_Types].xml><?xml version="1.0" encoding="utf-8"?>
<Types xmlns="http://schemas.openxmlformats.org/package/2006/content-types"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8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556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5420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03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525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07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035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276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7911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54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516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672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D7E45-E0F8-478B-BA29-56C1C7AEB1D9}" type="datetimeFigureOut">
              <a:rPr lang="sv-SE" smtClean="0"/>
              <a:t>2023-04-06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4D561-0610-48A6-BC99-93BF18E95A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527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Mönsterås RC och </a:t>
            </a:r>
            <a:r>
              <a:rPr lang="sv-SE" dirty="0" err="1" smtClean="0"/>
              <a:t>Dnipro</a:t>
            </a:r>
            <a:r>
              <a:rPr lang="sv-SE" dirty="0" smtClean="0"/>
              <a:t> </a:t>
            </a:r>
            <a:r>
              <a:rPr lang="sv-SE" dirty="0" err="1" smtClean="0"/>
              <a:t>Novyi</a:t>
            </a:r>
            <a:r>
              <a:rPr lang="sv-SE" dirty="0" smtClean="0"/>
              <a:t> RC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2022 - 2023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669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3600" dirty="0" err="1" smtClean="0"/>
              <a:t>Dnipro</a:t>
            </a:r>
            <a:r>
              <a:rPr lang="sv-SE" sz="3600" dirty="0" smtClean="0"/>
              <a:t>, industristad med cirka 1 </a:t>
            </a:r>
            <a:r>
              <a:rPr lang="sv-SE" sz="3600" dirty="0" err="1" smtClean="0"/>
              <a:t>milj</a:t>
            </a:r>
            <a:r>
              <a:rPr lang="sv-SE" sz="3600" dirty="0" smtClean="0"/>
              <a:t> invånare. Cirka 50 mil från Kiev och 8 mil från </a:t>
            </a:r>
            <a:r>
              <a:rPr lang="sv-SE" sz="3600" dirty="0" err="1" smtClean="0"/>
              <a:t>Zaporizzja</a:t>
            </a:r>
            <a:r>
              <a:rPr lang="sv-SE" sz="3600" dirty="0" smtClean="0"/>
              <a:t>.</a:t>
            </a:r>
            <a:endParaRPr lang="sv-SE" sz="3600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698" y="1788301"/>
            <a:ext cx="5080000" cy="4719320"/>
          </a:xfrm>
        </p:spPr>
      </p:pic>
    </p:spTree>
    <p:extLst>
      <p:ext uri="{BB962C8B-B14F-4D97-AF65-F5344CB8AC3E}">
        <p14:creationId xmlns:p14="http://schemas.microsoft.com/office/powerpoint/2010/main" val="19857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 smtClean="0"/>
              <a:t>Dnipro</a:t>
            </a:r>
            <a:r>
              <a:rPr lang="sv-SE" dirty="0" smtClean="0"/>
              <a:t> </a:t>
            </a:r>
            <a:r>
              <a:rPr lang="sv-SE" dirty="0" err="1" smtClean="0"/>
              <a:t>Novyi</a:t>
            </a:r>
            <a:r>
              <a:rPr lang="sv-SE" dirty="0" smtClean="0"/>
              <a:t> RC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781" y="1825625"/>
            <a:ext cx="6656437" cy="4351338"/>
          </a:xfrm>
        </p:spPr>
      </p:pic>
    </p:spTree>
    <p:extLst>
      <p:ext uri="{BB962C8B-B14F-4D97-AF65-F5344CB8AC3E}">
        <p14:creationId xmlns:p14="http://schemas.microsoft.com/office/powerpoint/2010/main" val="9478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Årets president i </a:t>
            </a:r>
            <a:r>
              <a:rPr lang="sv-SE" dirty="0" err="1" smtClean="0"/>
              <a:t>Dnipro</a:t>
            </a:r>
            <a:r>
              <a:rPr lang="sv-SE" dirty="0" smtClean="0"/>
              <a:t> </a:t>
            </a:r>
            <a:r>
              <a:rPr lang="sv-SE" dirty="0" err="1" smtClean="0"/>
              <a:t>Novyi</a:t>
            </a:r>
            <a:r>
              <a:rPr lang="sv-SE" dirty="0" smtClean="0"/>
              <a:t> RC, Igor Clarke och inkommande president </a:t>
            </a:r>
            <a:r>
              <a:rPr lang="sv-SE" dirty="0" err="1" smtClean="0"/>
              <a:t>Iryna</a:t>
            </a:r>
            <a:r>
              <a:rPr lang="sv-SE" dirty="0" smtClean="0"/>
              <a:t> </a:t>
            </a:r>
            <a:r>
              <a:rPr lang="sv-SE" dirty="0" err="1" smtClean="0"/>
              <a:t>Odyntsova</a:t>
            </a:r>
            <a:endParaRPr lang="sv-SE" dirty="0"/>
          </a:p>
        </p:txBody>
      </p:sp>
      <p:pic>
        <p:nvPicPr>
          <p:cNvPr id="6" name="Platshållare för innehåll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706" y="1825625"/>
            <a:ext cx="3328587" cy="4351338"/>
          </a:xfrm>
        </p:spPr>
      </p:pic>
    </p:spTree>
    <p:extLst>
      <p:ext uri="{BB962C8B-B14F-4D97-AF65-F5344CB8AC3E}">
        <p14:creationId xmlns:p14="http://schemas.microsoft.com/office/powerpoint/2010/main" val="147934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609601"/>
            <a:ext cx="9144000" cy="634313"/>
          </a:xfrm>
        </p:spPr>
        <p:txBody>
          <a:bodyPr>
            <a:normAutofit/>
          </a:bodyPr>
          <a:lstStyle/>
          <a:p>
            <a:r>
              <a:rPr lang="sv-SE" sz="3000" b="1" dirty="0" smtClean="0"/>
              <a:t>Mönsterås RC hjälp till Ukraina år 2022 -2023 </a:t>
            </a:r>
            <a:endParaRPr lang="sv-SE" sz="3000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1400433"/>
            <a:ext cx="9144000" cy="4810898"/>
          </a:xfrm>
        </p:spPr>
        <p:txBody>
          <a:bodyPr/>
          <a:lstStyle/>
          <a:p>
            <a:r>
              <a:rPr lang="sv-SE" dirty="0" smtClean="0"/>
              <a:t>Våren 2022:</a:t>
            </a:r>
          </a:p>
          <a:p>
            <a:r>
              <a:rPr lang="sv-SE" dirty="0" smtClean="0"/>
              <a:t>15 500 SEK från konsert som stannade hos vårt rotarydistrikt och skall återbetalas till vår klubb.</a:t>
            </a:r>
          </a:p>
          <a:p>
            <a:r>
              <a:rPr lang="sv-SE" dirty="0" smtClean="0"/>
              <a:t>10 000 SEK för dubblerad matchning av R Akelius gm vårt rotarydistrikt.</a:t>
            </a:r>
          </a:p>
          <a:p>
            <a:endParaRPr lang="sv-SE" dirty="0"/>
          </a:p>
          <a:p>
            <a:r>
              <a:rPr lang="sv-SE" dirty="0" smtClean="0"/>
              <a:t>Dec 2022 – feb 2023:</a:t>
            </a:r>
          </a:p>
          <a:p>
            <a:r>
              <a:rPr lang="sv-SE" dirty="0" smtClean="0"/>
              <a:t>2 500 euro direkt till </a:t>
            </a:r>
            <a:r>
              <a:rPr lang="sv-SE" dirty="0" err="1" smtClean="0"/>
              <a:t>Dnipro</a:t>
            </a:r>
            <a:r>
              <a:rPr lang="sv-SE" dirty="0" smtClean="0"/>
              <a:t> </a:t>
            </a:r>
            <a:r>
              <a:rPr lang="sv-SE" dirty="0" err="1" smtClean="0"/>
              <a:t>Novyi</a:t>
            </a:r>
            <a:r>
              <a:rPr lang="sv-SE" dirty="0" smtClean="0"/>
              <a:t> RC.</a:t>
            </a:r>
          </a:p>
          <a:p>
            <a:r>
              <a:rPr lang="sv-SE" smtClean="0"/>
              <a:t>2 870 </a:t>
            </a:r>
            <a:r>
              <a:rPr lang="sv-SE" dirty="0" smtClean="0"/>
              <a:t>USD också </a:t>
            </a:r>
            <a:r>
              <a:rPr lang="sv-SE" dirty="0"/>
              <a:t>direkt till </a:t>
            </a:r>
            <a:r>
              <a:rPr lang="sv-SE" dirty="0" err="1"/>
              <a:t>Dnipro</a:t>
            </a:r>
            <a:r>
              <a:rPr lang="sv-SE" dirty="0"/>
              <a:t> </a:t>
            </a:r>
            <a:r>
              <a:rPr lang="sv-SE" dirty="0" err="1" smtClean="0"/>
              <a:t>Novyi</a:t>
            </a:r>
            <a:r>
              <a:rPr lang="sv-SE" dirty="0" smtClean="0"/>
              <a:t> RC.</a:t>
            </a:r>
          </a:p>
          <a:p>
            <a:endParaRPr lang="sv-SE" dirty="0"/>
          </a:p>
          <a:p>
            <a:r>
              <a:rPr lang="sv-SE" dirty="0" smtClean="0"/>
              <a:t>Totalt utbetalt hittills cirka </a:t>
            </a:r>
            <a:r>
              <a:rPr lang="sv-SE" dirty="0"/>
              <a:t>6</a:t>
            </a:r>
            <a:r>
              <a:rPr lang="sv-SE" dirty="0" smtClean="0"/>
              <a:t>7 500 (77 500) SEK.</a:t>
            </a:r>
            <a:endParaRPr lang="sv-SE" dirty="0"/>
          </a:p>
          <a:p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008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64" y="945610"/>
            <a:ext cx="10058400" cy="45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4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902" y="0"/>
            <a:ext cx="30381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9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73" y="0"/>
            <a:ext cx="9273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51" y="0"/>
            <a:ext cx="41466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311" y="0"/>
            <a:ext cx="5099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200" y="0"/>
            <a:ext cx="6825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29" y="0"/>
            <a:ext cx="5206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601" y="0"/>
            <a:ext cx="5710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7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524" y="0"/>
            <a:ext cx="7512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8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976" y="0"/>
            <a:ext cx="5146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39" y="0"/>
            <a:ext cx="9399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3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631" y="0"/>
            <a:ext cx="507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9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55" y="0"/>
            <a:ext cx="5755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594" y="0"/>
            <a:ext cx="5870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55" y="0"/>
            <a:ext cx="5518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537" y="0"/>
            <a:ext cx="51229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415" y="0"/>
            <a:ext cx="5123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137" y="0"/>
            <a:ext cx="95737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4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073" y="0"/>
            <a:ext cx="5077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4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745" y="0"/>
            <a:ext cx="51605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6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202" y="0"/>
            <a:ext cx="52455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7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125</Words>
  <Application>Microsoft Office PowerPoint</Application>
  <PresentationFormat>Bredbild</PresentationFormat>
  <Paragraphs>15</Paragraphs>
  <Slides>28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Office-tema</vt:lpstr>
      <vt:lpstr>Mönsterås RC och Dnipro Novyi RC</vt:lpstr>
      <vt:lpstr>Dnipro, industristad med cirka 1 milj invånare. Cirka 50 mil från Kiev och 8 mil från Zaporizzja.</vt:lpstr>
      <vt:lpstr>Dnipro Novyi RC</vt:lpstr>
      <vt:lpstr>Årets president i Dnipro Novyi RC, Igor Clarke och inkommande president Iryna Odyntsova</vt:lpstr>
      <vt:lpstr>Mönsterås RC hjälp till Ukraina år 2022 -2023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Mönsterås RC och Dnipro Novyij RC</dc:title>
  <dc:creator>Magnus Gustafsson</dc:creator>
  <cp:lastModifiedBy>Magnus Gustafsson</cp:lastModifiedBy>
  <cp:revision>13</cp:revision>
  <dcterms:created xsi:type="dcterms:W3CDTF">2023-04-06T06:40:57Z</dcterms:created>
  <dcterms:modified xsi:type="dcterms:W3CDTF">2023-04-06T08:38:05Z</dcterms:modified>
</cp:coreProperties>
</file>