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A8983-B776-BBA6-EDAD-0F56472CB3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510337-1C35-36F3-823C-20CF77966E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257A8-6C82-E662-0404-1E8C39E3F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7559-A56C-422A-9C59-E190F5525EF8}" type="datetimeFigureOut">
              <a:rPr lang="en-CA" smtClean="0"/>
              <a:t>2024-11-06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0D1FB-8CF7-9837-5C37-CF4E6C398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244E0-8E16-402D-6309-2BDCE220C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E16C0-11E5-4931-9836-069D683C81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8274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E4EE2-44CE-D400-2E1E-2BE29AAF9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E128B-E626-5382-0938-50E02DD3B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DF4E4-7286-0E9B-36D5-83A468055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7559-A56C-422A-9C59-E190F5525EF8}" type="datetimeFigureOut">
              <a:rPr lang="en-CA" smtClean="0"/>
              <a:t>2024-11-06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993FB-BD52-F1E8-C7E8-E41808052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40208-C214-EC0F-7042-86415CE4B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E16C0-11E5-4931-9836-069D683C81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9445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82BB2-1B89-001A-76D5-030E2C2A8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076D4-EB23-986F-700A-514317A12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544F7-86DB-98D5-9C37-E1F5E07A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7559-A56C-422A-9C59-E190F5525EF8}" type="datetimeFigureOut">
              <a:rPr lang="en-CA" smtClean="0"/>
              <a:t>2024-11-06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1213D-A175-53F8-59A5-B33602BD9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2FFD7-73B2-8910-1320-E350C721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E16C0-11E5-4931-9836-069D683C81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8384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DC536-DAAD-BE23-3DCF-27101BEDC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2F050-1F12-802F-794C-413B0590BE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19544A-10AA-9D1C-0E59-5E5D5B95B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57C774-0D4F-20DF-0B8B-5D4C40B8E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7559-A56C-422A-9C59-E190F5525EF8}" type="datetimeFigureOut">
              <a:rPr lang="en-CA" smtClean="0"/>
              <a:t>2024-11-06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C248D-9AF0-DBA8-CFE9-F0E4C30B3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CD5D32-CD22-9F17-C305-9CF1A955D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E16C0-11E5-4931-9836-069D683C81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0292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18A7B-3084-93C2-0E86-5E124517F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C908E-CB86-0C61-BB13-47B17484C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103F4-7158-4DF5-8F98-49891C83C4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157C03-8316-81CB-A5C9-8A039EC3E8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45EF3-1A86-B928-806F-561F1A9D28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B56674-22E6-3010-05DA-13ABD977F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7559-A56C-422A-9C59-E190F5525EF8}" type="datetimeFigureOut">
              <a:rPr lang="en-CA" smtClean="0"/>
              <a:t>2024-11-06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D7C3DA-6B94-85E0-96D6-485BF54DA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C4C4C-524F-B0CE-C67F-874EEBEFC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E16C0-11E5-4931-9836-069D683C81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5960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EF96D-6777-75DA-792E-F8F6EFF82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0B3697-4272-0DE3-16CF-D20A0EDD3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7559-A56C-422A-9C59-E190F5525EF8}" type="datetimeFigureOut">
              <a:rPr lang="en-CA" smtClean="0"/>
              <a:t>2024-11-06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568FF7-2450-DB68-018B-BCB96BA1D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C60AF0-4D5F-0970-763B-8801230C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E16C0-11E5-4931-9836-069D683C81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7241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116596-61B0-F084-C86F-4FEBF7E06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7559-A56C-422A-9C59-E190F5525EF8}" type="datetimeFigureOut">
              <a:rPr lang="en-CA" smtClean="0"/>
              <a:t>2024-11-06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FD0680-231F-2351-5794-0214542EE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5B412-D747-0DD2-0846-1CBC5714F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E16C0-11E5-4931-9836-069D683C81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8736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B20AA-AF9E-1AF3-3A57-F599A9BF0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56959-0AFC-60D4-68E2-E022BCDC5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A9742-834F-F03D-BAF0-09965B621D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74274-BB25-24FD-30F5-5392C5B07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7559-A56C-422A-9C59-E190F5525EF8}" type="datetimeFigureOut">
              <a:rPr lang="en-CA" smtClean="0"/>
              <a:t>2024-11-06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6BF529-8767-636B-658E-46E198689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CDA17-F1FA-FBD5-C5DC-881A85AF4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E16C0-11E5-4931-9836-069D683C81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4998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A808E-574A-80CE-6DA0-6FA36196E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9E60A8-9CAD-E611-F1E7-440CF9C030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44500-F6D0-7E99-FCF7-5C8C53D85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AB8CE3-9CDA-F668-A5A3-2F6B414BD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7559-A56C-422A-9C59-E190F5525EF8}" type="datetimeFigureOut">
              <a:rPr lang="en-CA" smtClean="0"/>
              <a:t>2024-11-06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0477B2-D165-37DD-01EF-462239426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50C28-D5AA-CC40-3B50-69A74C965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E16C0-11E5-4931-9836-069D683C81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6714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1E3CC-A763-9825-F769-161F319CC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5A0497-D2F8-A7B0-E6BE-6E1B1CD262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F310C-4B4C-9E16-F51A-88C20E74C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7559-A56C-422A-9C59-E190F5525EF8}" type="datetimeFigureOut">
              <a:rPr lang="en-CA" smtClean="0"/>
              <a:t>2024-11-06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24110-CAA4-5419-7E53-BB62DE341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652CF-1305-0385-E90B-B5FDD5141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E16C0-11E5-4931-9836-069D683C81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3281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592409-361B-1230-F75D-D0B56587F1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B81C9E-5470-5443-4F8A-56B3E9E84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61044-A9B7-4BB6-C11F-3062F9D13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A7559-A56C-422A-9C59-E190F5525EF8}" type="datetimeFigureOut">
              <a:rPr lang="en-CA" smtClean="0"/>
              <a:t>2024-11-06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017BC-8302-43CA-F68F-64903E030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7F735-7241-BA45-DF7C-E3B21B2A4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E16C0-11E5-4931-9836-069D683C81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644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941175-EB71-DF1D-D9AC-40E6C77B1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BA641B-84C7-203C-6821-F5E1C64DF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E3FA4-60CD-1961-407D-82D05F29F3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A7559-A56C-422A-9C59-E190F5525EF8}" type="datetimeFigureOut">
              <a:rPr lang="en-CA" smtClean="0"/>
              <a:t>2024-11-06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A7326-4392-CB3C-3122-FBE506ED3F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D1E7F-475C-5D7B-F84C-5255FCCC7E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CE16C0-11E5-4931-9836-069D683C81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743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17BB9-FDD0-52C1-A16C-767FC59C99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One two test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0C3EC4-5737-8EAC-FE97-F29A94E843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321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F782-121E-94D9-742B-BDDCBD416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three test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30562-3430-CA85-D138-0EED51208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310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57944-A10D-0236-BDC7-AF4DD8D11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</a:t>
            </a:r>
            <a:r>
              <a:rPr lang="en-US"/>
              <a:t>five testy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350B3-62A4-502D-6778-495C3CE0D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510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One two test</vt:lpstr>
      <vt:lpstr>Two three test</vt:lpstr>
      <vt:lpstr>Four five testy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Narancic Briski</dc:creator>
  <cp:lastModifiedBy>Marina Narancic Briski</cp:lastModifiedBy>
  <cp:revision>1</cp:revision>
  <dcterms:created xsi:type="dcterms:W3CDTF">2024-11-06T17:10:24Z</dcterms:created>
  <dcterms:modified xsi:type="dcterms:W3CDTF">2024-11-06T17:11:18Z</dcterms:modified>
</cp:coreProperties>
</file>