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7" r:id="rId2"/>
    <p:sldId id="263" r:id="rId3"/>
    <p:sldId id="279" r:id="rId4"/>
    <p:sldId id="257" r:id="rId5"/>
    <p:sldId id="278" r:id="rId6"/>
    <p:sldId id="264" r:id="rId7"/>
    <p:sldId id="265" r:id="rId8"/>
    <p:sldId id="266" r:id="rId9"/>
    <p:sldId id="269" r:id="rId10"/>
    <p:sldId id="267" r:id="rId11"/>
    <p:sldId id="271" r:id="rId12"/>
    <p:sldId id="273" r:id="rId13"/>
    <p:sldId id="272" r:id="rId14"/>
    <p:sldId id="274" r:id="rId15"/>
    <p:sldId id="276" r:id="rId1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9" d="100"/>
          <a:sy n="79" d="100"/>
        </p:scale>
        <p:origin x="64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D67B9-DEC9-4AF4-8193-44486A2A4A40}" type="datetimeFigureOut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CFD68A8-C5CE-40A5-8CA1-A019899FC4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8B755-1D97-7A4B-A2A7-726C1E7734F2}" type="slidenum">
              <a:rPr lang="en-US"/>
              <a:pPr/>
              <a:t>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800" b="1" dirty="0">
                <a:latin typeface="Arial" pitchFamily="-65" charset="0"/>
                <a:cs typeface="Arial" pitchFamily="-65" charset="0"/>
              </a:rPr>
              <a:t>JULY 2012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D68A8-C5CE-40A5-8CA1-A019899FC4A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686BB2-9D5B-6345-97AF-D6B4FC926667}" type="slidenum">
              <a:rPr lang="en-US"/>
              <a:pPr/>
              <a:t>6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66BF62-4DCD-AD49-B360-4824FAE5C875}" type="slidenum">
              <a:rPr lang="en-US"/>
              <a:pPr/>
              <a:t>8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65" charset="0"/>
              <a:cs typeface="Arial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07D08-9378-415E-A73B-09974BE832D0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C2C61-F4B6-406B-B8C5-DFD44F2355C2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84FDA-08D4-4BC3-B7B2-ED072C26E1D4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5EAAD-F99B-49D8-A014-21E746363D31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0DD1E-8362-4A3D-B46F-D27D079FC087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2A08-F614-4D67-B61E-BF1EFAF2EC43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C79D8-79BE-43F8-BD75-CEA5798954B0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B233-B9B6-4DB0-B95C-FEA54F0F035C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4533-2BB2-4176-82B3-447A0E6F47A4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C22B1-82CB-4D03-80CC-0C0B9BB503FA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D6FC-0404-41B2-A5EF-AA1909463D4F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9E3BF-9A58-467E-8807-BD624B02D946}" type="datetime1">
              <a:rPr lang="en-US" smtClean="0"/>
              <a:pPr/>
              <a:t>2/19/2018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F666-7652-4B41-B471-78B449787E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7" descr="1DistSemLeaderGuide-ppt-body-cloud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828925" y="6302375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i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048000" y="6324600"/>
            <a:ext cx="3352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i="0" dirty="0"/>
              <a:t>District 5010 Grants Management Seminar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tary.org" TargetMode="External"/><Relationship Id="rId2" Type="http://schemas.openxmlformats.org/officeDocument/2006/relationships/hyperlink" Target="http://www.matchinggrants.org/District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creen Shot 2013-02-15 at 8.40.16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467" r="-14467"/>
          <a:stretch>
            <a:fillRect/>
          </a:stretch>
        </p:blipFill>
        <p:spPr>
          <a:xfrm>
            <a:off x="-533400" y="304800"/>
            <a:ext cx="10134600" cy="557364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229600" cy="4525963"/>
          </a:xfrm>
        </p:spPr>
        <p:txBody>
          <a:bodyPr>
            <a:noAutofit/>
          </a:bodyPr>
          <a:lstStyle/>
          <a:p>
            <a:r>
              <a:rPr lang="en-US" sz="4400" u="sng" dirty="0"/>
              <a:t>Share System – short version</a:t>
            </a:r>
          </a:p>
          <a:p>
            <a:r>
              <a:rPr lang="en-US" sz="4400" dirty="0"/>
              <a:t>$358,000 D5010 contributions </a:t>
            </a:r>
          </a:p>
          <a:p>
            <a:pPr>
              <a:buNone/>
            </a:pPr>
            <a:r>
              <a:rPr lang="en-US" sz="4400" dirty="0"/>
              <a:t>		from third prior year</a:t>
            </a:r>
          </a:p>
          <a:p>
            <a:r>
              <a:rPr lang="en-US" sz="4400" dirty="0"/>
              <a:t>$179,000 to the World Fund</a:t>
            </a:r>
          </a:p>
          <a:p>
            <a:r>
              <a:rPr lang="en-US" sz="4400" dirty="0"/>
              <a:t>  $89,500 for Global Grants</a:t>
            </a:r>
          </a:p>
          <a:p>
            <a:r>
              <a:rPr lang="en-US" sz="4400" dirty="0"/>
              <a:t>  $89,500 for District Grants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The Rotary Foundation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534400" cy="3810000"/>
          </a:xfrm>
        </p:spPr>
        <p:txBody>
          <a:bodyPr>
            <a:noAutofit/>
          </a:bodyPr>
          <a:lstStyle/>
          <a:p>
            <a:pPr marL="457200" indent="-457200">
              <a:buFontTx/>
              <a:buChar char="•"/>
            </a:pPr>
            <a:r>
              <a:rPr lang="en-US" sz="3600" dirty="0"/>
              <a:t>District grants</a:t>
            </a:r>
          </a:p>
          <a:p>
            <a:pPr marL="457200" indent="-457200">
              <a:buNone/>
            </a:pPr>
            <a:r>
              <a:rPr lang="en-US" sz="3600" dirty="0"/>
              <a:t>		</a:t>
            </a:r>
            <a:r>
              <a:rPr lang="en-US" dirty="0">
                <a:hlinkClick r:id="rId2"/>
              </a:rPr>
              <a:t>http://www.matchinggrants.org/District</a:t>
            </a:r>
            <a:endParaRPr lang="en-US" dirty="0"/>
          </a:p>
          <a:p>
            <a:pPr marL="457200" indent="-457200">
              <a:buFontTx/>
              <a:buChar char="•"/>
            </a:pPr>
            <a:endParaRPr lang="en-US" sz="3600" dirty="0"/>
          </a:p>
          <a:p>
            <a:pPr marL="457200" indent="-457200">
              <a:buFontTx/>
              <a:buChar char="•"/>
            </a:pPr>
            <a:r>
              <a:rPr lang="en-US" sz="3600" dirty="0"/>
              <a:t>Global grants</a:t>
            </a:r>
          </a:p>
          <a:p>
            <a:pPr marL="457200" indent="-457200">
              <a:buNone/>
            </a:pPr>
            <a:r>
              <a:rPr lang="en-US" sz="3600" dirty="0"/>
              <a:t>	</a:t>
            </a:r>
            <a:r>
              <a:rPr lang="en-US" dirty="0">
                <a:hlinkClick r:id="rId3"/>
              </a:rPr>
              <a:t>http://www.rotary.org</a:t>
            </a: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FFFE21C-C67E-B540-95BF-991508F128DF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r>
              <a:rPr lang="en-US" dirty="0"/>
              <a:t>District 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5146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Community based programs (some international)</a:t>
            </a:r>
          </a:p>
          <a:p>
            <a:r>
              <a:rPr lang="en-US" dirty="0"/>
              <a:t>Scholarships and Vocational Training Teams (VTT)</a:t>
            </a:r>
          </a:p>
          <a:p>
            <a:endParaRPr lang="en-US" dirty="0"/>
          </a:p>
          <a:p>
            <a:r>
              <a:rPr lang="en-US" dirty="0"/>
              <a:t>Rotarian cash contributions matched </a:t>
            </a:r>
            <a:br>
              <a:rPr lang="en-US" dirty="0"/>
            </a:br>
            <a:r>
              <a:rPr lang="en-US" dirty="0"/>
              <a:t>100% with District Designated Funds (DDF)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C5EE99-2E00-AC4B-8A4F-162EBF066535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Global Grant</a:t>
            </a:r>
            <a:r>
              <a:rPr lang="en-US" dirty="0"/>
              <a:t>s</a:t>
            </a:r>
            <a:endParaRPr lang="en-US" dirty="0">
              <a:ea typeface="+mj-ea"/>
            </a:endParaRP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114800"/>
          </a:xfrm>
        </p:spPr>
        <p:txBody>
          <a:bodyPr>
            <a:normAutofit/>
          </a:bodyPr>
          <a:lstStyle/>
          <a:p>
            <a:pPr eaLnBrk="1" hangingPunct="1">
              <a:buFontTx/>
              <a:buChar char="•"/>
            </a:pPr>
            <a:r>
              <a:rPr lang="en-US" dirty="0"/>
              <a:t>Large scale international sustainable programs – partnerships desirable, $30,000 minimum.</a:t>
            </a:r>
          </a:p>
          <a:p>
            <a:pPr eaLnBrk="1" hangingPunct="1">
              <a:buFontTx/>
              <a:buChar char="•"/>
            </a:pPr>
            <a:r>
              <a:rPr lang="en-US" dirty="0"/>
              <a:t>Scholarships and Vocational Training Teams (VTT)</a:t>
            </a:r>
          </a:p>
          <a:p>
            <a:pPr eaLnBrk="1" hangingPunct="1">
              <a:buFontTx/>
              <a:buChar char="•"/>
            </a:pPr>
            <a:r>
              <a:rPr lang="en-US" dirty="0"/>
              <a:t>DDF matched 100% with World Fund</a:t>
            </a:r>
          </a:p>
          <a:p>
            <a:pPr eaLnBrk="1" hangingPunct="1">
              <a:buFontTx/>
              <a:buChar char="•"/>
            </a:pPr>
            <a:r>
              <a:rPr lang="en-US" dirty="0"/>
              <a:t>Rotarian cash contributions matched </a:t>
            </a:r>
            <a:br>
              <a:rPr lang="en-US" dirty="0"/>
            </a:br>
            <a:r>
              <a:rPr lang="en-US" dirty="0"/>
              <a:t>50% with World Fund</a:t>
            </a:r>
          </a:p>
          <a:p>
            <a:pPr eaLnBrk="1" hangingPunct="1">
              <a:buFontTx/>
              <a:buChar char="•"/>
            </a:pPr>
            <a:r>
              <a:rPr lang="en-US" dirty="0"/>
              <a:t>Non-Rotarian cash contributions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Resource Leaders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990600"/>
            <a:ext cx="7924799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/>
              <a:t>Denise Ringhand– District Grants</a:t>
            </a:r>
          </a:p>
          <a:p>
            <a:pPr algn="ctr"/>
            <a:r>
              <a:rPr lang="en-US" sz="2600" dirty="0"/>
              <a:t>George Elgee – Global Grants/Juneau</a:t>
            </a:r>
          </a:p>
          <a:p>
            <a:pPr algn="ctr"/>
            <a:r>
              <a:rPr lang="en-US" sz="2600" dirty="0"/>
              <a:t>Bonnie Venton Ross – Whitehorse</a:t>
            </a:r>
          </a:p>
          <a:p>
            <a:pPr algn="ctr"/>
            <a:r>
              <a:rPr lang="en-US" sz="2600" dirty="0"/>
              <a:t>Mary Kowalczyk – Ketchikan/Sitka/Petersburg</a:t>
            </a:r>
          </a:p>
          <a:p>
            <a:pPr algn="ctr"/>
            <a:r>
              <a:rPr lang="en-US" sz="2600" dirty="0"/>
              <a:t>Karl Schroeder – ANC International</a:t>
            </a:r>
          </a:p>
          <a:p>
            <a:pPr algn="ctr"/>
            <a:r>
              <a:rPr lang="en-US" sz="2600" dirty="0"/>
              <a:t> Jodi Stuart– Kenai Peninsula/Kodiak</a:t>
            </a:r>
          </a:p>
          <a:p>
            <a:pPr algn="ctr"/>
            <a:r>
              <a:rPr lang="en-US" sz="2600" dirty="0"/>
              <a:t>Lisa Roberts – Kenai Peninsula</a:t>
            </a:r>
          </a:p>
          <a:p>
            <a:pPr algn="ctr"/>
            <a:r>
              <a:rPr lang="en-US" sz="2600" dirty="0"/>
              <a:t>Alex Slivka – Anchorage</a:t>
            </a:r>
          </a:p>
          <a:p>
            <a:pPr algn="ctr"/>
            <a:r>
              <a:rPr lang="en-US" sz="2600" dirty="0"/>
              <a:t>Stacie Stigar– The Valley</a:t>
            </a:r>
          </a:p>
          <a:p>
            <a:pPr algn="ctr"/>
            <a:r>
              <a:rPr lang="en-US" sz="2600" dirty="0"/>
              <a:t>Vicki Kennebec – Fairbanks/Barrow</a:t>
            </a:r>
          </a:p>
          <a:p>
            <a:pPr algn="ctr"/>
            <a:r>
              <a:rPr lang="en-US" sz="2600" dirty="0"/>
              <a:t>Denice Gilroy - Nome</a:t>
            </a:r>
          </a:p>
          <a:p>
            <a:pPr algn="ctr"/>
            <a:r>
              <a:rPr lang="en-US" sz="2600" dirty="0"/>
              <a:t>Alex Slivka– Grants Chair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04800"/>
            <a:ext cx="8458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Thank you!</a:t>
            </a:r>
          </a:p>
          <a:p>
            <a:pPr algn="ctr"/>
            <a:r>
              <a:rPr lang="en-US" sz="6000" dirty="0"/>
              <a:t>Remember! </a:t>
            </a:r>
          </a:p>
          <a:p>
            <a:pPr algn="ctr"/>
            <a:r>
              <a:rPr lang="en-US" sz="6000" dirty="0"/>
              <a:t>The most important office</a:t>
            </a:r>
          </a:p>
          <a:p>
            <a:pPr algn="ctr"/>
            <a:r>
              <a:rPr lang="en-US" sz="6000" dirty="0"/>
              <a:t>in Rotary is </a:t>
            </a:r>
          </a:p>
          <a:p>
            <a:pPr algn="ctr"/>
            <a:r>
              <a:rPr lang="en-US" sz="6000" dirty="0"/>
              <a:t>PRESIDENT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E34D031-09C1-954F-80A3-0427C4D5540A}" type="slidenum">
              <a:rPr lang="en-US"/>
              <a:pPr/>
              <a:t>2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28600"/>
            <a:ext cx="7848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District 5010 </a:t>
            </a:r>
            <a:br>
              <a:rPr lang="en-US" dirty="0">
                <a:ea typeface="+mj-ea"/>
              </a:rPr>
            </a:br>
            <a:r>
              <a:rPr lang="en-US" dirty="0">
                <a:ea typeface="+mj-ea"/>
              </a:rPr>
              <a:t>Grants Management Seminar</a:t>
            </a:r>
          </a:p>
        </p:txBody>
      </p:sp>
      <p:pic>
        <p:nvPicPr>
          <p:cNvPr id="5" name="Picture 4" descr="Screen Shot 2013-02-17 at 9.31.13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133600"/>
            <a:ext cx="47625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1074E-E58C-4E78-B6A7-7A6CDAA0F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245AD-9DA6-4201-A835-0F911363E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Literacy</a:t>
            </a:r>
          </a:p>
          <a:p>
            <a:r>
              <a:rPr lang="en-US" dirty="0"/>
              <a:t>Child and Maternal Health</a:t>
            </a:r>
          </a:p>
          <a:p>
            <a:r>
              <a:rPr lang="en-US" dirty="0"/>
              <a:t>Disease Prevention and Treatment</a:t>
            </a:r>
          </a:p>
          <a:p>
            <a:r>
              <a:rPr lang="en-US" dirty="0"/>
              <a:t>Water and Sanitation</a:t>
            </a:r>
          </a:p>
          <a:p>
            <a:r>
              <a:rPr lang="en-US" dirty="0"/>
              <a:t>Economic/Community Development</a:t>
            </a:r>
          </a:p>
          <a:p>
            <a:r>
              <a:rPr lang="en-US" dirty="0"/>
              <a:t>Peace/Conflict Resolution</a:t>
            </a:r>
          </a:p>
        </p:txBody>
      </p:sp>
    </p:spTree>
    <p:extLst>
      <p:ext uri="{BB962C8B-B14F-4D97-AF65-F5344CB8AC3E}">
        <p14:creationId xmlns:p14="http://schemas.microsoft.com/office/powerpoint/2010/main" val="16179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District 5010 </a:t>
            </a:r>
            <a:br>
              <a:rPr lang="en-US" dirty="0"/>
            </a:br>
            <a:r>
              <a:rPr lang="en-US" dirty="0"/>
              <a:t>Qualification 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534400" cy="4114800"/>
          </a:xfrm>
        </p:spPr>
        <p:txBody>
          <a:bodyPr>
            <a:noAutofit/>
          </a:bodyPr>
          <a:lstStyle/>
          <a:p>
            <a:pPr eaLnBrk="1" hangingPunct="1">
              <a:buFontTx/>
              <a:buChar char="•"/>
            </a:pPr>
            <a:r>
              <a:rPr lang="en-US" sz="2800" dirty="0"/>
              <a:t>Attend a grants management seminar annually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Submit Memorandum of Understanding (MOU) </a:t>
            </a:r>
          </a:p>
          <a:p>
            <a:pPr>
              <a:buFontTx/>
              <a:buChar char="•"/>
            </a:pPr>
            <a:r>
              <a:rPr lang="en-US" sz="2800" dirty="0"/>
              <a:t>Complete Financial Management Plan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Submit Project Proposal for use of </a:t>
            </a:r>
          </a:p>
          <a:p>
            <a:pPr eaLnBrk="1" hangingPunct="1">
              <a:buNone/>
            </a:pPr>
            <a:r>
              <a:rPr lang="en-US" sz="2800" dirty="0"/>
              <a:t>       District Designated Funds (DDF) by April 20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Submit District Dues, RI Dues and reports on time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Be current on all outstanding grant reports</a:t>
            </a:r>
          </a:p>
          <a:p>
            <a:pPr eaLnBrk="1" hangingPunct="1">
              <a:buFontTx/>
              <a:buChar char="•"/>
            </a:pPr>
            <a:r>
              <a:rPr lang="en-US" sz="2800" dirty="0"/>
              <a:t>Support the Annual Program Fund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Requirement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22098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Club Goals must be entered into Club Central by the end of the day on April 20.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6C90CF-3D40-7648-8BE9-2DA5A6EBFF68}" type="slidenum">
              <a:rPr lang="en-US"/>
              <a:pPr/>
              <a:t>6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Purpose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350838" indent="-350838" eaLnBrk="1" hangingPunct="1">
              <a:buFontTx/>
              <a:buChar char="•"/>
            </a:pPr>
            <a:r>
              <a:rPr lang="en-US"/>
              <a:t>Understand how to manage a Rotary Foundation grant</a:t>
            </a:r>
            <a:endParaRPr lang="en-US" sz="800"/>
          </a:p>
          <a:p>
            <a:pPr marL="350838" indent="-350838" eaLnBrk="1" hangingPunct="1">
              <a:buFontTx/>
              <a:buChar char="•"/>
            </a:pPr>
            <a:r>
              <a:rPr lang="en-US"/>
              <a:t>Learn stewardship expectations</a:t>
            </a:r>
            <a:endParaRPr lang="en-US" sz="800"/>
          </a:p>
          <a:p>
            <a:pPr marL="350838" indent="-350838" eaLnBrk="1" hangingPunct="1">
              <a:buFontTx/>
              <a:buChar char="•"/>
            </a:pPr>
            <a:r>
              <a:rPr lang="en-US"/>
              <a:t>Prepare clubs to implement the MOU</a:t>
            </a:r>
            <a:endParaRPr lang="en-US" sz="800"/>
          </a:p>
          <a:p>
            <a:pPr marL="350838" indent="-350838" eaLnBrk="1" hangingPunct="1">
              <a:buFontTx/>
              <a:buChar char="•"/>
            </a:pPr>
            <a:r>
              <a:rPr lang="en-US"/>
              <a:t>Qualify clubs to receive grant funds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6E9BFB9-4259-2144-A3E8-CB9B320EDF1D}" type="slidenum">
              <a:rPr lang="en-US"/>
              <a:pPr/>
              <a:t>7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Grants Management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altLang="ko-KR" dirty="0">
                <a:ea typeface="굴림" pitchFamily="-65" charset="-127"/>
                <a:cs typeface="굴림" pitchFamily="-65" charset="-127"/>
              </a:rPr>
              <a:t>		Ensures that projects:</a:t>
            </a:r>
          </a:p>
          <a:p>
            <a:r>
              <a:rPr lang="en-US" altLang="ko-KR" dirty="0">
                <a:ea typeface="굴림" pitchFamily="-65" charset="-127"/>
                <a:cs typeface="굴림" pitchFamily="-65" charset="-127"/>
              </a:rPr>
              <a:t>Have proper financial control</a:t>
            </a:r>
          </a:p>
          <a:p>
            <a:pPr>
              <a:buFontTx/>
              <a:buChar char="•"/>
            </a:pPr>
            <a:r>
              <a:rPr lang="en-US" altLang="ko-KR" dirty="0">
                <a:ea typeface="굴림" pitchFamily="-65" charset="-127"/>
                <a:cs typeface="굴림" pitchFamily="-65" charset="-127"/>
              </a:rPr>
              <a:t>Adhere to technical standards</a:t>
            </a:r>
          </a:p>
          <a:p>
            <a:pPr>
              <a:buFontTx/>
              <a:buChar char="•"/>
            </a:pPr>
            <a:r>
              <a:rPr lang="en-US" altLang="ko-KR" dirty="0">
                <a:ea typeface="굴림" pitchFamily="-65" charset="-127"/>
                <a:cs typeface="굴림" pitchFamily="-65" charset="-127"/>
              </a:rPr>
              <a:t>Meet the needs of the </a:t>
            </a:r>
            <a:br>
              <a:rPr lang="en-US" altLang="ko-KR" dirty="0">
                <a:ea typeface="굴림" pitchFamily="-65" charset="-127"/>
                <a:cs typeface="굴림" pitchFamily="-65" charset="-127"/>
              </a:rPr>
            </a:br>
            <a:r>
              <a:rPr lang="en-US" altLang="ko-KR" dirty="0">
                <a:ea typeface="굴림" pitchFamily="-65" charset="-127"/>
                <a:cs typeface="굴림" pitchFamily="-65" charset="-127"/>
              </a:rPr>
              <a:t>	beneficiaries</a:t>
            </a:r>
          </a:p>
          <a:p>
            <a:pPr>
              <a:buFontTx/>
              <a:buChar char="•"/>
            </a:pPr>
            <a:r>
              <a:rPr lang="en-US" altLang="ko-KR" dirty="0">
                <a:ea typeface="굴림" pitchFamily="-65" charset="-127"/>
                <a:cs typeface="굴림" pitchFamily="-65" charset="-127"/>
              </a:rPr>
              <a:t>Fulfill their objectives </a:t>
            </a:r>
          </a:p>
          <a:p>
            <a:pPr>
              <a:buFontTx/>
              <a:buChar char="•"/>
            </a:pPr>
            <a:r>
              <a:rPr lang="en-US" altLang="ko-KR" dirty="0">
                <a:ea typeface="굴림" pitchFamily="-65" charset="-127"/>
                <a:cs typeface="굴림" pitchFamily="-65" charset="-127"/>
              </a:rPr>
              <a:t>Safeguard funds </a:t>
            </a:r>
            <a:endParaRPr lang="en-US" dirty="0"/>
          </a:p>
        </p:txBody>
      </p:sp>
      <p:pic>
        <p:nvPicPr>
          <p:cNvPr id="20485" name="Picture 4" descr="201004-08_PA_1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352800"/>
            <a:ext cx="3103563" cy="2068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585BD2-5126-2448-BD9C-6F48B81C6C02}" type="slidenum">
              <a:rPr lang="en-US"/>
              <a:pPr/>
              <a:t>8</a:t>
            </a:fld>
            <a:endParaRPr 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Successful Grant Projects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153400" cy="4191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dirty="0"/>
              <a:t>Meet community needs</a:t>
            </a:r>
          </a:p>
          <a:p>
            <a:pPr eaLnBrk="1" hangingPunct="1">
              <a:buFontTx/>
              <a:buChar char="•"/>
            </a:pPr>
            <a:r>
              <a:rPr lang="en-US" dirty="0"/>
              <a:t>Include frequent partner communication</a:t>
            </a:r>
          </a:p>
          <a:p>
            <a:pPr eaLnBrk="1" hangingPunct="1">
              <a:buFontTx/>
              <a:buChar char="•"/>
            </a:pPr>
            <a:r>
              <a:rPr lang="en-US" dirty="0"/>
              <a:t>Have implementation plan</a:t>
            </a:r>
          </a:p>
          <a:p>
            <a:pPr eaLnBrk="1" hangingPunct="1">
              <a:buFontTx/>
              <a:buChar char="•"/>
            </a:pPr>
            <a:r>
              <a:rPr lang="en-US" dirty="0"/>
              <a:t>Are sustainable</a:t>
            </a:r>
          </a:p>
          <a:p>
            <a:pPr eaLnBrk="1" hangingPunct="1">
              <a:buFontTx/>
              <a:buChar char="•"/>
            </a:pPr>
            <a:r>
              <a:rPr lang="en-US" dirty="0"/>
              <a:t>Maintain proper stewardship of funds</a:t>
            </a:r>
          </a:p>
          <a:p>
            <a:pPr eaLnBrk="1" hangingPunct="1">
              <a:buFontTx/>
              <a:buChar char="•"/>
            </a:pPr>
            <a:r>
              <a:rPr lang="en-US" dirty="0"/>
              <a:t>Impact many people</a:t>
            </a:r>
          </a:p>
          <a:p>
            <a:pPr>
              <a:buFontTx/>
              <a:buChar char="•"/>
            </a:pPr>
            <a:r>
              <a:rPr lang="en-US" dirty="0"/>
              <a:t>Involve Rotarians</a:t>
            </a:r>
          </a:p>
          <a:p>
            <a:pPr eaLnBrk="1" hangingPunct="1">
              <a:buFontTx/>
              <a:buChar char="•"/>
            </a:pP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3352CA2-4EAE-6341-8890-006B5CBA6ACF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</a:rPr>
              <a:t>Project Planning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/>
              <a:t>Form a three-person grant committee</a:t>
            </a:r>
          </a:p>
          <a:p>
            <a:pPr eaLnBrk="1" hangingPunct="1">
              <a:buFontTx/>
              <a:buChar char="•"/>
            </a:pPr>
            <a:r>
              <a:rPr lang="en-US"/>
              <a:t>Assign roles</a:t>
            </a:r>
          </a:p>
          <a:p>
            <a:pPr eaLnBrk="1" hangingPunct="1">
              <a:buFontTx/>
              <a:buChar char="•"/>
            </a:pPr>
            <a:r>
              <a:rPr lang="en-US"/>
              <a:t>Implementation plan</a:t>
            </a:r>
          </a:p>
          <a:p>
            <a:pPr eaLnBrk="1" hangingPunct="1">
              <a:buFontTx/>
              <a:buChar char="•"/>
            </a:pPr>
            <a:r>
              <a:rPr lang="en-US"/>
              <a:t>Budget</a:t>
            </a:r>
          </a:p>
          <a:p>
            <a:pPr eaLnBrk="1" hangingPunct="1">
              <a:buFontTx/>
              <a:buChar char="•"/>
            </a:pPr>
            <a:r>
              <a:rPr lang="en-US"/>
              <a:t>Contingency plan</a:t>
            </a:r>
          </a:p>
          <a:p>
            <a:pPr eaLnBrk="1" hangingPunct="1">
              <a:buFontTx/>
              <a:buChar char="•"/>
            </a:pPr>
            <a:r>
              <a:rPr lang="en-US"/>
              <a:t>Document retention plan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13979</TotalTime>
  <Words>335</Words>
  <Application>Microsoft Office PowerPoint</Application>
  <PresentationFormat>On-screen Show (4:3)</PresentationFormat>
  <Paragraphs>99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굴림</vt:lpstr>
      <vt:lpstr>Arial</vt:lpstr>
      <vt:lpstr>Calibri</vt:lpstr>
      <vt:lpstr>Office Theme</vt:lpstr>
      <vt:lpstr>PowerPoint Presentation</vt:lpstr>
      <vt:lpstr>District 5010  Grants Management Seminar</vt:lpstr>
      <vt:lpstr>Areas of Focus</vt:lpstr>
      <vt:lpstr>District 5010  Qualification Requirements</vt:lpstr>
      <vt:lpstr>Additional Requirement</vt:lpstr>
      <vt:lpstr>Purpose</vt:lpstr>
      <vt:lpstr>Grants Management</vt:lpstr>
      <vt:lpstr>Successful Grant Projects</vt:lpstr>
      <vt:lpstr>Project Planning</vt:lpstr>
      <vt:lpstr>PowerPoint Presentation</vt:lpstr>
      <vt:lpstr>The Rotary Foundation</vt:lpstr>
      <vt:lpstr>District Grants</vt:lpstr>
      <vt:lpstr>Global Grants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Alex Slivka</cp:lastModifiedBy>
  <cp:revision>47</cp:revision>
  <cp:lastPrinted>2018-02-20T01:06:44Z</cp:lastPrinted>
  <dcterms:created xsi:type="dcterms:W3CDTF">2017-02-24T18:50:37Z</dcterms:created>
  <dcterms:modified xsi:type="dcterms:W3CDTF">2018-02-20T01:06:53Z</dcterms:modified>
</cp:coreProperties>
</file>