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Lst>
  <p:notesMasterIdLst>
    <p:notesMasterId r:id="rId84"/>
  </p:notesMasterIdLst>
  <p:handoutMasterIdLst>
    <p:handoutMasterId r:id="rId85"/>
  </p:handoutMasterIdLst>
  <p:sldIdLst>
    <p:sldId id="1058" r:id="rId3"/>
    <p:sldId id="1076" r:id="rId4"/>
    <p:sldId id="1103" r:id="rId5"/>
    <p:sldId id="1137" r:id="rId6"/>
    <p:sldId id="1127" r:id="rId7"/>
    <p:sldId id="1126" r:id="rId8"/>
    <p:sldId id="1067" r:id="rId9"/>
    <p:sldId id="1110" r:id="rId10"/>
    <p:sldId id="1111" r:id="rId11"/>
    <p:sldId id="1112" r:id="rId12"/>
    <p:sldId id="1113" r:id="rId13"/>
    <p:sldId id="1115" r:id="rId14"/>
    <p:sldId id="1116" r:id="rId15"/>
    <p:sldId id="1117" r:id="rId16"/>
    <p:sldId id="1092" r:id="rId17"/>
    <p:sldId id="1089" r:id="rId18"/>
    <p:sldId id="1093" r:id="rId19"/>
    <p:sldId id="1091" r:id="rId20"/>
    <p:sldId id="1094" r:id="rId21"/>
    <p:sldId id="1095" r:id="rId22"/>
    <p:sldId id="1097" r:id="rId23"/>
    <p:sldId id="1099" r:id="rId24"/>
    <p:sldId id="1098" r:id="rId25"/>
    <p:sldId id="1133" r:id="rId26"/>
    <p:sldId id="1132" r:id="rId27"/>
    <p:sldId id="1100" r:id="rId28"/>
    <p:sldId id="1105" r:id="rId29"/>
    <p:sldId id="1101" r:id="rId30"/>
    <p:sldId id="1102" r:id="rId31"/>
    <p:sldId id="1138" r:id="rId32"/>
    <p:sldId id="1139" r:id="rId33"/>
    <p:sldId id="1140" r:id="rId34"/>
    <p:sldId id="1141" r:id="rId35"/>
    <p:sldId id="1121" r:id="rId36"/>
    <p:sldId id="1122" r:id="rId37"/>
    <p:sldId id="1123" r:id="rId38"/>
    <p:sldId id="1120" r:id="rId39"/>
    <p:sldId id="1124" r:id="rId40"/>
    <p:sldId id="1125" r:id="rId41"/>
    <p:sldId id="1142" r:id="rId42"/>
    <p:sldId id="1104" r:id="rId43"/>
    <p:sldId id="750" r:id="rId44"/>
    <p:sldId id="962" r:id="rId45"/>
    <p:sldId id="963" r:id="rId46"/>
    <p:sldId id="965" r:id="rId47"/>
    <p:sldId id="473" r:id="rId48"/>
    <p:sldId id="593" r:id="rId49"/>
    <p:sldId id="1041" r:id="rId50"/>
    <p:sldId id="1073" r:id="rId51"/>
    <p:sldId id="1030" r:id="rId52"/>
    <p:sldId id="1034" r:id="rId53"/>
    <p:sldId id="1028" r:id="rId54"/>
    <p:sldId id="576" r:id="rId55"/>
    <p:sldId id="968" r:id="rId56"/>
    <p:sldId id="1027" r:id="rId57"/>
    <p:sldId id="1145" r:id="rId58"/>
    <p:sldId id="1146" r:id="rId59"/>
    <p:sldId id="1147" r:id="rId60"/>
    <p:sldId id="1144" r:id="rId61"/>
    <p:sldId id="1148" r:id="rId62"/>
    <p:sldId id="981" r:id="rId63"/>
    <p:sldId id="980" r:id="rId64"/>
    <p:sldId id="983" r:id="rId65"/>
    <p:sldId id="1075" r:id="rId66"/>
    <p:sldId id="982" r:id="rId67"/>
    <p:sldId id="971" r:id="rId68"/>
    <p:sldId id="1049" r:id="rId69"/>
    <p:sldId id="1039" r:id="rId70"/>
    <p:sldId id="1038" r:id="rId71"/>
    <p:sldId id="1044" r:id="rId72"/>
    <p:sldId id="1062" r:id="rId73"/>
    <p:sldId id="1063" r:id="rId74"/>
    <p:sldId id="1047" r:id="rId75"/>
    <p:sldId id="1143" r:id="rId76"/>
    <p:sldId id="1069" r:id="rId77"/>
    <p:sldId id="1046" r:id="rId78"/>
    <p:sldId id="1045" r:id="rId79"/>
    <p:sldId id="1066" r:id="rId80"/>
    <p:sldId id="1068" r:id="rId81"/>
    <p:sldId id="1136" r:id="rId82"/>
    <p:sldId id="597"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9" autoAdjust="0"/>
    <p:restoredTop sz="94660"/>
  </p:normalViewPr>
  <p:slideViewPr>
    <p:cSldViewPr snapToGrid="0">
      <p:cViewPr varScale="1">
        <p:scale>
          <a:sx n="94" d="100"/>
          <a:sy n="94" d="100"/>
        </p:scale>
        <p:origin x="624" y="84"/>
      </p:cViewPr>
      <p:guideLst/>
    </p:cSldViewPr>
  </p:slideViewPr>
  <p:notesTextViewPr>
    <p:cViewPr>
      <p:scale>
        <a:sx n="1" d="1"/>
        <a:sy n="1" d="1"/>
      </p:scale>
      <p:origin x="0" y="0"/>
    </p:cViewPr>
  </p:notesTextViewPr>
  <p:notesViewPr>
    <p:cSldViewPr snapToGrid="0">
      <p:cViewPr varScale="1">
        <p:scale>
          <a:sx n="76" d="100"/>
          <a:sy n="76" d="100"/>
        </p:scale>
        <p:origin x="3378"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Members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8025371828521428E-2"/>
          <c:y val="0.19486111111111112"/>
          <c:w val="0.87753018372703417"/>
          <c:h val="0.72088764946048411"/>
        </c:manualLayout>
      </c:layout>
      <c:lineChart>
        <c:grouping val="standard"/>
        <c:varyColors val="0"/>
        <c:ser>
          <c:idx val="0"/>
          <c:order val="0"/>
          <c:tx>
            <c:strRef>
              <c:f>Sheet2!$B$4</c:f>
              <c:strCache>
                <c:ptCount val="1"/>
                <c:pt idx="0">
                  <c:v>Members</c:v>
                </c:pt>
              </c:strCache>
            </c:strRef>
          </c:tx>
          <c:spPr>
            <a:ln w="28575" cap="rnd">
              <a:solidFill>
                <a:schemeClr val="accent1"/>
              </a:solidFill>
              <a:round/>
            </a:ln>
            <a:effectLst/>
          </c:spPr>
          <c:marker>
            <c:symbol val="none"/>
          </c:marker>
          <c:cat>
            <c:strRef>
              <c:f>Sheet2!$A$5:$A$9</c:f>
              <c:strCache>
                <c:ptCount val="5"/>
                <c:pt idx="0">
                  <c:v> 2021-22 </c:v>
                </c:pt>
                <c:pt idx="1">
                  <c:v> 2022-23 </c:v>
                </c:pt>
                <c:pt idx="2">
                  <c:v> 2023-24 </c:v>
                </c:pt>
                <c:pt idx="3">
                  <c:v> 2024-25 </c:v>
                </c:pt>
                <c:pt idx="4">
                  <c:v> 2025-26 </c:v>
                </c:pt>
              </c:strCache>
            </c:strRef>
          </c:cat>
          <c:val>
            <c:numRef>
              <c:f>Sheet2!$B$5:$B$9</c:f>
              <c:numCache>
                <c:formatCode>General</c:formatCode>
                <c:ptCount val="5"/>
                <c:pt idx="0">
                  <c:v>1274</c:v>
                </c:pt>
                <c:pt idx="1">
                  <c:v>1224</c:v>
                </c:pt>
                <c:pt idx="2">
                  <c:v>1229</c:v>
                </c:pt>
                <c:pt idx="3">
                  <c:v>1193</c:v>
                </c:pt>
                <c:pt idx="4">
                  <c:v>1167</c:v>
                </c:pt>
              </c:numCache>
            </c:numRef>
          </c:val>
          <c:smooth val="0"/>
          <c:extLst>
            <c:ext xmlns:c16="http://schemas.microsoft.com/office/drawing/2014/chart" uri="{C3380CC4-5D6E-409C-BE32-E72D297353CC}">
              <c16:uniqueId val="{00000000-DE1D-4AEB-BED2-91BB111E48ED}"/>
            </c:ext>
          </c:extLst>
        </c:ser>
        <c:dLbls>
          <c:showLegendKey val="0"/>
          <c:showVal val="0"/>
          <c:showCatName val="0"/>
          <c:showSerName val="0"/>
          <c:showPercent val="0"/>
          <c:showBubbleSize val="0"/>
        </c:dLbls>
        <c:smooth val="0"/>
        <c:axId val="1352358031"/>
        <c:axId val="1260643791"/>
      </c:lineChart>
      <c:catAx>
        <c:axId val="13523580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0643791"/>
        <c:crosses val="autoZero"/>
        <c:auto val="1"/>
        <c:lblAlgn val="ctr"/>
        <c:lblOffset val="100"/>
        <c:noMultiLvlLbl val="0"/>
      </c:catAx>
      <c:valAx>
        <c:axId val="12606437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23580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b="1"/>
              <a:t>EREY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Sheet2!$E$4</c:f>
              <c:strCache>
                <c:ptCount val="1"/>
                <c:pt idx="0">
                  <c:v>EREY</c:v>
                </c:pt>
              </c:strCache>
            </c:strRef>
          </c:tx>
          <c:spPr>
            <a:ln w="28575" cap="rnd">
              <a:solidFill>
                <a:schemeClr val="accent1"/>
              </a:solidFill>
              <a:round/>
            </a:ln>
            <a:effectLst/>
          </c:spPr>
          <c:marker>
            <c:symbol val="none"/>
          </c:marker>
          <c:cat>
            <c:strRef>
              <c:f>Sheet2!$D$5:$D$9</c:f>
              <c:strCache>
                <c:ptCount val="5"/>
                <c:pt idx="0">
                  <c:v> 2021-22 </c:v>
                </c:pt>
                <c:pt idx="1">
                  <c:v> 2022-23 </c:v>
                </c:pt>
                <c:pt idx="2">
                  <c:v> 2023-24 </c:v>
                </c:pt>
                <c:pt idx="3">
                  <c:v> 2024-25 </c:v>
                </c:pt>
                <c:pt idx="4">
                  <c:v> 2025-26 </c:v>
                </c:pt>
              </c:strCache>
            </c:strRef>
          </c:cat>
          <c:val>
            <c:numRef>
              <c:f>Sheet2!$E$5:$E$9</c:f>
              <c:numCache>
                <c:formatCode>General</c:formatCode>
                <c:ptCount val="5"/>
                <c:pt idx="0">
                  <c:v>848</c:v>
                </c:pt>
                <c:pt idx="1">
                  <c:v>609</c:v>
                </c:pt>
                <c:pt idx="2">
                  <c:v>541</c:v>
                </c:pt>
                <c:pt idx="3">
                  <c:v>444</c:v>
                </c:pt>
                <c:pt idx="4">
                  <c:v>482</c:v>
                </c:pt>
              </c:numCache>
            </c:numRef>
          </c:val>
          <c:smooth val="0"/>
          <c:extLst>
            <c:ext xmlns:c16="http://schemas.microsoft.com/office/drawing/2014/chart" uri="{C3380CC4-5D6E-409C-BE32-E72D297353CC}">
              <c16:uniqueId val="{00000000-6588-452F-8C15-DB325A5786A7}"/>
            </c:ext>
          </c:extLst>
        </c:ser>
        <c:dLbls>
          <c:showLegendKey val="0"/>
          <c:showVal val="0"/>
          <c:showCatName val="0"/>
          <c:showSerName val="0"/>
          <c:showPercent val="0"/>
          <c:showBubbleSize val="0"/>
        </c:dLbls>
        <c:smooth val="0"/>
        <c:axId val="175599808"/>
        <c:axId val="1260718671"/>
      </c:lineChart>
      <c:catAx>
        <c:axId val="17559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0718671"/>
        <c:crosses val="autoZero"/>
        <c:auto val="1"/>
        <c:lblAlgn val="ctr"/>
        <c:lblOffset val="100"/>
        <c:noMultiLvlLbl val="0"/>
      </c:catAx>
      <c:valAx>
        <c:axId val="12607186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99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Sustaining Members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Sheet2!$H$4</c:f>
              <c:strCache>
                <c:ptCount val="1"/>
                <c:pt idx="0">
                  <c:v>Sustaining Member</c:v>
                </c:pt>
              </c:strCache>
            </c:strRef>
          </c:tx>
          <c:spPr>
            <a:ln w="28575" cap="rnd">
              <a:solidFill>
                <a:schemeClr val="accent1"/>
              </a:solidFill>
              <a:round/>
            </a:ln>
            <a:effectLst/>
          </c:spPr>
          <c:marker>
            <c:symbol val="none"/>
          </c:marker>
          <c:cat>
            <c:strRef>
              <c:f>Sheet2!$G$5:$G$9</c:f>
              <c:strCache>
                <c:ptCount val="5"/>
                <c:pt idx="0">
                  <c:v> 2021-22 </c:v>
                </c:pt>
                <c:pt idx="1">
                  <c:v> 2022-23 </c:v>
                </c:pt>
                <c:pt idx="2">
                  <c:v> 2023-24 </c:v>
                </c:pt>
                <c:pt idx="3">
                  <c:v> 2024-25 </c:v>
                </c:pt>
                <c:pt idx="4">
                  <c:v> 2025-26 </c:v>
                </c:pt>
              </c:strCache>
            </c:strRef>
          </c:cat>
          <c:val>
            <c:numRef>
              <c:f>Sheet2!$H$5:$H$9</c:f>
              <c:numCache>
                <c:formatCode>General</c:formatCode>
                <c:ptCount val="5"/>
                <c:pt idx="0">
                  <c:v>395</c:v>
                </c:pt>
                <c:pt idx="1">
                  <c:v>337</c:v>
                </c:pt>
                <c:pt idx="2">
                  <c:v>340</c:v>
                </c:pt>
                <c:pt idx="3">
                  <c:v>250</c:v>
                </c:pt>
                <c:pt idx="4">
                  <c:v>268</c:v>
                </c:pt>
              </c:numCache>
            </c:numRef>
          </c:val>
          <c:smooth val="0"/>
          <c:extLst>
            <c:ext xmlns:c16="http://schemas.microsoft.com/office/drawing/2014/chart" uri="{C3380CC4-5D6E-409C-BE32-E72D297353CC}">
              <c16:uniqueId val="{00000000-F6FE-425E-8C48-871F1F2B32C1}"/>
            </c:ext>
          </c:extLst>
        </c:ser>
        <c:dLbls>
          <c:showLegendKey val="0"/>
          <c:showVal val="0"/>
          <c:showCatName val="0"/>
          <c:showSerName val="0"/>
          <c:showPercent val="0"/>
          <c:showBubbleSize val="0"/>
        </c:dLbls>
        <c:smooth val="0"/>
        <c:axId val="1352328799"/>
        <c:axId val="1260621711"/>
      </c:lineChart>
      <c:catAx>
        <c:axId val="1352328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0621711"/>
        <c:crosses val="autoZero"/>
        <c:auto val="1"/>
        <c:lblAlgn val="ctr"/>
        <c:lblOffset val="100"/>
        <c:noMultiLvlLbl val="0"/>
      </c:catAx>
      <c:valAx>
        <c:axId val="12606217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523287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CA" b="1"/>
              <a:t>PHS Eligible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Sheet2!$K$4</c:f>
              <c:strCache>
                <c:ptCount val="1"/>
                <c:pt idx="0">
                  <c:v>PHS Eligible</c:v>
                </c:pt>
              </c:strCache>
            </c:strRef>
          </c:tx>
          <c:spPr>
            <a:ln w="28575" cap="rnd">
              <a:solidFill>
                <a:schemeClr val="accent1"/>
              </a:solidFill>
              <a:round/>
            </a:ln>
            <a:effectLst/>
          </c:spPr>
          <c:marker>
            <c:symbol val="none"/>
          </c:marker>
          <c:cat>
            <c:strRef>
              <c:f>Sheet2!$J$5:$J$9</c:f>
              <c:strCache>
                <c:ptCount val="5"/>
                <c:pt idx="0">
                  <c:v> 2021-22 </c:v>
                </c:pt>
                <c:pt idx="1">
                  <c:v> 2022-23 </c:v>
                </c:pt>
                <c:pt idx="2">
                  <c:v> 2023-24 </c:v>
                </c:pt>
                <c:pt idx="3">
                  <c:v> 2024-25 </c:v>
                </c:pt>
                <c:pt idx="4">
                  <c:v> 2025-26 </c:v>
                </c:pt>
              </c:strCache>
            </c:strRef>
          </c:cat>
          <c:val>
            <c:numRef>
              <c:f>Sheet2!$K$5:$K$9</c:f>
              <c:numCache>
                <c:formatCode>General</c:formatCode>
                <c:ptCount val="5"/>
                <c:pt idx="0">
                  <c:v>94</c:v>
                </c:pt>
                <c:pt idx="1">
                  <c:v>79</c:v>
                </c:pt>
                <c:pt idx="2">
                  <c:v>71</c:v>
                </c:pt>
                <c:pt idx="3">
                  <c:v>66</c:v>
                </c:pt>
                <c:pt idx="4">
                  <c:v>65</c:v>
                </c:pt>
              </c:numCache>
            </c:numRef>
          </c:val>
          <c:smooth val="0"/>
          <c:extLst>
            <c:ext xmlns:c16="http://schemas.microsoft.com/office/drawing/2014/chart" uri="{C3380CC4-5D6E-409C-BE32-E72D297353CC}">
              <c16:uniqueId val="{00000000-40C7-42E9-9A80-C15B6BC96975}"/>
            </c:ext>
          </c:extLst>
        </c:ser>
        <c:dLbls>
          <c:showLegendKey val="0"/>
          <c:showVal val="0"/>
          <c:showCatName val="0"/>
          <c:showSerName val="0"/>
          <c:showPercent val="0"/>
          <c:showBubbleSize val="0"/>
        </c:dLbls>
        <c:smooth val="0"/>
        <c:axId val="183173936"/>
        <c:axId val="1260713391"/>
      </c:lineChart>
      <c:catAx>
        <c:axId val="183173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60713391"/>
        <c:crosses val="autoZero"/>
        <c:auto val="1"/>
        <c:lblAlgn val="ctr"/>
        <c:lblOffset val="100"/>
        <c:noMultiLvlLbl val="0"/>
      </c:catAx>
      <c:valAx>
        <c:axId val="126071339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173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TRF</a:t>
            </a:r>
            <a:r>
              <a:rPr lang="en-US" b="1" baseline="0" dirty="0"/>
              <a:t> Giving</a:t>
            </a:r>
            <a:endParaRPr lang="en-US"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strRef>
              <c:f>Sheet2!$M$5:$M$9</c:f>
              <c:strCache>
                <c:ptCount val="5"/>
                <c:pt idx="0">
                  <c:v> 2021-22 </c:v>
                </c:pt>
                <c:pt idx="1">
                  <c:v> 2022-23 </c:v>
                </c:pt>
                <c:pt idx="2">
                  <c:v> 2023-24 </c:v>
                </c:pt>
                <c:pt idx="3">
                  <c:v> 2024-25 </c:v>
                </c:pt>
                <c:pt idx="4">
                  <c:v> 2025-26 </c:v>
                </c:pt>
              </c:strCache>
            </c:strRef>
          </c:cat>
          <c:val>
            <c:numRef>
              <c:f>Sheet2!$N$5:$N$9</c:f>
              <c:numCache>
                <c:formatCode>General</c:formatCode>
                <c:ptCount val="5"/>
                <c:pt idx="0">
                  <c:v>611</c:v>
                </c:pt>
                <c:pt idx="1">
                  <c:v>567</c:v>
                </c:pt>
                <c:pt idx="2">
                  <c:v>506</c:v>
                </c:pt>
                <c:pt idx="3">
                  <c:v>440</c:v>
                </c:pt>
                <c:pt idx="4">
                  <c:v>454</c:v>
                </c:pt>
              </c:numCache>
            </c:numRef>
          </c:val>
          <c:smooth val="0"/>
          <c:extLst>
            <c:ext xmlns:c16="http://schemas.microsoft.com/office/drawing/2014/chart" uri="{C3380CC4-5D6E-409C-BE32-E72D297353CC}">
              <c16:uniqueId val="{00000000-E13F-4E39-B667-A0B07F117DAA}"/>
            </c:ext>
          </c:extLst>
        </c:ser>
        <c:dLbls>
          <c:showLegendKey val="0"/>
          <c:showVal val="0"/>
          <c:showCatName val="0"/>
          <c:showSerName val="0"/>
          <c:showPercent val="0"/>
          <c:showBubbleSize val="0"/>
        </c:dLbls>
        <c:smooth val="0"/>
        <c:axId val="175609088"/>
        <c:axId val="176722448"/>
      </c:lineChart>
      <c:catAx>
        <c:axId val="17560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22448"/>
        <c:crosses val="autoZero"/>
        <c:auto val="1"/>
        <c:lblAlgn val="ctr"/>
        <c:lblOffset val="100"/>
        <c:noMultiLvlLbl val="0"/>
      </c:catAx>
      <c:valAx>
        <c:axId val="17672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09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335870516185477"/>
          <c:y val="0.14393518518518519"/>
          <c:w val="0.85219685039370074"/>
          <c:h val="0.72088764946048411"/>
        </c:manualLayout>
      </c:layout>
      <c:lineChart>
        <c:grouping val="standard"/>
        <c:varyColors val="0"/>
        <c:ser>
          <c:idx val="0"/>
          <c:order val="0"/>
          <c:tx>
            <c:strRef>
              <c:f>Sheet2!$R$4</c:f>
              <c:strCache>
                <c:ptCount val="1"/>
                <c:pt idx="0">
                  <c:v>Polio</c:v>
                </c:pt>
              </c:strCache>
            </c:strRef>
          </c:tx>
          <c:spPr>
            <a:ln w="28575" cap="rnd">
              <a:solidFill>
                <a:schemeClr val="accent1"/>
              </a:solidFill>
              <a:round/>
            </a:ln>
            <a:effectLst/>
          </c:spPr>
          <c:marker>
            <c:symbol val="none"/>
          </c:marker>
          <c:cat>
            <c:strRef>
              <c:f>Sheet2!$Q$5:$Q$9</c:f>
              <c:strCache>
                <c:ptCount val="5"/>
                <c:pt idx="0">
                  <c:v> 2021-22 </c:v>
                </c:pt>
                <c:pt idx="1">
                  <c:v> 2022-23 </c:v>
                </c:pt>
                <c:pt idx="2">
                  <c:v> 2023-24 </c:v>
                </c:pt>
                <c:pt idx="3">
                  <c:v> 2024-25 </c:v>
                </c:pt>
                <c:pt idx="4">
                  <c:v> 2025-26 </c:v>
                </c:pt>
              </c:strCache>
            </c:strRef>
          </c:cat>
          <c:val>
            <c:numRef>
              <c:f>Sheet2!$R$5:$R$9</c:f>
              <c:numCache>
                <c:formatCode>General</c:formatCode>
                <c:ptCount val="5"/>
                <c:pt idx="0">
                  <c:v>96280</c:v>
                </c:pt>
                <c:pt idx="1">
                  <c:v>76724</c:v>
                </c:pt>
                <c:pt idx="2">
                  <c:v>72097</c:v>
                </c:pt>
                <c:pt idx="3">
                  <c:v>80858</c:v>
                </c:pt>
                <c:pt idx="4">
                  <c:v>90649</c:v>
                </c:pt>
              </c:numCache>
            </c:numRef>
          </c:val>
          <c:smooth val="0"/>
          <c:extLst>
            <c:ext xmlns:c16="http://schemas.microsoft.com/office/drawing/2014/chart" uri="{C3380CC4-5D6E-409C-BE32-E72D297353CC}">
              <c16:uniqueId val="{00000000-F4D3-4475-8100-E489BD16902D}"/>
            </c:ext>
          </c:extLst>
        </c:ser>
        <c:dLbls>
          <c:showLegendKey val="0"/>
          <c:showVal val="0"/>
          <c:showCatName val="0"/>
          <c:showSerName val="0"/>
          <c:showPercent val="0"/>
          <c:showBubbleSize val="0"/>
        </c:dLbls>
        <c:smooth val="0"/>
        <c:axId val="591962192"/>
        <c:axId val="580214479"/>
      </c:lineChart>
      <c:catAx>
        <c:axId val="59196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0214479"/>
        <c:crosses val="autoZero"/>
        <c:auto val="1"/>
        <c:lblAlgn val="ctr"/>
        <c:lblOffset val="100"/>
        <c:noMultiLvlLbl val="0"/>
      </c:catAx>
      <c:valAx>
        <c:axId val="5802144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1962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70D242-D092-57E9-8775-CB8F90FF24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15D7AEB7-1747-5226-4530-5827C8C9173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A33D946-B8DD-406E-8AC1-7245727C8440}" type="datetimeFigureOut">
              <a:rPr lang="en-CA" smtClean="0"/>
              <a:t>2026-10-06</a:t>
            </a:fld>
            <a:endParaRPr lang="en-CA"/>
          </a:p>
        </p:txBody>
      </p:sp>
      <p:sp>
        <p:nvSpPr>
          <p:cNvPr id="4" name="Footer Placeholder 3">
            <a:extLst>
              <a:ext uri="{FF2B5EF4-FFF2-40B4-BE49-F238E27FC236}">
                <a16:creationId xmlns:a16="http://schemas.microsoft.com/office/drawing/2014/main" id="{84B2502C-63A9-907C-27F3-4AF82EAF11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BAD7EB16-C97D-B2F0-F483-77C7CC96B1E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7293973-5ACE-45CA-9F01-110817B58391}" type="slidenum">
              <a:rPr lang="en-CA" smtClean="0"/>
              <a:t>‹#›</a:t>
            </a:fld>
            <a:endParaRPr lang="en-CA"/>
          </a:p>
        </p:txBody>
      </p:sp>
    </p:spTree>
    <p:extLst>
      <p:ext uri="{BB962C8B-B14F-4D97-AF65-F5344CB8AC3E}">
        <p14:creationId xmlns:p14="http://schemas.microsoft.com/office/powerpoint/2010/main" val="573815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A762B8-9144-4F36-9B35-583B4BCF482D}" type="datetimeFigureOut">
              <a:rPr lang="en-CA" smtClean="0"/>
              <a:t>2026-10-06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87BC4C-E031-45FB-8137-66C808D7660C}" type="slidenum">
              <a:rPr lang="en-CA" smtClean="0"/>
              <a:t>‹#›</a:t>
            </a:fld>
            <a:endParaRPr lang="en-CA"/>
          </a:p>
        </p:txBody>
      </p:sp>
    </p:spTree>
    <p:extLst>
      <p:ext uri="{BB962C8B-B14F-4D97-AF65-F5344CB8AC3E}">
        <p14:creationId xmlns:p14="http://schemas.microsoft.com/office/powerpoint/2010/main" val="3797537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pmc.ncbi.nlm.nih.gov/articles/PMC11500254/" TargetMode="External"/><Relationship Id="rId3" Type="http://schemas.openxmlformats.org/officeDocument/2006/relationships/hyperlink" Target="https://www.cdc.gov/mmwr/volumes/73/wr/mm7349a4.htm" TargetMode="External"/><Relationship Id="rId7" Type="http://schemas.openxmlformats.org/officeDocument/2006/relationships/hyperlink" Target="https://www.unicef.org/afghanistan/polio-eradication" TargetMode="External"/><Relationship Id="rId2" Type="http://schemas.openxmlformats.org/officeDocument/2006/relationships/slide" Target="../slides/slide36.xml"/><Relationship Id="rId1" Type="http://schemas.openxmlformats.org/officeDocument/2006/relationships/notesMaster" Target="../notesMasters/notesMaster1.xml"/><Relationship Id="rId6" Type="http://schemas.openxmlformats.org/officeDocument/2006/relationships/hyperlink" Target="https://www.youtube.com/watch?v=i7HNX3EKeFA" TargetMode="External"/><Relationship Id="rId5" Type="http://schemas.openxmlformats.org/officeDocument/2006/relationships/hyperlink" Target="https://w05.international.gc.ca/projectbrowser-banqueprojets/project-projet/details/p014097002" TargetMode="External"/><Relationship Id="rId4" Type="http://schemas.openxmlformats.org/officeDocument/2006/relationships/hyperlink" Target="https://www.thelancet.com/journals/laninf/article/PIIS1473-3099(22)00004-4/fulltext"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1288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9663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2906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2906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7332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CA" b="1" dirty="0"/>
              <a:t>Bans on House-to-House Vaccination</a:t>
            </a:r>
          </a:p>
          <a:p>
            <a:pPr lvl="0"/>
            <a:r>
              <a:rPr lang="en-CA" b="1" dirty="0"/>
              <a:t>Restrictions on Female Health Workers:</a:t>
            </a:r>
            <a:r>
              <a:rPr lang="en-CA" dirty="0"/>
              <a:t>. Female workers are absolutely critical to the program, as they are often the only ones culturally permitted to enter homes and interact with mothers and young children. [</a:t>
            </a:r>
            <a:r>
              <a:rPr lang="en-CA" dirty="0">
                <a:hlinkClick r:id="rId3"/>
              </a:rPr>
              <a:t>1</a:t>
            </a:r>
            <a:r>
              <a:rPr lang="en-CA" dirty="0"/>
              <a:t>]</a:t>
            </a:r>
          </a:p>
          <a:p>
            <a:r>
              <a:rPr lang="en-CA" b="1" dirty="0"/>
              <a:t>🗺️ Geopolitical and Population Movements</a:t>
            </a:r>
          </a:p>
          <a:p>
            <a:pPr lvl="0"/>
            <a:r>
              <a:rPr lang="en-CA" b="1" dirty="0"/>
              <a:t>Mass Repatriation and Mobile Populations:</a:t>
            </a:r>
            <a:r>
              <a:rPr lang="en-CA" dirty="0"/>
              <a:t> </a:t>
            </a:r>
          </a:p>
          <a:p>
            <a:pPr lvl="0"/>
            <a:r>
              <a:rPr lang="en-CA" b="1" dirty="0"/>
              <a:t>Remote and Inaccessible Geography:</a:t>
            </a:r>
            <a:r>
              <a:rPr lang="en-CA" dirty="0"/>
              <a:t> A large percentage of the Afghan population lives in highly rural, rugged, and isolated regions. Delivering temperature-sensitive vaccines across these terrains with fragile infrastructure remains a massive logistical hurdle. [</a:t>
            </a:r>
            <a:r>
              <a:rPr lang="en-CA" dirty="0">
                <a:hlinkClick r:id="rId4"/>
              </a:rPr>
              <a:t>1</a:t>
            </a:r>
            <a:r>
              <a:rPr lang="en-CA" dirty="0"/>
              <a:t>, </a:t>
            </a:r>
            <a:r>
              <a:rPr lang="en-CA" dirty="0">
                <a:hlinkClick r:id="rId5"/>
              </a:rPr>
              <a:t>2</a:t>
            </a:r>
            <a:r>
              <a:rPr lang="en-CA" dirty="0"/>
              <a:t>]</a:t>
            </a:r>
          </a:p>
          <a:p>
            <a:r>
              <a:rPr lang="en-CA" b="1" dirty="0"/>
              <a:t>🤝 Social Resistance and Community Fatigue</a:t>
            </a:r>
          </a:p>
          <a:p>
            <a:pPr lvl="0"/>
            <a:r>
              <a:rPr lang="en-CA" b="1" dirty="0"/>
              <a:t>Vaccination Fatigue and Boycotts:</a:t>
            </a:r>
            <a:r>
              <a:rPr lang="en-CA" dirty="0"/>
              <a:t> Some communities have grown weary of constant health workers knocking on doors exclusively for polio while they lack basic human rights, clean drinking water, and food safety. In some areas, villages intentionally boycott the vaccine as a bargaining chip to demand broader infrastructure and humanitarian aid from local leaders. [</a:t>
            </a:r>
            <a:r>
              <a:rPr lang="en-CA" dirty="0">
                <a:hlinkClick r:id="rId6"/>
              </a:rPr>
              <a:t>1</a:t>
            </a:r>
            <a:r>
              <a:rPr lang="en-CA" dirty="0"/>
              <a:t>, </a:t>
            </a:r>
            <a:r>
              <a:rPr lang="en-CA" dirty="0">
                <a:hlinkClick r:id="rId7"/>
              </a:rPr>
              <a:t>2</a:t>
            </a:r>
            <a:r>
              <a:rPr lang="en-CA" dirty="0"/>
              <a:t>, </a:t>
            </a:r>
            <a:r>
              <a:rPr lang="en-CA" dirty="0">
                <a:hlinkClick r:id="rId8"/>
              </a:rPr>
              <a:t>3</a:t>
            </a:r>
            <a:r>
              <a:rPr lang="en-CA" dirty="0"/>
              <a:t>]</a:t>
            </a:r>
          </a:p>
          <a:p>
            <a:pPr lvl="0"/>
            <a:r>
              <a:rPr lang="en-CA" b="1" dirty="0"/>
              <a:t>Misinformation and Refusal Pockets:</a:t>
            </a:r>
            <a:r>
              <a:rPr lang="en-CA" dirty="0"/>
              <a:t> Pockets of adamant refusal persist due to deep-seated rumors, myths, and misinformed religious beliefs regarding vaccine safety, which are continuously combated by UNICEF community mobilizers</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7409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487BC4C-E031-45FB-8137-66C808D7660C}" type="slidenum">
              <a:rPr lang="en-CA" smtClean="0"/>
              <a:t>37</a:t>
            </a:fld>
            <a:endParaRPr lang="en-CA"/>
          </a:p>
        </p:txBody>
      </p:sp>
    </p:spTree>
    <p:extLst>
      <p:ext uri="{BB962C8B-B14F-4D97-AF65-F5344CB8AC3E}">
        <p14:creationId xmlns:p14="http://schemas.microsoft.com/office/powerpoint/2010/main" val="12966346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24 November 2025, Islamabad, Pakistan</a:t>
            </a:r>
            <a:r>
              <a:rPr lang="en-US" dirty="0"/>
              <a:t> – International and national experts convened by the World Health Organization (WHO) and the Aga Khan University in Karachi on Friday unanimously concluded that all available science and evidence indicate that, despite challenges, ending polio in Pakistan and globally is within reach. Experts underlined that, over the last 3 decades, the Pakistan Polio Eradication Initiative has reduced polio cases by 99.6% in Pakistan – from 20 000 annual cases to 74 in 2024, and 30 so far in 2025 –, demonstrating that vaccines work and save lives.</a:t>
            </a:r>
          </a:p>
          <a:p>
            <a:endParaRPr lang="en-US" dirty="0"/>
          </a:p>
          <a:p>
            <a:r>
              <a:rPr lang="en-US" dirty="0"/>
              <a:t>“Eradicating polio forever, and for every child, is not just the right thing to do. It is also the smartest. The recent detection of the poliovirus in Germany is a stark reminder that the poliovirus knows no borders and the future of millions of children is at stake. Science tells us that eradicating polio forever in Pakistan and across the globe is within reach. Science tells us that it is not time to quit,” said WHO Representative in Pakistan Dr Luo </a:t>
            </a:r>
            <a:r>
              <a:rPr lang="en-US" dirty="0" err="1"/>
              <a:t>Dapeng</a:t>
            </a:r>
            <a:r>
              <a:rPr lang="en-US" dirty="0"/>
              <a:t>.</a:t>
            </a:r>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749D06-33F9-40B1-BC9F-3AAD097E699B}"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11601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oral polio vaccine (OPV) that has brought the wild poliovirus to the brink of eradication has many benefits: the live attenuated (weakened) vaccine virus provides better immunity in the gut, which is where polio replicates. The vaccine virus is also excreted in the stool, and in communities with low-quality sanitation, this means that it can be spread from person to person and actually help protect the community.</a:t>
            </a:r>
          </a:p>
          <a:p>
            <a:r>
              <a:rPr lang="en-CA" dirty="0"/>
              <a:t>However, in communities with low immunization rates, as the virus is spread from one unvaccinated child to another over a long period of time (12 -18months) it can mutate and take on a form that can cause paralysis just like the wild poliovirus. This mutated poliovirus can then spread in communities, leading to </a:t>
            </a:r>
            <a:r>
              <a:rPr lang="en-CA" dirty="0" err="1"/>
              <a:t>cVDPVs</a:t>
            </a:r>
            <a:r>
              <a:rPr lang="en-CA" dirty="0"/>
              <a:t>.</a:t>
            </a:r>
          </a:p>
          <a:p>
            <a:r>
              <a:rPr lang="en-CA" dirty="0"/>
              <a:t>the cause of </a:t>
            </a:r>
            <a:r>
              <a:rPr lang="en-CA" dirty="0" err="1"/>
              <a:t>cVDPV</a:t>
            </a:r>
            <a:r>
              <a:rPr lang="en-CA" dirty="0"/>
              <a:t> is low immunization rates. So, the best way to prevent them and stop them when there is an outbreak is to vaccinate children. The polio vaccine protects children whether the kind of polio is wild poliovirus or vaccine-derived poliovirus. Outbreaks (whether WPV or </a:t>
            </a:r>
            <a:r>
              <a:rPr lang="en-CA" dirty="0" err="1"/>
              <a:t>cVDPV</a:t>
            </a:r>
            <a:r>
              <a:rPr lang="en-CA" dirty="0"/>
              <a:t>) are usually rapidly stopped with 2–3 rounds of high-quality supplementary immunization activities (immunization campaigns).</a:t>
            </a:r>
          </a:p>
          <a:p>
            <a:r>
              <a:rPr lang="en-CA" dirty="0"/>
              <a:t>A new vaccine is being used which is less likely to mutate</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24EA3-6B84-43F8-A2BA-F5C36AB27986}"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CA"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3459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u="sng" dirty="0">
                <a:latin typeface="Arial" pitchFamily="34" charset="0"/>
                <a:ea typeface="ＭＳ Ｐゴシック" pitchFamily="34" charset="-128"/>
                <a:cs typeface="ヒラギノ角ゴ Pro W3" pitchFamily="-84" charset="-128"/>
              </a:rPr>
              <a:t>Have attendee read the Mission:</a:t>
            </a:r>
          </a:p>
          <a:p>
            <a:pPr marL="171450" indent="-171450">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Did you know Rotarians are the ENGINE The Rotary Foundation for Rotary’s humanitarian activities, from clubs’ and districts’ local service projects to global initiatives. Rotary also leads the </a:t>
            </a:r>
            <a:r>
              <a:rPr lang="en-US" altLang="en-US">
                <a:latin typeface="Arial" pitchFamily="34" charset="0"/>
                <a:ea typeface="ＭＳ Ｐゴシック" pitchFamily="34" charset="-128"/>
                <a:cs typeface="ヒラギノ角ゴ Pro W3" pitchFamily="-84" charset="-128"/>
              </a:rPr>
              <a:t>ongoing international effort </a:t>
            </a:r>
            <a:r>
              <a:rPr lang="en-US" altLang="en-US" dirty="0">
                <a:latin typeface="Arial" pitchFamily="34" charset="0"/>
                <a:ea typeface="ＭＳ Ｐゴシック" pitchFamily="34" charset="-128"/>
                <a:cs typeface="ヒラギノ角ゴ Pro W3" pitchFamily="-84" charset="-128"/>
              </a:rPr>
              <a:t>to eradicate polio worldwide. </a:t>
            </a:r>
          </a:p>
          <a:p>
            <a:endParaRPr lang="en-US" altLang="en-US" dirty="0">
              <a:latin typeface="Arial" pitchFamily="34" charset="0"/>
              <a:ea typeface="ＭＳ Ｐゴシック" pitchFamily="34" charset="-128"/>
              <a:cs typeface="ヒラギノ角ゴ Pro W3" pitchFamily="-84" charset="-128"/>
            </a:endParaRPr>
          </a:p>
          <a:p>
            <a:r>
              <a:rPr lang="en-US" altLang="en-US" dirty="0">
                <a:latin typeface="Arial" pitchFamily="34" charset="0"/>
                <a:ea typeface="ＭＳ Ｐゴシック" pitchFamily="34" charset="-128"/>
                <a:cs typeface="ヒラギノ角ゴ Pro W3" pitchFamily="-84" charset="-128"/>
              </a:rPr>
              <a:t>Our Foundation is able to achieve its mission through the generous contributions and active participation of Rotarians and friends of Rotary.</a:t>
            </a:r>
          </a:p>
          <a:p>
            <a:endParaRPr lang="en-US" altLang="en-US" dirty="0">
              <a:latin typeface="Arial" pitchFamily="34" charset="0"/>
              <a:ea typeface="ＭＳ Ｐゴシック" pitchFamily="34" charset="-128"/>
              <a:cs typeface="ヒラギノ角ゴ Pro W3" pitchFamily="-84" charset="-128"/>
            </a:endParaRPr>
          </a:p>
          <a:p>
            <a:endParaRPr lang="en-US" altLang="en-US" dirty="0">
              <a:latin typeface="Arial" pitchFamily="34" charset="0"/>
              <a:ea typeface="ＭＳ Ｐゴシック" pitchFamily="34" charset="-128"/>
              <a:cs typeface="ヒラギノ角ゴ Pro W3" pitchFamily="-84" charset="-128"/>
            </a:endParaRPr>
          </a:p>
          <a:p>
            <a:endParaRPr lang="en-US" dirty="0"/>
          </a:p>
          <a:p>
            <a:endParaRPr lang="en-US" dirty="0"/>
          </a:p>
        </p:txBody>
      </p:sp>
      <p:sp>
        <p:nvSpPr>
          <p:cNvPr id="4" name="Date Placeholder 3"/>
          <p:cNvSpPr>
            <a:spLocks noGrp="1"/>
          </p:cNvSpPr>
          <p:nvPr>
            <p:ph type="dt" idx="10"/>
          </p:nvPr>
        </p:nvSpPr>
        <p:spPr/>
        <p:txBody>
          <a:bodyPr/>
          <a:lstStyle/>
          <a:p>
            <a:pPr marL="0" marR="0" lvl="0" indent="0" algn="r" defTabSz="931589" rtl="0" eaLnBrk="1" fontAlgn="base" latinLnBrk="0" hangingPunct="1">
              <a:lnSpc>
                <a:spcPct val="100000"/>
              </a:lnSpc>
              <a:spcBef>
                <a:spcPct val="0"/>
              </a:spcBef>
              <a:spcAft>
                <a:spcPct val="0"/>
              </a:spcAft>
              <a:buClrTx/>
              <a:buSzTx/>
              <a:buFontTx/>
              <a:buNone/>
              <a:tabLst/>
              <a:defRPr/>
            </a:pPr>
            <a:fld id="{2EB3FD11-F4A1-4B36-A0F0-C667122A5EF3}" type="datetime1">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31589" rtl="0" eaLnBrk="1" fontAlgn="base" latinLnBrk="0" hangingPunct="1">
                <a:lnSpc>
                  <a:spcPct val="100000"/>
                </a:lnSpc>
                <a:spcBef>
                  <a:spcPct val="0"/>
                </a:spcBef>
                <a:spcAft>
                  <a:spcPct val="0"/>
                </a:spcAft>
                <a:buClrTx/>
                <a:buSzTx/>
                <a:buFontTx/>
                <a:buNone/>
                <a:tabLst/>
                <a:defRPr/>
              </a:pPr>
              <a:t>10/6/2026</a:t>
            </a:fld>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
        <p:nvSpPr>
          <p:cNvPr id="5" name="Slide Number Placeholder 4"/>
          <p:cNvSpPr>
            <a:spLocks noGrp="1"/>
          </p:cNvSpPr>
          <p:nvPr>
            <p:ph type="sldNum" sz="quarter" idx="11"/>
          </p:nvPr>
        </p:nvSpPr>
        <p:spPr/>
        <p:txBody>
          <a:bodyPr/>
          <a:lstStyle/>
          <a:p>
            <a:pPr marL="0" marR="0" lvl="0" indent="0" algn="r" defTabSz="931589" rtl="0" eaLnBrk="1" fontAlgn="base" latinLnBrk="0" hangingPunct="1">
              <a:lnSpc>
                <a:spcPct val="100000"/>
              </a:lnSpc>
              <a:spcBef>
                <a:spcPct val="0"/>
              </a:spcBef>
              <a:spcAft>
                <a:spcPct val="0"/>
              </a:spcAft>
              <a:buClrTx/>
              <a:buSzTx/>
              <a:buFontTx/>
              <a:buNone/>
              <a:tabLst/>
              <a:defRPr/>
            </a:pPr>
            <a:fld id="{650A5DD0-1CB4-4EBD-9286-DD7038B13226}"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31589"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602885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1668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160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210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AE3C2-E355-4028-978E-CA0CC55B659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035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Global Grants are designed to focus the majority of the Foundation resources on larger, more sustainable projects that fall within the 7 areas of focus</a:t>
            </a:r>
          </a:p>
          <a:p>
            <a:endParaRPr lang="en-CA" dirty="0"/>
          </a:p>
          <a:p>
            <a:r>
              <a:rPr lang="en-CA" dirty="0"/>
              <a:t>Global grants are administered by the Rotary Foundation. You apply online through </a:t>
            </a:r>
            <a:r>
              <a:rPr lang="en-CA" dirty="0" err="1"/>
              <a:t>MyRotary</a:t>
            </a:r>
            <a:r>
              <a:rPr lang="en-CA" dirty="0"/>
              <a:t>. You must have a partner club in another district in another country. The minimum project budget is $30,000 and the maximum grant is $400,000. </a:t>
            </a:r>
          </a:p>
          <a:p>
            <a:endParaRPr lang="en-CA" dirty="0"/>
          </a:p>
          <a:p>
            <a:r>
              <a:rPr lang="en-CA" dirty="0"/>
              <a:t>Multiple clubs and districts may be involved. Clubs put up funds for a project, their district matches those funds from their District Designated Funds and then the Foundation matches 80% of the DDF.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AE3C2-E355-4028-978E-CA0CC55B659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1417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itchFamily="34" charset="0"/>
                <a:ea typeface="ＭＳ Ｐゴシック" pitchFamily="34" charset="-128"/>
                <a:cs typeface="ヒラギノ角ゴ Pro W3" pitchFamily="-84" charset="-128"/>
              </a:rPr>
              <a:t>Global grants support large-scale international activities with sustainable, measurable outcomes in one or more of Rotary’s seven areas of focus. Grant sponsors form international partnerships and work together to develop projects that respond to real community needs.</a:t>
            </a:r>
          </a:p>
          <a:p>
            <a:r>
              <a:rPr lang="en-US" altLang="en-US" dirty="0">
                <a:latin typeface="Arial" pitchFamily="34" charset="0"/>
                <a:ea typeface="ＭＳ Ｐゴシック" pitchFamily="34" charset="-128"/>
                <a:cs typeface="ヒラギノ角ゴ Pro W3" pitchFamily="-84" charset="-128"/>
              </a:rPr>
              <a:t> </a:t>
            </a:r>
          </a:p>
          <a:p>
            <a:r>
              <a:rPr lang="en-US" altLang="en-US" dirty="0">
                <a:latin typeface="Arial" pitchFamily="34" charset="0"/>
                <a:ea typeface="ＭＳ Ｐゴシック" pitchFamily="34" charset="-128"/>
                <a:cs typeface="ヒラギノ角ゴ Pro W3" pitchFamily="-84" charset="-128"/>
              </a:rPr>
              <a:t>Global grants can fund:</a:t>
            </a:r>
          </a:p>
          <a:p>
            <a:pPr>
              <a:buFontTx/>
              <a:buChar char="•"/>
            </a:pPr>
            <a:r>
              <a:rPr lang="en-US" altLang="en-US" dirty="0">
                <a:latin typeface="Arial" pitchFamily="34" charset="0"/>
                <a:ea typeface="ＭＳ Ｐゴシック" pitchFamily="34" charset="-128"/>
                <a:cs typeface="ヒラギノ角ゴ Pro W3" pitchFamily="-84" charset="-128"/>
              </a:rPr>
              <a:t> Humanitarian projects</a:t>
            </a:r>
          </a:p>
          <a:p>
            <a:pPr>
              <a:buFontTx/>
              <a:buChar char="•"/>
            </a:pPr>
            <a:r>
              <a:rPr lang="en-US" altLang="en-US" dirty="0">
                <a:latin typeface="Arial" pitchFamily="34" charset="0"/>
                <a:ea typeface="ＭＳ Ｐゴシック" pitchFamily="34" charset="-128"/>
                <a:cs typeface="ヒラギノ角ゴ Pro W3" pitchFamily="-84" charset="-128"/>
              </a:rPr>
              <a:t> Scholarships for graduate-level academic studies</a:t>
            </a:r>
          </a:p>
          <a:p>
            <a:pPr>
              <a:buFontTx/>
              <a:buChar char="•"/>
            </a:pPr>
            <a:r>
              <a:rPr lang="en-US" altLang="en-US" dirty="0">
                <a:latin typeface="Arial" pitchFamily="34" charset="0"/>
                <a:ea typeface="ＭＳ Ｐゴシック" pitchFamily="34" charset="-128"/>
                <a:cs typeface="ヒラギノ角ゴ Pro W3" pitchFamily="-84" charset="-128"/>
              </a:rPr>
              <a:t> Vocational training teams</a:t>
            </a:r>
          </a:p>
          <a:p>
            <a:endParaRPr lang="en-CA" dirty="0"/>
          </a:p>
          <a:p>
            <a:r>
              <a:rPr lang="en-CA" dirty="0"/>
              <a:t>Global Grants must be sustainable, which means they are designed and implemented so that the benefiting community can maintain long-term solutions to community needs after the grant funding ends.</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AE3C2-E355-4028-978E-CA0CC55B659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92966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B2224EA3-6B84-43F8-A2BA-F5C36AB27986}" type="slidenum">
              <a:rPr lang="en-CA" smtClean="0"/>
              <a:t>49</a:t>
            </a:fld>
            <a:endParaRPr lang="en-CA"/>
          </a:p>
        </p:txBody>
      </p:sp>
    </p:spTree>
    <p:extLst>
      <p:ext uri="{BB962C8B-B14F-4D97-AF65-F5344CB8AC3E}">
        <p14:creationId xmlns:p14="http://schemas.microsoft.com/office/powerpoint/2010/main" val="8791468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District grants fund small-scale, short-term projects that address needs in local communities and communities abroad. Each district chooses which projects it will fund with these grants.  Some districts choose to allocate smaller grants to support several</a:t>
            </a:r>
            <a:r>
              <a:rPr lang="en-US" altLang="en-US" baseline="0" dirty="0">
                <a:latin typeface="Arial" pitchFamily="34" charset="0"/>
                <a:ea typeface="ＭＳ Ｐゴシック" pitchFamily="34" charset="-128"/>
                <a:cs typeface="ヒラギノ角ゴ Pro W3" pitchFamily="-84" charset="-128"/>
              </a:rPr>
              <a:t> </a:t>
            </a:r>
            <a:r>
              <a:rPr lang="en-US" altLang="en-US" dirty="0">
                <a:latin typeface="Arial" pitchFamily="34" charset="0"/>
                <a:ea typeface="ＭＳ Ｐゴシック" pitchFamily="34" charset="-128"/>
                <a:cs typeface="ヒラギノ角ゴ Pro W3" pitchFamily="-84" charset="-128"/>
              </a:rPr>
              <a:t>club projects.</a:t>
            </a:r>
          </a:p>
          <a:p>
            <a:pPr marL="171450" indent="-171450">
              <a:buFont typeface="Arial" panose="020B0604020202020204" pitchFamily="34" charset="0"/>
              <a:buChar char="•"/>
            </a:pPr>
            <a:endParaRPr lang="en-US" altLang="en-US" dirty="0">
              <a:latin typeface="Arial" pitchFamily="34" charset="0"/>
              <a:ea typeface="ＭＳ Ｐゴシック" pitchFamily="34" charset="-128"/>
              <a:cs typeface="ヒラギノ角ゴ Pro W3" pitchFamily="-84" charset="-128"/>
            </a:endParaRPr>
          </a:p>
          <a:p>
            <a:pPr marL="171450" indent="-171450">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Applications for district grants are done online through our district 5040 website</a:t>
            </a:r>
          </a:p>
          <a:p>
            <a:pPr marL="171450" indent="-171450">
              <a:buFont typeface="Arial" panose="020B0604020202020204" pitchFamily="34" charset="0"/>
              <a:buChar char="•"/>
            </a:pPr>
            <a:r>
              <a:rPr lang="en-US" altLang="en-US" dirty="0">
                <a:latin typeface="Arial" pitchFamily="34" charset="0"/>
                <a:ea typeface="ＭＳ Ｐゴシック" pitchFamily="34" charset="-128"/>
                <a:cs typeface="ヒラギノ角ゴ Pro W3" pitchFamily="-84" charset="-128"/>
              </a:rPr>
              <a:t>Any member applying for a district grant must participate in a district grant training session</a:t>
            </a:r>
          </a:p>
          <a:p>
            <a:r>
              <a:rPr lang="en-US" altLang="en-US" dirty="0">
                <a:latin typeface="Arial" pitchFamily="34" charset="0"/>
                <a:ea typeface="ＭＳ Ｐゴシック" pitchFamily="34" charset="-128"/>
                <a:cs typeface="ヒラギノ角ゴ Pro W3" pitchFamily="-84" charset="-128"/>
              </a:rPr>
              <a:t> </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2F4BC-06FD-4026-B275-1645BA6F5CE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194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2F4BC-06FD-4026-B275-1645BA6F5CE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741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District Designated Funds are held by the foundation and are available to spend 50% on Global Grants and 50% on district grants.</a:t>
            </a:r>
          </a:p>
          <a:p>
            <a:endParaRPr lang="en-CA" dirty="0"/>
          </a:p>
          <a:p>
            <a:r>
              <a:rPr lang="en-CA" dirty="0"/>
              <a:t>When we have enough approved District Grants to use at least 80% of  the available funds, we create a spending plan showing all the district grant approved requests which we submit to the foundation. If approved we receive a block grant, the money is transferred to a district held grant account and we then disburse the funds. </a:t>
            </a:r>
          </a:p>
          <a:p>
            <a:endParaRPr lang="en-CA" dirty="0"/>
          </a:p>
          <a:p>
            <a:r>
              <a:rPr lang="en-CA" dirty="0"/>
              <a:t>Global Grant DDF are held by the foundation and distributed to approved projects</a:t>
            </a:r>
          </a:p>
          <a:p>
            <a:endParaRPr lang="en-CA" dirty="0"/>
          </a:p>
          <a:p>
            <a:r>
              <a:rPr lang="en-CA" dirty="0">
                <a:highlight>
                  <a:srgbClr val="FFFF00"/>
                </a:highlight>
              </a:rPr>
              <a:t>In 2020-21 we had $76,130 USD  or $97,457 CAN</a:t>
            </a:r>
          </a:p>
          <a:p>
            <a:r>
              <a:rPr lang="en-CA" dirty="0">
                <a:highlight>
                  <a:srgbClr val="FFFF00"/>
                </a:highlight>
              </a:rPr>
              <a:t>In 2021-22 we had $62,076 USD or $79,457 CAN</a:t>
            </a:r>
          </a:p>
          <a:p>
            <a:r>
              <a:rPr lang="en-CA" dirty="0">
                <a:highlight>
                  <a:srgbClr val="FFFF00"/>
                </a:highlight>
              </a:rPr>
              <a:t>In 2022-23 we had $55,138USD or $74,436 CAN</a:t>
            </a:r>
          </a:p>
          <a:p>
            <a:endParaRPr lang="en-CA" dirty="0">
              <a:highlight>
                <a:srgbClr val="FFFF00"/>
              </a:highlight>
            </a:endParaRPr>
          </a:p>
          <a:p>
            <a:r>
              <a:rPr lang="en-CA" dirty="0">
                <a:highlight>
                  <a:srgbClr val="FFFF00"/>
                </a:highlight>
              </a:rPr>
              <a:t>It is only through your contributions to the Annual Fund that we have money for grants.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AE3C2-E355-4028-978E-CA0CC55B6596}"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38301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300787" cy="3544888"/>
          </a:xfrm>
        </p:spPr>
      </p:sp>
      <p:sp>
        <p:nvSpPr>
          <p:cNvPr id="3" name="Notes Placeholder 2"/>
          <p:cNvSpPr>
            <a:spLocks noGrp="1"/>
          </p:cNvSpPr>
          <p:nvPr>
            <p:ph type="body" idx="1"/>
          </p:nvPr>
        </p:nvSpPr>
        <p:spPr/>
        <p:txBody>
          <a:bodyPr/>
          <a:lstStyle/>
          <a:p>
            <a:r>
              <a:rPr lang="en-CA" dirty="0"/>
              <a:t>A must read for someone considering a Grant.</a:t>
            </a:r>
          </a:p>
        </p:txBody>
      </p:sp>
      <p:sp>
        <p:nvSpPr>
          <p:cNvPr id="4" name="Slide Number Placeholder 3"/>
          <p:cNvSpPr>
            <a:spLocks noGrp="1"/>
          </p:cNvSpPr>
          <p:nvPr>
            <p:ph type="sldNum" sz="quarter" idx="10"/>
          </p:nvPr>
        </p:nvSpPr>
        <p:spPr/>
        <p:txBody>
          <a:bodyPr lIns="93177" tIns="46589" rIns="93177" bIns="46589"/>
          <a:lstStyle/>
          <a:p>
            <a:pPr marL="0" marR="0" lvl="0" indent="0" algn="r" defTabSz="465887" rtl="0" eaLnBrk="1" fontAlgn="auto" latinLnBrk="0" hangingPunct="1">
              <a:lnSpc>
                <a:spcPct val="100000"/>
              </a:lnSpc>
              <a:spcBef>
                <a:spcPts val="0"/>
              </a:spcBef>
              <a:spcAft>
                <a:spcPts val="0"/>
              </a:spcAft>
              <a:buClrTx/>
              <a:buSzTx/>
              <a:buFontTx/>
              <a:buNone/>
              <a:tabLst/>
              <a:defRPr/>
            </a:pPr>
            <a:fld id="{2B7D148C-4E1D-4E94-B839-C988F3D91C15}" type="slidenum">
              <a:rPr kumimoji="0" lang="en-US" sz="1200" b="0" i="0" u="none" strike="noStrike" kern="1200" cap="none" spc="0" normalizeH="0" baseline="0" noProof="0">
                <a:ln>
                  <a:noFill/>
                </a:ln>
                <a:solidFill>
                  <a:prstClr val="black"/>
                </a:solidFill>
                <a:effectLst/>
                <a:uLnTx/>
                <a:uFillTx/>
                <a:latin typeface="Calibri"/>
                <a:ea typeface="+mn-ea"/>
                <a:cs typeface="+mn-cs"/>
                <a:sym typeface="Calibri"/>
              </a:rPr>
              <a:pPr marL="0" marR="0" lvl="0" indent="0" algn="r" defTabSz="465887"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sym typeface="Calibri"/>
            </a:endParaRPr>
          </a:p>
        </p:txBody>
      </p:sp>
    </p:spTree>
    <p:extLst>
      <p:ext uri="{BB962C8B-B14F-4D97-AF65-F5344CB8AC3E}">
        <p14:creationId xmlns:p14="http://schemas.microsoft.com/office/powerpoint/2010/main" val="3636349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63554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Note that only funds contributed to the Annual Fund Share result in district designated funds which come back to the district after three years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764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B2224EA3-6B84-43F8-A2BA-F5C36AB27986}" type="slidenum">
              <a:rPr lang="en-CA" smtClean="0"/>
              <a:t>61</a:t>
            </a:fld>
            <a:endParaRPr lang="en-CA"/>
          </a:p>
        </p:txBody>
      </p:sp>
    </p:spTree>
    <p:extLst>
      <p:ext uri="{BB962C8B-B14F-4D97-AF65-F5344CB8AC3E}">
        <p14:creationId xmlns:p14="http://schemas.microsoft.com/office/powerpoint/2010/main" val="1636791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14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414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3348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2F4BC-06FD-4026-B275-1645BA6F5CE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2250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52F4BC-06FD-4026-B275-1645BA6F5CE5}"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10883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F6603-36BF-BDCE-7056-A3DC4C4425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B5C9C-6EAF-0591-3603-7B40DA258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A6754C-9320-E05E-DAEF-86582815DC93}"/>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C2E56529-5F3C-90F2-09D6-26B6D3116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33747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7F6ACC-1179-4C40-B110-3DF3D9E8DF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62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67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lank">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548444"/>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FB30992E-1E6B-4A2A-9EC3-2C82E6D8A942}"/>
              </a:ext>
            </a:extLst>
          </p:cNvPr>
          <p:cNvSpPr>
            <a:spLocks noGrp="1"/>
          </p:cNvSpPr>
          <p:nvPr>
            <p:ph type="pic" sz="quarter" idx="13"/>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8" name="Text Placeholder 7">
            <a:extLst>
              <a:ext uri="{FF2B5EF4-FFF2-40B4-BE49-F238E27FC236}">
                <a16:creationId xmlns:a16="http://schemas.microsoft.com/office/drawing/2014/main" id="{4761F3CC-A4B3-4267-B0DB-F55218BAE8C8}"/>
              </a:ext>
            </a:extLst>
          </p:cNvPr>
          <p:cNvSpPr>
            <a:spLocks noGrp="1"/>
          </p:cNvSpPr>
          <p:nvPr>
            <p:ph type="body" sz="quarter" idx="14" hasCustomPrompt="1"/>
          </p:nvPr>
        </p:nvSpPr>
        <p:spPr>
          <a:xfrm>
            <a:off x="0" y="0"/>
            <a:ext cx="12192000" cy="6858000"/>
          </a:xfrm>
          <a:custGeom>
            <a:avLst/>
            <a:gdLst>
              <a:gd name="connsiteX0" fmla="*/ 6948486 w 12192000"/>
              <a:gd name="connsiteY0" fmla="*/ 6345467 h 6858000"/>
              <a:gd name="connsiteX1" fmla="*/ 6954599 w 12192000"/>
              <a:gd name="connsiteY1" fmla="*/ 6345467 h 6858000"/>
              <a:gd name="connsiteX2" fmla="*/ 6959994 w 12192000"/>
              <a:gd name="connsiteY2" fmla="*/ 6346042 h 6858000"/>
              <a:gd name="connsiteX3" fmla="*/ 6962272 w 12192000"/>
              <a:gd name="connsiteY3" fmla="*/ 6347785 h 6858000"/>
              <a:gd name="connsiteX4" fmla="*/ 6963092 w 12192000"/>
              <a:gd name="connsiteY4" fmla="*/ 6350432 h 6858000"/>
              <a:gd name="connsiteX5" fmla="*/ 6961389 w 12192000"/>
              <a:gd name="connsiteY5" fmla="*/ 6354124 h 6858000"/>
              <a:gd name="connsiteX6" fmla="*/ 6955010 w 12192000"/>
              <a:gd name="connsiteY6" fmla="*/ 6355519 h 6858000"/>
              <a:gd name="connsiteX7" fmla="*/ 6948486 w 12192000"/>
              <a:gd name="connsiteY7" fmla="*/ 6355519 h 6858000"/>
              <a:gd name="connsiteX8" fmla="*/ 6943111 w 12192000"/>
              <a:gd name="connsiteY8" fmla="*/ 6340955 h 6858000"/>
              <a:gd name="connsiteX9" fmla="*/ 6943111 w 12192000"/>
              <a:gd name="connsiteY9" fmla="*/ 6374269 h 6858000"/>
              <a:gd name="connsiteX10" fmla="*/ 6948486 w 12192000"/>
              <a:gd name="connsiteY10" fmla="*/ 6374269 h 6858000"/>
              <a:gd name="connsiteX11" fmla="*/ 6948486 w 12192000"/>
              <a:gd name="connsiteY11" fmla="*/ 6360115 h 6858000"/>
              <a:gd name="connsiteX12" fmla="*/ 6951645 w 12192000"/>
              <a:gd name="connsiteY12" fmla="*/ 6360115 h 6858000"/>
              <a:gd name="connsiteX13" fmla="*/ 6955953 w 12192000"/>
              <a:gd name="connsiteY13" fmla="*/ 6361263 h 6858000"/>
              <a:gd name="connsiteX14" fmla="*/ 6961574 w 12192000"/>
              <a:gd name="connsiteY14" fmla="*/ 6369017 h 6858000"/>
              <a:gd name="connsiteX15" fmla="*/ 6964528 w 12192000"/>
              <a:gd name="connsiteY15" fmla="*/ 6374269 h 6858000"/>
              <a:gd name="connsiteX16" fmla="*/ 6971092 w 12192000"/>
              <a:gd name="connsiteY16" fmla="*/ 6374269 h 6858000"/>
              <a:gd name="connsiteX17" fmla="*/ 6967031 w 12192000"/>
              <a:gd name="connsiteY17" fmla="*/ 6367745 h 6858000"/>
              <a:gd name="connsiteX18" fmla="*/ 6962108 w 12192000"/>
              <a:gd name="connsiteY18" fmla="*/ 6361140 h 6858000"/>
              <a:gd name="connsiteX19" fmla="*/ 6959277 w 12192000"/>
              <a:gd name="connsiteY19" fmla="*/ 6359376 h 6858000"/>
              <a:gd name="connsiteX20" fmla="*/ 6966190 w 12192000"/>
              <a:gd name="connsiteY20" fmla="*/ 6356340 h 6858000"/>
              <a:gd name="connsiteX21" fmla="*/ 6968795 w 12192000"/>
              <a:gd name="connsiteY21" fmla="*/ 6349981 h 6858000"/>
              <a:gd name="connsiteX22" fmla="*/ 6967236 w 12192000"/>
              <a:gd name="connsiteY22" fmla="*/ 6345098 h 6858000"/>
              <a:gd name="connsiteX23" fmla="*/ 6963051 w 12192000"/>
              <a:gd name="connsiteY23" fmla="*/ 6341878 h 6858000"/>
              <a:gd name="connsiteX24" fmla="*/ 6954558 w 12192000"/>
              <a:gd name="connsiteY24" fmla="*/ 6340955 h 6858000"/>
              <a:gd name="connsiteX25" fmla="*/ 5903900 w 12192000"/>
              <a:gd name="connsiteY25" fmla="*/ 6338384 h 6858000"/>
              <a:gd name="connsiteX26" fmla="*/ 5907414 w 12192000"/>
              <a:gd name="connsiteY26" fmla="*/ 6338384 h 6858000"/>
              <a:gd name="connsiteX27" fmla="*/ 5907414 w 12192000"/>
              <a:gd name="connsiteY27" fmla="*/ 6341925 h 6858000"/>
              <a:gd name="connsiteX28" fmla="*/ 5879303 w 12192000"/>
              <a:gd name="connsiteY28" fmla="*/ 6377347 h 6858000"/>
              <a:gd name="connsiteX29" fmla="*/ 5861734 w 12192000"/>
              <a:gd name="connsiteY29" fmla="*/ 6359637 h 6858000"/>
              <a:gd name="connsiteX30" fmla="*/ 5903900 w 12192000"/>
              <a:gd name="connsiteY30" fmla="*/ 6338384 h 6858000"/>
              <a:gd name="connsiteX31" fmla="*/ 6956692 w 12192000"/>
              <a:gd name="connsiteY31" fmla="*/ 6331313 h 6858000"/>
              <a:gd name="connsiteX32" fmla="*/ 6969369 w 12192000"/>
              <a:gd name="connsiteY32" fmla="*/ 6334657 h 6858000"/>
              <a:gd name="connsiteX33" fmla="*/ 6979032 w 12192000"/>
              <a:gd name="connsiteY33" fmla="*/ 6344216 h 6858000"/>
              <a:gd name="connsiteX34" fmla="*/ 6982498 w 12192000"/>
              <a:gd name="connsiteY34" fmla="*/ 6357160 h 6858000"/>
              <a:gd name="connsiteX35" fmla="*/ 6979093 w 12192000"/>
              <a:gd name="connsiteY35" fmla="*/ 6369981 h 6858000"/>
              <a:gd name="connsiteX36" fmla="*/ 6969533 w 12192000"/>
              <a:gd name="connsiteY36" fmla="*/ 6379541 h 6858000"/>
              <a:gd name="connsiteX37" fmla="*/ 6956692 w 12192000"/>
              <a:gd name="connsiteY37" fmla="*/ 6382967 h 6858000"/>
              <a:gd name="connsiteX38" fmla="*/ 6943850 w 12192000"/>
              <a:gd name="connsiteY38" fmla="*/ 6379541 h 6858000"/>
              <a:gd name="connsiteX39" fmla="*/ 6934270 w 12192000"/>
              <a:gd name="connsiteY39" fmla="*/ 6369981 h 6858000"/>
              <a:gd name="connsiteX40" fmla="*/ 6930844 w 12192000"/>
              <a:gd name="connsiteY40" fmla="*/ 6357160 h 6858000"/>
              <a:gd name="connsiteX41" fmla="*/ 6934332 w 12192000"/>
              <a:gd name="connsiteY41" fmla="*/ 6344216 h 6858000"/>
              <a:gd name="connsiteX42" fmla="*/ 6943994 w 12192000"/>
              <a:gd name="connsiteY42" fmla="*/ 6334657 h 6858000"/>
              <a:gd name="connsiteX43" fmla="*/ 6956692 w 12192000"/>
              <a:gd name="connsiteY43" fmla="*/ 6331313 h 6858000"/>
              <a:gd name="connsiteX44" fmla="*/ 6956692 w 12192000"/>
              <a:gd name="connsiteY44" fmla="*/ 6326185 h 6858000"/>
              <a:gd name="connsiteX45" fmla="*/ 6941471 w 12192000"/>
              <a:gd name="connsiteY45" fmla="*/ 6330185 h 6858000"/>
              <a:gd name="connsiteX46" fmla="*/ 6929880 w 12192000"/>
              <a:gd name="connsiteY46" fmla="*/ 6341632 h 6858000"/>
              <a:gd name="connsiteX47" fmla="*/ 6925716 w 12192000"/>
              <a:gd name="connsiteY47" fmla="*/ 6357160 h 6858000"/>
              <a:gd name="connsiteX48" fmla="*/ 6929819 w 12192000"/>
              <a:gd name="connsiteY48" fmla="*/ 6372546 h 6858000"/>
              <a:gd name="connsiteX49" fmla="*/ 6941286 w 12192000"/>
              <a:gd name="connsiteY49" fmla="*/ 6384013 h 6858000"/>
              <a:gd name="connsiteX50" fmla="*/ 6956692 w 12192000"/>
              <a:gd name="connsiteY50" fmla="*/ 6388095 h 6858000"/>
              <a:gd name="connsiteX51" fmla="*/ 6972098 w 12192000"/>
              <a:gd name="connsiteY51" fmla="*/ 6384013 h 6858000"/>
              <a:gd name="connsiteX52" fmla="*/ 6983544 w 12192000"/>
              <a:gd name="connsiteY52" fmla="*/ 6372546 h 6858000"/>
              <a:gd name="connsiteX53" fmla="*/ 6987626 w 12192000"/>
              <a:gd name="connsiteY53" fmla="*/ 6357160 h 6858000"/>
              <a:gd name="connsiteX54" fmla="*/ 6983483 w 12192000"/>
              <a:gd name="connsiteY54" fmla="*/ 6341632 h 6858000"/>
              <a:gd name="connsiteX55" fmla="*/ 6971912 w 12192000"/>
              <a:gd name="connsiteY55" fmla="*/ 6330185 h 6858000"/>
              <a:gd name="connsiteX56" fmla="*/ 6956692 w 12192000"/>
              <a:gd name="connsiteY56" fmla="*/ 6326185 h 6858000"/>
              <a:gd name="connsiteX57" fmla="*/ 6093496 w 12192000"/>
              <a:gd name="connsiteY57" fmla="*/ 6296733 h 6858000"/>
              <a:gd name="connsiteX58" fmla="*/ 6125070 w 12192000"/>
              <a:gd name="connsiteY58" fmla="*/ 6337040 h 6858000"/>
              <a:gd name="connsiteX59" fmla="*/ 6093496 w 12192000"/>
              <a:gd name="connsiteY59" fmla="*/ 6377346 h 6858000"/>
              <a:gd name="connsiteX60" fmla="*/ 6061922 w 12192000"/>
              <a:gd name="connsiteY60" fmla="*/ 6337040 h 6858000"/>
              <a:gd name="connsiteX61" fmla="*/ 6093496 w 12192000"/>
              <a:gd name="connsiteY61" fmla="*/ 6296733 h 6858000"/>
              <a:gd name="connsiteX62" fmla="*/ 5783809 w 12192000"/>
              <a:gd name="connsiteY62" fmla="*/ 6296733 h 6858000"/>
              <a:gd name="connsiteX63" fmla="*/ 5812024 w 12192000"/>
              <a:gd name="connsiteY63" fmla="*/ 6337040 h 6858000"/>
              <a:gd name="connsiteX64" fmla="*/ 5783809 w 12192000"/>
              <a:gd name="connsiteY64" fmla="*/ 6377346 h 6858000"/>
              <a:gd name="connsiteX65" fmla="*/ 5755594 w 12192000"/>
              <a:gd name="connsiteY65" fmla="*/ 6337040 h 6858000"/>
              <a:gd name="connsiteX66" fmla="*/ 5783809 w 12192000"/>
              <a:gd name="connsiteY66" fmla="*/ 6296733 h 6858000"/>
              <a:gd name="connsiteX67" fmla="*/ 5471433 w 12192000"/>
              <a:gd name="connsiteY67" fmla="*/ 6296733 h 6858000"/>
              <a:gd name="connsiteX68" fmla="*/ 5503007 w 12192000"/>
              <a:gd name="connsiteY68" fmla="*/ 6337040 h 6858000"/>
              <a:gd name="connsiteX69" fmla="*/ 5471433 w 12192000"/>
              <a:gd name="connsiteY69" fmla="*/ 6377346 h 6858000"/>
              <a:gd name="connsiteX70" fmla="*/ 5439860 w 12192000"/>
              <a:gd name="connsiteY70" fmla="*/ 6337040 h 6858000"/>
              <a:gd name="connsiteX71" fmla="*/ 5471433 w 12192000"/>
              <a:gd name="connsiteY71" fmla="*/ 6296733 h 6858000"/>
              <a:gd name="connsiteX72" fmla="*/ 6016373 w 12192000"/>
              <a:gd name="connsiteY72" fmla="*/ 6291486 h 6858000"/>
              <a:gd name="connsiteX73" fmla="*/ 6016373 w 12192000"/>
              <a:gd name="connsiteY73" fmla="*/ 6387446 h 6858000"/>
              <a:gd name="connsiteX74" fmla="*/ 6028662 w 12192000"/>
              <a:gd name="connsiteY74" fmla="*/ 6387446 h 6858000"/>
              <a:gd name="connsiteX75" fmla="*/ 6028662 w 12192000"/>
              <a:gd name="connsiteY75" fmla="*/ 6291486 h 6858000"/>
              <a:gd name="connsiteX76" fmla="*/ 6160001 w 12192000"/>
              <a:gd name="connsiteY76" fmla="*/ 6290016 h 6858000"/>
              <a:gd name="connsiteX77" fmla="*/ 6160001 w 12192000"/>
              <a:gd name="connsiteY77" fmla="*/ 6314399 h 6858000"/>
              <a:gd name="connsiteX78" fmla="*/ 6160001 w 12192000"/>
              <a:gd name="connsiteY78" fmla="*/ 6384064 h 6858000"/>
              <a:gd name="connsiteX79" fmla="*/ 6173820 w 12192000"/>
              <a:gd name="connsiteY79" fmla="*/ 6384064 h 6858000"/>
              <a:gd name="connsiteX80" fmla="*/ 6173820 w 12192000"/>
              <a:gd name="connsiteY80" fmla="*/ 6331815 h 6858000"/>
              <a:gd name="connsiteX81" fmla="*/ 6201459 w 12192000"/>
              <a:gd name="connsiteY81" fmla="*/ 6296982 h 6858000"/>
              <a:gd name="connsiteX82" fmla="*/ 6222188 w 12192000"/>
              <a:gd name="connsiteY82" fmla="*/ 6328332 h 6858000"/>
              <a:gd name="connsiteX83" fmla="*/ 6222188 w 12192000"/>
              <a:gd name="connsiteY83" fmla="*/ 6384064 h 6858000"/>
              <a:gd name="connsiteX84" fmla="*/ 6232552 w 12192000"/>
              <a:gd name="connsiteY84" fmla="*/ 6384064 h 6858000"/>
              <a:gd name="connsiteX85" fmla="*/ 6232552 w 12192000"/>
              <a:gd name="connsiteY85" fmla="*/ 6324848 h 6858000"/>
              <a:gd name="connsiteX86" fmla="*/ 6201459 w 12192000"/>
              <a:gd name="connsiteY86" fmla="*/ 6290016 h 6858000"/>
              <a:gd name="connsiteX87" fmla="*/ 6170366 w 12192000"/>
              <a:gd name="connsiteY87" fmla="*/ 6307432 h 6858000"/>
              <a:gd name="connsiteX88" fmla="*/ 6170366 w 12192000"/>
              <a:gd name="connsiteY88" fmla="*/ 6290016 h 6858000"/>
              <a:gd name="connsiteX89" fmla="*/ 6160001 w 12192000"/>
              <a:gd name="connsiteY89" fmla="*/ 6290016 h 6858000"/>
              <a:gd name="connsiteX90" fmla="*/ 6090808 w 12192000"/>
              <a:gd name="connsiteY90" fmla="*/ 6290016 h 6858000"/>
              <a:gd name="connsiteX91" fmla="*/ 6047143 w 12192000"/>
              <a:gd name="connsiteY91" fmla="*/ 6339056 h 6858000"/>
              <a:gd name="connsiteX92" fmla="*/ 6090808 w 12192000"/>
              <a:gd name="connsiteY92" fmla="*/ 6388095 h 6858000"/>
              <a:gd name="connsiteX93" fmla="*/ 6134474 w 12192000"/>
              <a:gd name="connsiteY93" fmla="*/ 6339056 h 6858000"/>
              <a:gd name="connsiteX94" fmla="*/ 6090808 w 12192000"/>
              <a:gd name="connsiteY94" fmla="*/ 6290016 h 6858000"/>
              <a:gd name="connsiteX95" fmla="*/ 5885663 w 12192000"/>
              <a:gd name="connsiteY95" fmla="*/ 6290016 h 6858000"/>
              <a:gd name="connsiteX96" fmla="*/ 5857511 w 12192000"/>
              <a:gd name="connsiteY96" fmla="*/ 6293519 h 6858000"/>
              <a:gd name="connsiteX97" fmla="*/ 5857511 w 12192000"/>
              <a:gd name="connsiteY97" fmla="*/ 6307530 h 6858000"/>
              <a:gd name="connsiteX98" fmla="*/ 5885663 w 12192000"/>
              <a:gd name="connsiteY98" fmla="*/ 6297022 h 6858000"/>
              <a:gd name="connsiteX99" fmla="*/ 5906775 w 12192000"/>
              <a:gd name="connsiteY99" fmla="*/ 6321542 h 6858000"/>
              <a:gd name="connsiteX100" fmla="*/ 5906775 w 12192000"/>
              <a:gd name="connsiteY100" fmla="*/ 6328547 h 6858000"/>
              <a:gd name="connsiteX101" fmla="*/ 5846955 w 12192000"/>
              <a:gd name="connsiteY101" fmla="*/ 6360072 h 6858000"/>
              <a:gd name="connsiteX102" fmla="*/ 5878625 w 12192000"/>
              <a:gd name="connsiteY102" fmla="*/ 6388095 h 6858000"/>
              <a:gd name="connsiteX103" fmla="*/ 5906775 w 12192000"/>
              <a:gd name="connsiteY103" fmla="*/ 6370581 h 6858000"/>
              <a:gd name="connsiteX104" fmla="*/ 5910294 w 12192000"/>
              <a:gd name="connsiteY104" fmla="*/ 6370581 h 6858000"/>
              <a:gd name="connsiteX105" fmla="*/ 5910294 w 12192000"/>
              <a:gd name="connsiteY105" fmla="*/ 6384592 h 6858000"/>
              <a:gd name="connsiteX106" fmla="*/ 5920851 w 12192000"/>
              <a:gd name="connsiteY106" fmla="*/ 6384592 h 6858000"/>
              <a:gd name="connsiteX107" fmla="*/ 5920851 w 12192000"/>
              <a:gd name="connsiteY107" fmla="*/ 6367078 h 6858000"/>
              <a:gd name="connsiteX108" fmla="*/ 5920851 w 12192000"/>
              <a:gd name="connsiteY108" fmla="*/ 6325045 h 6858000"/>
              <a:gd name="connsiteX109" fmla="*/ 5885663 w 12192000"/>
              <a:gd name="connsiteY109" fmla="*/ 6290016 h 6858000"/>
              <a:gd name="connsiteX110" fmla="*/ 5644079 w 12192000"/>
              <a:gd name="connsiteY110" fmla="*/ 6290016 h 6858000"/>
              <a:gd name="connsiteX111" fmla="*/ 5644079 w 12192000"/>
              <a:gd name="connsiteY111" fmla="*/ 6314399 h 6858000"/>
              <a:gd name="connsiteX112" fmla="*/ 5644079 w 12192000"/>
              <a:gd name="connsiteY112" fmla="*/ 6384064 h 6858000"/>
              <a:gd name="connsiteX113" fmla="*/ 5658155 w 12192000"/>
              <a:gd name="connsiteY113" fmla="*/ 6384064 h 6858000"/>
              <a:gd name="connsiteX114" fmla="*/ 5658155 w 12192000"/>
              <a:gd name="connsiteY114" fmla="*/ 6331815 h 6858000"/>
              <a:gd name="connsiteX115" fmla="*/ 5686305 w 12192000"/>
              <a:gd name="connsiteY115" fmla="*/ 6296982 h 6858000"/>
              <a:gd name="connsiteX116" fmla="*/ 5707418 w 12192000"/>
              <a:gd name="connsiteY116" fmla="*/ 6328332 h 6858000"/>
              <a:gd name="connsiteX117" fmla="*/ 5707418 w 12192000"/>
              <a:gd name="connsiteY117" fmla="*/ 6384064 h 6858000"/>
              <a:gd name="connsiteX118" fmla="*/ 5717975 w 12192000"/>
              <a:gd name="connsiteY118" fmla="*/ 6384064 h 6858000"/>
              <a:gd name="connsiteX119" fmla="*/ 5717975 w 12192000"/>
              <a:gd name="connsiteY119" fmla="*/ 6324848 h 6858000"/>
              <a:gd name="connsiteX120" fmla="*/ 5686305 w 12192000"/>
              <a:gd name="connsiteY120" fmla="*/ 6290016 h 6858000"/>
              <a:gd name="connsiteX121" fmla="*/ 5654636 w 12192000"/>
              <a:gd name="connsiteY121" fmla="*/ 6307432 h 6858000"/>
              <a:gd name="connsiteX122" fmla="*/ 5654636 w 12192000"/>
              <a:gd name="connsiteY122" fmla="*/ 6290016 h 6858000"/>
              <a:gd name="connsiteX123" fmla="*/ 5644079 w 12192000"/>
              <a:gd name="connsiteY123" fmla="*/ 6290016 h 6858000"/>
              <a:gd name="connsiteX124" fmla="*/ 5541970 w 12192000"/>
              <a:gd name="connsiteY124" fmla="*/ 6290016 h 6858000"/>
              <a:gd name="connsiteX125" fmla="*/ 5541970 w 12192000"/>
              <a:gd name="connsiteY125" fmla="*/ 6353066 h 6858000"/>
              <a:gd name="connsiteX126" fmla="*/ 5573640 w 12192000"/>
              <a:gd name="connsiteY126" fmla="*/ 6388095 h 6858000"/>
              <a:gd name="connsiteX127" fmla="*/ 5605309 w 12192000"/>
              <a:gd name="connsiteY127" fmla="*/ 6370581 h 6858000"/>
              <a:gd name="connsiteX128" fmla="*/ 5605309 w 12192000"/>
              <a:gd name="connsiteY128" fmla="*/ 6384592 h 6858000"/>
              <a:gd name="connsiteX129" fmla="*/ 5615865 w 12192000"/>
              <a:gd name="connsiteY129" fmla="*/ 6384592 h 6858000"/>
              <a:gd name="connsiteX130" fmla="*/ 5615865 w 12192000"/>
              <a:gd name="connsiteY130" fmla="*/ 6363575 h 6858000"/>
              <a:gd name="connsiteX131" fmla="*/ 5615865 w 12192000"/>
              <a:gd name="connsiteY131" fmla="*/ 6290016 h 6858000"/>
              <a:gd name="connsiteX132" fmla="*/ 5601790 w 12192000"/>
              <a:gd name="connsiteY132" fmla="*/ 6290016 h 6858000"/>
              <a:gd name="connsiteX133" fmla="*/ 5601790 w 12192000"/>
              <a:gd name="connsiteY133" fmla="*/ 6342558 h 6858000"/>
              <a:gd name="connsiteX134" fmla="*/ 5573640 w 12192000"/>
              <a:gd name="connsiteY134" fmla="*/ 6377586 h 6858000"/>
              <a:gd name="connsiteX135" fmla="*/ 5552527 w 12192000"/>
              <a:gd name="connsiteY135" fmla="*/ 6349564 h 6858000"/>
              <a:gd name="connsiteX136" fmla="*/ 5552527 w 12192000"/>
              <a:gd name="connsiteY136" fmla="*/ 6290016 h 6858000"/>
              <a:gd name="connsiteX137" fmla="*/ 5541970 w 12192000"/>
              <a:gd name="connsiteY137" fmla="*/ 6290016 h 6858000"/>
              <a:gd name="connsiteX138" fmla="*/ 5473449 w 12192000"/>
              <a:gd name="connsiteY138" fmla="*/ 6290016 h 6858000"/>
              <a:gd name="connsiteX139" fmla="*/ 5429111 w 12192000"/>
              <a:gd name="connsiteY139" fmla="*/ 6339056 h 6858000"/>
              <a:gd name="connsiteX140" fmla="*/ 5473449 w 12192000"/>
              <a:gd name="connsiteY140" fmla="*/ 6388095 h 6858000"/>
              <a:gd name="connsiteX141" fmla="*/ 5517786 w 12192000"/>
              <a:gd name="connsiteY141" fmla="*/ 6339056 h 6858000"/>
              <a:gd name="connsiteX142" fmla="*/ 5473449 w 12192000"/>
              <a:gd name="connsiteY142" fmla="*/ 6290016 h 6858000"/>
              <a:gd name="connsiteX143" fmla="*/ 6657114 w 12192000"/>
              <a:gd name="connsiteY143" fmla="*/ 6275237 h 6858000"/>
              <a:gd name="connsiteX144" fmla="*/ 6661144 w 12192000"/>
              <a:gd name="connsiteY144" fmla="*/ 6285986 h 6858000"/>
              <a:gd name="connsiteX145" fmla="*/ 6665175 w 12192000"/>
              <a:gd name="connsiteY145" fmla="*/ 6292704 h 6858000"/>
              <a:gd name="connsiteX146" fmla="*/ 6650396 w 12192000"/>
              <a:gd name="connsiteY146" fmla="*/ 6292704 h 6858000"/>
              <a:gd name="connsiteX147" fmla="*/ 6654427 w 12192000"/>
              <a:gd name="connsiteY147" fmla="*/ 6285986 h 6858000"/>
              <a:gd name="connsiteX148" fmla="*/ 6661257 w 12192000"/>
              <a:gd name="connsiteY148" fmla="*/ 6264489 h 6858000"/>
              <a:gd name="connsiteX149" fmla="*/ 6650844 w 12192000"/>
              <a:gd name="connsiteY149" fmla="*/ 6268003 h 6858000"/>
              <a:gd name="connsiteX150" fmla="*/ 6647373 w 12192000"/>
              <a:gd name="connsiteY150" fmla="*/ 6285573 h 6858000"/>
              <a:gd name="connsiteX151" fmla="*/ 6636960 w 12192000"/>
              <a:gd name="connsiteY151" fmla="*/ 6306655 h 6858000"/>
              <a:gd name="connsiteX152" fmla="*/ 6647373 w 12192000"/>
              <a:gd name="connsiteY152" fmla="*/ 6310169 h 6858000"/>
              <a:gd name="connsiteX153" fmla="*/ 6647373 w 12192000"/>
              <a:gd name="connsiteY153" fmla="*/ 6299628 h 6858000"/>
              <a:gd name="connsiteX154" fmla="*/ 6668198 w 12192000"/>
              <a:gd name="connsiteY154" fmla="*/ 6299628 h 6858000"/>
              <a:gd name="connsiteX155" fmla="*/ 6668198 w 12192000"/>
              <a:gd name="connsiteY155" fmla="*/ 6306655 h 6858000"/>
              <a:gd name="connsiteX156" fmla="*/ 6678611 w 12192000"/>
              <a:gd name="connsiteY156" fmla="*/ 6306655 h 6858000"/>
              <a:gd name="connsiteX157" fmla="*/ 6668198 w 12192000"/>
              <a:gd name="connsiteY157" fmla="*/ 6285573 h 6858000"/>
              <a:gd name="connsiteX158" fmla="*/ 6661257 w 12192000"/>
              <a:gd name="connsiteY158" fmla="*/ 6268003 h 6858000"/>
              <a:gd name="connsiteX159" fmla="*/ 6661257 w 12192000"/>
              <a:gd name="connsiteY159" fmla="*/ 6264489 h 6858000"/>
              <a:gd name="connsiteX160" fmla="*/ 5966262 w 12192000"/>
              <a:gd name="connsiteY160" fmla="*/ 6264488 h 6858000"/>
              <a:gd name="connsiteX161" fmla="*/ 5955783 w 12192000"/>
              <a:gd name="connsiteY161" fmla="*/ 6268020 h 6858000"/>
              <a:gd name="connsiteX162" fmla="*/ 5955783 w 12192000"/>
              <a:gd name="connsiteY162" fmla="*/ 6289209 h 6858000"/>
              <a:gd name="connsiteX163" fmla="*/ 5938316 w 12192000"/>
              <a:gd name="connsiteY163" fmla="*/ 6289209 h 6858000"/>
              <a:gd name="connsiteX164" fmla="*/ 5938316 w 12192000"/>
              <a:gd name="connsiteY164" fmla="*/ 6299804 h 6858000"/>
              <a:gd name="connsiteX165" fmla="*/ 5955783 w 12192000"/>
              <a:gd name="connsiteY165" fmla="*/ 6299804 h 6858000"/>
              <a:gd name="connsiteX166" fmla="*/ 5955783 w 12192000"/>
              <a:gd name="connsiteY166" fmla="*/ 6356310 h 6858000"/>
              <a:gd name="connsiteX167" fmla="*/ 5976742 w 12192000"/>
              <a:gd name="connsiteY167" fmla="*/ 6388094 h 6858000"/>
              <a:gd name="connsiteX168" fmla="*/ 5990715 w 12192000"/>
              <a:gd name="connsiteY168" fmla="*/ 6384563 h 6858000"/>
              <a:gd name="connsiteX169" fmla="*/ 5990715 w 12192000"/>
              <a:gd name="connsiteY169" fmla="*/ 6373968 h 6858000"/>
              <a:gd name="connsiteX170" fmla="*/ 5980235 w 12192000"/>
              <a:gd name="connsiteY170" fmla="*/ 6377499 h 6858000"/>
              <a:gd name="connsiteX171" fmla="*/ 5966262 w 12192000"/>
              <a:gd name="connsiteY171" fmla="*/ 6363373 h 6858000"/>
              <a:gd name="connsiteX172" fmla="*/ 5966262 w 12192000"/>
              <a:gd name="connsiteY172" fmla="*/ 6299804 h 6858000"/>
              <a:gd name="connsiteX173" fmla="*/ 5987221 w 12192000"/>
              <a:gd name="connsiteY173" fmla="*/ 6299804 h 6858000"/>
              <a:gd name="connsiteX174" fmla="*/ 5987221 w 12192000"/>
              <a:gd name="connsiteY174" fmla="*/ 6289209 h 6858000"/>
              <a:gd name="connsiteX175" fmla="*/ 5966262 w 12192000"/>
              <a:gd name="connsiteY175" fmla="*/ 6289209 h 6858000"/>
              <a:gd name="connsiteX176" fmla="*/ 5966262 w 12192000"/>
              <a:gd name="connsiteY176" fmla="*/ 6264488 h 6858000"/>
              <a:gd name="connsiteX177" fmla="*/ 6601692 w 12192000"/>
              <a:gd name="connsiteY177" fmla="*/ 6261802 h 6858000"/>
              <a:gd name="connsiteX178" fmla="*/ 6591280 w 12192000"/>
              <a:gd name="connsiteY178" fmla="*/ 6303968 h 6858000"/>
              <a:gd name="connsiteX179" fmla="*/ 6601692 w 12192000"/>
              <a:gd name="connsiteY179" fmla="*/ 6303968 h 6858000"/>
              <a:gd name="connsiteX180" fmla="*/ 6605163 w 12192000"/>
              <a:gd name="connsiteY180" fmla="*/ 6279372 h 6858000"/>
              <a:gd name="connsiteX181" fmla="*/ 6619047 w 12192000"/>
              <a:gd name="connsiteY181" fmla="*/ 6307482 h 6858000"/>
              <a:gd name="connsiteX182" fmla="*/ 6625989 w 12192000"/>
              <a:gd name="connsiteY182" fmla="*/ 6307482 h 6858000"/>
              <a:gd name="connsiteX183" fmla="*/ 6632930 w 12192000"/>
              <a:gd name="connsiteY183" fmla="*/ 6265316 h 6858000"/>
              <a:gd name="connsiteX184" fmla="*/ 6625989 w 12192000"/>
              <a:gd name="connsiteY184" fmla="*/ 6265316 h 6858000"/>
              <a:gd name="connsiteX185" fmla="*/ 6622518 w 12192000"/>
              <a:gd name="connsiteY185" fmla="*/ 6293427 h 6858000"/>
              <a:gd name="connsiteX186" fmla="*/ 6608635 w 12192000"/>
              <a:gd name="connsiteY186" fmla="*/ 6261802 h 6858000"/>
              <a:gd name="connsiteX187" fmla="*/ 6601692 w 12192000"/>
              <a:gd name="connsiteY187" fmla="*/ 6261802 h 6858000"/>
              <a:gd name="connsiteX188" fmla="*/ 6710855 w 12192000"/>
              <a:gd name="connsiteY188" fmla="*/ 6257772 h 6858000"/>
              <a:gd name="connsiteX189" fmla="*/ 6675923 w 12192000"/>
              <a:gd name="connsiteY189" fmla="*/ 6264873 h 6858000"/>
              <a:gd name="connsiteX190" fmla="*/ 6675923 w 12192000"/>
              <a:gd name="connsiteY190" fmla="*/ 6271975 h 6858000"/>
              <a:gd name="connsiteX191" fmla="*/ 6689896 w 12192000"/>
              <a:gd name="connsiteY191" fmla="*/ 6271975 h 6858000"/>
              <a:gd name="connsiteX192" fmla="*/ 6696882 w 12192000"/>
              <a:gd name="connsiteY192" fmla="*/ 6307483 h 6858000"/>
              <a:gd name="connsiteX193" fmla="*/ 6703869 w 12192000"/>
              <a:gd name="connsiteY193" fmla="*/ 6303932 h 6858000"/>
              <a:gd name="connsiteX194" fmla="*/ 6696882 w 12192000"/>
              <a:gd name="connsiteY194" fmla="*/ 6268424 h 6858000"/>
              <a:gd name="connsiteX195" fmla="*/ 6710855 w 12192000"/>
              <a:gd name="connsiteY195" fmla="*/ 6264873 h 6858000"/>
              <a:gd name="connsiteX196" fmla="*/ 6566559 w 12192000"/>
              <a:gd name="connsiteY196" fmla="*/ 6257772 h 6858000"/>
              <a:gd name="connsiteX197" fmla="*/ 6577039 w 12192000"/>
              <a:gd name="connsiteY197" fmla="*/ 6261131 h 6858000"/>
              <a:gd name="connsiteX198" fmla="*/ 6580532 w 12192000"/>
              <a:gd name="connsiteY198" fmla="*/ 6264490 h 6858000"/>
              <a:gd name="connsiteX199" fmla="*/ 6580532 w 12192000"/>
              <a:gd name="connsiteY199" fmla="*/ 6267848 h 6858000"/>
              <a:gd name="connsiteX200" fmla="*/ 6573545 w 12192000"/>
              <a:gd name="connsiteY200" fmla="*/ 6271207 h 6858000"/>
              <a:gd name="connsiteX201" fmla="*/ 6563065 w 12192000"/>
              <a:gd name="connsiteY201" fmla="*/ 6267848 h 6858000"/>
              <a:gd name="connsiteX202" fmla="*/ 6566559 w 12192000"/>
              <a:gd name="connsiteY202" fmla="*/ 6264490 h 6858000"/>
              <a:gd name="connsiteX203" fmla="*/ 6566559 w 12192000"/>
              <a:gd name="connsiteY203" fmla="*/ 6257772 h 6858000"/>
              <a:gd name="connsiteX204" fmla="*/ 6016373 w 12192000"/>
              <a:gd name="connsiteY204" fmla="*/ 6255886 h 6858000"/>
              <a:gd name="connsiteX205" fmla="*/ 6016373 w 12192000"/>
              <a:gd name="connsiteY205" fmla="*/ 6269580 h 6858000"/>
              <a:gd name="connsiteX206" fmla="*/ 6028662 w 12192000"/>
              <a:gd name="connsiteY206" fmla="*/ 6269580 h 6858000"/>
              <a:gd name="connsiteX207" fmla="*/ 6028662 w 12192000"/>
              <a:gd name="connsiteY207" fmla="*/ 6255886 h 6858000"/>
              <a:gd name="connsiteX208" fmla="*/ 6717573 w 12192000"/>
              <a:gd name="connsiteY208" fmla="*/ 6253740 h 6858000"/>
              <a:gd name="connsiteX209" fmla="*/ 6731393 w 12192000"/>
              <a:gd name="connsiteY209" fmla="*/ 6296734 h 6858000"/>
              <a:gd name="connsiteX210" fmla="*/ 6741757 w 12192000"/>
              <a:gd name="connsiteY210" fmla="*/ 6293151 h 6858000"/>
              <a:gd name="connsiteX211" fmla="*/ 6727938 w 12192000"/>
              <a:gd name="connsiteY211" fmla="*/ 6253740 h 6858000"/>
              <a:gd name="connsiteX212" fmla="*/ 6717573 w 12192000"/>
              <a:gd name="connsiteY212" fmla="*/ 6253740 h 6858000"/>
              <a:gd name="connsiteX213" fmla="*/ 5348499 w 12192000"/>
              <a:gd name="connsiteY213" fmla="*/ 6253740 h 6858000"/>
              <a:gd name="connsiteX214" fmla="*/ 5348499 w 12192000"/>
              <a:gd name="connsiteY214" fmla="*/ 6384064 h 6858000"/>
              <a:gd name="connsiteX215" fmla="*/ 5363278 w 12192000"/>
              <a:gd name="connsiteY215" fmla="*/ 6384064 h 6858000"/>
              <a:gd name="connsiteX216" fmla="*/ 5363278 w 12192000"/>
              <a:gd name="connsiteY216" fmla="*/ 6324948 h 6858000"/>
              <a:gd name="connsiteX217" fmla="*/ 5408960 w 12192000"/>
              <a:gd name="connsiteY217" fmla="*/ 6324948 h 6858000"/>
              <a:gd name="connsiteX218" fmla="*/ 5408960 w 12192000"/>
              <a:gd name="connsiteY218" fmla="*/ 6314200 h 6858000"/>
              <a:gd name="connsiteX219" fmla="*/ 5363278 w 12192000"/>
              <a:gd name="connsiteY219" fmla="*/ 6314200 h 6858000"/>
              <a:gd name="connsiteX220" fmla="*/ 5363278 w 12192000"/>
              <a:gd name="connsiteY220" fmla="*/ 6264488 h 6858000"/>
              <a:gd name="connsiteX221" fmla="*/ 5411646 w 12192000"/>
              <a:gd name="connsiteY221" fmla="*/ 6264488 h 6858000"/>
              <a:gd name="connsiteX222" fmla="*/ 5411646 w 12192000"/>
              <a:gd name="connsiteY222" fmla="*/ 6253740 h 6858000"/>
              <a:gd name="connsiteX223" fmla="*/ 6562954 w 12192000"/>
              <a:gd name="connsiteY223" fmla="*/ 6247023 h 6858000"/>
              <a:gd name="connsiteX224" fmla="*/ 6556012 w 12192000"/>
              <a:gd name="connsiteY224" fmla="*/ 6264490 h 6858000"/>
              <a:gd name="connsiteX225" fmla="*/ 6556012 w 12192000"/>
              <a:gd name="connsiteY225" fmla="*/ 6267982 h 6858000"/>
              <a:gd name="connsiteX226" fmla="*/ 6545599 w 12192000"/>
              <a:gd name="connsiteY226" fmla="*/ 6285449 h 6858000"/>
              <a:gd name="connsiteX227" fmla="*/ 6556012 w 12192000"/>
              <a:gd name="connsiteY227" fmla="*/ 6288942 h 6858000"/>
              <a:gd name="connsiteX228" fmla="*/ 6559483 w 12192000"/>
              <a:gd name="connsiteY228" fmla="*/ 6274969 h 6858000"/>
              <a:gd name="connsiteX229" fmla="*/ 6569896 w 12192000"/>
              <a:gd name="connsiteY229" fmla="*/ 6278463 h 6858000"/>
              <a:gd name="connsiteX230" fmla="*/ 6569896 w 12192000"/>
              <a:gd name="connsiteY230" fmla="*/ 6295928 h 6858000"/>
              <a:gd name="connsiteX231" fmla="*/ 6580308 w 12192000"/>
              <a:gd name="connsiteY231" fmla="*/ 6299422 h 6858000"/>
              <a:gd name="connsiteX232" fmla="*/ 6576837 w 12192000"/>
              <a:gd name="connsiteY232" fmla="*/ 6278463 h 6858000"/>
              <a:gd name="connsiteX233" fmla="*/ 6587250 w 12192000"/>
              <a:gd name="connsiteY233" fmla="*/ 6267982 h 6858000"/>
              <a:gd name="connsiteX234" fmla="*/ 6587250 w 12192000"/>
              <a:gd name="connsiteY234" fmla="*/ 6264490 h 6858000"/>
              <a:gd name="connsiteX235" fmla="*/ 6580308 w 12192000"/>
              <a:gd name="connsiteY235" fmla="*/ 6254010 h 6858000"/>
              <a:gd name="connsiteX236" fmla="*/ 6562954 w 12192000"/>
              <a:gd name="connsiteY236" fmla="*/ 6247023 h 6858000"/>
              <a:gd name="connsiteX237" fmla="*/ 6768052 w 12192000"/>
              <a:gd name="connsiteY237" fmla="*/ 6244316 h 6858000"/>
              <a:gd name="connsiteX238" fmla="*/ 6776689 w 12192000"/>
              <a:gd name="connsiteY238" fmla="*/ 6250047 h 6858000"/>
              <a:gd name="connsiteX239" fmla="*/ 6776689 w 12192000"/>
              <a:gd name="connsiteY239" fmla="*/ 6257100 h 6858000"/>
              <a:gd name="connsiteX240" fmla="*/ 6773234 w 12192000"/>
              <a:gd name="connsiteY240" fmla="*/ 6267681 h 6858000"/>
              <a:gd name="connsiteX241" fmla="*/ 6769780 w 12192000"/>
              <a:gd name="connsiteY241" fmla="*/ 6271208 h 6858000"/>
              <a:gd name="connsiteX242" fmla="*/ 6755960 w 12192000"/>
              <a:gd name="connsiteY242" fmla="*/ 6267681 h 6858000"/>
              <a:gd name="connsiteX243" fmla="*/ 6752505 w 12192000"/>
              <a:gd name="connsiteY243" fmla="*/ 6264155 h 6858000"/>
              <a:gd name="connsiteX244" fmla="*/ 6752505 w 12192000"/>
              <a:gd name="connsiteY244" fmla="*/ 6257100 h 6858000"/>
              <a:gd name="connsiteX245" fmla="*/ 6759415 w 12192000"/>
              <a:gd name="connsiteY245" fmla="*/ 6246520 h 6858000"/>
              <a:gd name="connsiteX246" fmla="*/ 6768052 w 12192000"/>
              <a:gd name="connsiteY246" fmla="*/ 6244316 h 6858000"/>
              <a:gd name="connsiteX247" fmla="*/ 5812549 w 12192000"/>
              <a:gd name="connsiteY247" fmla="*/ 6242991 h 6858000"/>
              <a:gd name="connsiteX248" fmla="*/ 5812549 w 12192000"/>
              <a:gd name="connsiteY248" fmla="*/ 6306695 h 6858000"/>
              <a:gd name="connsiteX249" fmla="*/ 5784042 w 12192000"/>
              <a:gd name="connsiteY249" fmla="*/ 6288999 h 6858000"/>
              <a:gd name="connsiteX250" fmla="*/ 5744846 w 12192000"/>
              <a:gd name="connsiteY250" fmla="*/ 6338547 h 6858000"/>
              <a:gd name="connsiteX251" fmla="*/ 5784042 w 12192000"/>
              <a:gd name="connsiteY251" fmla="*/ 6388094 h 6858000"/>
              <a:gd name="connsiteX252" fmla="*/ 5812549 w 12192000"/>
              <a:gd name="connsiteY252" fmla="*/ 6370398 h 6858000"/>
              <a:gd name="connsiteX253" fmla="*/ 5812549 w 12192000"/>
              <a:gd name="connsiteY253" fmla="*/ 6384555 h 6858000"/>
              <a:gd name="connsiteX254" fmla="*/ 5826802 w 12192000"/>
              <a:gd name="connsiteY254" fmla="*/ 6384555 h 6858000"/>
              <a:gd name="connsiteX255" fmla="*/ 5826802 w 12192000"/>
              <a:gd name="connsiteY255" fmla="*/ 6242991 h 6858000"/>
              <a:gd name="connsiteX256" fmla="*/ 5812549 w 12192000"/>
              <a:gd name="connsiteY256" fmla="*/ 6242991 h 6858000"/>
              <a:gd name="connsiteX257" fmla="*/ 6769972 w 12192000"/>
              <a:gd name="connsiteY257" fmla="*/ 6237475 h 6858000"/>
              <a:gd name="connsiteX258" fmla="*/ 6752505 w 12192000"/>
              <a:gd name="connsiteY258" fmla="*/ 6240498 h 6858000"/>
              <a:gd name="connsiteX259" fmla="*/ 6741757 w 12192000"/>
              <a:gd name="connsiteY259" fmla="*/ 6257772 h 6858000"/>
              <a:gd name="connsiteX260" fmla="*/ 6745339 w 12192000"/>
              <a:gd name="connsiteY260" fmla="*/ 6268137 h 6858000"/>
              <a:gd name="connsiteX261" fmla="*/ 6774002 w 12192000"/>
              <a:gd name="connsiteY261" fmla="*/ 6275047 h 6858000"/>
              <a:gd name="connsiteX262" fmla="*/ 6784750 w 12192000"/>
              <a:gd name="connsiteY262" fmla="*/ 6268137 h 6858000"/>
              <a:gd name="connsiteX263" fmla="*/ 6784750 w 12192000"/>
              <a:gd name="connsiteY263" fmla="*/ 6257772 h 6858000"/>
              <a:gd name="connsiteX264" fmla="*/ 6784750 w 12192000"/>
              <a:gd name="connsiteY264" fmla="*/ 6247408 h 6858000"/>
              <a:gd name="connsiteX265" fmla="*/ 6769972 w 12192000"/>
              <a:gd name="connsiteY265" fmla="*/ 6237475 h 6858000"/>
              <a:gd name="connsiteX266" fmla="*/ 6527720 w 12192000"/>
              <a:gd name="connsiteY266" fmla="*/ 6229557 h 6858000"/>
              <a:gd name="connsiteX267" fmla="*/ 6506636 w 12192000"/>
              <a:gd name="connsiteY267" fmla="*/ 6264489 h 6858000"/>
              <a:gd name="connsiteX268" fmla="*/ 6531234 w 12192000"/>
              <a:gd name="connsiteY268" fmla="*/ 6281955 h 6858000"/>
              <a:gd name="connsiteX269" fmla="*/ 6534748 w 12192000"/>
              <a:gd name="connsiteY269" fmla="*/ 6274969 h 6858000"/>
              <a:gd name="connsiteX270" fmla="*/ 6517178 w 12192000"/>
              <a:gd name="connsiteY270" fmla="*/ 6264489 h 6858000"/>
              <a:gd name="connsiteX271" fmla="*/ 6524206 w 12192000"/>
              <a:gd name="connsiteY271" fmla="*/ 6254010 h 6858000"/>
              <a:gd name="connsiteX272" fmla="*/ 6534748 w 12192000"/>
              <a:gd name="connsiteY272" fmla="*/ 6260996 h 6858000"/>
              <a:gd name="connsiteX273" fmla="*/ 6538261 w 12192000"/>
              <a:gd name="connsiteY273" fmla="*/ 6254010 h 6858000"/>
              <a:gd name="connsiteX274" fmla="*/ 6527720 w 12192000"/>
              <a:gd name="connsiteY274" fmla="*/ 6247023 h 6858000"/>
              <a:gd name="connsiteX275" fmla="*/ 6531234 w 12192000"/>
              <a:gd name="connsiteY275" fmla="*/ 6240037 h 6858000"/>
              <a:gd name="connsiteX276" fmla="*/ 6548803 w 12192000"/>
              <a:gd name="connsiteY276" fmla="*/ 6250516 h 6858000"/>
              <a:gd name="connsiteX277" fmla="*/ 6552317 w 12192000"/>
              <a:gd name="connsiteY277" fmla="*/ 6243529 h 6858000"/>
              <a:gd name="connsiteX278" fmla="*/ 6527720 w 12192000"/>
              <a:gd name="connsiteY278" fmla="*/ 6229557 h 6858000"/>
              <a:gd name="connsiteX279" fmla="*/ 6805172 w 12192000"/>
              <a:gd name="connsiteY279" fmla="*/ 6201343 h 6858000"/>
              <a:gd name="connsiteX280" fmla="*/ 6798186 w 12192000"/>
              <a:gd name="connsiteY280" fmla="*/ 6208396 h 6858000"/>
              <a:gd name="connsiteX281" fmla="*/ 6815652 w 12192000"/>
              <a:gd name="connsiteY281" fmla="*/ 6226030 h 6858000"/>
              <a:gd name="connsiteX282" fmla="*/ 6787706 w 12192000"/>
              <a:gd name="connsiteY282" fmla="*/ 6218977 h 6858000"/>
              <a:gd name="connsiteX283" fmla="*/ 6780719 w 12192000"/>
              <a:gd name="connsiteY283" fmla="*/ 6222503 h 6858000"/>
              <a:gd name="connsiteX284" fmla="*/ 6805172 w 12192000"/>
              <a:gd name="connsiteY284" fmla="*/ 6257772 h 6858000"/>
              <a:gd name="connsiteX285" fmla="*/ 6812159 w 12192000"/>
              <a:gd name="connsiteY285" fmla="*/ 6250718 h 6858000"/>
              <a:gd name="connsiteX286" fmla="*/ 6798186 w 12192000"/>
              <a:gd name="connsiteY286" fmla="*/ 6229557 h 6858000"/>
              <a:gd name="connsiteX287" fmla="*/ 6826132 w 12192000"/>
              <a:gd name="connsiteY287" fmla="*/ 6240137 h 6858000"/>
              <a:gd name="connsiteX288" fmla="*/ 6833118 w 12192000"/>
              <a:gd name="connsiteY288" fmla="*/ 6233084 h 6858000"/>
              <a:gd name="connsiteX289" fmla="*/ 6805172 w 12192000"/>
              <a:gd name="connsiteY289" fmla="*/ 6201343 h 6858000"/>
              <a:gd name="connsiteX290" fmla="*/ 6496819 w 12192000"/>
              <a:gd name="connsiteY290" fmla="*/ 6201343 h 6858000"/>
              <a:gd name="connsiteX291" fmla="*/ 6489791 w 12192000"/>
              <a:gd name="connsiteY291" fmla="*/ 6204856 h 6858000"/>
              <a:gd name="connsiteX292" fmla="*/ 6500333 w 12192000"/>
              <a:gd name="connsiteY292" fmla="*/ 6215398 h 6858000"/>
              <a:gd name="connsiteX293" fmla="*/ 6475735 w 12192000"/>
              <a:gd name="connsiteY293" fmla="*/ 6239995 h 6858000"/>
              <a:gd name="connsiteX294" fmla="*/ 6482763 w 12192000"/>
              <a:gd name="connsiteY294" fmla="*/ 6247023 h 6858000"/>
              <a:gd name="connsiteX295" fmla="*/ 6507360 w 12192000"/>
              <a:gd name="connsiteY295" fmla="*/ 6222426 h 6858000"/>
              <a:gd name="connsiteX296" fmla="*/ 6517902 w 12192000"/>
              <a:gd name="connsiteY296" fmla="*/ 6229453 h 6858000"/>
              <a:gd name="connsiteX297" fmla="*/ 6521416 w 12192000"/>
              <a:gd name="connsiteY297" fmla="*/ 6222426 h 6858000"/>
              <a:gd name="connsiteX298" fmla="*/ 6496819 w 12192000"/>
              <a:gd name="connsiteY298" fmla="*/ 6201343 h 6858000"/>
              <a:gd name="connsiteX299" fmla="*/ 6826400 w 12192000"/>
              <a:gd name="connsiteY299" fmla="*/ 6190594 h 6858000"/>
              <a:gd name="connsiteX300" fmla="*/ 6843866 w 12192000"/>
              <a:gd name="connsiteY300" fmla="*/ 6197312 h 6858000"/>
              <a:gd name="connsiteX301" fmla="*/ 6843866 w 12192000"/>
              <a:gd name="connsiteY301" fmla="*/ 6201343 h 6858000"/>
              <a:gd name="connsiteX302" fmla="*/ 6837148 w 12192000"/>
              <a:gd name="connsiteY302" fmla="*/ 6208061 h 6858000"/>
              <a:gd name="connsiteX303" fmla="*/ 6833118 w 12192000"/>
              <a:gd name="connsiteY303" fmla="*/ 6201343 h 6858000"/>
              <a:gd name="connsiteX304" fmla="*/ 6822753 w 12192000"/>
              <a:gd name="connsiteY304" fmla="*/ 6183876 h 6858000"/>
              <a:gd name="connsiteX305" fmla="*/ 6815652 w 12192000"/>
              <a:gd name="connsiteY305" fmla="*/ 6190818 h 6858000"/>
              <a:gd name="connsiteX306" fmla="*/ 6822753 w 12192000"/>
              <a:gd name="connsiteY306" fmla="*/ 6201230 h 6858000"/>
              <a:gd name="connsiteX307" fmla="*/ 6840507 w 12192000"/>
              <a:gd name="connsiteY307" fmla="*/ 6225526 h 6858000"/>
              <a:gd name="connsiteX308" fmla="*/ 6844059 w 12192000"/>
              <a:gd name="connsiteY308" fmla="*/ 6222056 h 6858000"/>
              <a:gd name="connsiteX309" fmla="*/ 6840507 w 12192000"/>
              <a:gd name="connsiteY309" fmla="*/ 6215114 h 6858000"/>
              <a:gd name="connsiteX310" fmla="*/ 6851160 w 12192000"/>
              <a:gd name="connsiteY310" fmla="*/ 6201230 h 6858000"/>
              <a:gd name="connsiteX311" fmla="*/ 6858262 w 12192000"/>
              <a:gd name="connsiteY311" fmla="*/ 6201230 h 6858000"/>
              <a:gd name="connsiteX312" fmla="*/ 6861813 w 12192000"/>
              <a:gd name="connsiteY312" fmla="*/ 6201230 h 6858000"/>
              <a:gd name="connsiteX313" fmla="*/ 6865363 w 12192000"/>
              <a:gd name="connsiteY313" fmla="*/ 6194288 h 6858000"/>
              <a:gd name="connsiteX314" fmla="*/ 6822753 w 12192000"/>
              <a:gd name="connsiteY314" fmla="*/ 6183876 h 6858000"/>
              <a:gd name="connsiteX315" fmla="*/ 6468010 w 12192000"/>
              <a:gd name="connsiteY315" fmla="*/ 6169097 h 6858000"/>
              <a:gd name="connsiteX316" fmla="*/ 6432742 w 12192000"/>
              <a:gd name="connsiteY316" fmla="*/ 6194177 h 6858000"/>
              <a:gd name="connsiteX317" fmla="*/ 6439796 w 12192000"/>
              <a:gd name="connsiteY317" fmla="*/ 6201343 h 6858000"/>
              <a:gd name="connsiteX318" fmla="*/ 6460956 w 12192000"/>
              <a:gd name="connsiteY318" fmla="*/ 6187012 h 6858000"/>
              <a:gd name="connsiteX319" fmla="*/ 6450376 w 12192000"/>
              <a:gd name="connsiteY319" fmla="*/ 6215673 h 6858000"/>
              <a:gd name="connsiteX320" fmla="*/ 6457429 w 12192000"/>
              <a:gd name="connsiteY320" fmla="*/ 6222839 h 6858000"/>
              <a:gd name="connsiteX321" fmla="*/ 6489170 w 12192000"/>
              <a:gd name="connsiteY321" fmla="*/ 6194177 h 6858000"/>
              <a:gd name="connsiteX322" fmla="*/ 6485644 w 12192000"/>
              <a:gd name="connsiteY322" fmla="*/ 6187012 h 6858000"/>
              <a:gd name="connsiteX323" fmla="*/ 6464483 w 12192000"/>
              <a:gd name="connsiteY323" fmla="*/ 6204925 h 6858000"/>
              <a:gd name="connsiteX324" fmla="*/ 6475063 w 12192000"/>
              <a:gd name="connsiteY324" fmla="*/ 6176263 h 6858000"/>
              <a:gd name="connsiteX325" fmla="*/ 6468010 w 12192000"/>
              <a:gd name="connsiteY325" fmla="*/ 6169097 h 6858000"/>
              <a:gd name="connsiteX326" fmla="*/ 6837149 w 12192000"/>
              <a:gd name="connsiteY326" fmla="*/ 6158349 h 6858000"/>
              <a:gd name="connsiteX327" fmla="*/ 6833118 w 12192000"/>
              <a:gd name="connsiteY327" fmla="*/ 6166410 h 6858000"/>
              <a:gd name="connsiteX328" fmla="*/ 6872081 w 12192000"/>
              <a:gd name="connsiteY328" fmla="*/ 6186564 h 6858000"/>
              <a:gd name="connsiteX329" fmla="*/ 6885517 w 12192000"/>
              <a:gd name="connsiteY329" fmla="*/ 6162380 h 6858000"/>
              <a:gd name="connsiteX330" fmla="*/ 6878799 w 12192000"/>
              <a:gd name="connsiteY330" fmla="*/ 6158349 h 6858000"/>
              <a:gd name="connsiteX331" fmla="*/ 6868050 w 12192000"/>
              <a:gd name="connsiteY331" fmla="*/ 6177159 h 6858000"/>
              <a:gd name="connsiteX332" fmla="*/ 6461445 w 12192000"/>
              <a:gd name="connsiteY332" fmla="*/ 6155662 h 6858000"/>
              <a:gd name="connsiteX333" fmla="*/ 6426023 w 12192000"/>
              <a:gd name="connsiteY333" fmla="*/ 6176824 h 6858000"/>
              <a:gd name="connsiteX334" fmla="*/ 6429565 w 12192000"/>
              <a:gd name="connsiteY334" fmla="*/ 6183877 h 6858000"/>
              <a:gd name="connsiteX335" fmla="*/ 6464987 w 12192000"/>
              <a:gd name="connsiteY335" fmla="*/ 6162716 h 6858000"/>
              <a:gd name="connsiteX336" fmla="*/ 6461445 w 12192000"/>
              <a:gd name="connsiteY336" fmla="*/ 6155662 h 6858000"/>
              <a:gd name="connsiteX337" fmla="*/ 6452739 w 12192000"/>
              <a:gd name="connsiteY337" fmla="*/ 6122052 h 6858000"/>
              <a:gd name="connsiteX338" fmla="*/ 6458004 w 12192000"/>
              <a:gd name="connsiteY338" fmla="*/ 6127783 h 6858000"/>
              <a:gd name="connsiteX339" fmla="*/ 6651068 w 12192000"/>
              <a:gd name="connsiteY339" fmla="*/ 6258276 h 6858000"/>
              <a:gd name="connsiteX340" fmla="*/ 6844131 w 12192000"/>
              <a:gd name="connsiteY340" fmla="*/ 6127783 h 6858000"/>
              <a:gd name="connsiteX341" fmla="*/ 6849397 w 12192000"/>
              <a:gd name="connsiteY341" fmla="*/ 6122052 h 6858000"/>
              <a:gd name="connsiteX342" fmla="*/ 6854662 w 12192000"/>
              <a:gd name="connsiteY342" fmla="*/ 6124256 h 6858000"/>
              <a:gd name="connsiteX343" fmla="*/ 6893275 w 12192000"/>
              <a:gd name="connsiteY343" fmla="*/ 6134837 h 6858000"/>
              <a:gd name="connsiteX344" fmla="*/ 6900295 w 12192000"/>
              <a:gd name="connsiteY344" fmla="*/ 6145417 h 6858000"/>
              <a:gd name="connsiteX345" fmla="*/ 6651068 w 12192000"/>
              <a:gd name="connsiteY345" fmla="*/ 6318232 h 6858000"/>
              <a:gd name="connsiteX346" fmla="*/ 6401840 w 12192000"/>
              <a:gd name="connsiteY346" fmla="*/ 6148945 h 6858000"/>
              <a:gd name="connsiteX347" fmla="*/ 6408860 w 12192000"/>
              <a:gd name="connsiteY347" fmla="*/ 6134837 h 6858000"/>
              <a:gd name="connsiteX348" fmla="*/ 6447473 w 12192000"/>
              <a:gd name="connsiteY348" fmla="*/ 6124256 h 6858000"/>
              <a:gd name="connsiteX349" fmla="*/ 6452739 w 12192000"/>
              <a:gd name="connsiteY349" fmla="*/ 6122052 h 6858000"/>
              <a:gd name="connsiteX350" fmla="*/ 6605253 w 12192000"/>
              <a:gd name="connsiteY350" fmla="*/ 6116214 h 6858000"/>
              <a:gd name="connsiteX351" fmla="*/ 6615733 w 12192000"/>
              <a:gd name="connsiteY351" fmla="*/ 6116214 h 6858000"/>
              <a:gd name="connsiteX352" fmla="*/ 6619226 w 12192000"/>
              <a:gd name="connsiteY352" fmla="*/ 6123305 h 6858000"/>
              <a:gd name="connsiteX353" fmla="*/ 6626212 w 12192000"/>
              <a:gd name="connsiteY353" fmla="*/ 6226124 h 6858000"/>
              <a:gd name="connsiteX354" fmla="*/ 6622719 w 12192000"/>
              <a:gd name="connsiteY354" fmla="*/ 6236761 h 6858000"/>
              <a:gd name="connsiteX355" fmla="*/ 6615733 w 12192000"/>
              <a:gd name="connsiteY355" fmla="*/ 6236761 h 6858000"/>
              <a:gd name="connsiteX356" fmla="*/ 6507443 w 12192000"/>
              <a:gd name="connsiteY356" fmla="*/ 6172941 h 6858000"/>
              <a:gd name="connsiteX357" fmla="*/ 6503949 w 12192000"/>
              <a:gd name="connsiteY357" fmla="*/ 6169396 h 6858000"/>
              <a:gd name="connsiteX358" fmla="*/ 6503949 w 12192000"/>
              <a:gd name="connsiteY358" fmla="*/ 6165851 h 6858000"/>
              <a:gd name="connsiteX359" fmla="*/ 6510935 w 12192000"/>
              <a:gd name="connsiteY359" fmla="*/ 6162306 h 6858000"/>
              <a:gd name="connsiteX360" fmla="*/ 6605253 w 12192000"/>
              <a:gd name="connsiteY360" fmla="*/ 6116214 h 6858000"/>
              <a:gd name="connsiteX361" fmla="*/ 6689896 w 12192000"/>
              <a:gd name="connsiteY361" fmla="*/ 6112668 h 6858000"/>
              <a:gd name="connsiteX362" fmla="*/ 6700376 w 12192000"/>
              <a:gd name="connsiteY362" fmla="*/ 6112668 h 6858000"/>
              <a:gd name="connsiteX363" fmla="*/ 6791199 w 12192000"/>
              <a:gd name="connsiteY363" fmla="*/ 6158579 h 6858000"/>
              <a:gd name="connsiteX364" fmla="*/ 6798186 w 12192000"/>
              <a:gd name="connsiteY364" fmla="*/ 6165643 h 6858000"/>
              <a:gd name="connsiteX365" fmla="*/ 6794693 w 12192000"/>
              <a:gd name="connsiteY365" fmla="*/ 6172706 h 6858000"/>
              <a:gd name="connsiteX366" fmla="*/ 6686403 w 12192000"/>
              <a:gd name="connsiteY366" fmla="*/ 6236275 h 6858000"/>
              <a:gd name="connsiteX367" fmla="*/ 6679416 w 12192000"/>
              <a:gd name="connsiteY367" fmla="*/ 6236275 h 6858000"/>
              <a:gd name="connsiteX368" fmla="*/ 6675923 w 12192000"/>
              <a:gd name="connsiteY368" fmla="*/ 6225680 h 6858000"/>
              <a:gd name="connsiteX369" fmla="*/ 6686403 w 12192000"/>
              <a:gd name="connsiteY369" fmla="*/ 6123264 h 6858000"/>
              <a:gd name="connsiteX370" fmla="*/ 6689896 w 12192000"/>
              <a:gd name="connsiteY370" fmla="*/ 6112668 h 6858000"/>
              <a:gd name="connsiteX371" fmla="*/ 5812094 w 12192000"/>
              <a:gd name="connsiteY371" fmla="*/ 6073704 h 6858000"/>
              <a:gd name="connsiteX372" fmla="*/ 5853673 w 12192000"/>
              <a:gd name="connsiteY372" fmla="*/ 6073704 h 6858000"/>
              <a:gd name="connsiteX373" fmla="*/ 5853673 w 12192000"/>
              <a:gd name="connsiteY373" fmla="*/ 6116314 h 6858000"/>
              <a:gd name="connsiteX374" fmla="*/ 5805164 w 12192000"/>
              <a:gd name="connsiteY374" fmla="*/ 6123416 h 6858000"/>
              <a:gd name="connsiteX375" fmla="*/ 5787839 w 12192000"/>
              <a:gd name="connsiteY375" fmla="*/ 6098560 h 6858000"/>
              <a:gd name="connsiteX376" fmla="*/ 5812094 w 12192000"/>
              <a:gd name="connsiteY376" fmla="*/ 6073704 h 6858000"/>
              <a:gd name="connsiteX377" fmla="*/ 5496290 w 12192000"/>
              <a:gd name="connsiteY377" fmla="*/ 6003839 h 6858000"/>
              <a:gd name="connsiteX378" fmla="*/ 5537940 w 12192000"/>
              <a:gd name="connsiteY378" fmla="*/ 6060111 h 6858000"/>
              <a:gd name="connsiteX379" fmla="*/ 5496290 w 12192000"/>
              <a:gd name="connsiteY379" fmla="*/ 6123415 h 6858000"/>
              <a:gd name="connsiteX380" fmla="*/ 5454640 w 12192000"/>
              <a:gd name="connsiteY380" fmla="*/ 6060111 h 6858000"/>
              <a:gd name="connsiteX381" fmla="*/ 5496290 w 12192000"/>
              <a:gd name="connsiteY381" fmla="*/ 6003839 h 6858000"/>
              <a:gd name="connsiteX382" fmla="*/ 6640816 w 12192000"/>
              <a:gd name="connsiteY382" fmla="*/ 5999810 h 6858000"/>
              <a:gd name="connsiteX383" fmla="*/ 6661845 w 12192000"/>
              <a:gd name="connsiteY383" fmla="*/ 5999810 h 6858000"/>
              <a:gd name="connsiteX384" fmla="*/ 6661845 w 12192000"/>
              <a:gd name="connsiteY384" fmla="*/ 6010450 h 6858000"/>
              <a:gd name="connsiteX385" fmla="*/ 6693389 w 12192000"/>
              <a:gd name="connsiteY385" fmla="*/ 6049467 h 6858000"/>
              <a:gd name="connsiteX386" fmla="*/ 6651330 w 12192000"/>
              <a:gd name="connsiteY386" fmla="*/ 6088484 h 6858000"/>
              <a:gd name="connsiteX387" fmla="*/ 6612777 w 12192000"/>
              <a:gd name="connsiteY387" fmla="*/ 6049467 h 6858000"/>
              <a:gd name="connsiteX388" fmla="*/ 6640816 w 12192000"/>
              <a:gd name="connsiteY388" fmla="*/ 6010450 h 6858000"/>
              <a:gd name="connsiteX389" fmla="*/ 6640816 w 12192000"/>
              <a:gd name="connsiteY389" fmla="*/ 5999810 h 6858000"/>
              <a:gd name="connsiteX390" fmla="*/ 6651068 w 12192000"/>
              <a:gd name="connsiteY390" fmla="*/ 5989061 h 6858000"/>
              <a:gd name="connsiteX391" fmla="*/ 6591280 w 12192000"/>
              <a:gd name="connsiteY391" fmla="*/ 6049521 h 6858000"/>
              <a:gd name="connsiteX392" fmla="*/ 6651068 w 12192000"/>
              <a:gd name="connsiteY392" fmla="*/ 6109981 h 6858000"/>
              <a:gd name="connsiteX393" fmla="*/ 6710856 w 12192000"/>
              <a:gd name="connsiteY393" fmla="*/ 6049521 h 6858000"/>
              <a:gd name="connsiteX394" fmla="*/ 6651068 w 12192000"/>
              <a:gd name="connsiteY394" fmla="*/ 5989061 h 6858000"/>
              <a:gd name="connsiteX395" fmla="*/ 6651068 w 12192000"/>
              <a:gd name="connsiteY395" fmla="*/ 5982344 h 6858000"/>
              <a:gd name="connsiteX396" fmla="*/ 6717574 w 12192000"/>
              <a:gd name="connsiteY396" fmla="*/ 6049521 h 6858000"/>
              <a:gd name="connsiteX397" fmla="*/ 6651068 w 12192000"/>
              <a:gd name="connsiteY397" fmla="*/ 6116699 h 6858000"/>
              <a:gd name="connsiteX398" fmla="*/ 6584562 w 12192000"/>
              <a:gd name="connsiteY398" fmla="*/ 6049521 h 6858000"/>
              <a:gd name="connsiteX399" fmla="*/ 6651068 w 12192000"/>
              <a:gd name="connsiteY399" fmla="*/ 5982344 h 6858000"/>
              <a:gd name="connsiteX400" fmla="*/ 6826360 w 12192000"/>
              <a:gd name="connsiteY400" fmla="*/ 5979657 h 6858000"/>
              <a:gd name="connsiteX401" fmla="*/ 6829861 w 12192000"/>
              <a:gd name="connsiteY401" fmla="*/ 5986710 h 6858000"/>
              <a:gd name="connsiteX402" fmla="*/ 6829861 w 12192000"/>
              <a:gd name="connsiteY402" fmla="*/ 6110149 h 6858000"/>
              <a:gd name="connsiteX403" fmla="*/ 6826360 w 12192000"/>
              <a:gd name="connsiteY403" fmla="*/ 6117203 h 6858000"/>
              <a:gd name="connsiteX404" fmla="*/ 6819357 w 12192000"/>
              <a:gd name="connsiteY404" fmla="*/ 6117203 h 6858000"/>
              <a:gd name="connsiteX405" fmla="*/ 6731823 w 12192000"/>
              <a:gd name="connsiteY405" fmla="*/ 6057247 h 6858000"/>
              <a:gd name="connsiteX406" fmla="*/ 6728322 w 12192000"/>
              <a:gd name="connsiteY406" fmla="*/ 6050193 h 6858000"/>
              <a:gd name="connsiteX407" fmla="*/ 6731823 w 12192000"/>
              <a:gd name="connsiteY407" fmla="*/ 6039612 h 6858000"/>
              <a:gd name="connsiteX408" fmla="*/ 6815856 w 12192000"/>
              <a:gd name="connsiteY408" fmla="*/ 5983183 h 6858000"/>
              <a:gd name="connsiteX409" fmla="*/ 6826360 w 12192000"/>
              <a:gd name="connsiteY409" fmla="*/ 5979657 h 6858000"/>
              <a:gd name="connsiteX410" fmla="*/ 6475776 w 12192000"/>
              <a:gd name="connsiteY410" fmla="*/ 5979657 h 6858000"/>
              <a:gd name="connsiteX411" fmla="*/ 6482778 w 12192000"/>
              <a:gd name="connsiteY411" fmla="*/ 5983183 h 6858000"/>
              <a:gd name="connsiteX412" fmla="*/ 6570312 w 12192000"/>
              <a:gd name="connsiteY412" fmla="*/ 6039612 h 6858000"/>
              <a:gd name="connsiteX413" fmla="*/ 6573813 w 12192000"/>
              <a:gd name="connsiteY413" fmla="*/ 6050193 h 6858000"/>
              <a:gd name="connsiteX414" fmla="*/ 6570312 w 12192000"/>
              <a:gd name="connsiteY414" fmla="*/ 6057247 h 6858000"/>
              <a:gd name="connsiteX415" fmla="*/ 6482778 w 12192000"/>
              <a:gd name="connsiteY415" fmla="*/ 6117203 h 6858000"/>
              <a:gd name="connsiteX416" fmla="*/ 6475776 w 12192000"/>
              <a:gd name="connsiteY416" fmla="*/ 6117203 h 6858000"/>
              <a:gd name="connsiteX417" fmla="*/ 6468772 w 12192000"/>
              <a:gd name="connsiteY417" fmla="*/ 6113676 h 6858000"/>
              <a:gd name="connsiteX418" fmla="*/ 6468772 w 12192000"/>
              <a:gd name="connsiteY418" fmla="*/ 5986710 h 6858000"/>
              <a:gd name="connsiteX419" fmla="*/ 6475776 w 12192000"/>
              <a:gd name="connsiteY419" fmla="*/ 5979657 h 6858000"/>
              <a:gd name="connsiteX420" fmla="*/ 6072127 w 12192000"/>
              <a:gd name="connsiteY420" fmla="*/ 5968908 h 6858000"/>
              <a:gd name="connsiteX421" fmla="*/ 6072127 w 12192000"/>
              <a:gd name="connsiteY421" fmla="*/ 5975961 h 6858000"/>
              <a:gd name="connsiteX422" fmla="*/ 6113977 w 12192000"/>
              <a:gd name="connsiteY422" fmla="*/ 6138195 h 6858000"/>
              <a:gd name="connsiteX423" fmla="*/ 6134902 w 12192000"/>
              <a:gd name="connsiteY423" fmla="*/ 6159356 h 6858000"/>
              <a:gd name="connsiteX424" fmla="*/ 6145365 w 12192000"/>
              <a:gd name="connsiteY424" fmla="*/ 6159356 h 6858000"/>
              <a:gd name="connsiteX425" fmla="*/ 6141877 w 12192000"/>
              <a:gd name="connsiteY425" fmla="*/ 6166409 h 6858000"/>
              <a:gd name="connsiteX426" fmla="*/ 6113977 w 12192000"/>
              <a:gd name="connsiteY426" fmla="*/ 6187570 h 6858000"/>
              <a:gd name="connsiteX427" fmla="*/ 6079102 w 12192000"/>
              <a:gd name="connsiteY427" fmla="*/ 6184044 h 6858000"/>
              <a:gd name="connsiteX428" fmla="*/ 6075615 w 12192000"/>
              <a:gd name="connsiteY428" fmla="*/ 6187570 h 6858000"/>
              <a:gd name="connsiteX429" fmla="*/ 6072127 w 12192000"/>
              <a:gd name="connsiteY429" fmla="*/ 6191097 h 6858000"/>
              <a:gd name="connsiteX430" fmla="*/ 6072127 w 12192000"/>
              <a:gd name="connsiteY430" fmla="*/ 6212258 h 6858000"/>
              <a:gd name="connsiteX431" fmla="*/ 6079102 w 12192000"/>
              <a:gd name="connsiteY431" fmla="*/ 6219312 h 6858000"/>
              <a:gd name="connsiteX432" fmla="*/ 6124440 w 12192000"/>
              <a:gd name="connsiteY432" fmla="*/ 6222838 h 6858000"/>
              <a:gd name="connsiteX433" fmla="*/ 6127927 w 12192000"/>
              <a:gd name="connsiteY433" fmla="*/ 6222838 h 6858000"/>
              <a:gd name="connsiteX434" fmla="*/ 6183727 w 12192000"/>
              <a:gd name="connsiteY434" fmla="*/ 6169936 h 6858000"/>
              <a:gd name="connsiteX435" fmla="*/ 6215114 w 12192000"/>
              <a:gd name="connsiteY435" fmla="*/ 6039444 h 6858000"/>
              <a:gd name="connsiteX436" fmla="*/ 6229064 w 12192000"/>
              <a:gd name="connsiteY436" fmla="*/ 5997122 h 6858000"/>
              <a:gd name="connsiteX437" fmla="*/ 6232552 w 12192000"/>
              <a:gd name="connsiteY437" fmla="*/ 5975961 h 6858000"/>
              <a:gd name="connsiteX438" fmla="*/ 6232552 w 12192000"/>
              <a:gd name="connsiteY438" fmla="*/ 5968908 h 6858000"/>
              <a:gd name="connsiteX439" fmla="*/ 6225577 w 12192000"/>
              <a:gd name="connsiteY439" fmla="*/ 5968908 h 6858000"/>
              <a:gd name="connsiteX440" fmla="*/ 6197677 w 12192000"/>
              <a:gd name="connsiteY440" fmla="*/ 5968908 h 6858000"/>
              <a:gd name="connsiteX441" fmla="*/ 6190702 w 12192000"/>
              <a:gd name="connsiteY441" fmla="*/ 5972434 h 6858000"/>
              <a:gd name="connsiteX442" fmla="*/ 6152340 w 12192000"/>
              <a:gd name="connsiteY442" fmla="*/ 6117034 h 6858000"/>
              <a:gd name="connsiteX443" fmla="*/ 6148852 w 12192000"/>
              <a:gd name="connsiteY443" fmla="*/ 6117034 h 6858000"/>
              <a:gd name="connsiteX444" fmla="*/ 6113977 w 12192000"/>
              <a:gd name="connsiteY444" fmla="*/ 5972434 h 6858000"/>
              <a:gd name="connsiteX445" fmla="*/ 6107002 w 12192000"/>
              <a:gd name="connsiteY445" fmla="*/ 5968908 h 6858000"/>
              <a:gd name="connsiteX446" fmla="*/ 6079102 w 12192000"/>
              <a:gd name="connsiteY446" fmla="*/ 5968908 h 6858000"/>
              <a:gd name="connsiteX447" fmla="*/ 6072127 w 12192000"/>
              <a:gd name="connsiteY447" fmla="*/ 5968908 h 6858000"/>
              <a:gd name="connsiteX448" fmla="*/ 6040101 w 12192000"/>
              <a:gd name="connsiteY448" fmla="*/ 5964877 h 6858000"/>
              <a:gd name="connsiteX449" fmla="*/ 5987285 w 12192000"/>
              <a:gd name="connsiteY449" fmla="*/ 5985983 h 6858000"/>
              <a:gd name="connsiteX450" fmla="*/ 5987285 w 12192000"/>
              <a:gd name="connsiteY450" fmla="*/ 5975430 h 6858000"/>
              <a:gd name="connsiteX451" fmla="*/ 5980244 w 12192000"/>
              <a:gd name="connsiteY451" fmla="*/ 5968395 h 6858000"/>
              <a:gd name="connsiteX452" fmla="*/ 5952076 w 12192000"/>
              <a:gd name="connsiteY452" fmla="*/ 5968395 h 6858000"/>
              <a:gd name="connsiteX453" fmla="*/ 5945033 w 12192000"/>
              <a:gd name="connsiteY453" fmla="*/ 5975430 h 6858000"/>
              <a:gd name="connsiteX454" fmla="*/ 5945033 w 12192000"/>
              <a:gd name="connsiteY454" fmla="*/ 6151313 h 6858000"/>
              <a:gd name="connsiteX455" fmla="*/ 5952076 w 12192000"/>
              <a:gd name="connsiteY455" fmla="*/ 6158348 h 6858000"/>
              <a:gd name="connsiteX456" fmla="*/ 5980244 w 12192000"/>
              <a:gd name="connsiteY456" fmla="*/ 6158348 h 6858000"/>
              <a:gd name="connsiteX457" fmla="*/ 5987285 w 12192000"/>
              <a:gd name="connsiteY457" fmla="*/ 6151313 h 6858000"/>
              <a:gd name="connsiteX458" fmla="*/ 5987285 w 12192000"/>
              <a:gd name="connsiteY458" fmla="*/ 6028195 h 6858000"/>
              <a:gd name="connsiteX459" fmla="*/ 6040101 w 12192000"/>
              <a:gd name="connsiteY459" fmla="*/ 6007089 h 6858000"/>
              <a:gd name="connsiteX460" fmla="*/ 6047143 w 12192000"/>
              <a:gd name="connsiteY460" fmla="*/ 6000054 h 6858000"/>
              <a:gd name="connsiteX461" fmla="*/ 6047143 w 12192000"/>
              <a:gd name="connsiteY461" fmla="*/ 5971913 h 6858000"/>
              <a:gd name="connsiteX462" fmla="*/ 6043622 w 12192000"/>
              <a:gd name="connsiteY462" fmla="*/ 5968395 h 6858000"/>
              <a:gd name="connsiteX463" fmla="*/ 6040101 w 12192000"/>
              <a:gd name="connsiteY463" fmla="*/ 5964877 h 6858000"/>
              <a:gd name="connsiteX464" fmla="*/ 5833459 w 12192000"/>
              <a:gd name="connsiteY464" fmla="*/ 5960846 h 6858000"/>
              <a:gd name="connsiteX465" fmla="*/ 5763228 w 12192000"/>
              <a:gd name="connsiteY465" fmla="*/ 5967917 h 6858000"/>
              <a:gd name="connsiteX466" fmla="*/ 5756205 w 12192000"/>
              <a:gd name="connsiteY466" fmla="*/ 5974989 h 6858000"/>
              <a:gd name="connsiteX467" fmla="*/ 5756205 w 12192000"/>
              <a:gd name="connsiteY467" fmla="*/ 5999738 h 6858000"/>
              <a:gd name="connsiteX468" fmla="*/ 5759716 w 12192000"/>
              <a:gd name="connsiteY468" fmla="*/ 6006810 h 6858000"/>
              <a:gd name="connsiteX469" fmla="*/ 5763228 w 12192000"/>
              <a:gd name="connsiteY469" fmla="*/ 6006810 h 6858000"/>
              <a:gd name="connsiteX470" fmla="*/ 5829947 w 12192000"/>
              <a:gd name="connsiteY470" fmla="*/ 6003274 h 6858000"/>
              <a:gd name="connsiteX471" fmla="*/ 5854528 w 12192000"/>
              <a:gd name="connsiteY471" fmla="*/ 6028024 h 6858000"/>
              <a:gd name="connsiteX472" fmla="*/ 5854528 w 12192000"/>
              <a:gd name="connsiteY472" fmla="*/ 6038631 h 6858000"/>
              <a:gd name="connsiteX473" fmla="*/ 5805366 w 12192000"/>
              <a:gd name="connsiteY473" fmla="*/ 6042167 h 6858000"/>
              <a:gd name="connsiteX474" fmla="*/ 5742158 w 12192000"/>
              <a:gd name="connsiteY474" fmla="*/ 6102272 h 6858000"/>
              <a:gd name="connsiteX475" fmla="*/ 5798344 w 12192000"/>
              <a:gd name="connsiteY475" fmla="*/ 6162378 h 6858000"/>
              <a:gd name="connsiteX476" fmla="*/ 5861552 w 12192000"/>
              <a:gd name="connsiteY476" fmla="*/ 6148235 h 6858000"/>
              <a:gd name="connsiteX477" fmla="*/ 5889644 w 12192000"/>
              <a:gd name="connsiteY477" fmla="*/ 6162378 h 6858000"/>
              <a:gd name="connsiteX478" fmla="*/ 5896667 w 12192000"/>
              <a:gd name="connsiteY478" fmla="*/ 6158842 h 6858000"/>
              <a:gd name="connsiteX479" fmla="*/ 5896667 w 12192000"/>
              <a:gd name="connsiteY479" fmla="*/ 6155307 h 6858000"/>
              <a:gd name="connsiteX480" fmla="*/ 5896667 w 12192000"/>
              <a:gd name="connsiteY480" fmla="*/ 6028024 h 6858000"/>
              <a:gd name="connsiteX481" fmla="*/ 5833459 w 12192000"/>
              <a:gd name="connsiteY481" fmla="*/ 5960846 h 6858000"/>
              <a:gd name="connsiteX482" fmla="*/ 5497633 w 12192000"/>
              <a:gd name="connsiteY482" fmla="*/ 5960845 h 6858000"/>
              <a:gd name="connsiteX483" fmla="*/ 5411646 w 12192000"/>
              <a:gd name="connsiteY483" fmla="*/ 6061612 h 6858000"/>
              <a:gd name="connsiteX484" fmla="*/ 5497633 w 12192000"/>
              <a:gd name="connsiteY484" fmla="*/ 6162378 h 6858000"/>
              <a:gd name="connsiteX485" fmla="*/ 5583620 w 12192000"/>
              <a:gd name="connsiteY485" fmla="*/ 6061612 h 6858000"/>
              <a:gd name="connsiteX486" fmla="*/ 5497633 w 12192000"/>
              <a:gd name="connsiteY486" fmla="*/ 5960845 h 6858000"/>
              <a:gd name="connsiteX487" fmla="*/ 5243703 w 12192000"/>
              <a:gd name="connsiteY487" fmla="*/ 5936662 h 6858000"/>
              <a:gd name="connsiteX488" fmla="*/ 5275052 w 12192000"/>
              <a:gd name="connsiteY488" fmla="*/ 5936662 h 6858000"/>
              <a:gd name="connsiteX489" fmla="*/ 5292468 w 12192000"/>
              <a:gd name="connsiteY489" fmla="*/ 5936662 h 6858000"/>
              <a:gd name="connsiteX490" fmla="*/ 5337751 w 12192000"/>
              <a:gd name="connsiteY490" fmla="*/ 5975626 h 6858000"/>
              <a:gd name="connsiteX491" fmla="*/ 5288986 w 12192000"/>
              <a:gd name="connsiteY491" fmla="*/ 6014588 h 6858000"/>
              <a:gd name="connsiteX492" fmla="*/ 5243703 w 12192000"/>
              <a:gd name="connsiteY492" fmla="*/ 6014588 h 6858000"/>
              <a:gd name="connsiteX493" fmla="*/ 5243703 w 12192000"/>
              <a:gd name="connsiteY493" fmla="*/ 5936662 h 6858000"/>
              <a:gd name="connsiteX494" fmla="*/ 5660874 w 12192000"/>
              <a:gd name="connsiteY494" fmla="*/ 5923227 h 6858000"/>
              <a:gd name="connsiteX495" fmla="*/ 5629222 w 12192000"/>
              <a:gd name="connsiteY495" fmla="*/ 5930261 h 6858000"/>
              <a:gd name="connsiteX496" fmla="*/ 5625705 w 12192000"/>
              <a:gd name="connsiteY496" fmla="*/ 5937295 h 6858000"/>
              <a:gd name="connsiteX497" fmla="*/ 5625705 w 12192000"/>
              <a:gd name="connsiteY497" fmla="*/ 5968947 h 6858000"/>
              <a:gd name="connsiteX498" fmla="*/ 5608120 w 12192000"/>
              <a:gd name="connsiteY498" fmla="*/ 5968947 h 6858000"/>
              <a:gd name="connsiteX499" fmla="*/ 5601086 w 12192000"/>
              <a:gd name="connsiteY499" fmla="*/ 5975981 h 6858000"/>
              <a:gd name="connsiteX500" fmla="*/ 5601086 w 12192000"/>
              <a:gd name="connsiteY500" fmla="*/ 6000599 h 6858000"/>
              <a:gd name="connsiteX501" fmla="*/ 5608120 w 12192000"/>
              <a:gd name="connsiteY501" fmla="*/ 6007633 h 6858000"/>
              <a:gd name="connsiteX502" fmla="*/ 5625705 w 12192000"/>
              <a:gd name="connsiteY502" fmla="*/ 6007633 h 6858000"/>
              <a:gd name="connsiteX503" fmla="*/ 5625705 w 12192000"/>
              <a:gd name="connsiteY503" fmla="*/ 6092040 h 6858000"/>
              <a:gd name="connsiteX504" fmla="*/ 5681975 w 12192000"/>
              <a:gd name="connsiteY504" fmla="*/ 6162378 h 6858000"/>
              <a:gd name="connsiteX505" fmla="*/ 5713628 w 12192000"/>
              <a:gd name="connsiteY505" fmla="*/ 6158862 h 6858000"/>
              <a:gd name="connsiteX506" fmla="*/ 5720662 w 12192000"/>
              <a:gd name="connsiteY506" fmla="*/ 6151827 h 6858000"/>
              <a:gd name="connsiteX507" fmla="*/ 5720662 w 12192000"/>
              <a:gd name="connsiteY507" fmla="*/ 6127209 h 6858000"/>
              <a:gd name="connsiteX508" fmla="*/ 5713628 w 12192000"/>
              <a:gd name="connsiteY508" fmla="*/ 6120175 h 6858000"/>
              <a:gd name="connsiteX509" fmla="*/ 5689009 w 12192000"/>
              <a:gd name="connsiteY509" fmla="*/ 6120175 h 6858000"/>
              <a:gd name="connsiteX510" fmla="*/ 5667908 w 12192000"/>
              <a:gd name="connsiteY510" fmla="*/ 6085006 h 6858000"/>
              <a:gd name="connsiteX511" fmla="*/ 5667908 w 12192000"/>
              <a:gd name="connsiteY511" fmla="*/ 6007633 h 6858000"/>
              <a:gd name="connsiteX512" fmla="*/ 5713628 w 12192000"/>
              <a:gd name="connsiteY512" fmla="*/ 6007633 h 6858000"/>
              <a:gd name="connsiteX513" fmla="*/ 5720662 w 12192000"/>
              <a:gd name="connsiteY513" fmla="*/ 6000599 h 6858000"/>
              <a:gd name="connsiteX514" fmla="*/ 5720662 w 12192000"/>
              <a:gd name="connsiteY514" fmla="*/ 5975981 h 6858000"/>
              <a:gd name="connsiteX515" fmla="*/ 5713628 w 12192000"/>
              <a:gd name="connsiteY515" fmla="*/ 5968947 h 6858000"/>
              <a:gd name="connsiteX516" fmla="*/ 5667908 w 12192000"/>
              <a:gd name="connsiteY516" fmla="*/ 5968947 h 6858000"/>
              <a:gd name="connsiteX517" fmla="*/ 5667908 w 12192000"/>
              <a:gd name="connsiteY517" fmla="*/ 5930261 h 6858000"/>
              <a:gd name="connsiteX518" fmla="*/ 5664391 w 12192000"/>
              <a:gd name="connsiteY518" fmla="*/ 5923227 h 6858000"/>
              <a:gd name="connsiteX519" fmla="*/ 5660874 w 12192000"/>
              <a:gd name="connsiteY519" fmla="*/ 5923227 h 6858000"/>
              <a:gd name="connsiteX520" fmla="*/ 5285479 w 12192000"/>
              <a:gd name="connsiteY520" fmla="*/ 5895013 h 6858000"/>
              <a:gd name="connsiteX521" fmla="*/ 5205019 w 12192000"/>
              <a:gd name="connsiteY521" fmla="*/ 5898524 h 6858000"/>
              <a:gd name="connsiteX522" fmla="*/ 5198022 w 12192000"/>
              <a:gd name="connsiteY522" fmla="*/ 5905546 h 6858000"/>
              <a:gd name="connsiteX523" fmla="*/ 5198022 w 12192000"/>
              <a:gd name="connsiteY523" fmla="*/ 6151326 h 6858000"/>
              <a:gd name="connsiteX524" fmla="*/ 5205019 w 12192000"/>
              <a:gd name="connsiteY524" fmla="*/ 6158348 h 6858000"/>
              <a:gd name="connsiteX525" fmla="*/ 5236504 w 12192000"/>
              <a:gd name="connsiteY525" fmla="*/ 6158348 h 6858000"/>
              <a:gd name="connsiteX526" fmla="*/ 5243501 w 12192000"/>
              <a:gd name="connsiteY526" fmla="*/ 6151326 h 6858000"/>
              <a:gd name="connsiteX527" fmla="*/ 5243501 w 12192000"/>
              <a:gd name="connsiteY527" fmla="*/ 6053014 h 6858000"/>
              <a:gd name="connsiteX528" fmla="*/ 5292476 w 12192000"/>
              <a:gd name="connsiteY528" fmla="*/ 6056525 h 6858000"/>
              <a:gd name="connsiteX529" fmla="*/ 5337954 w 12192000"/>
              <a:gd name="connsiteY529" fmla="*/ 6154837 h 6858000"/>
              <a:gd name="connsiteX530" fmla="*/ 5344951 w 12192000"/>
              <a:gd name="connsiteY530" fmla="*/ 6158348 h 6858000"/>
              <a:gd name="connsiteX531" fmla="*/ 5376435 w 12192000"/>
              <a:gd name="connsiteY531" fmla="*/ 6158348 h 6858000"/>
              <a:gd name="connsiteX532" fmla="*/ 5383431 w 12192000"/>
              <a:gd name="connsiteY532" fmla="*/ 6154837 h 6858000"/>
              <a:gd name="connsiteX533" fmla="*/ 5383431 w 12192000"/>
              <a:gd name="connsiteY533" fmla="*/ 6147815 h 6858000"/>
              <a:gd name="connsiteX534" fmla="*/ 5337954 w 12192000"/>
              <a:gd name="connsiteY534" fmla="*/ 6042481 h 6858000"/>
              <a:gd name="connsiteX535" fmla="*/ 5383431 w 12192000"/>
              <a:gd name="connsiteY535" fmla="*/ 5975769 h 6858000"/>
              <a:gd name="connsiteX536" fmla="*/ 5292476 w 12192000"/>
              <a:gd name="connsiteY536" fmla="*/ 5895013 h 6858000"/>
              <a:gd name="connsiteX537" fmla="*/ 5285479 w 12192000"/>
              <a:gd name="connsiteY537" fmla="*/ 5895013 h 6858000"/>
              <a:gd name="connsiteX538" fmla="*/ 6840997 w 12192000"/>
              <a:gd name="connsiteY538" fmla="*/ 5864091 h 6858000"/>
              <a:gd name="connsiteX539" fmla="*/ 6847534 w 12192000"/>
              <a:gd name="connsiteY539" fmla="*/ 5869822 h 6858000"/>
              <a:gd name="connsiteX540" fmla="*/ 6910281 w 12192000"/>
              <a:gd name="connsiteY540" fmla="*/ 6109646 h 6858000"/>
              <a:gd name="connsiteX541" fmla="*/ 6899823 w 12192000"/>
              <a:gd name="connsiteY541" fmla="*/ 6113173 h 6858000"/>
              <a:gd name="connsiteX542" fmla="*/ 6861478 w 12192000"/>
              <a:gd name="connsiteY542" fmla="*/ 6102592 h 6858000"/>
              <a:gd name="connsiteX543" fmla="*/ 6854506 w 12192000"/>
              <a:gd name="connsiteY543" fmla="*/ 6092012 h 6858000"/>
              <a:gd name="connsiteX544" fmla="*/ 6809188 w 12192000"/>
              <a:gd name="connsiteY544" fmla="*/ 5912144 h 6858000"/>
              <a:gd name="connsiteX545" fmla="*/ 6809188 w 12192000"/>
              <a:gd name="connsiteY545" fmla="*/ 5898037 h 6858000"/>
              <a:gd name="connsiteX546" fmla="*/ 6837075 w 12192000"/>
              <a:gd name="connsiteY546" fmla="*/ 5866295 h 6858000"/>
              <a:gd name="connsiteX547" fmla="*/ 6840997 w 12192000"/>
              <a:gd name="connsiteY547" fmla="*/ 5864091 h 6858000"/>
              <a:gd name="connsiteX548" fmla="*/ 6460734 w 12192000"/>
              <a:gd name="connsiteY548" fmla="*/ 5864091 h 6858000"/>
              <a:gd name="connsiteX549" fmla="*/ 6464696 w 12192000"/>
              <a:gd name="connsiteY549" fmla="*/ 5866295 h 6858000"/>
              <a:gd name="connsiteX550" fmla="*/ 6496396 w 12192000"/>
              <a:gd name="connsiteY550" fmla="*/ 5898037 h 6858000"/>
              <a:gd name="connsiteX551" fmla="*/ 6492874 w 12192000"/>
              <a:gd name="connsiteY551" fmla="*/ 5912144 h 6858000"/>
              <a:gd name="connsiteX552" fmla="*/ 6447085 w 12192000"/>
              <a:gd name="connsiteY552" fmla="*/ 6092012 h 6858000"/>
              <a:gd name="connsiteX553" fmla="*/ 6440040 w 12192000"/>
              <a:gd name="connsiteY553" fmla="*/ 6102592 h 6858000"/>
              <a:gd name="connsiteX554" fmla="*/ 6401295 w 12192000"/>
              <a:gd name="connsiteY554" fmla="*/ 6113173 h 6858000"/>
              <a:gd name="connsiteX555" fmla="*/ 6390728 w 12192000"/>
              <a:gd name="connsiteY555" fmla="*/ 6109646 h 6858000"/>
              <a:gd name="connsiteX556" fmla="*/ 6454129 w 12192000"/>
              <a:gd name="connsiteY556" fmla="*/ 5869822 h 6858000"/>
              <a:gd name="connsiteX557" fmla="*/ 6460734 w 12192000"/>
              <a:gd name="connsiteY557" fmla="*/ 5864091 h 6858000"/>
              <a:gd name="connsiteX558" fmla="*/ 6679416 w 12192000"/>
              <a:gd name="connsiteY558" fmla="*/ 5858737 h 6858000"/>
              <a:gd name="connsiteX559" fmla="*/ 6686403 w 12192000"/>
              <a:gd name="connsiteY559" fmla="*/ 5858737 h 6858000"/>
              <a:gd name="connsiteX560" fmla="*/ 6794693 w 12192000"/>
              <a:gd name="connsiteY560" fmla="*/ 5922306 h 6858000"/>
              <a:gd name="connsiteX561" fmla="*/ 6798186 w 12192000"/>
              <a:gd name="connsiteY561" fmla="*/ 5929370 h 6858000"/>
              <a:gd name="connsiteX562" fmla="*/ 6791199 w 12192000"/>
              <a:gd name="connsiteY562" fmla="*/ 5936433 h 6858000"/>
              <a:gd name="connsiteX563" fmla="*/ 6700376 w 12192000"/>
              <a:gd name="connsiteY563" fmla="*/ 5982344 h 6858000"/>
              <a:gd name="connsiteX564" fmla="*/ 6689896 w 12192000"/>
              <a:gd name="connsiteY564" fmla="*/ 5982344 h 6858000"/>
              <a:gd name="connsiteX565" fmla="*/ 6682909 w 12192000"/>
              <a:gd name="connsiteY565" fmla="*/ 5971749 h 6858000"/>
              <a:gd name="connsiteX566" fmla="*/ 6675923 w 12192000"/>
              <a:gd name="connsiteY566" fmla="*/ 5869333 h 6858000"/>
              <a:gd name="connsiteX567" fmla="*/ 6679416 w 12192000"/>
              <a:gd name="connsiteY567" fmla="*/ 5858737 h 6858000"/>
              <a:gd name="connsiteX568" fmla="*/ 6615733 w 12192000"/>
              <a:gd name="connsiteY568" fmla="*/ 5858737 h 6858000"/>
              <a:gd name="connsiteX569" fmla="*/ 6622719 w 12192000"/>
              <a:gd name="connsiteY569" fmla="*/ 5858737 h 6858000"/>
              <a:gd name="connsiteX570" fmla="*/ 6626212 w 12192000"/>
              <a:gd name="connsiteY570" fmla="*/ 5869333 h 6858000"/>
              <a:gd name="connsiteX571" fmla="*/ 6615733 w 12192000"/>
              <a:gd name="connsiteY571" fmla="*/ 5975280 h 6858000"/>
              <a:gd name="connsiteX572" fmla="*/ 6612239 w 12192000"/>
              <a:gd name="connsiteY572" fmla="*/ 5982344 h 6858000"/>
              <a:gd name="connsiteX573" fmla="*/ 6601760 w 12192000"/>
              <a:gd name="connsiteY573" fmla="*/ 5982344 h 6858000"/>
              <a:gd name="connsiteX574" fmla="*/ 6510935 w 12192000"/>
              <a:gd name="connsiteY574" fmla="*/ 5936433 h 6858000"/>
              <a:gd name="connsiteX575" fmla="*/ 6503949 w 12192000"/>
              <a:gd name="connsiteY575" fmla="*/ 5929370 h 6858000"/>
              <a:gd name="connsiteX576" fmla="*/ 6507443 w 12192000"/>
              <a:gd name="connsiteY576" fmla="*/ 5922306 h 6858000"/>
              <a:gd name="connsiteX577" fmla="*/ 6615733 w 12192000"/>
              <a:gd name="connsiteY577" fmla="*/ 5858737 h 6858000"/>
              <a:gd name="connsiteX578" fmla="*/ 6534583 w 12192000"/>
              <a:gd name="connsiteY578" fmla="*/ 5823805 h 6858000"/>
              <a:gd name="connsiteX579" fmla="*/ 6541569 w 12192000"/>
              <a:gd name="connsiteY579" fmla="*/ 5831195 h 6858000"/>
              <a:gd name="connsiteX580" fmla="*/ 6538076 w 12192000"/>
              <a:gd name="connsiteY580" fmla="*/ 5834890 h 6858000"/>
              <a:gd name="connsiteX581" fmla="*/ 6531089 w 12192000"/>
              <a:gd name="connsiteY581" fmla="*/ 5838585 h 6858000"/>
              <a:gd name="connsiteX582" fmla="*/ 6527596 w 12192000"/>
              <a:gd name="connsiteY582" fmla="*/ 5831195 h 6858000"/>
              <a:gd name="connsiteX583" fmla="*/ 6524103 w 12192000"/>
              <a:gd name="connsiteY583" fmla="*/ 5831195 h 6858000"/>
              <a:gd name="connsiteX584" fmla="*/ 6534583 w 12192000"/>
              <a:gd name="connsiteY584" fmla="*/ 5823805 h 6858000"/>
              <a:gd name="connsiteX585" fmla="*/ 6531109 w 12192000"/>
              <a:gd name="connsiteY585" fmla="*/ 5816608 h 6858000"/>
              <a:gd name="connsiteX586" fmla="*/ 6513354 w 12192000"/>
              <a:gd name="connsiteY586" fmla="*/ 5827260 h 6858000"/>
              <a:gd name="connsiteX587" fmla="*/ 6516905 w 12192000"/>
              <a:gd name="connsiteY587" fmla="*/ 5830811 h 6858000"/>
              <a:gd name="connsiteX588" fmla="*/ 6534660 w 12192000"/>
              <a:gd name="connsiteY588" fmla="*/ 5862769 h 6858000"/>
              <a:gd name="connsiteX589" fmla="*/ 6541761 w 12192000"/>
              <a:gd name="connsiteY589" fmla="*/ 5859217 h 6858000"/>
              <a:gd name="connsiteX590" fmla="*/ 6534660 w 12192000"/>
              <a:gd name="connsiteY590" fmla="*/ 5845014 h 6858000"/>
              <a:gd name="connsiteX591" fmla="*/ 6541761 w 12192000"/>
              <a:gd name="connsiteY591" fmla="*/ 5841464 h 6858000"/>
              <a:gd name="connsiteX592" fmla="*/ 6555964 w 12192000"/>
              <a:gd name="connsiteY592" fmla="*/ 5852116 h 6858000"/>
              <a:gd name="connsiteX593" fmla="*/ 6563066 w 12192000"/>
              <a:gd name="connsiteY593" fmla="*/ 5848565 h 6858000"/>
              <a:gd name="connsiteX594" fmla="*/ 6548863 w 12192000"/>
              <a:gd name="connsiteY594" fmla="*/ 5834362 h 6858000"/>
              <a:gd name="connsiteX595" fmla="*/ 6548863 w 12192000"/>
              <a:gd name="connsiteY595" fmla="*/ 5830811 h 6858000"/>
              <a:gd name="connsiteX596" fmla="*/ 6531109 w 12192000"/>
              <a:gd name="connsiteY596" fmla="*/ 5816608 h 6858000"/>
              <a:gd name="connsiteX597" fmla="*/ 6752016 w 12192000"/>
              <a:gd name="connsiteY597" fmla="*/ 5810370 h 6858000"/>
              <a:gd name="connsiteX598" fmla="*/ 6755559 w 12192000"/>
              <a:gd name="connsiteY598" fmla="*/ 5834554 h 6858000"/>
              <a:gd name="connsiteX599" fmla="*/ 6748474 w 12192000"/>
              <a:gd name="connsiteY599" fmla="*/ 5851828 h 6858000"/>
              <a:gd name="connsiteX600" fmla="*/ 6755559 w 12192000"/>
              <a:gd name="connsiteY600" fmla="*/ 5858737 h 6858000"/>
              <a:gd name="connsiteX601" fmla="*/ 6762643 w 12192000"/>
              <a:gd name="connsiteY601" fmla="*/ 5841463 h 6858000"/>
              <a:gd name="connsiteX602" fmla="*/ 6787438 w 12192000"/>
              <a:gd name="connsiteY602" fmla="*/ 5827644 h 6858000"/>
              <a:gd name="connsiteX603" fmla="*/ 6780354 w 12192000"/>
              <a:gd name="connsiteY603" fmla="*/ 5824189 h 6858000"/>
              <a:gd name="connsiteX604" fmla="*/ 6762643 w 12192000"/>
              <a:gd name="connsiteY604" fmla="*/ 5831099 h 6858000"/>
              <a:gd name="connsiteX605" fmla="*/ 6759101 w 12192000"/>
              <a:gd name="connsiteY605" fmla="*/ 5813824 h 6858000"/>
              <a:gd name="connsiteX606" fmla="*/ 6752016 w 12192000"/>
              <a:gd name="connsiteY606" fmla="*/ 5810370 h 6858000"/>
              <a:gd name="connsiteX607" fmla="*/ 6717036 w 12192000"/>
              <a:gd name="connsiteY607" fmla="*/ 5806340 h 6858000"/>
              <a:gd name="connsiteX608" fmla="*/ 6727516 w 12192000"/>
              <a:gd name="connsiteY608" fmla="*/ 5809699 h 6858000"/>
              <a:gd name="connsiteX609" fmla="*/ 6731009 w 12192000"/>
              <a:gd name="connsiteY609" fmla="*/ 5813058 h 6858000"/>
              <a:gd name="connsiteX610" fmla="*/ 6724022 w 12192000"/>
              <a:gd name="connsiteY610" fmla="*/ 5819775 h 6858000"/>
              <a:gd name="connsiteX611" fmla="*/ 6713542 w 12192000"/>
              <a:gd name="connsiteY611" fmla="*/ 5816416 h 6858000"/>
              <a:gd name="connsiteX612" fmla="*/ 6713542 w 12192000"/>
              <a:gd name="connsiteY612" fmla="*/ 5813058 h 6858000"/>
              <a:gd name="connsiteX613" fmla="*/ 6717036 w 12192000"/>
              <a:gd name="connsiteY613" fmla="*/ 5806340 h 6858000"/>
              <a:gd name="connsiteX614" fmla="*/ 6583891 w 12192000"/>
              <a:gd name="connsiteY614" fmla="*/ 5805835 h 6858000"/>
              <a:gd name="connsiteX615" fmla="*/ 6597998 w 12192000"/>
              <a:gd name="connsiteY615" fmla="*/ 5816416 h 6858000"/>
              <a:gd name="connsiteX616" fmla="*/ 6583891 w 12192000"/>
              <a:gd name="connsiteY616" fmla="*/ 5830523 h 6858000"/>
              <a:gd name="connsiteX617" fmla="*/ 6569783 w 12192000"/>
              <a:gd name="connsiteY617" fmla="*/ 5819943 h 6858000"/>
              <a:gd name="connsiteX618" fmla="*/ 6569783 w 12192000"/>
              <a:gd name="connsiteY618" fmla="*/ 5816416 h 6858000"/>
              <a:gd name="connsiteX619" fmla="*/ 6583891 w 12192000"/>
              <a:gd name="connsiteY619" fmla="*/ 5805835 h 6858000"/>
              <a:gd name="connsiteX620" fmla="*/ 6671893 w 12192000"/>
              <a:gd name="connsiteY620" fmla="*/ 5799621 h 6858000"/>
              <a:gd name="connsiteX621" fmla="*/ 6675251 w 12192000"/>
              <a:gd name="connsiteY621" fmla="*/ 5810101 h 6858000"/>
              <a:gd name="connsiteX622" fmla="*/ 6678610 w 12192000"/>
              <a:gd name="connsiteY622" fmla="*/ 5817088 h 6858000"/>
              <a:gd name="connsiteX623" fmla="*/ 6665174 w 12192000"/>
              <a:gd name="connsiteY623" fmla="*/ 5817088 h 6858000"/>
              <a:gd name="connsiteX624" fmla="*/ 6668534 w 12192000"/>
              <a:gd name="connsiteY624" fmla="*/ 5810101 h 6858000"/>
              <a:gd name="connsiteX625" fmla="*/ 6671893 w 12192000"/>
              <a:gd name="connsiteY625" fmla="*/ 5799621 h 6858000"/>
              <a:gd name="connsiteX626" fmla="*/ 6580420 w 12192000"/>
              <a:gd name="connsiteY626" fmla="*/ 5799105 h 6858000"/>
              <a:gd name="connsiteX627" fmla="*/ 6563065 w 12192000"/>
              <a:gd name="connsiteY627" fmla="*/ 5816675 h 6858000"/>
              <a:gd name="connsiteX628" fmla="*/ 6563065 w 12192000"/>
              <a:gd name="connsiteY628" fmla="*/ 5820188 h 6858000"/>
              <a:gd name="connsiteX629" fmla="*/ 6583891 w 12192000"/>
              <a:gd name="connsiteY629" fmla="*/ 5837758 h 6858000"/>
              <a:gd name="connsiteX630" fmla="*/ 6604715 w 12192000"/>
              <a:gd name="connsiteY630" fmla="*/ 5816675 h 6858000"/>
              <a:gd name="connsiteX631" fmla="*/ 6580420 w 12192000"/>
              <a:gd name="connsiteY631" fmla="*/ 5799105 h 6858000"/>
              <a:gd name="connsiteX632" fmla="*/ 6710733 w 12192000"/>
              <a:gd name="connsiteY632" fmla="*/ 5795591 h 6858000"/>
              <a:gd name="connsiteX633" fmla="*/ 6707191 w 12192000"/>
              <a:gd name="connsiteY633" fmla="*/ 5813345 h 6858000"/>
              <a:gd name="connsiteX634" fmla="*/ 6700107 w 12192000"/>
              <a:gd name="connsiteY634" fmla="*/ 5834650 h 6858000"/>
              <a:gd name="connsiteX635" fmla="*/ 6710733 w 12192000"/>
              <a:gd name="connsiteY635" fmla="*/ 5838201 h 6858000"/>
              <a:gd name="connsiteX636" fmla="*/ 6714275 w 12192000"/>
              <a:gd name="connsiteY636" fmla="*/ 5823998 h 6858000"/>
              <a:gd name="connsiteX637" fmla="*/ 6721360 w 12192000"/>
              <a:gd name="connsiteY637" fmla="*/ 5823998 h 6858000"/>
              <a:gd name="connsiteX638" fmla="*/ 6724902 w 12192000"/>
              <a:gd name="connsiteY638" fmla="*/ 5841752 h 6858000"/>
              <a:gd name="connsiteX639" fmla="*/ 6731986 w 12192000"/>
              <a:gd name="connsiteY639" fmla="*/ 5845303 h 6858000"/>
              <a:gd name="connsiteX640" fmla="*/ 6728443 w 12192000"/>
              <a:gd name="connsiteY640" fmla="*/ 5827549 h 6858000"/>
              <a:gd name="connsiteX641" fmla="*/ 6739070 w 12192000"/>
              <a:gd name="connsiteY641" fmla="*/ 5813345 h 6858000"/>
              <a:gd name="connsiteX642" fmla="*/ 6731986 w 12192000"/>
              <a:gd name="connsiteY642" fmla="*/ 5802693 h 6858000"/>
              <a:gd name="connsiteX643" fmla="*/ 6710733 w 12192000"/>
              <a:gd name="connsiteY643" fmla="*/ 5795591 h 6858000"/>
              <a:gd name="connsiteX644" fmla="*/ 6668106 w 12192000"/>
              <a:gd name="connsiteY644" fmla="*/ 5788873 h 6858000"/>
              <a:gd name="connsiteX645" fmla="*/ 6661022 w 12192000"/>
              <a:gd name="connsiteY645" fmla="*/ 5809957 h 6858000"/>
              <a:gd name="connsiteX646" fmla="*/ 6650396 w 12192000"/>
              <a:gd name="connsiteY646" fmla="*/ 5831040 h 6858000"/>
              <a:gd name="connsiteX647" fmla="*/ 6657481 w 12192000"/>
              <a:gd name="connsiteY647" fmla="*/ 5831040 h 6858000"/>
              <a:gd name="connsiteX648" fmla="*/ 6661022 w 12192000"/>
              <a:gd name="connsiteY648" fmla="*/ 5824012 h 6858000"/>
              <a:gd name="connsiteX649" fmla="*/ 6678733 w 12192000"/>
              <a:gd name="connsiteY649" fmla="*/ 5824012 h 6858000"/>
              <a:gd name="connsiteX650" fmla="*/ 6682275 w 12192000"/>
              <a:gd name="connsiteY650" fmla="*/ 5831040 h 6858000"/>
              <a:gd name="connsiteX651" fmla="*/ 6689359 w 12192000"/>
              <a:gd name="connsiteY651" fmla="*/ 5834554 h 6858000"/>
              <a:gd name="connsiteX652" fmla="*/ 6682275 w 12192000"/>
              <a:gd name="connsiteY652" fmla="*/ 5809957 h 6858000"/>
              <a:gd name="connsiteX653" fmla="*/ 6678733 w 12192000"/>
              <a:gd name="connsiteY653" fmla="*/ 5788873 h 6858000"/>
              <a:gd name="connsiteX654" fmla="*/ 6668106 w 12192000"/>
              <a:gd name="connsiteY654" fmla="*/ 5788873 h 6858000"/>
              <a:gd name="connsiteX655" fmla="*/ 6647709 w 12192000"/>
              <a:gd name="connsiteY655" fmla="*/ 5788873 h 6858000"/>
              <a:gd name="connsiteX656" fmla="*/ 6608746 w 12192000"/>
              <a:gd name="connsiteY656" fmla="*/ 5792344 h 6858000"/>
              <a:gd name="connsiteX657" fmla="*/ 6608746 w 12192000"/>
              <a:gd name="connsiteY657" fmla="*/ 5799285 h 6858000"/>
              <a:gd name="connsiteX658" fmla="*/ 6622914 w 12192000"/>
              <a:gd name="connsiteY658" fmla="*/ 5795815 h 6858000"/>
              <a:gd name="connsiteX659" fmla="*/ 6626456 w 12192000"/>
              <a:gd name="connsiteY659" fmla="*/ 5830523 h 6858000"/>
              <a:gd name="connsiteX660" fmla="*/ 6637082 w 12192000"/>
              <a:gd name="connsiteY660" fmla="*/ 5830523 h 6858000"/>
              <a:gd name="connsiteX661" fmla="*/ 6633540 w 12192000"/>
              <a:gd name="connsiteY661" fmla="*/ 5795815 h 6858000"/>
              <a:gd name="connsiteX662" fmla="*/ 6647709 w 12192000"/>
              <a:gd name="connsiteY662" fmla="*/ 5795815 h 6858000"/>
              <a:gd name="connsiteX663" fmla="*/ 6647709 w 12192000"/>
              <a:gd name="connsiteY663" fmla="*/ 5788873 h 6858000"/>
              <a:gd name="connsiteX664" fmla="*/ 6198068 w 12192000"/>
              <a:gd name="connsiteY664" fmla="*/ 5788872 h 6858000"/>
              <a:gd name="connsiteX665" fmla="*/ 6223148 w 12192000"/>
              <a:gd name="connsiteY665" fmla="*/ 5823804 h 6858000"/>
              <a:gd name="connsiteX666" fmla="*/ 6169406 w 12192000"/>
              <a:gd name="connsiteY666" fmla="*/ 5823804 h 6858000"/>
              <a:gd name="connsiteX667" fmla="*/ 6198068 w 12192000"/>
              <a:gd name="connsiteY667" fmla="*/ 5788872 h 6858000"/>
              <a:gd name="connsiteX668" fmla="*/ 6650396 w 12192000"/>
              <a:gd name="connsiteY668" fmla="*/ 5782156 h 6858000"/>
              <a:gd name="connsiteX669" fmla="*/ 6815350 w 12192000"/>
              <a:gd name="connsiteY669" fmla="*/ 5838047 h 6858000"/>
              <a:gd name="connsiteX670" fmla="*/ 6818860 w 12192000"/>
              <a:gd name="connsiteY670" fmla="*/ 5852020 h 6858000"/>
              <a:gd name="connsiteX671" fmla="*/ 6790783 w 12192000"/>
              <a:gd name="connsiteY671" fmla="*/ 5883460 h 6858000"/>
              <a:gd name="connsiteX672" fmla="*/ 6776744 w 12192000"/>
              <a:gd name="connsiteY672" fmla="*/ 5883460 h 6858000"/>
              <a:gd name="connsiteX673" fmla="*/ 6650396 w 12192000"/>
              <a:gd name="connsiteY673" fmla="*/ 5838047 h 6858000"/>
              <a:gd name="connsiteX674" fmla="*/ 6524048 w 12192000"/>
              <a:gd name="connsiteY674" fmla="*/ 5883460 h 6858000"/>
              <a:gd name="connsiteX675" fmla="*/ 6510010 w 12192000"/>
              <a:gd name="connsiteY675" fmla="*/ 5883460 h 6858000"/>
              <a:gd name="connsiteX676" fmla="*/ 6481932 w 12192000"/>
              <a:gd name="connsiteY676" fmla="*/ 5852020 h 6858000"/>
              <a:gd name="connsiteX677" fmla="*/ 6485442 w 12192000"/>
              <a:gd name="connsiteY677" fmla="*/ 5838047 h 6858000"/>
              <a:gd name="connsiteX678" fmla="*/ 6650396 w 12192000"/>
              <a:gd name="connsiteY678" fmla="*/ 5782156 h 6858000"/>
              <a:gd name="connsiteX679" fmla="*/ 6198292 w 12192000"/>
              <a:gd name="connsiteY679" fmla="*/ 5782155 h 6858000"/>
              <a:gd name="connsiteX680" fmla="*/ 6160001 w 12192000"/>
              <a:gd name="connsiteY680" fmla="*/ 5831195 h 6858000"/>
              <a:gd name="connsiteX681" fmla="*/ 6201773 w 12192000"/>
              <a:gd name="connsiteY681" fmla="*/ 5880234 h 6858000"/>
              <a:gd name="connsiteX682" fmla="*/ 6229621 w 12192000"/>
              <a:gd name="connsiteY682" fmla="*/ 5873228 h 6858000"/>
              <a:gd name="connsiteX683" fmla="*/ 6229621 w 12192000"/>
              <a:gd name="connsiteY683" fmla="*/ 5862720 h 6858000"/>
              <a:gd name="connsiteX684" fmla="*/ 6201773 w 12192000"/>
              <a:gd name="connsiteY684" fmla="*/ 5869725 h 6858000"/>
              <a:gd name="connsiteX685" fmla="*/ 6170443 w 12192000"/>
              <a:gd name="connsiteY685" fmla="*/ 5834698 h 6858000"/>
              <a:gd name="connsiteX686" fmla="*/ 6236583 w 12192000"/>
              <a:gd name="connsiteY686" fmla="*/ 5834698 h 6858000"/>
              <a:gd name="connsiteX687" fmla="*/ 6236583 w 12192000"/>
              <a:gd name="connsiteY687" fmla="*/ 5827692 h 6858000"/>
              <a:gd name="connsiteX688" fmla="*/ 6198292 w 12192000"/>
              <a:gd name="connsiteY688" fmla="*/ 5782155 h 6858000"/>
              <a:gd name="connsiteX689" fmla="*/ 5949064 w 12192000"/>
              <a:gd name="connsiteY689" fmla="*/ 5745879 h 6858000"/>
              <a:gd name="connsiteX690" fmla="*/ 5949064 w 12192000"/>
              <a:gd name="connsiteY690" fmla="*/ 5756627 h 6858000"/>
              <a:gd name="connsiteX691" fmla="*/ 5988028 w 12192000"/>
              <a:gd name="connsiteY691" fmla="*/ 5756627 h 6858000"/>
              <a:gd name="connsiteX692" fmla="*/ 5988028 w 12192000"/>
              <a:gd name="connsiteY692" fmla="*/ 5876203 h 6858000"/>
              <a:gd name="connsiteX693" fmla="*/ 6001464 w 12192000"/>
              <a:gd name="connsiteY693" fmla="*/ 5876203 h 6858000"/>
              <a:gd name="connsiteX694" fmla="*/ 6001464 w 12192000"/>
              <a:gd name="connsiteY694" fmla="*/ 5756627 h 6858000"/>
              <a:gd name="connsiteX695" fmla="*/ 6040426 w 12192000"/>
              <a:gd name="connsiteY695" fmla="*/ 5756627 h 6858000"/>
              <a:gd name="connsiteX696" fmla="*/ 6040426 w 12192000"/>
              <a:gd name="connsiteY696" fmla="*/ 5745879 h 6858000"/>
              <a:gd name="connsiteX697" fmla="*/ 6061922 w 12192000"/>
              <a:gd name="connsiteY697" fmla="*/ 5735130 h 6858000"/>
              <a:gd name="connsiteX698" fmla="*/ 6061922 w 12192000"/>
              <a:gd name="connsiteY698" fmla="*/ 5876203 h 6858000"/>
              <a:gd name="connsiteX699" fmla="*/ 6072287 w 12192000"/>
              <a:gd name="connsiteY699" fmla="*/ 5876203 h 6858000"/>
              <a:gd name="connsiteX700" fmla="*/ 6072287 w 12192000"/>
              <a:gd name="connsiteY700" fmla="*/ 5826827 h 6858000"/>
              <a:gd name="connsiteX701" fmla="*/ 6099926 w 12192000"/>
              <a:gd name="connsiteY701" fmla="*/ 5788033 h 6858000"/>
              <a:gd name="connsiteX702" fmla="*/ 6120655 w 12192000"/>
              <a:gd name="connsiteY702" fmla="*/ 5819774 h 6858000"/>
              <a:gd name="connsiteX703" fmla="*/ 6120655 w 12192000"/>
              <a:gd name="connsiteY703" fmla="*/ 5876203 h 6858000"/>
              <a:gd name="connsiteX704" fmla="*/ 6134474 w 12192000"/>
              <a:gd name="connsiteY704" fmla="*/ 5876203 h 6858000"/>
              <a:gd name="connsiteX705" fmla="*/ 6134474 w 12192000"/>
              <a:gd name="connsiteY705" fmla="*/ 5819774 h 6858000"/>
              <a:gd name="connsiteX706" fmla="*/ 6103380 w 12192000"/>
              <a:gd name="connsiteY706" fmla="*/ 5780979 h 6858000"/>
              <a:gd name="connsiteX707" fmla="*/ 6072287 w 12192000"/>
              <a:gd name="connsiteY707" fmla="*/ 5798613 h 6858000"/>
              <a:gd name="connsiteX708" fmla="*/ 6072287 w 12192000"/>
              <a:gd name="connsiteY708" fmla="*/ 5735130 h 6858000"/>
              <a:gd name="connsiteX709" fmla="*/ 6061922 w 12192000"/>
              <a:gd name="connsiteY709" fmla="*/ 5735130 h 6858000"/>
              <a:gd name="connsiteX710" fmla="*/ 6640551 w 12192000"/>
              <a:gd name="connsiteY710" fmla="*/ 5710947 h 6858000"/>
              <a:gd name="connsiteX711" fmla="*/ 6626527 w 12192000"/>
              <a:gd name="connsiteY711" fmla="*/ 5763810 h 6858000"/>
              <a:gd name="connsiteX712" fmla="*/ 6601987 w 12192000"/>
              <a:gd name="connsiteY712" fmla="*/ 5767334 h 6858000"/>
              <a:gd name="connsiteX713" fmla="*/ 6577446 w 12192000"/>
              <a:gd name="connsiteY713" fmla="*/ 5721520 h 6858000"/>
              <a:gd name="connsiteX714" fmla="*/ 6573940 w 12192000"/>
              <a:gd name="connsiteY714" fmla="*/ 5721520 h 6858000"/>
              <a:gd name="connsiteX715" fmla="*/ 6552905 w 12192000"/>
              <a:gd name="connsiteY715" fmla="*/ 5725044 h 6858000"/>
              <a:gd name="connsiteX716" fmla="*/ 6552905 w 12192000"/>
              <a:gd name="connsiteY716" fmla="*/ 5728568 h 6858000"/>
              <a:gd name="connsiteX717" fmla="*/ 6549399 w 12192000"/>
              <a:gd name="connsiteY717" fmla="*/ 5753237 h 6858000"/>
              <a:gd name="connsiteX718" fmla="*/ 6552905 w 12192000"/>
              <a:gd name="connsiteY718" fmla="*/ 5781431 h 6858000"/>
              <a:gd name="connsiteX719" fmla="*/ 6531870 w 12192000"/>
              <a:gd name="connsiteY719" fmla="*/ 5788479 h 6858000"/>
              <a:gd name="connsiteX720" fmla="*/ 6493306 w 12192000"/>
              <a:gd name="connsiteY720" fmla="*/ 5753237 h 6858000"/>
              <a:gd name="connsiteX721" fmla="*/ 6472271 w 12192000"/>
              <a:gd name="connsiteY721" fmla="*/ 5763810 h 6858000"/>
              <a:gd name="connsiteX722" fmla="*/ 6486295 w 12192000"/>
              <a:gd name="connsiteY722" fmla="*/ 5816672 h 6858000"/>
              <a:gd name="connsiteX723" fmla="*/ 6468766 w 12192000"/>
              <a:gd name="connsiteY723" fmla="*/ 5827245 h 6858000"/>
              <a:gd name="connsiteX724" fmla="*/ 6423190 w 12192000"/>
              <a:gd name="connsiteY724" fmla="*/ 5802576 h 6858000"/>
              <a:gd name="connsiteX725" fmla="*/ 6405661 w 12192000"/>
              <a:gd name="connsiteY725" fmla="*/ 5816672 h 6858000"/>
              <a:gd name="connsiteX726" fmla="*/ 6405661 w 12192000"/>
              <a:gd name="connsiteY726" fmla="*/ 5820196 h 6858000"/>
              <a:gd name="connsiteX727" fmla="*/ 6433707 w 12192000"/>
              <a:gd name="connsiteY727" fmla="*/ 5866011 h 6858000"/>
              <a:gd name="connsiteX728" fmla="*/ 6419684 w 12192000"/>
              <a:gd name="connsiteY728" fmla="*/ 5883632 h 6858000"/>
              <a:gd name="connsiteX729" fmla="*/ 6367097 w 12192000"/>
              <a:gd name="connsiteY729" fmla="*/ 5869535 h 6858000"/>
              <a:gd name="connsiteX730" fmla="*/ 6356580 w 12192000"/>
              <a:gd name="connsiteY730" fmla="*/ 5890680 h 6858000"/>
              <a:gd name="connsiteX731" fmla="*/ 6391638 w 12192000"/>
              <a:gd name="connsiteY731" fmla="*/ 5929447 h 6858000"/>
              <a:gd name="connsiteX732" fmla="*/ 6384626 w 12192000"/>
              <a:gd name="connsiteY732" fmla="*/ 5950591 h 6858000"/>
              <a:gd name="connsiteX733" fmla="*/ 6332039 w 12192000"/>
              <a:gd name="connsiteY733" fmla="*/ 5950591 h 6858000"/>
              <a:gd name="connsiteX734" fmla="*/ 6325027 w 12192000"/>
              <a:gd name="connsiteY734" fmla="*/ 5971736 h 6858000"/>
              <a:gd name="connsiteX735" fmla="*/ 6370602 w 12192000"/>
              <a:gd name="connsiteY735" fmla="*/ 5999930 h 6858000"/>
              <a:gd name="connsiteX736" fmla="*/ 6367097 w 12192000"/>
              <a:gd name="connsiteY736" fmla="*/ 6021074 h 6858000"/>
              <a:gd name="connsiteX737" fmla="*/ 6318016 w 12192000"/>
              <a:gd name="connsiteY737" fmla="*/ 6035172 h 6858000"/>
              <a:gd name="connsiteX738" fmla="*/ 6314510 w 12192000"/>
              <a:gd name="connsiteY738" fmla="*/ 6035172 h 6858000"/>
              <a:gd name="connsiteX739" fmla="*/ 6314510 w 12192000"/>
              <a:gd name="connsiteY739" fmla="*/ 6049268 h 6858000"/>
              <a:gd name="connsiteX740" fmla="*/ 6314510 w 12192000"/>
              <a:gd name="connsiteY740" fmla="*/ 6059841 h 6858000"/>
              <a:gd name="connsiteX741" fmla="*/ 6318016 w 12192000"/>
              <a:gd name="connsiteY741" fmla="*/ 6059841 h 6858000"/>
              <a:gd name="connsiteX742" fmla="*/ 6367097 w 12192000"/>
              <a:gd name="connsiteY742" fmla="*/ 6073938 h 6858000"/>
              <a:gd name="connsiteX743" fmla="*/ 6370602 w 12192000"/>
              <a:gd name="connsiteY743" fmla="*/ 6095083 h 6858000"/>
              <a:gd name="connsiteX744" fmla="*/ 6325027 w 12192000"/>
              <a:gd name="connsiteY744" fmla="*/ 6123276 h 6858000"/>
              <a:gd name="connsiteX745" fmla="*/ 6325027 w 12192000"/>
              <a:gd name="connsiteY745" fmla="*/ 6126800 h 6858000"/>
              <a:gd name="connsiteX746" fmla="*/ 6332039 w 12192000"/>
              <a:gd name="connsiteY746" fmla="*/ 6147945 h 6858000"/>
              <a:gd name="connsiteX747" fmla="*/ 6384626 w 12192000"/>
              <a:gd name="connsiteY747" fmla="*/ 6147945 h 6858000"/>
              <a:gd name="connsiteX748" fmla="*/ 6395143 w 12192000"/>
              <a:gd name="connsiteY748" fmla="*/ 6169091 h 6858000"/>
              <a:gd name="connsiteX749" fmla="*/ 6356580 w 12192000"/>
              <a:gd name="connsiteY749" fmla="*/ 6204332 h 6858000"/>
              <a:gd name="connsiteX750" fmla="*/ 6356580 w 12192000"/>
              <a:gd name="connsiteY750" fmla="*/ 6207856 h 6858000"/>
              <a:gd name="connsiteX751" fmla="*/ 6367097 w 12192000"/>
              <a:gd name="connsiteY751" fmla="*/ 6225477 h 6858000"/>
              <a:gd name="connsiteX752" fmla="*/ 6419684 w 12192000"/>
              <a:gd name="connsiteY752" fmla="*/ 6211380 h 6858000"/>
              <a:gd name="connsiteX753" fmla="*/ 6433707 w 12192000"/>
              <a:gd name="connsiteY753" fmla="*/ 6232526 h 6858000"/>
              <a:gd name="connsiteX754" fmla="*/ 6405661 w 12192000"/>
              <a:gd name="connsiteY754" fmla="*/ 6278340 h 6858000"/>
              <a:gd name="connsiteX755" fmla="*/ 6423190 w 12192000"/>
              <a:gd name="connsiteY755" fmla="*/ 6292436 h 6858000"/>
              <a:gd name="connsiteX756" fmla="*/ 6468766 w 12192000"/>
              <a:gd name="connsiteY756" fmla="*/ 6267768 h 6858000"/>
              <a:gd name="connsiteX757" fmla="*/ 6486295 w 12192000"/>
              <a:gd name="connsiteY757" fmla="*/ 6281864 h 6858000"/>
              <a:gd name="connsiteX758" fmla="*/ 6475777 w 12192000"/>
              <a:gd name="connsiteY758" fmla="*/ 6331202 h 6858000"/>
              <a:gd name="connsiteX759" fmla="*/ 6475777 w 12192000"/>
              <a:gd name="connsiteY759" fmla="*/ 6334727 h 6858000"/>
              <a:gd name="connsiteX760" fmla="*/ 6493306 w 12192000"/>
              <a:gd name="connsiteY760" fmla="*/ 6345299 h 6858000"/>
              <a:gd name="connsiteX761" fmla="*/ 6496812 w 12192000"/>
              <a:gd name="connsiteY761" fmla="*/ 6345299 h 6858000"/>
              <a:gd name="connsiteX762" fmla="*/ 6531870 w 12192000"/>
              <a:gd name="connsiteY762" fmla="*/ 6306533 h 6858000"/>
              <a:gd name="connsiteX763" fmla="*/ 6552905 w 12192000"/>
              <a:gd name="connsiteY763" fmla="*/ 6317106 h 6858000"/>
              <a:gd name="connsiteX764" fmla="*/ 6549399 w 12192000"/>
              <a:gd name="connsiteY764" fmla="*/ 6341775 h 6858000"/>
              <a:gd name="connsiteX765" fmla="*/ 6552905 w 12192000"/>
              <a:gd name="connsiteY765" fmla="*/ 6369969 h 6858000"/>
              <a:gd name="connsiteX766" fmla="*/ 6573940 w 12192000"/>
              <a:gd name="connsiteY766" fmla="*/ 6377017 h 6858000"/>
              <a:gd name="connsiteX767" fmla="*/ 6577446 w 12192000"/>
              <a:gd name="connsiteY767" fmla="*/ 6377017 h 6858000"/>
              <a:gd name="connsiteX768" fmla="*/ 6601987 w 12192000"/>
              <a:gd name="connsiteY768" fmla="*/ 6331202 h 6858000"/>
              <a:gd name="connsiteX769" fmla="*/ 6626527 w 12192000"/>
              <a:gd name="connsiteY769" fmla="*/ 6331202 h 6858000"/>
              <a:gd name="connsiteX770" fmla="*/ 6640551 w 12192000"/>
              <a:gd name="connsiteY770" fmla="*/ 6384065 h 6858000"/>
              <a:gd name="connsiteX771" fmla="*/ 6661585 w 12192000"/>
              <a:gd name="connsiteY771" fmla="*/ 6384065 h 6858000"/>
              <a:gd name="connsiteX772" fmla="*/ 6665092 w 12192000"/>
              <a:gd name="connsiteY772" fmla="*/ 6384065 h 6858000"/>
              <a:gd name="connsiteX773" fmla="*/ 6679114 w 12192000"/>
              <a:gd name="connsiteY773" fmla="*/ 6331202 h 6858000"/>
              <a:gd name="connsiteX774" fmla="*/ 6700150 w 12192000"/>
              <a:gd name="connsiteY774" fmla="*/ 6331202 h 6858000"/>
              <a:gd name="connsiteX775" fmla="*/ 6724690 w 12192000"/>
              <a:gd name="connsiteY775" fmla="*/ 6377017 h 6858000"/>
              <a:gd name="connsiteX776" fmla="*/ 6728196 w 12192000"/>
              <a:gd name="connsiteY776" fmla="*/ 6377017 h 6858000"/>
              <a:gd name="connsiteX777" fmla="*/ 6749231 w 12192000"/>
              <a:gd name="connsiteY777" fmla="*/ 6369969 h 6858000"/>
              <a:gd name="connsiteX778" fmla="*/ 6752736 w 12192000"/>
              <a:gd name="connsiteY778" fmla="*/ 6341775 h 6858000"/>
              <a:gd name="connsiteX779" fmla="*/ 6749231 w 12192000"/>
              <a:gd name="connsiteY779" fmla="*/ 6317106 h 6858000"/>
              <a:gd name="connsiteX780" fmla="*/ 6770266 w 12192000"/>
              <a:gd name="connsiteY780" fmla="*/ 6306533 h 6858000"/>
              <a:gd name="connsiteX781" fmla="*/ 6808830 w 12192000"/>
              <a:gd name="connsiteY781" fmla="*/ 6345299 h 6858000"/>
              <a:gd name="connsiteX782" fmla="*/ 6826358 w 12192000"/>
              <a:gd name="connsiteY782" fmla="*/ 6334727 h 6858000"/>
              <a:gd name="connsiteX783" fmla="*/ 6829865 w 12192000"/>
              <a:gd name="connsiteY783" fmla="*/ 6334727 h 6858000"/>
              <a:gd name="connsiteX784" fmla="*/ 6829865 w 12192000"/>
              <a:gd name="connsiteY784" fmla="*/ 6331202 h 6858000"/>
              <a:gd name="connsiteX785" fmla="*/ 6815841 w 12192000"/>
              <a:gd name="connsiteY785" fmla="*/ 6281864 h 6858000"/>
              <a:gd name="connsiteX786" fmla="*/ 6833370 w 12192000"/>
              <a:gd name="connsiteY786" fmla="*/ 6267768 h 6858000"/>
              <a:gd name="connsiteX787" fmla="*/ 6878946 w 12192000"/>
              <a:gd name="connsiteY787" fmla="*/ 6292436 h 6858000"/>
              <a:gd name="connsiteX788" fmla="*/ 6896475 w 12192000"/>
              <a:gd name="connsiteY788" fmla="*/ 6278340 h 6858000"/>
              <a:gd name="connsiteX789" fmla="*/ 6896475 w 12192000"/>
              <a:gd name="connsiteY789" fmla="*/ 6274816 h 6858000"/>
              <a:gd name="connsiteX790" fmla="*/ 6868429 w 12192000"/>
              <a:gd name="connsiteY790" fmla="*/ 6229001 h 6858000"/>
              <a:gd name="connsiteX791" fmla="*/ 6882452 w 12192000"/>
              <a:gd name="connsiteY791" fmla="*/ 6211380 h 6858000"/>
              <a:gd name="connsiteX792" fmla="*/ 6935039 w 12192000"/>
              <a:gd name="connsiteY792" fmla="*/ 6225477 h 6858000"/>
              <a:gd name="connsiteX793" fmla="*/ 6945557 w 12192000"/>
              <a:gd name="connsiteY793" fmla="*/ 6207856 h 6858000"/>
              <a:gd name="connsiteX794" fmla="*/ 6945557 w 12192000"/>
              <a:gd name="connsiteY794" fmla="*/ 6204332 h 6858000"/>
              <a:gd name="connsiteX795" fmla="*/ 6910499 w 12192000"/>
              <a:gd name="connsiteY795" fmla="*/ 6165566 h 6858000"/>
              <a:gd name="connsiteX796" fmla="*/ 6917510 w 12192000"/>
              <a:gd name="connsiteY796" fmla="*/ 6147945 h 6858000"/>
              <a:gd name="connsiteX797" fmla="*/ 6970097 w 12192000"/>
              <a:gd name="connsiteY797" fmla="*/ 6147945 h 6858000"/>
              <a:gd name="connsiteX798" fmla="*/ 6970097 w 12192000"/>
              <a:gd name="connsiteY798" fmla="*/ 6144421 h 6858000"/>
              <a:gd name="connsiteX799" fmla="*/ 6977109 w 12192000"/>
              <a:gd name="connsiteY799" fmla="*/ 6123276 h 6858000"/>
              <a:gd name="connsiteX800" fmla="*/ 6931533 w 12192000"/>
              <a:gd name="connsiteY800" fmla="*/ 6095083 h 6858000"/>
              <a:gd name="connsiteX801" fmla="*/ 6935039 w 12192000"/>
              <a:gd name="connsiteY801" fmla="*/ 6073938 h 6858000"/>
              <a:gd name="connsiteX802" fmla="*/ 6984121 w 12192000"/>
              <a:gd name="connsiteY802" fmla="*/ 6059841 h 6858000"/>
              <a:gd name="connsiteX803" fmla="*/ 6987626 w 12192000"/>
              <a:gd name="connsiteY803" fmla="*/ 6049268 h 6858000"/>
              <a:gd name="connsiteX804" fmla="*/ 6984121 w 12192000"/>
              <a:gd name="connsiteY804" fmla="*/ 6038696 h 6858000"/>
              <a:gd name="connsiteX805" fmla="*/ 6984121 w 12192000"/>
              <a:gd name="connsiteY805" fmla="*/ 6035172 h 6858000"/>
              <a:gd name="connsiteX806" fmla="*/ 6935039 w 12192000"/>
              <a:gd name="connsiteY806" fmla="*/ 6021074 h 6858000"/>
              <a:gd name="connsiteX807" fmla="*/ 6931533 w 12192000"/>
              <a:gd name="connsiteY807" fmla="*/ 5999930 h 6858000"/>
              <a:gd name="connsiteX808" fmla="*/ 6977109 w 12192000"/>
              <a:gd name="connsiteY808" fmla="*/ 5975261 h 6858000"/>
              <a:gd name="connsiteX809" fmla="*/ 6977109 w 12192000"/>
              <a:gd name="connsiteY809" fmla="*/ 5971736 h 6858000"/>
              <a:gd name="connsiteX810" fmla="*/ 6970097 w 12192000"/>
              <a:gd name="connsiteY810" fmla="*/ 5950591 h 6858000"/>
              <a:gd name="connsiteX811" fmla="*/ 6917510 w 12192000"/>
              <a:gd name="connsiteY811" fmla="*/ 5950591 h 6858000"/>
              <a:gd name="connsiteX812" fmla="*/ 6910499 w 12192000"/>
              <a:gd name="connsiteY812" fmla="*/ 5929447 h 6858000"/>
              <a:gd name="connsiteX813" fmla="*/ 6945557 w 12192000"/>
              <a:gd name="connsiteY813" fmla="*/ 5890680 h 6858000"/>
              <a:gd name="connsiteX814" fmla="*/ 6935039 w 12192000"/>
              <a:gd name="connsiteY814" fmla="*/ 5873059 h 6858000"/>
              <a:gd name="connsiteX815" fmla="*/ 6935039 w 12192000"/>
              <a:gd name="connsiteY815" fmla="*/ 5869535 h 6858000"/>
              <a:gd name="connsiteX816" fmla="*/ 6882452 w 12192000"/>
              <a:gd name="connsiteY816" fmla="*/ 5883632 h 6858000"/>
              <a:gd name="connsiteX817" fmla="*/ 6868429 w 12192000"/>
              <a:gd name="connsiteY817" fmla="*/ 5866011 h 6858000"/>
              <a:gd name="connsiteX818" fmla="*/ 6896475 w 12192000"/>
              <a:gd name="connsiteY818" fmla="*/ 5820196 h 6858000"/>
              <a:gd name="connsiteX819" fmla="*/ 6878946 w 12192000"/>
              <a:gd name="connsiteY819" fmla="*/ 5802576 h 6858000"/>
              <a:gd name="connsiteX820" fmla="*/ 6833370 w 12192000"/>
              <a:gd name="connsiteY820" fmla="*/ 5830770 h 6858000"/>
              <a:gd name="connsiteX821" fmla="*/ 6815841 w 12192000"/>
              <a:gd name="connsiteY821" fmla="*/ 5816672 h 6858000"/>
              <a:gd name="connsiteX822" fmla="*/ 6829865 w 12192000"/>
              <a:gd name="connsiteY822" fmla="*/ 5763810 h 6858000"/>
              <a:gd name="connsiteX823" fmla="*/ 6808830 w 12192000"/>
              <a:gd name="connsiteY823" fmla="*/ 5753237 h 6858000"/>
              <a:gd name="connsiteX824" fmla="*/ 6770266 w 12192000"/>
              <a:gd name="connsiteY824" fmla="*/ 5788479 h 6858000"/>
              <a:gd name="connsiteX825" fmla="*/ 6749231 w 12192000"/>
              <a:gd name="connsiteY825" fmla="*/ 5781431 h 6858000"/>
              <a:gd name="connsiteX826" fmla="*/ 6752736 w 12192000"/>
              <a:gd name="connsiteY826" fmla="*/ 5753237 h 6858000"/>
              <a:gd name="connsiteX827" fmla="*/ 6749231 w 12192000"/>
              <a:gd name="connsiteY827" fmla="*/ 5728568 h 6858000"/>
              <a:gd name="connsiteX828" fmla="*/ 6749231 w 12192000"/>
              <a:gd name="connsiteY828" fmla="*/ 5725044 h 6858000"/>
              <a:gd name="connsiteX829" fmla="*/ 6728196 w 12192000"/>
              <a:gd name="connsiteY829" fmla="*/ 5721520 h 6858000"/>
              <a:gd name="connsiteX830" fmla="*/ 6724690 w 12192000"/>
              <a:gd name="connsiteY830" fmla="*/ 5721520 h 6858000"/>
              <a:gd name="connsiteX831" fmla="*/ 6700150 w 12192000"/>
              <a:gd name="connsiteY831" fmla="*/ 5767334 h 6858000"/>
              <a:gd name="connsiteX832" fmla="*/ 6675609 w 12192000"/>
              <a:gd name="connsiteY832" fmla="*/ 5763810 h 6858000"/>
              <a:gd name="connsiteX833" fmla="*/ 6661585 w 12192000"/>
              <a:gd name="connsiteY833" fmla="*/ 5710947 h 6858000"/>
              <a:gd name="connsiteX834" fmla="*/ 6640551 w 12192000"/>
              <a:gd name="connsiteY834" fmla="*/ 5710947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6948486" y="6345467"/>
                </a:moveTo>
                <a:lnTo>
                  <a:pt x="6954599" y="6345467"/>
                </a:lnTo>
                <a:cubicBezTo>
                  <a:pt x="6957225" y="6345467"/>
                  <a:pt x="6959024" y="6345659"/>
                  <a:pt x="6959994" y="6346042"/>
                </a:cubicBezTo>
                <a:cubicBezTo>
                  <a:pt x="6960965" y="6346425"/>
                  <a:pt x="6961724" y="6347006"/>
                  <a:pt x="6962272" y="6347785"/>
                </a:cubicBezTo>
                <a:cubicBezTo>
                  <a:pt x="6962819" y="6348565"/>
                  <a:pt x="6963092" y="6349448"/>
                  <a:pt x="6963092" y="6350432"/>
                </a:cubicBezTo>
                <a:cubicBezTo>
                  <a:pt x="6963092" y="6351964"/>
                  <a:pt x="6962524" y="6353194"/>
                  <a:pt x="6961389" y="6354124"/>
                </a:cubicBezTo>
                <a:cubicBezTo>
                  <a:pt x="6960254" y="6355055"/>
                  <a:pt x="6958127" y="6355519"/>
                  <a:pt x="6955010" y="6355519"/>
                </a:cubicBezTo>
                <a:lnTo>
                  <a:pt x="6948486" y="6355519"/>
                </a:lnTo>
                <a:close/>
                <a:moveTo>
                  <a:pt x="6943111" y="6340955"/>
                </a:moveTo>
                <a:lnTo>
                  <a:pt x="6943111" y="6374269"/>
                </a:lnTo>
                <a:lnTo>
                  <a:pt x="6948486" y="6374269"/>
                </a:lnTo>
                <a:lnTo>
                  <a:pt x="6948486" y="6360115"/>
                </a:lnTo>
                <a:lnTo>
                  <a:pt x="6951645" y="6360115"/>
                </a:lnTo>
                <a:cubicBezTo>
                  <a:pt x="6953533" y="6360115"/>
                  <a:pt x="6954969" y="6360497"/>
                  <a:pt x="6955953" y="6361263"/>
                </a:cubicBezTo>
                <a:cubicBezTo>
                  <a:pt x="6957375" y="6362302"/>
                  <a:pt x="6959249" y="6364887"/>
                  <a:pt x="6961574" y="6369017"/>
                </a:cubicBezTo>
                <a:lnTo>
                  <a:pt x="6964528" y="6374269"/>
                </a:lnTo>
                <a:lnTo>
                  <a:pt x="6971092" y="6374269"/>
                </a:lnTo>
                <a:lnTo>
                  <a:pt x="6967031" y="6367745"/>
                </a:lnTo>
                <a:cubicBezTo>
                  <a:pt x="6965088" y="6364654"/>
                  <a:pt x="6963447" y="6362453"/>
                  <a:pt x="6962108" y="6361140"/>
                </a:cubicBezTo>
                <a:cubicBezTo>
                  <a:pt x="6961396" y="6360457"/>
                  <a:pt x="6960452" y="6359868"/>
                  <a:pt x="6959277" y="6359376"/>
                </a:cubicBezTo>
                <a:cubicBezTo>
                  <a:pt x="6962148" y="6359157"/>
                  <a:pt x="6964453" y="6358145"/>
                  <a:pt x="6966190" y="6356340"/>
                </a:cubicBezTo>
                <a:cubicBezTo>
                  <a:pt x="6967926" y="6354535"/>
                  <a:pt x="6968795" y="6352415"/>
                  <a:pt x="6968795" y="6349981"/>
                </a:cubicBezTo>
                <a:cubicBezTo>
                  <a:pt x="6968795" y="6348258"/>
                  <a:pt x="6968275" y="6346630"/>
                  <a:pt x="6967236" y="6345098"/>
                </a:cubicBezTo>
                <a:cubicBezTo>
                  <a:pt x="6966196" y="6343566"/>
                  <a:pt x="6964802" y="6342493"/>
                  <a:pt x="6963051" y="6341878"/>
                </a:cubicBezTo>
                <a:cubicBezTo>
                  <a:pt x="6961300" y="6341262"/>
                  <a:pt x="6958469" y="6340955"/>
                  <a:pt x="6954558" y="6340955"/>
                </a:cubicBezTo>
                <a:close/>
                <a:moveTo>
                  <a:pt x="5903900" y="6338384"/>
                </a:moveTo>
                <a:cubicBezTo>
                  <a:pt x="5903900" y="6338384"/>
                  <a:pt x="5903900" y="6338384"/>
                  <a:pt x="5907414" y="6338384"/>
                </a:cubicBezTo>
                <a:lnTo>
                  <a:pt x="5907414" y="6341925"/>
                </a:lnTo>
                <a:cubicBezTo>
                  <a:pt x="5907414" y="6352552"/>
                  <a:pt x="5907414" y="6377347"/>
                  <a:pt x="5879303" y="6377347"/>
                </a:cubicBezTo>
                <a:cubicBezTo>
                  <a:pt x="5868761" y="6377347"/>
                  <a:pt x="5861734" y="6373805"/>
                  <a:pt x="5861734" y="6359637"/>
                </a:cubicBezTo>
                <a:cubicBezTo>
                  <a:pt x="5861734" y="6338384"/>
                  <a:pt x="5886331" y="6338384"/>
                  <a:pt x="5903900" y="6338384"/>
                </a:cubicBezTo>
                <a:close/>
                <a:moveTo>
                  <a:pt x="6956692" y="6331313"/>
                </a:moveTo>
                <a:cubicBezTo>
                  <a:pt x="6961013" y="6331313"/>
                  <a:pt x="6965239" y="6332428"/>
                  <a:pt x="6969369" y="6334657"/>
                </a:cubicBezTo>
                <a:cubicBezTo>
                  <a:pt x="6973499" y="6336886"/>
                  <a:pt x="6976720" y="6340073"/>
                  <a:pt x="6979032" y="6344216"/>
                </a:cubicBezTo>
                <a:cubicBezTo>
                  <a:pt x="6981342" y="6348360"/>
                  <a:pt x="6982498" y="6352675"/>
                  <a:pt x="6982498" y="6357160"/>
                </a:cubicBezTo>
                <a:cubicBezTo>
                  <a:pt x="6982498" y="6361619"/>
                  <a:pt x="6981363" y="6365893"/>
                  <a:pt x="6979093" y="6369981"/>
                </a:cubicBezTo>
                <a:cubicBezTo>
                  <a:pt x="6976823" y="6374071"/>
                  <a:pt x="6973636" y="6377257"/>
                  <a:pt x="6969533" y="6379541"/>
                </a:cubicBezTo>
                <a:cubicBezTo>
                  <a:pt x="6965430" y="6381825"/>
                  <a:pt x="6961151" y="6382967"/>
                  <a:pt x="6956692" y="6382967"/>
                </a:cubicBezTo>
                <a:cubicBezTo>
                  <a:pt x="6952234" y="6382967"/>
                  <a:pt x="6947953" y="6381825"/>
                  <a:pt x="6943850" y="6379541"/>
                </a:cubicBezTo>
                <a:cubicBezTo>
                  <a:pt x="6939748" y="6377257"/>
                  <a:pt x="6936554" y="6374071"/>
                  <a:pt x="6934270" y="6369981"/>
                </a:cubicBezTo>
                <a:cubicBezTo>
                  <a:pt x="6931986" y="6365893"/>
                  <a:pt x="6930844" y="6361619"/>
                  <a:pt x="6930844" y="6357160"/>
                </a:cubicBezTo>
                <a:cubicBezTo>
                  <a:pt x="6930844" y="6352675"/>
                  <a:pt x="6932006" y="6348360"/>
                  <a:pt x="6934332" y="6344216"/>
                </a:cubicBezTo>
                <a:cubicBezTo>
                  <a:pt x="6936657" y="6340073"/>
                  <a:pt x="6939877" y="6336886"/>
                  <a:pt x="6943994" y="6334657"/>
                </a:cubicBezTo>
                <a:cubicBezTo>
                  <a:pt x="6948110" y="6332428"/>
                  <a:pt x="6952343" y="6331313"/>
                  <a:pt x="6956692" y="6331313"/>
                </a:cubicBezTo>
                <a:close/>
                <a:moveTo>
                  <a:pt x="6956692" y="6326185"/>
                </a:moveTo>
                <a:cubicBezTo>
                  <a:pt x="6951495" y="6326185"/>
                  <a:pt x="6946421" y="6327518"/>
                  <a:pt x="6941471" y="6330185"/>
                </a:cubicBezTo>
                <a:cubicBezTo>
                  <a:pt x="6936520" y="6332851"/>
                  <a:pt x="6932656" y="6336667"/>
                  <a:pt x="6929880" y="6341632"/>
                </a:cubicBezTo>
                <a:cubicBezTo>
                  <a:pt x="6927104" y="6346595"/>
                  <a:pt x="6925716" y="6351772"/>
                  <a:pt x="6925716" y="6357160"/>
                </a:cubicBezTo>
                <a:cubicBezTo>
                  <a:pt x="6925716" y="6362494"/>
                  <a:pt x="6927083" y="6367623"/>
                  <a:pt x="6929819" y="6372546"/>
                </a:cubicBezTo>
                <a:cubicBezTo>
                  <a:pt x="6932554" y="6377469"/>
                  <a:pt x="6936376" y="6381292"/>
                  <a:pt x="6941286" y="6384013"/>
                </a:cubicBezTo>
                <a:cubicBezTo>
                  <a:pt x="6946196" y="6386734"/>
                  <a:pt x="6951331" y="6388095"/>
                  <a:pt x="6956692" y="6388095"/>
                </a:cubicBezTo>
                <a:cubicBezTo>
                  <a:pt x="6962053" y="6388095"/>
                  <a:pt x="6967187" y="6386734"/>
                  <a:pt x="6972098" y="6384013"/>
                </a:cubicBezTo>
                <a:cubicBezTo>
                  <a:pt x="6977007" y="6381292"/>
                  <a:pt x="6980823" y="6377469"/>
                  <a:pt x="6983544" y="6372546"/>
                </a:cubicBezTo>
                <a:cubicBezTo>
                  <a:pt x="6986265" y="6367623"/>
                  <a:pt x="6987626" y="6362494"/>
                  <a:pt x="6987626" y="6357160"/>
                </a:cubicBezTo>
                <a:cubicBezTo>
                  <a:pt x="6987626" y="6351772"/>
                  <a:pt x="6986245" y="6346595"/>
                  <a:pt x="6983483" y="6341632"/>
                </a:cubicBezTo>
                <a:cubicBezTo>
                  <a:pt x="6980720" y="6336667"/>
                  <a:pt x="6976863" y="6332851"/>
                  <a:pt x="6971912" y="6330185"/>
                </a:cubicBezTo>
                <a:cubicBezTo>
                  <a:pt x="6966962" y="6327518"/>
                  <a:pt x="6961889" y="6326185"/>
                  <a:pt x="6956692" y="6326185"/>
                </a:cubicBezTo>
                <a:close/>
                <a:moveTo>
                  <a:pt x="6093496" y="6296733"/>
                </a:moveTo>
                <a:cubicBezTo>
                  <a:pt x="6110934" y="6296733"/>
                  <a:pt x="6125070" y="6314779"/>
                  <a:pt x="6125070" y="6337040"/>
                </a:cubicBezTo>
                <a:cubicBezTo>
                  <a:pt x="6125070" y="6359301"/>
                  <a:pt x="6110934" y="6377346"/>
                  <a:pt x="6093496" y="6377346"/>
                </a:cubicBezTo>
                <a:cubicBezTo>
                  <a:pt x="6076059" y="6377346"/>
                  <a:pt x="6061922" y="6359301"/>
                  <a:pt x="6061922" y="6337040"/>
                </a:cubicBezTo>
                <a:cubicBezTo>
                  <a:pt x="6061922" y="6314779"/>
                  <a:pt x="6076059" y="6296733"/>
                  <a:pt x="6093496" y="6296733"/>
                </a:cubicBezTo>
                <a:close/>
                <a:moveTo>
                  <a:pt x="5783809" y="6296733"/>
                </a:moveTo>
                <a:cubicBezTo>
                  <a:pt x="5799391" y="6296733"/>
                  <a:pt x="5812024" y="6314779"/>
                  <a:pt x="5812024" y="6337040"/>
                </a:cubicBezTo>
                <a:cubicBezTo>
                  <a:pt x="5812024" y="6359301"/>
                  <a:pt x="5799391" y="6377346"/>
                  <a:pt x="5783809" y="6377346"/>
                </a:cubicBezTo>
                <a:cubicBezTo>
                  <a:pt x="5768226" y="6377346"/>
                  <a:pt x="5755594" y="6359301"/>
                  <a:pt x="5755594" y="6337040"/>
                </a:cubicBezTo>
                <a:cubicBezTo>
                  <a:pt x="5755594" y="6314779"/>
                  <a:pt x="5768226" y="6296733"/>
                  <a:pt x="5783809" y="6296733"/>
                </a:cubicBezTo>
                <a:close/>
                <a:moveTo>
                  <a:pt x="5471433" y="6296733"/>
                </a:moveTo>
                <a:cubicBezTo>
                  <a:pt x="5488871" y="6296733"/>
                  <a:pt x="5503007" y="6314779"/>
                  <a:pt x="5503007" y="6337040"/>
                </a:cubicBezTo>
                <a:cubicBezTo>
                  <a:pt x="5503007" y="6359301"/>
                  <a:pt x="5488871" y="6377346"/>
                  <a:pt x="5471433" y="6377346"/>
                </a:cubicBezTo>
                <a:cubicBezTo>
                  <a:pt x="5453996" y="6377346"/>
                  <a:pt x="5439860" y="6359301"/>
                  <a:pt x="5439860" y="6337040"/>
                </a:cubicBezTo>
                <a:cubicBezTo>
                  <a:pt x="5439860" y="6314779"/>
                  <a:pt x="5453996" y="6296733"/>
                  <a:pt x="5471433" y="6296733"/>
                </a:cubicBezTo>
                <a:close/>
                <a:moveTo>
                  <a:pt x="6016373" y="6291486"/>
                </a:moveTo>
                <a:lnTo>
                  <a:pt x="6016373" y="6387446"/>
                </a:lnTo>
                <a:lnTo>
                  <a:pt x="6028662" y="6387446"/>
                </a:lnTo>
                <a:lnTo>
                  <a:pt x="6028662" y="6291486"/>
                </a:lnTo>
                <a:close/>
                <a:moveTo>
                  <a:pt x="6160001" y="6290016"/>
                </a:moveTo>
                <a:cubicBezTo>
                  <a:pt x="6160001" y="6296982"/>
                  <a:pt x="6160001" y="6307432"/>
                  <a:pt x="6160001" y="6314399"/>
                </a:cubicBezTo>
                <a:lnTo>
                  <a:pt x="6160001" y="6384064"/>
                </a:lnTo>
                <a:cubicBezTo>
                  <a:pt x="6160001" y="6384064"/>
                  <a:pt x="6160001" y="6384064"/>
                  <a:pt x="6173820" y="6384064"/>
                </a:cubicBezTo>
                <a:cubicBezTo>
                  <a:pt x="6173820" y="6384064"/>
                  <a:pt x="6173820" y="6384064"/>
                  <a:pt x="6173820" y="6331815"/>
                </a:cubicBezTo>
                <a:cubicBezTo>
                  <a:pt x="6173820" y="6317882"/>
                  <a:pt x="6180730" y="6296982"/>
                  <a:pt x="6201459" y="6296982"/>
                </a:cubicBezTo>
                <a:cubicBezTo>
                  <a:pt x="6215278" y="6296982"/>
                  <a:pt x="6222188" y="6310915"/>
                  <a:pt x="6222188" y="6328332"/>
                </a:cubicBezTo>
                <a:cubicBezTo>
                  <a:pt x="6222188" y="6328332"/>
                  <a:pt x="6222188" y="6328332"/>
                  <a:pt x="6222188" y="6384064"/>
                </a:cubicBezTo>
                <a:cubicBezTo>
                  <a:pt x="6222188" y="6384064"/>
                  <a:pt x="6222188" y="6384064"/>
                  <a:pt x="6232552" y="6384064"/>
                </a:cubicBezTo>
                <a:cubicBezTo>
                  <a:pt x="6232552" y="6384064"/>
                  <a:pt x="6232552" y="6384064"/>
                  <a:pt x="6232552" y="6324848"/>
                </a:cubicBezTo>
                <a:cubicBezTo>
                  <a:pt x="6232552" y="6303949"/>
                  <a:pt x="6225643" y="6290016"/>
                  <a:pt x="6201459" y="6290016"/>
                </a:cubicBezTo>
                <a:cubicBezTo>
                  <a:pt x="6184184" y="6290016"/>
                  <a:pt x="6177275" y="6300465"/>
                  <a:pt x="6170366" y="6307432"/>
                </a:cubicBezTo>
                <a:cubicBezTo>
                  <a:pt x="6170366" y="6307432"/>
                  <a:pt x="6170366" y="6307432"/>
                  <a:pt x="6170366" y="6290016"/>
                </a:cubicBezTo>
                <a:cubicBezTo>
                  <a:pt x="6170366" y="6290016"/>
                  <a:pt x="6170366" y="6290016"/>
                  <a:pt x="6160001" y="6290016"/>
                </a:cubicBezTo>
                <a:close/>
                <a:moveTo>
                  <a:pt x="6090808" y="6290016"/>
                </a:moveTo>
                <a:cubicBezTo>
                  <a:pt x="6066692" y="6290016"/>
                  <a:pt x="6047143" y="6311971"/>
                  <a:pt x="6047143" y="6339056"/>
                </a:cubicBezTo>
                <a:cubicBezTo>
                  <a:pt x="6047143" y="6366140"/>
                  <a:pt x="6066692" y="6388095"/>
                  <a:pt x="6090808" y="6388095"/>
                </a:cubicBezTo>
                <a:cubicBezTo>
                  <a:pt x="6114924" y="6388095"/>
                  <a:pt x="6134474" y="6366140"/>
                  <a:pt x="6134474" y="6339056"/>
                </a:cubicBezTo>
                <a:cubicBezTo>
                  <a:pt x="6134474" y="6311971"/>
                  <a:pt x="6114924" y="6290016"/>
                  <a:pt x="6090808" y="6290016"/>
                </a:cubicBezTo>
                <a:close/>
                <a:moveTo>
                  <a:pt x="5885663" y="6290016"/>
                </a:moveTo>
                <a:cubicBezTo>
                  <a:pt x="5878625" y="6290016"/>
                  <a:pt x="5864549" y="6290016"/>
                  <a:pt x="5857511" y="6293519"/>
                </a:cubicBezTo>
                <a:cubicBezTo>
                  <a:pt x="5857511" y="6293519"/>
                  <a:pt x="5857511" y="6293519"/>
                  <a:pt x="5857511" y="6307530"/>
                </a:cubicBezTo>
                <a:cubicBezTo>
                  <a:pt x="5868068" y="6300525"/>
                  <a:pt x="5875106" y="6297022"/>
                  <a:pt x="5885663" y="6297022"/>
                </a:cubicBezTo>
                <a:cubicBezTo>
                  <a:pt x="5903256" y="6297022"/>
                  <a:pt x="5906775" y="6307530"/>
                  <a:pt x="5906775" y="6321542"/>
                </a:cubicBezTo>
                <a:cubicBezTo>
                  <a:pt x="5906775" y="6321542"/>
                  <a:pt x="5906775" y="6321542"/>
                  <a:pt x="5906775" y="6328547"/>
                </a:cubicBezTo>
                <a:cubicBezTo>
                  <a:pt x="5882144" y="6328547"/>
                  <a:pt x="5846955" y="6328547"/>
                  <a:pt x="5846955" y="6360072"/>
                </a:cubicBezTo>
                <a:cubicBezTo>
                  <a:pt x="5846955" y="6370581"/>
                  <a:pt x="5850474" y="6388095"/>
                  <a:pt x="5878625" y="6388095"/>
                </a:cubicBezTo>
                <a:cubicBezTo>
                  <a:pt x="5889181" y="6388095"/>
                  <a:pt x="5903256" y="6381089"/>
                  <a:pt x="5906775" y="6370581"/>
                </a:cubicBezTo>
                <a:cubicBezTo>
                  <a:pt x="5906775" y="6370581"/>
                  <a:pt x="5906775" y="6370581"/>
                  <a:pt x="5910294" y="6370581"/>
                </a:cubicBezTo>
                <a:lnTo>
                  <a:pt x="5910294" y="6384592"/>
                </a:lnTo>
                <a:cubicBezTo>
                  <a:pt x="5910294" y="6384592"/>
                  <a:pt x="5910294" y="6384592"/>
                  <a:pt x="5920851" y="6384592"/>
                </a:cubicBezTo>
                <a:cubicBezTo>
                  <a:pt x="5920851" y="6381089"/>
                  <a:pt x="5920851" y="6374084"/>
                  <a:pt x="5920851" y="6367078"/>
                </a:cubicBezTo>
                <a:cubicBezTo>
                  <a:pt x="5920851" y="6367078"/>
                  <a:pt x="5920851" y="6367078"/>
                  <a:pt x="5920851" y="6325045"/>
                </a:cubicBezTo>
                <a:cubicBezTo>
                  <a:pt x="5920851" y="6300525"/>
                  <a:pt x="5910294" y="6290016"/>
                  <a:pt x="5885663" y="6290016"/>
                </a:cubicBezTo>
                <a:close/>
                <a:moveTo>
                  <a:pt x="5644079" y="6290016"/>
                </a:moveTo>
                <a:cubicBezTo>
                  <a:pt x="5644079" y="6296982"/>
                  <a:pt x="5644079" y="6307432"/>
                  <a:pt x="5644079" y="6314399"/>
                </a:cubicBezTo>
                <a:lnTo>
                  <a:pt x="5644079" y="6384064"/>
                </a:lnTo>
                <a:cubicBezTo>
                  <a:pt x="5644079" y="6384064"/>
                  <a:pt x="5644079" y="6384064"/>
                  <a:pt x="5658155" y="6384064"/>
                </a:cubicBezTo>
                <a:cubicBezTo>
                  <a:pt x="5658155" y="6384064"/>
                  <a:pt x="5658155" y="6384064"/>
                  <a:pt x="5658155" y="6331815"/>
                </a:cubicBezTo>
                <a:cubicBezTo>
                  <a:pt x="5658155" y="6317882"/>
                  <a:pt x="5665192" y="6296982"/>
                  <a:pt x="5686305" y="6296982"/>
                </a:cubicBezTo>
                <a:cubicBezTo>
                  <a:pt x="5700381" y="6296982"/>
                  <a:pt x="5707418" y="6310915"/>
                  <a:pt x="5707418" y="6328332"/>
                </a:cubicBezTo>
                <a:cubicBezTo>
                  <a:pt x="5707418" y="6328332"/>
                  <a:pt x="5707418" y="6328332"/>
                  <a:pt x="5707418" y="6384064"/>
                </a:cubicBezTo>
                <a:cubicBezTo>
                  <a:pt x="5707418" y="6384064"/>
                  <a:pt x="5707418" y="6384064"/>
                  <a:pt x="5717975" y="6384064"/>
                </a:cubicBezTo>
                <a:cubicBezTo>
                  <a:pt x="5717975" y="6384064"/>
                  <a:pt x="5717975" y="6384064"/>
                  <a:pt x="5717975" y="6324848"/>
                </a:cubicBezTo>
                <a:cubicBezTo>
                  <a:pt x="5717975" y="6303949"/>
                  <a:pt x="5710937" y="6290016"/>
                  <a:pt x="5686305" y="6290016"/>
                </a:cubicBezTo>
                <a:cubicBezTo>
                  <a:pt x="5668711" y="6290016"/>
                  <a:pt x="5661674" y="6300465"/>
                  <a:pt x="5654636" y="6307432"/>
                </a:cubicBezTo>
                <a:cubicBezTo>
                  <a:pt x="5654636" y="6307432"/>
                  <a:pt x="5654636" y="6307432"/>
                  <a:pt x="5654636" y="6290016"/>
                </a:cubicBezTo>
                <a:cubicBezTo>
                  <a:pt x="5654636" y="6290016"/>
                  <a:pt x="5654636" y="6290016"/>
                  <a:pt x="5644079" y="6290016"/>
                </a:cubicBezTo>
                <a:close/>
                <a:moveTo>
                  <a:pt x="5541970" y="6290016"/>
                </a:moveTo>
                <a:cubicBezTo>
                  <a:pt x="5541970" y="6290016"/>
                  <a:pt x="5541970" y="6290016"/>
                  <a:pt x="5541970" y="6353066"/>
                </a:cubicBezTo>
                <a:cubicBezTo>
                  <a:pt x="5541970" y="6374084"/>
                  <a:pt x="5549007" y="6388095"/>
                  <a:pt x="5573640" y="6388095"/>
                </a:cubicBezTo>
                <a:cubicBezTo>
                  <a:pt x="5591234" y="6388095"/>
                  <a:pt x="5598271" y="6377586"/>
                  <a:pt x="5605309" y="6370581"/>
                </a:cubicBezTo>
                <a:cubicBezTo>
                  <a:pt x="5605309" y="6370581"/>
                  <a:pt x="5605309" y="6370581"/>
                  <a:pt x="5605309" y="6384592"/>
                </a:cubicBezTo>
                <a:cubicBezTo>
                  <a:pt x="5605309" y="6384592"/>
                  <a:pt x="5605309" y="6384592"/>
                  <a:pt x="5615865" y="6384592"/>
                </a:cubicBezTo>
                <a:cubicBezTo>
                  <a:pt x="5615865" y="6377586"/>
                  <a:pt x="5615865" y="6370581"/>
                  <a:pt x="5615865" y="6363575"/>
                </a:cubicBezTo>
                <a:lnTo>
                  <a:pt x="5615865" y="6290016"/>
                </a:lnTo>
                <a:cubicBezTo>
                  <a:pt x="5615865" y="6290016"/>
                  <a:pt x="5615865" y="6290016"/>
                  <a:pt x="5601790" y="6290016"/>
                </a:cubicBezTo>
                <a:cubicBezTo>
                  <a:pt x="5601790" y="6290016"/>
                  <a:pt x="5601790" y="6290016"/>
                  <a:pt x="5601790" y="6342558"/>
                </a:cubicBezTo>
                <a:cubicBezTo>
                  <a:pt x="5601790" y="6360072"/>
                  <a:pt x="5594752" y="6377586"/>
                  <a:pt x="5573640" y="6377586"/>
                </a:cubicBezTo>
                <a:cubicBezTo>
                  <a:pt x="5559564" y="6377586"/>
                  <a:pt x="5552527" y="6367078"/>
                  <a:pt x="5552527" y="6349564"/>
                </a:cubicBezTo>
                <a:cubicBezTo>
                  <a:pt x="5552527" y="6349564"/>
                  <a:pt x="5552527" y="6349564"/>
                  <a:pt x="5552527" y="6290016"/>
                </a:cubicBezTo>
                <a:cubicBezTo>
                  <a:pt x="5552527" y="6290016"/>
                  <a:pt x="5552527" y="6290016"/>
                  <a:pt x="5541970" y="6290016"/>
                </a:cubicBezTo>
                <a:close/>
                <a:moveTo>
                  <a:pt x="5473449" y="6290016"/>
                </a:moveTo>
                <a:cubicBezTo>
                  <a:pt x="5448962" y="6290016"/>
                  <a:pt x="5429111" y="6311971"/>
                  <a:pt x="5429111" y="6339056"/>
                </a:cubicBezTo>
                <a:cubicBezTo>
                  <a:pt x="5429111" y="6366140"/>
                  <a:pt x="5448962" y="6388095"/>
                  <a:pt x="5473449" y="6388095"/>
                </a:cubicBezTo>
                <a:cubicBezTo>
                  <a:pt x="5497935" y="6388095"/>
                  <a:pt x="5517786" y="6366140"/>
                  <a:pt x="5517786" y="6339056"/>
                </a:cubicBezTo>
                <a:cubicBezTo>
                  <a:pt x="5517786" y="6311971"/>
                  <a:pt x="5497935" y="6290016"/>
                  <a:pt x="5473449" y="6290016"/>
                </a:cubicBezTo>
                <a:close/>
                <a:moveTo>
                  <a:pt x="6657114" y="6275237"/>
                </a:moveTo>
                <a:lnTo>
                  <a:pt x="6661144" y="6285986"/>
                </a:lnTo>
                <a:lnTo>
                  <a:pt x="6665175" y="6292704"/>
                </a:lnTo>
                <a:lnTo>
                  <a:pt x="6650396" y="6292704"/>
                </a:lnTo>
                <a:lnTo>
                  <a:pt x="6654427" y="6285986"/>
                </a:lnTo>
                <a:close/>
                <a:moveTo>
                  <a:pt x="6661257" y="6264489"/>
                </a:moveTo>
                <a:cubicBezTo>
                  <a:pt x="6661257" y="6264489"/>
                  <a:pt x="6661257" y="6264489"/>
                  <a:pt x="6650844" y="6268003"/>
                </a:cubicBezTo>
                <a:cubicBezTo>
                  <a:pt x="6650844" y="6268003"/>
                  <a:pt x="6650844" y="6268003"/>
                  <a:pt x="6647373" y="6285573"/>
                </a:cubicBezTo>
                <a:cubicBezTo>
                  <a:pt x="6647373" y="6285573"/>
                  <a:pt x="6647373" y="6285573"/>
                  <a:pt x="6636960" y="6306655"/>
                </a:cubicBezTo>
                <a:cubicBezTo>
                  <a:pt x="6640431" y="6306655"/>
                  <a:pt x="6643902" y="6306655"/>
                  <a:pt x="6647373" y="6310169"/>
                </a:cubicBezTo>
                <a:cubicBezTo>
                  <a:pt x="6647373" y="6310169"/>
                  <a:pt x="6647373" y="6310169"/>
                  <a:pt x="6647373" y="6299628"/>
                </a:cubicBezTo>
                <a:cubicBezTo>
                  <a:pt x="6647373" y="6299628"/>
                  <a:pt x="6647373" y="6299628"/>
                  <a:pt x="6668198" y="6299628"/>
                </a:cubicBezTo>
                <a:cubicBezTo>
                  <a:pt x="6668198" y="6299628"/>
                  <a:pt x="6668198" y="6299628"/>
                  <a:pt x="6668198" y="6306655"/>
                </a:cubicBezTo>
                <a:cubicBezTo>
                  <a:pt x="6671669" y="6306655"/>
                  <a:pt x="6675140" y="6306655"/>
                  <a:pt x="6678611" y="6306655"/>
                </a:cubicBezTo>
                <a:cubicBezTo>
                  <a:pt x="6678611" y="6306655"/>
                  <a:pt x="6678611" y="6306655"/>
                  <a:pt x="6668198" y="6285573"/>
                </a:cubicBezTo>
                <a:lnTo>
                  <a:pt x="6661257" y="6268003"/>
                </a:lnTo>
                <a:cubicBezTo>
                  <a:pt x="6661257" y="6268003"/>
                  <a:pt x="6661257" y="6268003"/>
                  <a:pt x="6661257" y="6264489"/>
                </a:cubicBezTo>
                <a:close/>
                <a:moveTo>
                  <a:pt x="5966262" y="6264488"/>
                </a:moveTo>
                <a:cubicBezTo>
                  <a:pt x="5966262" y="6264488"/>
                  <a:pt x="5966262" y="6264488"/>
                  <a:pt x="5955783" y="6268020"/>
                </a:cubicBezTo>
                <a:cubicBezTo>
                  <a:pt x="5955783" y="6268020"/>
                  <a:pt x="5955783" y="6268020"/>
                  <a:pt x="5955783" y="6289209"/>
                </a:cubicBezTo>
                <a:cubicBezTo>
                  <a:pt x="5955783" y="6289209"/>
                  <a:pt x="5955783" y="6289209"/>
                  <a:pt x="5938316" y="6289209"/>
                </a:cubicBezTo>
                <a:cubicBezTo>
                  <a:pt x="5938316" y="6289209"/>
                  <a:pt x="5938316" y="6289209"/>
                  <a:pt x="5938316" y="6299804"/>
                </a:cubicBezTo>
                <a:cubicBezTo>
                  <a:pt x="5938316" y="6299804"/>
                  <a:pt x="5938316" y="6299804"/>
                  <a:pt x="5955783" y="6299804"/>
                </a:cubicBezTo>
                <a:cubicBezTo>
                  <a:pt x="5955783" y="6299804"/>
                  <a:pt x="5955783" y="6299804"/>
                  <a:pt x="5955783" y="6356310"/>
                </a:cubicBezTo>
                <a:cubicBezTo>
                  <a:pt x="5955783" y="6373968"/>
                  <a:pt x="5955783" y="6388094"/>
                  <a:pt x="5976742" y="6388094"/>
                </a:cubicBezTo>
                <a:cubicBezTo>
                  <a:pt x="5983728" y="6388094"/>
                  <a:pt x="5987221" y="6388094"/>
                  <a:pt x="5990715" y="6384563"/>
                </a:cubicBezTo>
                <a:cubicBezTo>
                  <a:pt x="5990715" y="6384563"/>
                  <a:pt x="5990715" y="6384563"/>
                  <a:pt x="5990715" y="6373968"/>
                </a:cubicBezTo>
                <a:cubicBezTo>
                  <a:pt x="5987221" y="6377499"/>
                  <a:pt x="5983728" y="6377499"/>
                  <a:pt x="5980235" y="6377499"/>
                </a:cubicBezTo>
                <a:cubicBezTo>
                  <a:pt x="5969755" y="6377499"/>
                  <a:pt x="5966262" y="6370437"/>
                  <a:pt x="5966262" y="6363373"/>
                </a:cubicBezTo>
                <a:cubicBezTo>
                  <a:pt x="5966262" y="6363373"/>
                  <a:pt x="5966262" y="6363373"/>
                  <a:pt x="5966262" y="6299804"/>
                </a:cubicBezTo>
                <a:cubicBezTo>
                  <a:pt x="5966262" y="6299804"/>
                  <a:pt x="5966262" y="6299804"/>
                  <a:pt x="5987221" y="6299804"/>
                </a:cubicBezTo>
                <a:lnTo>
                  <a:pt x="5987221" y="6289209"/>
                </a:lnTo>
                <a:cubicBezTo>
                  <a:pt x="5987221" y="6289209"/>
                  <a:pt x="5987221" y="6289209"/>
                  <a:pt x="5966262" y="6289209"/>
                </a:cubicBezTo>
                <a:cubicBezTo>
                  <a:pt x="5966262" y="6289209"/>
                  <a:pt x="5966262" y="6289209"/>
                  <a:pt x="5966262" y="6264488"/>
                </a:cubicBezTo>
                <a:close/>
                <a:moveTo>
                  <a:pt x="6601692" y="6261802"/>
                </a:moveTo>
                <a:cubicBezTo>
                  <a:pt x="6591280" y="6303968"/>
                  <a:pt x="6591280" y="6303968"/>
                  <a:pt x="6591280" y="6303968"/>
                </a:cubicBezTo>
                <a:cubicBezTo>
                  <a:pt x="6594751" y="6303968"/>
                  <a:pt x="6598221" y="6303968"/>
                  <a:pt x="6601692" y="6303968"/>
                </a:cubicBezTo>
                <a:cubicBezTo>
                  <a:pt x="6605163" y="6279372"/>
                  <a:pt x="6605163" y="6279372"/>
                  <a:pt x="6605163" y="6279372"/>
                </a:cubicBezTo>
                <a:cubicBezTo>
                  <a:pt x="6619047" y="6307482"/>
                  <a:pt x="6619047" y="6307482"/>
                  <a:pt x="6619047" y="6307482"/>
                </a:cubicBezTo>
                <a:cubicBezTo>
                  <a:pt x="6622518" y="6307482"/>
                  <a:pt x="6625989" y="6307482"/>
                  <a:pt x="6625989" y="6307482"/>
                </a:cubicBezTo>
                <a:cubicBezTo>
                  <a:pt x="6632930" y="6265316"/>
                  <a:pt x="6632930" y="6265316"/>
                  <a:pt x="6632930" y="6265316"/>
                </a:cubicBezTo>
                <a:cubicBezTo>
                  <a:pt x="6629459" y="6265316"/>
                  <a:pt x="6625989" y="6265316"/>
                  <a:pt x="6625989" y="6265316"/>
                </a:cubicBezTo>
                <a:cubicBezTo>
                  <a:pt x="6622518" y="6293427"/>
                  <a:pt x="6622518" y="6293427"/>
                  <a:pt x="6622518" y="6293427"/>
                </a:cubicBezTo>
                <a:cubicBezTo>
                  <a:pt x="6608635" y="6261802"/>
                  <a:pt x="6608635" y="6261802"/>
                  <a:pt x="6608635" y="6261802"/>
                </a:cubicBezTo>
                <a:cubicBezTo>
                  <a:pt x="6605163" y="6261802"/>
                  <a:pt x="6605163" y="6261802"/>
                  <a:pt x="6601692" y="6261802"/>
                </a:cubicBezTo>
                <a:close/>
                <a:moveTo>
                  <a:pt x="6710855" y="6257772"/>
                </a:moveTo>
                <a:cubicBezTo>
                  <a:pt x="6696882" y="6261323"/>
                  <a:pt x="6686403" y="6264873"/>
                  <a:pt x="6675923" y="6264873"/>
                </a:cubicBezTo>
                <a:cubicBezTo>
                  <a:pt x="6675923" y="6271975"/>
                  <a:pt x="6675923" y="6271975"/>
                  <a:pt x="6675923" y="6271975"/>
                </a:cubicBezTo>
                <a:cubicBezTo>
                  <a:pt x="6682909" y="6271975"/>
                  <a:pt x="6686403" y="6271975"/>
                  <a:pt x="6689896" y="6271975"/>
                </a:cubicBezTo>
                <a:cubicBezTo>
                  <a:pt x="6696882" y="6307483"/>
                  <a:pt x="6696882" y="6307483"/>
                  <a:pt x="6696882" y="6307483"/>
                </a:cubicBezTo>
                <a:cubicBezTo>
                  <a:pt x="6703869" y="6303932"/>
                  <a:pt x="6703869" y="6303932"/>
                  <a:pt x="6703869" y="6303932"/>
                </a:cubicBezTo>
                <a:cubicBezTo>
                  <a:pt x="6696882" y="6268424"/>
                  <a:pt x="6696882" y="6268424"/>
                  <a:pt x="6696882" y="6268424"/>
                </a:cubicBezTo>
                <a:cubicBezTo>
                  <a:pt x="6703869" y="6268424"/>
                  <a:pt x="6707362" y="6268424"/>
                  <a:pt x="6710855" y="6264873"/>
                </a:cubicBezTo>
                <a:close/>
                <a:moveTo>
                  <a:pt x="6566559" y="6257772"/>
                </a:moveTo>
                <a:cubicBezTo>
                  <a:pt x="6566559" y="6257772"/>
                  <a:pt x="6566559" y="6257772"/>
                  <a:pt x="6577039" y="6261131"/>
                </a:cubicBezTo>
                <a:cubicBezTo>
                  <a:pt x="6580532" y="6261131"/>
                  <a:pt x="6580532" y="6264490"/>
                  <a:pt x="6580532" y="6264490"/>
                </a:cubicBezTo>
                <a:cubicBezTo>
                  <a:pt x="6580532" y="6264490"/>
                  <a:pt x="6580532" y="6267848"/>
                  <a:pt x="6580532" y="6267848"/>
                </a:cubicBezTo>
                <a:cubicBezTo>
                  <a:pt x="6580532" y="6267848"/>
                  <a:pt x="6577039" y="6271207"/>
                  <a:pt x="6573545" y="6271207"/>
                </a:cubicBezTo>
                <a:cubicBezTo>
                  <a:pt x="6573545" y="6271207"/>
                  <a:pt x="6573545" y="6271207"/>
                  <a:pt x="6563065" y="6267848"/>
                </a:cubicBezTo>
                <a:cubicBezTo>
                  <a:pt x="6563065" y="6267848"/>
                  <a:pt x="6563065" y="6267848"/>
                  <a:pt x="6566559" y="6264490"/>
                </a:cubicBezTo>
                <a:cubicBezTo>
                  <a:pt x="6566559" y="6264490"/>
                  <a:pt x="6566559" y="6264490"/>
                  <a:pt x="6566559" y="6257772"/>
                </a:cubicBezTo>
                <a:close/>
                <a:moveTo>
                  <a:pt x="6016373" y="6255886"/>
                </a:moveTo>
                <a:lnTo>
                  <a:pt x="6016373" y="6269580"/>
                </a:lnTo>
                <a:lnTo>
                  <a:pt x="6028662" y="6269580"/>
                </a:lnTo>
                <a:lnTo>
                  <a:pt x="6028662" y="6255886"/>
                </a:lnTo>
                <a:close/>
                <a:moveTo>
                  <a:pt x="6717573" y="6253740"/>
                </a:moveTo>
                <a:cubicBezTo>
                  <a:pt x="6731393" y="6296734"/>
                  <a:pt x="6731393" y="6296734"/>
                  <a:pt x="6731393" y="6296734"/>
                </a:cubicBezTo>
                <a:cubicBezTo>
                  <a:pt x="6734848" y="6293151"/>
                  <a:pt x="6738302" y="6293151"/>
                  <a:pt x="6741757" y="6293151"/>
                </a:cubicBezTo>
                <a:cubicBezTo>
                  <a:pt x="6727938" y="6253740"/>
                  <a:pt x="6727938" y="6253740"/>
                  <a:pt x="6727938" y="6253740"/>
                </a:cubicBezTo>
                <a:cubicBezTo>
                  <a:pt x="6724483" y="6253740"/>
                  <a:pt x="6721028" y="6253740"/>
                  <a:pt x="6717573" y="6253740"/>
                </a:cubicBezTo>
                <a:close/>
                <a:moveTo>
                  <a:pt x="5348499" y="6253740"/>
                </a:moveTo>
                <a:lnTo>
                  <a:pt x="5348499" y="6384064"/>
                </a:lnTo>
                <a:lnTo>
                  <a:pt x="5363278" y="6384064"/>
                </a:lnTo>
                <a:lnTo>
                  <a:pt x="5363278" y="6324948"/>
                </a:lnTo>
                <a:lnTo>
                  <a:pt x="5408960" y="6324948"/>
                </a:lnTo>
                <a:lnTo>
                  <a:pt x="5408960" y="6314200"/>
                </a:lnTo>
                <a:lnTo>
                  <a:pt x="5363278" y="6314200"/>
                </a:lnTo>
                <a:lnTo>
                  <a:pt x="5363278" y="6264488"/>
                </a:lnTo>
                <a:lnTo>
                  <a:pt x="5411646" y="6264488"/>
                </a:lnTo>
                <a:lnTo>
                  <a:pt x="5411646" y="6253740"/>
                </a:lnTo>
                <a:close/>
                <a:moveTo>
                  <a:pt x="6562954" y="6247023"/>
                </a:moveTo>
                <a:cubicBezTo>
                  <a:pt x="6562954" y="6247023"/>
                  <a:pt x="6562954" y="6247023"/>
                  <a:pt x="6556012" y="6264490"/>
                </a:cubicBezTo>
                <a:cubicBezTo>
                  <a:pt x="6556012" y="6264490"/>
                  <a:pt x="6556012" y="6264490"/>
                  <a:pt x="6556012" y="6267982"/>
                </a:cubicBezTo>
                <a:cubicBezTo>
                  <a:pt x="6556012" y="6267982"/>
                  <a:pt x="6556012" y="6267982"/>
                  <a:pt x="6545599" y="6285449"/>
                </a:cubicBezTo>
                <a:cubicBezTo>
                  <a:pt x="6549070" y="6288942"/>
                  <a:pt x="6552541" y="6288942"/>
                  <a:pt x="6556012" y="6288942"/>
                </a:cubicBezTo>
                <a:cubicBezTo>
                  <a:pt x="6556012" y="6288942"/>
                  <a:pt x="6556012" y="6288942"/>
                  <a:pt x="6559483" y="6274969"/>
                </a:cubicBezTo>
                <a:cubicBezTo>
                  <a:pt x="6559483" y="6274969"/>
                  <a:pt x="6559483" y="6274969"/>
                  <a:pt x="6569896" y="6278463"/>
                </a:cubicBezTo>
                <a:cubicBezTo>
                  <a:pt x="6569896" y="6278463"/>
                  <a:pt x="6569896" y="6278463"/>
                  <a:pt x="6569896" y="6295928"/>
                </a:cubicBezTo>
                <a:cubicBezTo>
                  <a:pt x="6573367" y="6295928"/>
                  <a:pt x="6576837" y="6299422"/>
                  <a:pt x="6580308" y="6299422"/>
                </a:cubicBezTo>
                <a:cubicBezTo>
                  <a:pt x="6580308" y="6299422"/>
                  <a:pt x="6580308" y="6299422"/>
                  <a:pt x="6576837" y="6278463"/>
                </a:cubicBezTo>
                <a:cubicBezTo>
                  <a:pt x="6583779" y="6278463"/>
                  <a:pt x="6587250" y="6271476"/>
                  <a:pt x="6587250" y="6267982"/>
                </a:cubicBezTo>
                <a:cubicBezTo>
                  <a:pt x="6587250" y="6267982"/>
                  <a:pt x="6587250" y="6264490"/>
                  <a:pt x="6587250" y="6264490"/>
                </a:cubicBezTo>
                <a:cubicBezTo>
                  <a:pt x="6587250" y="6260996"/>
                  <a:pt x="6587250" y="6257503"/>
                  <a:pt x="6580308" y="6254010"/>
                </a:cubicBezTo>
                <a:cubicBezTo>
                  <a:pt x="6580308" y="6254010"/>
                  <a:pt x="6580308" y="6254010"/>
                  <a:pt x="6562954" y="6247023"/>
                </a:cubicBezTo>
                <a:close/>
                <a:moveTo>
                  <a:pt x="6768052" y="6244316"/>
                </a:moveTo>
                <a:cubicBezTo>
                  <a:pt x="6771507" y="6244757"/>
                  <a:pt x="6774962" y="6246520"/>
                  <a:pt x="6776689" y="6250047"/>
                </a:cubicBezTo>
                <a:cubicBezTo>
                  <a:pt x="6776689" y="6253574"/>
                  <a:pt x="6776689" y="6257100"/>
                  <a:pt x="6776689" y="6257100"/>
                </a:cubicBezTo>
                <a:cubicBezTo>
                  <a:pt x="6776689" y="6260627"/>
                  <a:pt x="6776689" y="6264155"/>
                  <a:pt x="6773234" y="6267681"/>
                </a:cubicBezTo>
                <a:cubicBezTo>
                  <a:pt x="6773234" y="6267681"/>
                  <a:pt x="6773234" y="6267681"/>
                  <a:pt x="6769780" y="6271208"/>
                </a:cubicBezTo>
                <a:cubicBezTo>
                  <a:pt x="6766325" y="6271208"/>
                  <a:pt x="6759415" y="6271208"/>
                  <a:pt x="6755960" y="6267681"/>
                </a:cubicBezTo>
                <a:cubicBezTo>
                  <a:pt x="6752505" y="6267681"/>
                  <a:pt x="6752505" y="6264155"/>
                  <a:pt x="6752505" y="6264155"/>
                </a:cubicBezTo>
                <a:cubicBezTo>
                  <a:pt x="6752505" y="6264155"/>
                  <a:pt x="6752505" y="6260627"/>
                  <a:pt x="6752505" y="6257100"/>
                </a:cubicBezTo>
                <a:cubicBezTo>
                  <a:pt x="6752505" y="6253574"/>
                  <a:pt x="6752505" y="6250047"/>
                  <a:pt x="6759415" y="6246520"/>
                </a:cubicBezTo>
                <a:cubicBezTo>
                  <a:pt x="6761143" y="6244757"/>
                  <a:pt x="6764598" y="6243875"/>
                  <a:pt x="6768052" y="6244316"/>
                </a:cubicBezTo>
                <a:close/>
                <a:moveTo>
                  <a:pt x="5812549" y="6242991"/>
                </a:moveTo>
                <a:cubicBezTo>
                  <a:pt x="5812549" y="6242991"/>
                  <a:pt x="5812549" y="6242991"/>
                  <a:pt x="5812549" y="6306695"/>
                </a:cubicBezTo>
                <a:cubicBezTo>
                  <a:pt x="5812549" y="6299617"/>
                  <a:pt x="5801859" y="6288999"/>
                  <a:pt x="5784042" y="6288999"/>
                </a:cubicBezTo>
                <a:cubicBezTo>
                  <a:pt x="5755536" y="6288999"/>
                  <a:pt x="5744846" y="6310234"/>
                  <a:pt x="5744846" y="6338547"/>
                </a:cubicBezTo>
                <a:cubicBezTo>
                  <a:pt x="5744846" y="6366860"/>
                  <a:pt x="5755536" y="6388094"/>
                  <a:pt x="5784042" y="6388094"/>
                </a:cubicBezTo>
                <a:cubicBezTo>
                  <a:pt x="5798295" y="6388094"/>
                  <a:pt x="5805422" y="6384555"/>
                  <a:pt x="5812549" y="6370398"/>
                </a:cubicBezTo>
                <a:cubicBezTo>
                  <a:pt x="5812549" y="6370398"/>
                  <a:pt x="5812549" y="6370398"/>
                  <a:pt x="5812549" y="6384555"/>
                </a:cubicBezTo>
                <a:cubicBezTo>
                  <a:pt x="5812549" y="6384555"/>
                  <a:pt x="5812549" y="6384555"/>
                  <a:pt x="5826802" y="6384555"/>
                </a:cubicBezTo>
                <a:lnTo>
                  <a:pt x="5826802" y="6242991"/>
                </a:lnTo>
                <a:cubicBezTo>
                  <a:pt x="5826802" y="6242991"/>
                  <a:pt x="5826802" y="6242991"/>
                  <a:pt x="5812549" y="6242991"/>
                </a:cubicBezTo>
                <a:close/>
                <a:moveTo>
                  <a:pt x="6769972" y="6237475"/>
                </a:moveTo>
                <a:cubicBezTo>
                  <a:pt x="6764149" y="6236180"/>
                  <a:pt x="6757880" y="6237043"/>
                  <a:pt x="6752505" y="6240498"/>
                </a:cubicBezTo>
                <a:cubicBezTo>
                  <a:pt x="6745339" y="6243953"/>
                  <a:pt x="6741757" y="6250863"/>
                  <a:pt x="6741757" y="6257772"/>
                </a:cubicBezTo>
                <a:cubicBezTo>
                  <a:pt x="6741757" y="6261227"/>
                  <a:pt x="6745339" y="6264682"/>
                  <a:pt x="6745339" y="6268137"/>
                </a:cubicBezTo>
                <a:cubicBezTo>
                  <a:pt x="6752505" y="6278502"/>
                  <a:pt x="6766836" y="6281956"/>
                  <a:pt x="6774002" y="6275047"/>
                </a:cubicBezTo>
                <a:cubicBezTo>
                  <a:pt x="6781168" y="6275047"/>
                  <a:pt x="6781168" y="6271592"/>
                  <a:pt x="6784750" y="6268137"/>
                </a:cubicBezTo>
                <a:cubicBezTo>
                  <a:pt x="6784750" y="6264682"/>
                  <a:pt x="6784750" y="6261227"/>
                  <a:pt x="6784750" y="6257772"/>
                </a:cubicBezTo>
                <a:cubicBezTo>
                  <a:pt x="6784750" y="6254318"/>
                  <a:pt x="6784750" y="6250863"/>
                  <a:pt x="6784750" y="6247408"/>
                </a:cubicBezTo>
                <a:cubicBezTo>
                  <a:pt x="6781168" y="6242225"/>
                  <a:pt x="6775794" y="6238771"/>
                  <a:pt x="6769972" y="6237475"/>
                </a:cubicBezTo>
                <a:close/>
                <a:moveTo>
                  <a:pt x="6527720" y="6229557"/>
                </a:moveTo>
                <a:cubicBezTo>
                  <a:pt x="6506636" y="6264489"/>
                  <a:pt x="6506636" y="6264489"/>
                  <a:pt x="6506636" y="6264489"/>
                </a:cubicBezTo>
                <a:cubicBezTo>
                  <a:pt x="6513664" y="6271475"/>
                  <a:pt x="6520692" y="6274969"/>
                  <a:pt x="6531234" y="6281955"/>
                </a:cubicBezTo>
                <a:cubicBezTo>
                  <a:pt x="6534748" y="6274969"/>
                  <a:pt x="6534748" y="6274969"/>
                  <a:pt x="6534748" y="6274969"/>
                </a:cubicBezTo>
                <a:cubicBezTo>
                  <a:pt x="6517178" y="6264489"/>
                  <a:pt x="6517178" y="6264489"/>
                  <a:pt x="6517178" y="6264489"/>
                </a:cubicBezTo>
                <a:cubicBezTo>
                  <a:pt x="6524206" y="6254010"/>
                  <a:pt x="6524206" y="6254010"/>
                  <a:pt x="6524206" y="6254010"/>
                </a:cubicBezTo>
                <a:cubicBezTo>
                  <a:pt x="6534748" y="6260996"/>
                  <a:pt x="6534748" y="6260996"/>
                  <a:pt x="6534748" y="6260996"/>
                </a:cubicBezTo>
                <a:cubicBezTo>
                  <a:pt x="6538261" y="6254010"/>
                  <a:pt x="6538261" y="6254010"/>
                  <a:pt x="6538261" y="6254010"/>
                </a:cubicBezTo>
                <a:cubicBezTo>
                  <a:pt x="6534748" y="6254010"/>
                  <a:pt x="6531234" y="6250516"/>
                  <a:pt x="6527720" y="6247023"/>
                </a:cubicBezTo>
                <a:lnTo>
                  <a:pt x="6531234" y="6240037"/>
                </a:lnTo>
                <a:cubicBezTo>
                  <a:pt x="6538261" y="6243529"/>
                  <a:pt x="6541775" y="6247023"/>
                  <a:pt x="6548803" y="6250516"/>
                </a:cubicBezTo>
                <a:cubicBezTo>
                  <a:pt x="6552317" y="6243529"/>
                  <a:pt x="6552317" y="6243529"/>
                  <a:pt x="6552317" y="6243529"/>
                </a:cubicBezTo>
                <a:cubicBezTo>
                  <a:pt x="6545289" y="6240037"/>
                  <a:pt x="6534748" y="6233050"/>
                  <a:pt x="6527720" y="6229557"/>
                </a:cubicBezTo>
                <a:close/>
                <a:moveTo>
                  <a:pt x="6805172" y="6201343"/>
                </a:moveTo>
                <a:cubicBezTo>
                  <a:pt x="6801679" y="6204869"/>
                  <a:pt x="6801679" y="6204869"/>
                  <a:pt x="6798186" y="6208396"/>
                </a:cubicBezTo>
                <a:cubicBezTo>
                  <a:pt x="6815652" y="6226030"/>
                  <a:pt x="6815652" y="6226030"/>
                  <a:pt x="6815652" y="6226030"/>
                </a:cubicBezTo>
                <a:cubicBezTo>
                  <a:pt x="6787706" y="6218977"/>
                  <a:pt x="6787706" y="6218977"/>
                  <a:pt x="6787706" y="6218977"/>
                </a:cubicBezTo>
                <a:cubicBezTo>
                  <a:pt x="6784213" y="6218977"/>
                  <a:pt x="6784213" y="6222503"/>
                  <a:pt x="6780719" y="6222503"/>
                </a:cubicBezTo>
                <a:cubicBezTo>
                  <a:pt x="6805172" y="6257772"/>
                  <a:pt x="6805172" y="6257772"/>
                  <a:pt x="6805172" y="6257772"/>
                </a:cubicBezTo>
                <a:cubicBezTo>
                  <a:pt x="6808665" y="6254245"/>
                  <a:pt x="6808665" y="6254245"/>
                  <a:pt x="6812159" y="6250718"/>
                </a:cubicBezTo>
                <a:cubicBezTo>
                  <a:pt x="6798186" y="6229557"/>
                  <a:pt x="6798186" y="6229557"/>
                  <a:pt x="6798186" y="6229557"/>
                </a:cubicBezTo>
                <a:cubicBezTo>
                  <a:pt x="6826132" y="6240137"/>
                  <a:pt x="6826132" y="6240137"/>
                  <a:pt x="6826132" y="6240137"/>
                </a:cubicBezTo>
                <a:cubicBezTo>
                  <a:pt x="6829625" y="6236611"/>
                  <a:pt x="6829625" y="6236611"/>
                  <a:pt x="6833118" y="6233084"/>
                </a:cubicBezTo>
                <a:cubicBezTo>
                  <a:pt x="6805172" y="6201343"/>
                  <a:pt x="6805172" y="6201343"/>
                  <a:pt x="6805172" y="6201343"/>
                </a:cubicBezTo>
                <a:close/>
                <a:moveTo>
                  <a:pt x="6496819" y="6201343"/>
                </a:moveTo>
                <a:cubicBezTo>
                  <a:pt x="6496819" y="6201343"/>
                  <a:pt x="6496819" y="6201343"/>
                  <a:pt x="6489791" y="6204856"/>
                </a:cubicBezTo>
                <a:cubicBezTo>
                  <a:pt x="6493305" y="6208370"/>
                  <a:pt x="6496819" y="6211884"/>
                  <a:pt x="6500333" y="6215398"/>
                </a:cubicBezTo>
                <a:cubicBezTo>
                  <a:pt x="6500333" y="6215398"/>
                  <a:pt x="6500333" y="6215398"/>
                  <a:pt x="6475735" y="6239995"/>
                </a:cubicBezTo>
                <a:cubicBezTo>
                  <a:pt x="6475735" y="6239995"/>
                  <a:pt x="6475735" y="6239995"/>
                  <a:pt x="6482763" y="6247023"/>
                </a:cubicBezTo>
                <a:cubicBezTo>
                  <a:pt x="6482763" y="6247023"/>
                  <a:pt x="6482763" y="6247023"/>
                  <a:pt x="6507360" y="6222426"/>
                </a:cubicBezTo>
                <a:cubicBezTo>
                  <a:pt x="6510874" y="6222426"/>
                  <a:pt x="6514388" y="6225939"/>
                  <a:pt x="6517902" y="6229453"/>
                </a:cubicBezTo>
                <a:cubicBezTo>
                  <a:pt x="6517902" y="6229453"/>
                  <a:pt x="6517902" y="6229453"/>
                  <a:pt x="6521416" y="6222426"/>
                </a:cubicBezTo>
                <a:cubicBezTo>
                  <a:pt x="6510874" y="6215398"/>
                  <a:pt x="6503847" y="6208370"/>
                  <a:pt x="6496819" y="6201343"/>
                </a:cubicBezTo>
                <a:close/>
                <a:moveTo>
                  <a:pt x="6826400" y="6190594"/>
                </a:moveTo>
                <a:lnTo>
                  <a:pt x="6843866" y="6197312"/>
                </a:lnTo>
                <a:lnTo>
                  <a:pt x="6843866" y="6201343"/>
                </a:lnTo>
                <a:lnTo>
                  <a:pt x="6837148" y="6208061"/>
                </a:lnTo>
                <a:lnTo>
                  <a:pt x="6833118" y="6201343"/>
                </a:lnTo>
                <a:close/>
                <a:moveTo>
                  <a:pt x="6822753" y="6183876"/>
                </a:moveTo>
                <a:lnTo>
                  <a:pt x="6815652" y="6190818"/>
                </a:lnTo>
                <a:cubicBezTo>
                  <a:pt x="6815652" y="6190818"/>
                  <a:pt x="6815652" y="6190818"/>
                  <a:pt x="6822753" y="6201230"/>
                </a:cubicBezTo>
                <a:cubicBezTo>
                  <a:pt x="6822753" y="6201230"/>
                  <a:pt x="6822753" y="6201230"/>
                  <a:pt x="6840507" y="6225526"/>
                </a:cubicBezTo>
                <a:cubicBezTo>
                  <a:pt x="6840507" y="6225526"/>
                  <a:pt x="6844059" y="6222056"/>
                  <a:pt x="6844059" y="6222056"/>
                </a:cubicBezTo>
                <a:cubicBezTo>
                  <a:pt x="6844059" y="6222056"/>
                  <a:pt x="6844059" y="6222056"/>
                  <a:pt x="6840507" y="6215114"/>
                </a:cubicBezTo>
                <a:cubicBezTo>
                  <a:pt x="6840507" y="6215114"/>
                  <a:pt x="6840507" y="6215114"/>
                  <a:pt x="6851160" y="6201230"/>
                </a:cubicBezTo>
                <a:cubicBezTo>
                  <a:pt x="6851160" y="6201230"/>
                  <a:pt x="6851160" y="6201230"/>
                  <a:pt x="6858262" y="6201230"/>
                </a:cubicBezTo>
                <a:cubicBezTo>
                  <a:pt x="6861813" y="6201230"/>
                  <a:pt x="6861813" y="6201230"/>
                  <a:pt x="6861813" y="6201230"/>
                </a:cubicBezTo>
                <a:cubicBezTo>
                  <a:pt x="6861813" y="6197759"/>
                  <a:pt x="6865363" y="6197759"/>
                  <a:pt x="6865363" y="6194288"/>
                </a:cubicBezTo>
                <a:cubicBezTo>
                  <a:pt x="6865363" y="6194288"/>
                  <a:pt x="6865363" y="6194288"/>
                  <a:pt x="6822753" y="6183876"/>
                </a:cubicBezTo>
                <a:close/>
                <a:moveTo>
                  <a:pt x="6468010" y="6169097"/>
                </a:moveTo>
                <a:cubicBezTo>
                  <a:pt x="6432742" y="6194177"/>
                  <a:pt x="6432742" y="6194177"/>
                  <a:pt x="6432742" y="6194177"/>
                </a:cubicBezTo>
                <a:cubicBezTo>
                  <a:pt x="6436268" y="6197760"/>
                  <a:pt x="6436268" y="6197760"/>
                  <a:pt x="6439796" y="6201343"/>
                </a:cubicBezTo>
                <a:cubicBezTo>
                  <a:pt x="6460956" y="6187012"/>
                  <a:pt x="6460956" y="6187012"/>
                  <a:pt x="6460956" y="6187012"/>
                </a:cubicBezTo>
                <a:cubicBezTo>
                  <a:pt x="6450376" y="6215673"/>
                  <a:pt x="6450376" y="6215673"/>
                  <a:pt x="6450376" y="6215673"/>
                </a:cubicBezTo>
                <a:cubicBezTo>
                  <a:pt x="6453902" y="6219257"/>
                  <a:pt x="6453902" y="6219257"/>
                  <a:pt x="6457429" y="6222839"/>
                </a:cubicBezTo>
                <a:cubicBezTo>
                  <a:pt x="6489170" y="6194177"/>
                  <a:pt x="6489170" y="6194177"/>
                  <a:pt x="6489170" y="6194177"/>
                </a:cubicBezTo>
                <a:cubicBezTo>
                  <a:pt x="6489170" y="6190594"/>
                  <a:pt x="6485644" y="6190594"/>
                  <a:pt x="6485644" y="6187012"/>
                </a:cubicBezTo>
                <a:cubicBezTo>
                  <a:pt x="6464483" y="6204925"/>
                  <a:pt x="6464483" y="6204925"/>
                  <a:pt x="6464483" y="6204925"/>
                </a:cubicBezTo>
                <a:cubicBezTo>
                  <a:pt x="6475063" y="6176263"/>
                  <a:pt x="6475063" y="6176263"/>
                  <a:pt x="6475063" y="6176263"/>
                </a:cubicBezTo>
                <a:cubicBezTo>
                  <a:pt x="6471536" y="6172680"/>
                  <a:pt x="6471536" y="6172680"/>
                  <a:pt x="6468010" y="6169097"/>
                </a:cubicBezTo>
                <a:close/>
                <a:moveTo>
                  <a:pt x="6837149" y="6158349"/>
                </a:moveTo>
                <a:lnTo>
                  <a:pt x="6833118" y="6166410"/>
                </a:lnTo>
                <a:lnTo>
                  <a:pt x="6872081" y="6186564"/>
                </a:lnTo>
                <a:lnTo>
                  <a:pt x="6885517" y="6162380"/>
                </a:lnTo>
                <a:lnTo>
                  <a:pt x="6878799" y="6158349"/>
                </a:lnTo>
                <a:lnTo>
                  <a:pt x="6868050" y="6177159"/>
                </a:lnTo>
                <a:close/>
                <a:moveTo>
                  <a:pt x="6461445" y="6155662"/>
                </a:moveTo>
                <a:cubicBezTo>
                  <a:pt x="6426023" y="6176824"/>
                  <a:pt x="6426023" y="6176824"/>
                  <a:pt x="6426023" y="6176824"/>
                </a:cubicBezTo>
                <a:cubicBezTo>
                  <a:pt x="6426023" y="6176824"/>
                  <a:pt x="6426023" y="6180350"/>
                  <a:pt x="6429565" y="6183877"/>
                </a:cubicBezTo>
                <a:cubicBezTo>
                  <a:pt x="6464987" y="6162716"/>
                  <a:pt x="6464987" y="6162716"/>
                  <a:pt x="6464987" y="6162716"/>
                </a:cubicBezTo>
                <a:cubicBezTo>
                  <a:pt x="6464987" y="6159189"/>
                  <a:pt x="6461445" y="6159189"/>
                  <a:pt x="6461445" y="6155662"/>
                </a:cubicBezTo>
                <a:close/>
                <a:moveTo>
                  <a:pt x="6452739" y="6122052"/>
                </a:moveTo>
                <a:cubicBezTo>
                  <a:pt x="6454494" y="6122493"/>
                  <a:pt x="6456248" y="6124256"/>
                  <a:pt x="6458004" y="6127783"/>
                </a:cubicBezTo>
                <a:cubicBezTo>
                  <a:pt x="6489596" y="6205374"/>
                  <a:pt x="6563311" y="6258276"/>
                  <a:pt x="6651068" y="6258276"/>
                </a:cubicBezTo>
                <a:cubicBezTo>
                  <a:pt x="6738824" y="6258276"/>
                  <a:pt x="6812539" y="6205374"/>
                  <a:pt x="6844131" y="6127783"/>
                </a:cubicBezTo>
                <a:cubicBezTo>
                  <a:pt x="6845887" y="6124256"/>
                  <a:pt x="6847642" y="6122493"/>
                  <a:pt x="6849397" y="6122052"/>
                </a:cubicBezTo>
                <a:cubicBezTo>
                  <a:pt x="6851152" y="6121612"/>
                  <a:pt x="6852907" y="6122493"/>
                  <a:pt x="6854662" y="6124256"/>
                </a:cubicBezTo>
                <a:cubicBezTo>
                  <a:pt x="6854662" y="6124256"/>
                  <a:pt x="6854662" y="6124256"/>
                  <a:pt x="6893275" y="6134837"/>
                </a:cubicBezTo>
                <a:cubicBezTo>
                  <a:pt x="6896786" y="6138364"/>
                  <a:pt x="6900295" y="6141890"/>
                  <a:pt x="6900295" y="6145417"/>
                </a:cubicBezTo>
                <a:cubicBezTo>
                  <a:pt x="6861682" y="6247695"/>
                  <a:pt x="6763396" y="6318232"/>
                  <a:pt x="6651068" y="6318232"/>
                </a:cubicBezTo>
                <a:cubicBezTo>
                  <a:pt x="6538740" y="6318232"/>
                  <a:pt x="6440452" y="6247695"/>
                  <a:pt x="6401840" y="6148945"/>
                </a:cubicBezTo>
                <a:cubicBezTo>
                  <a:pt x="6401840" y="6141890"/>
                  <a:pt x="6401840" y="6138364"/>
                  <a:pt x="6408860" y="6134837"/>
                </a:cubicBezTo>
                <a:cubicBezTo>
                  <a:pt x="6408860" y="6134837"/>
                  <a:pt x="6408860" y="6134837"/>
                  <a:pt x="6447473" y="6124256"/>
                </a:cubicBezTo>
                <a:cubicBezTo>
                  <a:pt x="6449228" y="6122493"/>
                  <a:pt x="6450983" y="6121612"/>
                  <a:pt x="6452739" y="6122052"/>
                </a:cubicBezTo>
                <a:close/>
                <a:moveTo>
                  <a:pt x="6605253" y="6116214"/>
                </a:moveTo>
                <a:cubicBezTo>
                  <a:pt x="6608746" y="6112668"/>
                  <a:pt x="6612239" y="6112668"/>
                  <a:pt x="6615733" y="6116214"/>
                </a:cubicBezTo>
                <a:cubicBezTo>
                  <a:pt x="6615733" y="6116214"/>
                  <a:pt x="6619226" y="6119760"/>
                  <a:pt x="6619226" y="6123305"/>
                </a:cubicBezTo>
                <a:cubicBezTo>
                  <a:pt x="6619226" y="6123305"/>
                  <a:pt x="6626212" y="6226124"/>
                  <a:pt x="6626212" y="6226124"/>
                </a:cubicBezTo>
                <a:cubicBezTo>
                  <a:pt x="6626212" y="6233215"/>
                  <a:pt x="6626212" y="6236761"/>
                  <a:pt x="6622719" y="6236761"/>
                </a:cubicBezTo>
                <a:cubicBezTo>
                  <a:pt x="6622719" y="6240306"/>
                  <a:pt x="6619226" y="6240306"/>
                  <a:pt x="6615733" y="6236761"/>
                </a:cubicBezTo>
                <a:cubicBezTo>
                  <a:pt x="6570321" y="6226124"/>
                  <a:pt x="6538881" y="6208397"/>
                  <a:pt x="6507443" y="6172941"/>
                </a:cubicBezTo>
                <a:cubicBezTo>
                  <a:pt x="6503949" y="6172941"/>
                  <a:pt x="6503949" y="6169396"/>
                  <a:pt x="6503949" y="6169396"/>
                </a:cubicBezTo>
                <a:cubicBezTo>
                  <a:pt x="6503949" y="6165851"/>
                  <a:pt x="6503949" y="6165851"/>
                  <a:pt x="6503949" y="6165851"/>
                </a:cubicBezTo>
                <a:cubicBezTo>
                  <a:pt x="6503949" y="6162306"/>
                  <a:pt x="6507443" y="6162306"/>
                  <a:pt x="6510935" y="6162306"/>
                </a:cubicBezTo>
                <a:cubicBezTo>
                  <a:pt x="6510935" y="6162306"/>
                  <a:pt x="6510935" y="6162306"/>
                  <a:pt x="6605253" y="6116214"/>
                </a:cubicBezTo>
                <a:close/>
                <a:moveTo>
                  <a:pt x="6689896" y="6112668"/>
                </a:moveTo>
                <a:cubicBezTo>
                  <a:pt x="6693389" y="6112668"/>
                  <a:pt x="6696882" y="6112668"/>
                  <a:pt x="6700376" y="6112668"/>
                </a:cubicBezTo>
                <a:cubicBezTo>
                  <a:pt x="6700376" y="6112668"/>
                  <a:pt x="6700376" y="6112668"/>
                  <a:pt x="6791199" y="6158579"/>
                </a:cubicBezTo>
                <a:cubicBezTo>
                  <a:pt x="6794693" y="6162111"/>
                  <a:pt x="6798186" y="6162111"/>
                  <a:pt x="6798186" y="6165643"/>
                </a:cubicBezTo>
                <a:cubicBezTo>
                  <a:pt x="6798186" y="6169174"/>
                  <a:pt x="6798186" y="6169174"/>
                  <a:pt x="6794693" y="6172706"/>
                </a:cubicBezTo>
                <a:cubicBezTo>
                  <a:pt x="6763254" y="6208022"/>
                  <a:pt x="6731814" y="6225680"/>
                  <a:pt x="6686403" y="6236275"/>
                </a:cubicBezTo>
                <a:cubicBezTo>
                  <a:pt x="6682909" y="6236275"/>
                  <a:pt x="6679416" y="6236275"/>
                  <a:pt x="6679416" y="6236275"/>
                </a:cubicBezTo>
                <a:cubicBezTo>
                  <a:pt x="6675923" y="6232743"/>
                  <a:pt x="6675923" y="6229211"/>
                  <a:pt x="6675923" y="6225680"/>
                </a:cubicBezTo>
                <a:cubicBezTo>
                  <a:pt x="6675923" y="6225680"/>
                  <a:pt x="6675923" y="6225680"/>
                  <a:pt x="6686403" y="6123264"/>
                </a:cubicBezTo>
                <a:cubicBezTo>
                  <a:pt x="6686403" y="6119732"/>
                  <a:pt x="6686403" y="6116200"/>
                  <a:pt x="6689896" y="6112668"/>
                </a:cubicBezTo>
                <a:close/>
                <a:moveTo>
                  <a:pt x="5812094" y="6073704"/>
                </a:moveTo>
                <a:lnTo>
                  <a:pt x="5853673" y="6073704"/>
                </a:lnTo>
                <a:cubicBezTo>
                  <a:pt x="5853673" y="6073704"/>
                  <a:pt x="5853673" y="6073704"/>
                  <a:pt x="5853673" y="6116314"/>
                </a:cubicBezTo>
                <a:cubicBezTo>
                  <a:pt x="5853673" y="6116314"/>
                  <a:pt x="5825954" y="6123416"/>
                  <a:pt x="5805164" y="6123416"/>
                </a:cubicBezTo>
                <a:cubicBezTo>
                  <a:pt x="5787839" y="6123416"/>
                  <a:pt x="5787839" y="6109213"/>
                  <a:pt x="5787839" y="6098560"/>
                </a:cubicBezTo>
                <a:cubicBezTo>
                  <a:pt x="5787839" y="6084357"/>
                  <a:pt x="5794769" y="6077255"/>
                  <a:pt x="5812094" y="6073704"/>
                </a:cubicBezTo>
                <a:close/>
                <a:moveTo>
                  <a:pt x="5496290" y="6003839"/>
                </a:moveTo>
                <a:cubicBezTo>
                  <a:pt x="5527527" y="6003839"/>
                  <a:pt x="5537940" y="6017907"/>
                  <a:pt x="5537940" y="6060111"/>
                </a:cubicBezTo>
                <a:cubicBezTo>
                  <a:pt x="5537940" y="6098796"/>
                  <a:pt x="5530998" y="6123415"/>
                  <a:pt x="5496290" y="6123415"/>
                </a:cubicBezTo>
                <a:cubicBezTo>
                  <a:pt x="5461581" y="6123415"/>
                  <a:pt x="5454640" y="6102314"/>
                  <a:pt x="5454640" y="6060111"/>
                </a:cubicBezTo>
                <a:cubicBezTo>
                  <a:pt x="5454640" y="6017907"/>
                  <a:pt x="5465052" y="6003839"/>
                  <a:pt x="5496290" y="6003839"/>
                </a:cubicBezTo>
                <a:close/>
                <a:moveTo>
                  <a:pt x="6640816" y="5999810"/>
                </a:moveTo>
                <a:cubicBezTo>
                  <a:pt x="6640816" y="5999810"/>
                  <a:pt x="6640816" y="5999810"/>
                  <a:pt x="6661845" y="5999810"/>
                </a:cubicBezTo>
                <a:cubicBezTo>
                  <a:pt x="6661845" y="5999810"/>
                  <a:pt x="6661845" y="6006903"/>
                  <a:pt x="6661845" y="6010450"/>
                </a:cubicBezTo>
                <a:cubicBezTo>
                  <a:pt x="6679370" y="6013997"/>
                  <a:pt x="6693389" y="6031732"/>
                  <a:pt x="6693389" y="6049467"/>
                </a:cubicBezTo>
                <a:cubicBezTo>
                  <a:pt x="6693389" y="6070749"/>
                  <a:pt x="6672360" y="6088484"/>
                  <a:pt x="6651330" y="6088484"/>
                </a:cubicBezTo>
                <a:cubicBezTo>
                  <a:pt x="6630302" y="6088484"/>
                  <a:pt x="6612777" y="6070749"/>
                  <a:pt x="6612777" y="6049467"/>
                </a:cubicBezTo>
                <a:cubicBezTo>
                  <a:pt x="6612777" y="6031732"/>
                  <a:pt x="6623291" y="6013997"/>
                  <a:pt x="6640816" y="6010450"/>
                </a:cubicBezTo>
                <a:cubicBezTo>
                  <a:pt x="6640816" y="6010450"/>
                  <a:pt x="6640816" y="5999810"/>
                  <a:pt x="6640816" y="5999810"/>
                </a:cubicBezTo>
                <a:close/>
                <a:moveTo>
                  <a:pt x="6651068" y="5989061"/>
                </a:moveTo>
                <a:cubicBezTo>
                  <a:pt x="6618048" y="5989061"/>
                  <a:pt x="6591280" y="6016130"/>
                  <a:pt x="6591280" y="6049521"/>
                </a:cubicBezTo>
                <a:cubicBezTo>
                  <a:pt x="6591280" y="6082912"/>
                  <a:pt x="6618048" y="6109981"/>
                  <a:pt x="6651068" y="6109981"/>
                </a:cubicBezTo>
                <a:cubicBezTo>
                  <a:pt x="6684088" y="6109981"/>
                  <a:pt x="6710856" y="6082912"/>
                  <a:pt x="6710856" y="6049521"/>
                </a:cubicBezTo>
                <a:cubicBezTo>
                  <a:pt x="6710856" y="6016130"/>
                  <a:pt x="6684088" y="5989061"/>
                  <a:pt x="6651068" y="5989061"/>
                </a:cubicBezTo>
                <a:close/>
                <a:moveTo>
                  <a:pt x="6651068" y="5982344"/>
                </a:moveTo>
                <a:cubicBezTo>
                  <a:pt x="6687799" y="5982344"/>
                  <a:pt x="6717574" y="6012420"/>
                  <a:pt x="6717574" y="6049521"/>
                </a:cubicBezTo>
                <a:cubicBezTo>
                  <a:pt x="6717574" y="6086623"/>
                  <a:pt x="6687799" y="6116699"/>
                  <a:pt x="6651068" y="6116699"/>
                </a:cubicBezTo>
                <a:cubicBezTo>
                  <a:pt x="6614337" y="6116699"/>
                  <a:pt x="6584562" y="6086623"/>
                  <a:pt x="6584562" y="6049521"/>
                </a:cubicBezTo>
                <a:cubicBezTo>
                  <a:pt x="6584562" y="6012420"/>
                  <a:pt x="6614337" y="5982344"/>
                  <a:pt x="6651068" y="5982344"/>
                </a:cubicBezTo>
                <a:close/>
                <a:moveTo>
                  <a:pt x="6826360" y="5979657"/>
                </a:moveTo>
                <a:cubicBezTo>
                  <a:pt x="6829861" y="5979657"/>
                  <a:pt x="6829861" y="5983183"/>
                  <a:pt x="6829861" y="5986710"/>
                </a:cubicBezTo>
                <a:cubicBezTo>
                  <a:pt x="6843866" y="6029032"/>
                  <a:pt x="6843866" y="6067827"/>
                  <a:pt x="6829861" y="6110149"/>
                </a:cubicBezTo>
                <a:cubicBezTo>
                  <a:pt x="6829861" y="6117203"/>
                  <a:pt x="6829861" y="6117203"/>
                  <a:pt x="6826360" y="6117203"/>
                </a:cubicBezTo>
                <a:cubicBezTo>
                  <a:pt x="6822858" y="6120730"/>
                  <a:pt x="6819357" y="6117203"/>
                  <a:pt x="6819357" y="6117203"/>
                </a:cubicBezTo>
                <a:lnTo>
                  <a:pt x="6731823" y="6057247"/>
                </a:lnTo>
                <a:cubicBezTo>
                  <a:pt x="6728322" y="6053720"/>
                  <a:pt x="6728322" y="6050193"/>
                  <a:pt x="6728322" y="6050193"/>
                </a:cubicBezTo>
                <a:cubicBezTo>
                  <a:pt x="6728322" y="6046667"/>
                  <a:pt x="6728322" y="6043140"/>
                  <a:pt x="6731823" y="6039612"/>
                </a:cubicBezTo>
                <a:cubicBezTo>
                  <a:pt x="6731823" y="6039612"/>
                  <a:pt x="6731823" y="6039612"/>
                  <a:pt x="6815856" y="5983183"/>
                </a:cubicBezTo>
                <a:cubicBezTo>
                  <a:pt x="6822858" y="5979657"/>
                  <a:pt x="6826360" y="5979657"/>
                  <a:pt x="6826360" y="5979657"/>
                </a:cubicBezTo>
                <a:close/>
                <a:moveTo>
                  <a:pt x="6475776" y="5979657"/>
                </a:moveTo>
                <a:cubicBezTo>
                  <a:pt x="6479277" y="5979657"/>
                  <a:pt x="6482778" y="5979657"/>
                  <a:pt x="6482778" y="5983183"/>
                </a:cubicBezTo>
                <a:lnTo>
                  <a:pt x="6570312" y="6039612"/>
                </a:lnTo>
                <a:cubicBezTo>
                  <a:pt x="6573813" y="6043140"/>
                  <a:pt x="6573813" y="6046667"/>
                  <a:pt x="6573813" y="6050193"/>
                </a:cubicBezTo>
                <a:cubicBezTo>
                  <a:pt x="6573813" y="6053720"/>
                  <a:pt x="6573813" y="6057247"/>
                  <a:pt x="6570312" y="6057247"/>
                </a:cubicBezTo>
                <a:cubicBezTo>
                  <a:pt x="6570312" y="6057247"/>
                  <a:pt x="6570312" y="6057247"/>
                  <a:pt x="6482778" y="6117203"/>
                </a:cubicBezTo>
                <a:cubicBezTo>
                  <a:pt x="6479277" y="6117203"/>
                  <a:pt x="6475776" y="6120730"/>
                  <a:pt x="6475776" y="6117203"/>
                </a:cubicBezTo>
                <a:cubicBezTo>
                  <a:pt x="6472274" y="6117203"/>
                  <a:pt x="6472274" y="6113676"/>
                  <a:pt x="6468772" y="6113676"/>
                </a:cubicBezTo>
                <a:cubicBezTo>
                  <a:pt x="6458269" y="6067827"/>
                  <a:pt x="6458269" y="6029032"/>
                  <a:pt x="6468772" y="5986710"/>
                </a:cubicBezTo>
                <a:cubicBezTo>
                  <a:pt x="6472274" y="5983183"/>
                  <a:pt x="6472274" y="5979657"/>
                  <a:pt x="6475776" y="5979657"/>
                </a:cubicBezTo>
                <a:close/>
                <a:moveTo>
                  <a:pt x="6072127" y="5968908"/>
                </a:moveTo>
                <a:cubicBezTo>
                  <a:pt x="6072127" y="5972434"/>
                  <a:pt x="6068640" y="5972434"/>
                  <a:pt x="6072127" y="5975961"/>
                </a:cubicBezTo>
                <a:cubicBezTo>
                  <a:pt x="6113977" y="6138195"/>
                  <a:pt x="6113977" y="6138195"/>
                  <a:pt x="6113977" y="6138195"/>
                </a:cubicBezTo>
                <a:cubicBezTo>
                  <a:pt x="6113977" y="6145249"/>
                  <a:pt x="6120952" y="6159356"/>
                  <a:pt x="6134902" y="6159356"/>
                </a:cubicBezTo>
                <a:cubicBezTo>
                  <a:pt x="6145365" y="6159356"/>
                  <a:pt x="6145365" y="6159356"/>
                  <a:pt x="6145365" y="6159356"/>
                </a:cubicBezTo>
                <a:cubicBezTo>
                  <a:pt x="6141877" y="6162883"/>
                  <a:pt x="6141877" y="6162883"/>
                  <a:pt x="6141877" y="6166409"/>
                </a:cubicBezTo>
                <a:cubicBezTo>
                  <a:pt x="6138390" y="6176989"/>
                  <a:pt x="6134902" y="6187570"/>
                  <a:pt x="6113977" y="6187570"/>
                </a:cubicBezTo>
                <a:cubicBezTo>
                  <a:pt x="6079102" y="6184044"/>
                  <a:pt x="6079102" y="6184044"/>
                  <a:pt x="6079102" y="6184044"/>
                </a:cubicBezTo>
                <a:cubicBezTo>
                  <a:pt x="6079102" y="6184044"/>
                  <a:pt x="6075615" y="6184044"/>
                  <a:pt x="6075615" y="6187570"/>
                </a:cubicBezTo>
                <a:cubicBezTo>
                  <a:pt x="6072127" y="6187570"/>
                  <a:pt x="6072127" y="6191097"/>
                  <a:pt x="6072127" y="6191097"/>
                </a:cubicBezTo>
                <a:cubicBezTo>
                  <a:pt x="6072127" y="6212258"/>
                  <a:pt x="6072127" y="6212258"/>
                  <a:pt x="6072127" y="6212258"/>
                </a:cubicBezTo>
                <a:cubicBezTo>
                  <a:pt x="6072127" y="6215785"/>
                  <a:pt x="6075615" y="6215785"/>
                  <a:pt x="6079102" y="6219312"/>
                </a:cubicBezTo>
                <a:cubicBezTo>
                  <a:pt x="6089566" y="6219312"/>
                  <a:pt x="6110490" y="6222838"/>
                  <a:pt x="6124440" y="6222838"/>
                </a:cubicBezTo>
                <a:cubicBezTo>
                  <a:pt x="6127927" y="6222838"/>
                  <a:pt x="6127927" y="6222838"/>
                  <a:pt x="6127927" y="6222838"/>
                </a:cubicBezTo>
                <a:cubicBezTo>
                  <a:pt x="6155827" y="6222838"/>
                  <a:pt x="6173264" y="6205204"/>
                  <a:pt x="6183727" y="6169936"/>
                </a:cubicBezTo>
                <a:cubicBezTo>
                  <a:pt x="6194190" y="6131141"/>
                  <a:pt x="6208140" y="6078239"/>
                  <a:pt x="6215114" y="6039444"/>
                </a:cubicBezTo>
                <a:cubicBezTo>
                  <a:pt x="6222090" y="6021810"/>
                  <a:pt x="6225577" y="6007702"/>
                  <a:pt x="6229064" y="5997122"/>
                </a:cubicBezTo>
                <a:cubicBezTo>
                  <a:pt x="6232552" y="5975961"/>
                  <a:pt x="6232552" y="5975961"/>
                  <a:pt x="6232552" y="5975961"/>
                </a:cubicBezTo>
                <a:cubicBezTo>
                  <a:pt x="6232552" y="5972434"/>
                  <a:pt x="6232552" y="5972434"/>
                  <a:pt x="6232552" y="5968908"/>
                </a:cubicBezTo>
                <a:cubicBezTo>
                  <a:pt x="6229064" y="5968908"/>
                  <a:pt x="6229064" y="5968908"/>
                  <a:pt x="6225577" y="5968908"/>
                </a:cubicBezTo>
                <a:cubicBezTo>
                  <a:pt x="6197677" y="5968908"/>
                  <a:pt x="6197677" y="5968908"/>
                  <a:pt x="6197677" y="5968908"/>
                </a:cubicBezTo>
                <a:cubicBezTo>
                  <a:pt x="6194190" y="5968908"/>
                  <a:pt x="6190702" y="5968908"/>
                  <a:pt x="6190702" y="5972434"/>
                </a:cubicBezTo>
                <a:cubicBezTo>
                  <a:pt x="6152340" y="6117034"/>
                  <a:pt x="6152340" y="6117034"/>
                  <a:pt x="6152340" y="6117034"/>
                </a:cubicBezTo>
                <a:cubicBezTo>
                  <a:pt x="6148852" y="6117034"/>
                  <a:pt x="6148852" y="6117034"/>
                  <a:pt x="6148852" y="6117034"/>
                </a:cubicBezTo>
                <a:cubicBezTo>
                  <a:pt x="6113977" y="5972434"/>
                  <a:pt x="6113977" y="5972434"/>
                  <a:pt x="6113977" y="5972434"/>
                </a:cubicBezTo>
                <a:cubicBezTo>
                  <a:pt x="6110490" y="5968908"/>
                  <a:pt x="6110490" y="5968908"/>
                  <a:pt x="6107002" y="5968908"/>
                </a:cubicBezTo>
                <a:cubicBezTo>
                  <a:pt x="6079102" y="5968908"/>
                  <a:pt x="6079102" y="5968908"/>
                  <a:pt x="6079102" y="5968908"/>
                </a:cubicBezTo>
                <a:cubicBezTo>
                  <a:pt x="6075615" y="5968908"/>
                  <a:pt x="6072127" y="5968908"/>
                  <a:pt x="6072127" y="5968908"/>
                </a:cubicBezTo>
                <a:close/>
                <a:moveTo>
                  <a:pt x="6040101" y="5964877"/>
                </a:moveTo>
                <a:cubicBezTo>
                  <a:pt x="6018975" y="5964877"/>
                  <a:pt x="6001370" y="5978948"/>
                  <a:pt x="5987285" y="5985983"/>
                </a:cubicBezTo>
                <a:cubicBezTo>
                  <a:pt x="5987285" y="5975430"/>
                  <a:pt x="5987285" y="5975430"/>
                  <a:pt x="5987285" y="5975430"/>
                </a:cubicBezTo>
                <a:cubicBezTo>
                  <a:pt x="5987285" y="5968395"/>
                  <a:pt x="5983765" y="5968395"/>
                  <a:pt x="5980244" y="5968395"/>
                </a:cubicBezTo>
                <a:cubicBezTo>
                  <a:pt x="5952076" y="5968395"/>
                  <a:pt x="5952076" y="5968395"/>
                  <a:pt x="5952076" y="5968395"/>
                </a:cubicBezTo>
                <a:cubicBezTo>
                  <a:pt x="5948554" y="5968395"/>
                  <a:pt x="5945033" y="5968395"/>
                  <a:pt x="5945033" y="5975430"/>
                </a:cubicBezTo>
                <a:cubicBezTo>
                  <a:pt x="5945033" y="6151313"/>
                  <a:pt x="5945033" y="6151313"/>
                  <a:pt x="5945033" y="6151313"/>
                </a:cubicBezTo>
                <a:cubicBezTo>
                  <a:pt x="5945033" y="6154831"/>
                  <a:pt x="5948554" y="6158348"/>
                  <a:pt x="5952076" y="6158348"/>
                </a:cubicBezTo>
                <a:cubicBezTo>
                  <a:pt x="5980244" y="6158348"/>
                  <a:pt x="5980244" y="6158348"/>
                  <a:pt x="5980244" y="6158348"/>
                </a:cubicBezTo>
                <a:cubicBezTo>
                  <a:pt x="5983765" y="6158348"/>
                  <a:pt x="5987285" y="6154831"/>
                  <a:pt x="5987285" y="6151313"/>
                </a:cubicBezTo>
                <a:cubicBezTo>
                  <a:pt x="5987285" y="6028195"/>
                  <a:pt x="5987285" y="6028195"/>
                  <a:pt x="5987285" y="6028195"/>
                </a:cubicBezTo>
                <a:cubicBezTo>
                  <a:pt x="5994328" y="6024677"/>
                  <a:pt x="6015454" y="6007089"/>
                  <a:pt x="6040101" y="6007089"/>
                </a:cubicBezTo>
                <a:cubicBezTo>
                  <a:pt x="6043622" y="6003571"/>
                  <a:pt x="6047143" y="6003571"/>
                  <a:pt x="6047143" y="6000054"/>
                </a:cubicBezTo>
                <a:cubicBezTo>
                  <a:pt x="6047143" y="5971913"/>
                  <a:pt x="6047143" y="5971913"/>
                  <a:pt x="6047143" y="5971913"/>
                </a:cubicBezTo>
                <a:cubicBezTo>
                  <a:pt x="6047143" y="5971913"/>
                  <a:pt x="6047143" y="5968395"/>
                  <a:pt x="6043622" y="5968395"/>
                </a:cubicBezTo>
                <a:cubicBezTo>
                  <a:pt x="6043622" y="5964877"/>
                  <a:pt x="6040101" y="5964877"/>
                  <a:pt x="6040101" y="5964877"/>
                </a:cubicBezTo>
                <a:close/>
                <a:moveTo>
                  <a:pt x="5833459" y="5960846"/>
                </a:moveTo>
                <a:cubicBezTo>
                  <a:pt x="5812389" y="5960846"/>
                  <a:pt x="5777274" y="5967917"/>
                  <a:pt x="5763228" y="5967917"/>
                </a:cubicBezTo>
                <a:cubicBezTo>
                  <a:pt x="5759716" y="5967917"/>
                  <a:pt x="5756205" y="5971453"/>
                  <a:pt x="5756205" y="5974989"/>
                </a:cubicBezTo>
                <a:cubicBezTo>
                  <a:pt x="5756205" y="5974989"/>
                  <a:pt x="5756205" y="5974989"/>
                  <a:pt x="5756205" y="5999738"/>
                </a:cubicBezTo>
                <a:cubicBezTo>
                  <a:pt x="5756205" y="6003274"/>
                  <a:pt x="5756205" y="6003274"/>
                  <a:pt x="5759716" y="6006810"/>
                </a:cubicBezTo>
                <a:cubicBezTo>
                  <a:pt x="5759716" y="6006810"/>
                  <a:pt x="5763228" y="6006810"/>
                  <a:pt x="5763228" y="6006810"/>
                </a:cubicBezTo>
                <a:cubicBezTo>
                  <a:pt x="5780786" y="6006810"/>
                  <a:pt x="5808878" y="6003274"/>
                  <a:pt x="5829947" y="6003274"/>
                </a:cubicBezTo>
                <a:cubicBezTo>
                  <a:pt x="5843994" y="6003274"/>
                  <a:pt x="5854528" y="6013881"/>
                  <a:pt x="5854528" y="6028024"/>
                </a:cubicBezTo>
                <a:cubicBezTo>
                  <a:pt x="5854528" y="6028024"/>
                  <a:pt x="5854528" y="6028024"/>
                  <a:pt x="5854528" y="6038631"/>
                </a:cubicBezTo>
                <a:cubicBezTo>
                  <a:pt x="5854528" y="6038631"/>
                  <a:pt x="5854528" y="6038631"/>
                  <a:pt x="5805366" y="6042167"/>
                </a:cubicBezTo>
                <a:cubicBezTo>
                  <a:pt x="5763228" y="6045702"/>
                  <a:pt x="5742158" y="6063380"/>
                  <a:pt x="5742158" y="6102272"/>
                </a:cubicBezTo>
                <a:cubicBezTo>
                  <a:pt x="5742158" y="6141164"/>
                  <a:pt x="5763228" y="6162378"/>
                  <a:pt x="5798344" y="6162378"/>
                </a:cubicBezTo>
                <a:cubicBezTo>
                  <a:pt x="5826436" y="6162378"/>
                  <a:pt x="5861552" y="6148235"/>
                  <a:pt x="5861552" y="6148235"/>
                </a:cubicBezTo>
                <a:cubicBezTo>
                  <a:pt x="5868574" y="6155307"/>
                  <a:pt x="5875597" y="6158842"/>
                  <a:pt x="5889644" y="6162378"/>
                </a:cubicBezTo>
                <a:cubicBezTo>
                  <a:pt x="5893155" y="6162378"/>
                  <a:pt x="5893155" y="6162378"/>
                  <a:pt x="5896667" y="6158842"/>
                </a:cubicBezTo>
                <a:cubicBezTo>
                  <a:pt x="5896667" y="6158842"/>
                  <a:pt x="5896667" y="6155307"/>
                  <a:pt x="5896667" y="6155307"/>
                </a:cubicBezTo>
                <a:cubicBezTo>
                  <a:pt x="5896667" y="6155307"/>
                  <a:pt x="5896667" y="6155307"/>
                  <a:pt x="5896667" y="6028024"/>
                </a:cubicBezTo>
                <a:cubicBezTo>
                  <a:pt x="5896667" y="5982060"/>
                  <a:pt x="5875597" y="5960846"/>
                  <a:pt x="5833459" y="5960846"/>
                </a:cubicBezTo>
                <a:close/>
                <a:moveTo>
                  <a:pt x="5497633" y="5960845"/>
                </a:moveTo>
                <a:cubicBezTo>
                  <a:pt x="5450145" y="5960845"/>
                  <a:pt x="5411646" y="6005960"/>
                  <a:pt x="5411646" y="6061612"/>
                </a:cubicBezTo>
                <a:cubicBezTo>
                  <a:pt x="5411646" y="6117264"/>
                  <a:pt x="5450145" y="6162378"/>
                  <a:pt x="5497633" y="6162378"/>
                </a:cubicBezTo>
                <a:cubicBezTo>
                  <a:pt x="5545122" y="6162378"/>
                  <a:pt x="5583620" y="6117264"/>
                  <a:pt x="5583620" y="6061612"/>
                </a:cubicBezTo>
                <a:cubicBezTo>
                  <a:pt x="5583620" y="6005960"/>
                  <a:pt x="5545122" y="5960845"/>
                  <a:pt x="5497633" y="5960845"/>
                </a:cubicBezTo>
                <a:close/>
                <a:moveTo>
                  <a:pt x="5243703" y="5936662"/>
                </a:moveTo>
                <a:cubicBezTo>
                  <a:pt x="5250670" y="5936662"/>
                  <a:pt x="5257636" y="5936662"/>
                  <a:pt x="5275052" y="5936662"/>
                </a:cubicBezTo>
                <a:cubicBezTo>
                  <a:pt x="5275052" y="5936662"/>
                  <a:pt x="5275052" y="5936662"/>
                  <a:pt x="5292468" y="5936662"/>
                </a:cubicBezTo>
                <a:cubicBezTo>
                  <a:pt x="5323818" y="5936662"/>
                  <a:pt x="5337751" y="5957915"/>
                  <a:pt x="5337751" y="5975626"/>
                </a:cubicBezTo>
                <a:cubicBezTo>
                  <a:pt x="5337751" y="6000420"/>
                  <a:pt x="5320334" y="6014588"/>
                  <a:pt x="5288986" y="6014588"/>
                </a:cubicBezTo>
                <a:cubicBezTo>
                  <a:pt x="5268085" y="6014588"/>
                  <a:pt x="5250670" y="6014588"/>
                  <a:pt x="5243703" y="6014588"/>
                </a:cubicBezTo>
                <a:cubicBezTo>
                  <a:pt x="5243703" y="6014588"/>
                  <a:pt x="5243703" y="6014588"/>
                  <a:pt x="5243703" y="5936662"/>
                </a:cubicBezTo>
                <a:close/>
                <a:moveTo>
                  <a:pt x="5660874" y="5923227"/>
                </a:moveTo>
                <a:cubicBezTo>
                  <a:pt x="5660874" y="5923227"/>
                  <a:pt x="5660874" y="5923227"/>
                  <a:pt x="5629222" y="5930261"/>
                </a:cubicBezTo>
                <a:cubicBezTo>
                  <a:pt x="5625705" y="5930261"/>
                  <a:pt x="5625705" y="5933778"/>
                  <a:pt x="5625705" y="5937295"/>
                </a:cubicBezTo>
                <a:cubicBezTo>
                  <a:pt x="5625705" y="5937295"/>
                  <a:pt x="5625705" y="5937295"/>
                  <a:pt x="5625705" y="5968947"/>
                </a:cubicBezTo>
                <a:cubicBezTo>
                  <a:pt x="5625705" y="5968947"/>
                  <a:pt x="5625705" y="5968947"/>
                  <a:pt x="5608120" y="5968947"/>
                </a:cubicBezTo>
                <a:cubicBezTo>
                  <a:pt x="5604603" y="5968947"/>
                  <a:pt x="5601086" y="5968947"/>
                  <a:pt x="5601086" y="5975981"/>
                </a:cubicBezTo>
                <a:cubicBezTo>
                  <a:pt x="5601086" y="5975981"/>
                  <a:pt x="5601086" y="5975981"/>
                  <a:pt x="5601086" y="6000599"/>
                </a:cubicBezTo>
                <a:cubicBezTo>
                  <a:pt x="5601086" y="6004117"/>
                  <a:pt x="5604603" y="6007633"/>
                  <a:pt x="5608120" y="6007633"/>
                </a:cubicBezTo>
                <a:cubicBezTo>
                  <a:pt x="5608120" y="6007633"/>
                  <a:pt x="5608120" y="6007633"/>
                  <a:pt x="5625705" y="6007633"/>
                </a:cubicBezTo>
                <a:cubicBezTo>
                  <a:pt x="5625705" y="6007633"/>
                  <a:pt x="5625705" y="6007633"/>
                  <a:pt x="5625705" y="6092040"/>
                </a:cubicBezTo>
                <a:cubicBezTo>
                  <a:pt x="5625705" y="6144793"/>
                  <a:pt x="5639772" y="6162378"/>
                  <a:pt x="5681975" y="6162378"/>
                </a:cubicBezTo>
                <a:cubicBezTo>
                  <a:pt x="5692527" y="6162378"/>
                  <a:pt x="5703077" y="6158862"/>
                  <a:pt x="5713628" y="6158862"/>
                </a:cubicBezTo>
                <a:cubicBezTo>
                  <a:pt x="5717145" y="6158862"/>
                  <a:pt x="5720662" y="6155345"/>
                  <a:pt x="5720662" y="6151827"/>
                </a:cubicBezTo>
                <a:cubicBezTo>
                  <a:pt x="5720662" y="6151827"/>
                  <a:pt x="5720662" y="6151827"/>
                  <a:pt x="5720662" y="6127209"/>
                </a:cubicBezTo>
                <a:cubicBezTo>
                  <a:pt x="5720662" y="6123692"/>
                  <a:pt x="5717145" y="6120175"/>
                  <a:pt x="5713628" y="6120175"/>
                </a:cubicBezTo>
                <a:cubicBezTo>
                  <a:pt x="5706595" y="6120175"/>
                  <a:pt x="5696043" y="6120175"/>
                  <a:pt x="5689009" y="6120175"/>
                </a:cubicBezTo>
                <a:cubicBezTo>
                  <a:pt x="5667908" y="6120175"/>
                  <a:pt x="5667908" y="6113141"/>
                  <a:pt x="5667908" y="6085006"/>
                </a:cubicBezTo>
                <a:cubicBezTo>
                  <a:pt x="5667908" y="6085006"/>
                  <a:pt x="5667908" y="6085006"/>
                  <a:pt x="5667908" y="6007633"/>
                </a:cubicBezTo>
                <a:cubicBezTo>
                  <a:pt x="5667908" y="6007633"/>
                  <a:pt x="5667908" y="6007633"/>
                  <a:pt x="5713628" y="6007633"/>
                </a:cubicBezTo>
                <a:cubicBezTo>
                  <a:pt x="5717145" y="6007633"/>
                  <a:pt x="5720662" y="6004117"/>
                  <a:pt x="5720662" y="6000599"/>
                </a:cubicBezTo>
                <a:cubicBezTo>
                  <a:pt x="5720662" y="6000599"/>
                  <a:pt x="5720662" y="6000599"/>
                  <a:pt x="5720662" y="5975981"/>
                </a:cubicBezTo>
                <a:cubicBezTo>
                  <a:pt x="5720662" y="5968947"/>
                  <a:pt x="5717145" y="5968947"/>
                  <a:pt x="5713628" y="5968947"/>
                </a:cubicBezTo>
                <a:cubicBezTo>
                  <a:pt x="5713628" y="5968947"/>
                  <a:pt x="5713628" y="5968947"/>
                  <a:pt x="5667908" y="5968947"/>
                </a:cubicBezTo>
                <a:cubicBezTo>
                  <a:pt x="5667908" y="5968947"/>
                  <a:pt x="5667908" y="5968947"/>
                  <a:pt x="5667908" y="5930261"/>
                </a:cubicBezTo>
                <a:cubicBezTo>
                  <a:pt x="5667908" y="5926744"/>
                  <a:pt x="5667908" y="5926744"/>
                  <a:pt x="5664391" y="5923227"/>
                </a:cubicBezTo>
                <a:cubicBezTo>
                  <a:pt x="5664391" y="5923227"/>
                  <a:pt x="5660874" y="5923227"/>
                  <a:pt x="5660874" y="5923227"/>
                </a:cubicBezTo>
                <a:close/>
                <a:moveTo>
                  <a:pt x="5285479" y="5895013"/>
                </a:moveTo>
                <a:cubicBezTo>
                  <a:pt x="5274985" y="5895013"/>
                  <a:pt x="5243501" y="5895013"/>
                  <a:pt x="5205019" y="5898524"/>
                </a:cubicBezTo>
                <a:cubicBezTo>
                  <a:pt x="5201521" y="5898524"/>
                  <a:pt x="5198022" y="5902035"/>
                  <a:pt x="5198022" y="5905546"/>
                </a:cubicBezTo>
                <a:cubicBezTo>
                  <a:pt x="5198022" y="5905546"/>
                  <a:pt x="5198022" y="5905546"/>
                  <a:pt x="5198022" y="6151326"/>
                </a:cubicBezTo>
                <a:cubicBezTo>
                  <a:pt x="5198022" y="6154837"/>
                  <a:pt x="5201521" y="6158348"/>
                  <a:pt x="5205019" y="6158348"/>
                </a:cubicBezTo>
                <a:cubicBezTo>
                  <a:pt x="5205019" y="6158348"/>
                  <a:pt x="5205019" y="6158348"/>
                  <a:pt x="5236504" y="6158348"/>
                </a:cubicBezTo>
                <a:cubicBezTo>
                  <a:pt x="5240002" y="6158348"/>
                  <a:pt x="5243501" y="6154837"/>
                  <a:pt x="5243501" y="6151326"/>
                </a:cubicBezTo>
                <a:cubicBezTo>
                  <a:pt x="5243501" y="6151326"/>
                  <a:pt x="5243501" y="6151326"/>
                  <a:pt x="5243501" y="6053014"/>
                </a:cubicBezTo>
                <a:cubicBezTo>
                  <a:pt x="5253995" y="6056525"/>
                  <a:pt x="5271486" y="6056525"/>
                  <a:pt x="5292476" y="6056525"/>
                </a:cubicBezTo>
                <a:cubicBezTo>
                  <a:pt x="5292476" y="6056525"/>
                  <a:pt x="5292476" y="6056525"/>
                  <a:pt x="5337954" y="6154837"/>
                </a:cubicBezTo>
                <a:cubicBezTo>
                  <a:pt x="5337954" y="6154837"/>
                  <a:pt x="5341452" y="6158348"/>
                  <a:pt x="5344951" y="6158348"/>
                </a:cubicBezTo>
                <a:cubicBezTo>
                  <a:pt x="5344951" y="6158348"/>
                  <a:pt x="5344951" y="6158348"/>
                  <a:pt x="5376435" y="6158348"/>
                </a:cubicBezTo>
                <a:cubicBezTo>
                  <a:pt x="5379934" y="6158348"/>
                  <a:pt x="5383431" y="6154837"/>
                  <a:pt x="5383431" y="6154837"/>
                </a:cubicBezTo>
                <a:cubicBezTo>
                  <a:pt x="5383431" y="6151326"/>
                  <a:pt x="5383431" y="6151326"/>
                  <a:pt x="5383431" y="6147815"/>
                </a:cubicBezTo>
                <a:lnTo>
                  <a:pt x="5337954" y="6042481"/>
                </a:lnTo>
                <a:cubicBezTo>
                  <a:pt x="5369438" y="6028436"/>
                  <a:pt x="5383431" y="6007369"/>
                  <a:pt x="5383431" y="5975769"/>
                </a:cubicBezTo>
                <a:cubicBezTo>
                  <a:pt x="5383431" y="5937146"/>
                  <a:pt x="5365940" y="5895013"/>
                  <a:pt x="5292476" y="5895013"/>
                </a:cubicBezTo>
                <a:cubicBezTo>
                  <a:pt x="5292476" y="5895013"/>
                  <a:pt x="5288978" y="5895013"/>
                  <a:pt x="5285479" y="5895013"/>
                </a:cubicBezTo>
                <a:close/>
                <a:moveTo>
                  <a:pt x="6840997" y="5864091"/>
                </a:moveTo>
                <a:cubicBezTo>
                  <a:pt x="6843176" y="5864532"/>
                  <a:pt x="6845791" y="5866295"/>
                  <a:pt x="6847534" y="5869822"/>
                </a:cubicBezTo>
                <a:cubicBezTo>
                  <a:pt x="6903309" y="5926252"/>
                  <a:pt x="6931196" y="6017949"/>
                  <a:pt x="6910281" y="6109646"/>
                </a:cubicBezTo>
                <a:cubicBezTo>
                  <a:pt x="6910281" y="6113173"/>
                  <a:pt x="6906795" y="6116699"/>
                  <a:pt x="6899823" y="6113173"/>
                </a:cubicBezTo>
                <a:cubicBezTo>
                  <a:pt x="6899823" y="6113173"/>
                  <a:pt x="6899823" y="6113173"/>
                  <a:pt x="6861478" y="6102592"/>
                </a:cubicBezTo>
                <a:cubicBezTo>
                  <a:pt x="6857992" y="6102592"/>
                  <a:pt x="6854506" y="6099065"/>
                  <a:pt x="6854506" y="6092012"/>
                </a:cubicBezTo>
                <a:cubicBezTo>
                  <a:pt x="6868450" y="6017949"/>
                  <a:pt x="6851020" y="5957992"/>
                  <a:pt x="6809188" y="5912144"/>
                </a:cubicBezTo>
                <a:cubicBezTo>
                  <a:pt x="6802216" y="5908618"/>
                  <a:pt x="6802216" y="5901563"/>
                  <a:pt x="6809188" y="5898037"/>
                </a:cubicBezTo>
                <a:cubicBezTo>
                  <a:pt x="6809188" y="5898037"/>
                  <a:pt x="6809188" y="5898037"/>
                  <a:pt x="6837075" y="5866295"/>
                </a:cubicBezTo>
                <a:cubicBezTo>
                  <a:pt x="6837075" y="5864532"/>
                  <a:pt x="6838819" y="5863650"/>
                  <a:pt x="6840997" y="5864091"/>
                </a:cubicBezTo>
                <a:close/>
                <a:moveTo>
                  <a:pt x="6460734" y="5864091"/>
                </a:moveTo>
                <a:cubicBezTo>
                  <a:pt x="6462935" y="5863650"/>
                  <a:pt x="6464696" y="5864532"/>
                  <a:pt x="6464696" y="5866295"/>
                </a:cubicBezTo>
                <a:cubicBezTo>
                  <a:pt x="6464696" y="5866295"/>
                  <a:pt x="6464696" y="5866295"/>
                  <a:pt x="6496396" y="5898037"/>
                </a:cubicBezTo>
                <a:cubicBezTo>
                  <a:pt x="6499919" y="5901563"/>
                  <a:pt x="6499919" y="5908618"/>
                  <a:pt x="6492874" y="5912144"/>
                </a:cubicBezTo>
                <a:cubicBezTo>
                  <a:pt x="6450607" y="5957992"/>
                  <a:pt x="6432995" y="6017949"/>
                  <a:pt x="6447085" y="6092012"/>
                </a:cubicBezTo>
                <a:cubicBezTo>
                  <a:pt x="6447085" y="6099065"/>
                  <a:pt x="6443563" y="6102592"/>
                  <a:pt x="6440040" y="6102592"/>
                </a:cubicBezTo>
                <a:cubicBezTo>
                  <a:pt x="6440040" y="6102592"/>
                  <a:pt x="6440040" y="6102592"/>
                  <a:pt x="6401295" y="6113173"/>
                </a:cubicBezTo>
                <a:cubicBezTo>
                  <a:pt x="6394251" y="6116699"/>
                  <a:pt x="6390728" y="6113173"/>
                  <a:pt x="6390728" y="6109646"/>
                </a:cubicBezTo>
                <a:cubicBezTo>
                  <a:pt x="6369595" y="6017949"/>
                  <a:pt x="6397773" y="5926252"/>
                  <a:pt x="6454129" y="5869822"/>
                </a:cubicBezTo>
                <a:cubicBezTo>
                  <a:pt x="6455890" y="5866295"/>
                  <a:pt x="6458533" y="5864532"/>
                  <a:pt x="6460734" y="5864091"/>
                </a:cubicBezTo>
                <a:close/>
                <a:moveTo>
                  <a:pt x="6679416" y="5858737"/>
                </a:moveTo>
                <a:cubicBezTo>
                  <a:pt x="6682909" y="5858737"/>
                  <a:pt x="6682909" y="5858737"/>
                  <a:pt x="6686403" y="5858737"/>
                </a:cubicBezTo>
                <a:cubicBezTo>
                  <a:pt x="6731814" y="5869333"/>
                  <a:pt x="6763254" y="5886990"/>
                  <a:pt x="6794693" y="5922306"/>
                </a:cubicBezTo>
                <a:cubicBezTo>
                  <a:pt x="6798186" y="5925838"/>
                  <a:pt x="6798186" y="5925838"/>
                  <a:pt x="6798186" y="5929370"/>
                </a:cubicBezTo>
                <a:cubicBezTo>
                  <a:pt x="6798186" y="5932901"/>
                  <a:pt x="6794693" y="5932901"/>
                  <a:pt x="6791199" y="5936433"/>
                </a:cubicBezTo>
                <a:cubicBezTo>
                  <a:pt x="6791199" y="5936433"/>
                  <a:pt x="6791199" y="5936433"/>
                  <a:pt x="6700376" y="5982344"/>
                </a:cubicBezTo>
                <a:cubicBezTo>
                  <a:pt x="6696882" y="5982344"/>
                  <a:pt x="6693389" y="5982344"/>
                  <a:pt x="6689896" y="5982344"/>
                </a:cubicBezTo>
                <a:cubicBezTo>
                  <a:pt x="6686403" y="5978812"/>
                  <a:pt x="6686403" y="5975280"/>
                  <a:pt x="6682909" y="5971749"/>
                </a:cubicBezTo>
                <a:cubicBezTo>
                  <a:pt x="6682909" y="5971749"/>
                  <a:pt x="6682909" y="5971749"/>
                  <a:pt x="6675923" y="5869333"/>
                </a:cubicBezTo>
                <a:cubicBezTo>
                  <a:pt x="6675923" y="5865801"/>
                  <a:pt x="6675923" y="5862269"/>
                  <a:pt x="6679416" y="5858737"/>
                </a:cubicBezTo>
                <a:close/>
                <a:moveTo>
                  <a:pt x="6615733" y="5858737"/>
                </a:moveTo>
                <a:cubicBezTo>
                  <a:pt x="6619226" y="5858737"/>
                  <a:pt x="6619226" y="5858737"/>
                  <a:pt x="6622719" y="5858737"/>
                </a:cubicBezTo>
                <a:cubicBezTo>
                  <a:pt x="6622719" y="5862269"/>
                  <a:pt x="6626212" y="5865801"/>
                  <a:pt x="6626212" y="5869333"/>
                </a:cubicBezTo>
                <a:cubicBezTo>
                  <a:pt x="6626212" y="5869333"/>
                  <a:pt x="6626212" y="5869333"/>
                  <a:pt x="6615733" y="5975280"/>
                </a:cubicBezTo>
                <a:cubicBezTo>
                  <a:pt x="6615733" y="5978812"/>
                  <a:pt x="6615733" y="5982344"/>
                  <a:pt x="6612239" y="5982344"/>
                </a:cubicBezTo>
                <a:cubicBezTo>
                  <a:pt x="6608746" y="5982344"/>
                  <a:pt x="6605253" y="5982344"/>
                  <a:pt x="6601760" y="5982344"/>
                </a:cubicBezTo>
                <a:cubicBezTo>
                  <a:pt x="6601760" y="5982344"/>
                  <a:pt x="6601760" y="5982344"/>
                  <a:pt x="6510935" y="5936433"/>
                </a:cubicBezTo>
                <a:cubicBezTo>
                  <a:pt x="6507443" y="5936433"/>
                  <a:pt x="6503949" y="5932901"/>
                  <a:pt x="6503949" y="5929370"/>
                </a:cubicBezTo>
                <a:cubicBezTo>
                  <a:pt x="6503949" y="5929370"/>
                  <a:pt x="6503949" y="5925838"/>
                  <a:pt x="6507443" y="5922306"/>
                </a:cubicBezTo>
                <a:cubicBezTo>
                  <a:pt x="6538881" y="5890522"/>
                  <a:pt x="6570321" y="5869333"/>
                  <a:pt x="6615733" y="5858737"/>
                </a:cubicBezTo>
                <a:close/>
                <a:moveTo>
                  <a:pt x="6534583" y="5823805"/>
                </a:moveTo>
                <a:cubicBezTo>
                  <a:pt x="6538076" y="5823805"/>
                  <a:pt x="6541569" y="5827500"/>
                  <a:pt x="6541569" y="5831195"/>
                </a:cubicBezTo>
                <a:cubicBezTo>
                  <a:pt x="6541569" y="5834890"/>
                  <a:pt x="6541569" y="5834890"/>
                  <a:pt x="6538076" y="5834890"/>
                </a:cubicBezTo>
                <a:cubicBezTo>
                  <a:pt x="6538076" y="5834890"/>
                  <a:pt x="6538076" y="5834890"/>
                  <a:pt x="6531089" y="5838585"/>
                </a:cubicBezTo>
                <a:cubicBezTo>
                  <a:pt x="6531089" y="5838585"/>
                  <a:pt x="6531089" y="5838585"/>
                  <a:pt x="6527596" y="5831195"/>
                </a:cubicBezTo>
                <a:cubicBezTo>
                  <a:pt x="6527596" y="5831195"/>
                  <a:pt x="6527596" y="5831195"/>
                  <a:pt x="6524103" y="5831195"/>
                </a:cubicBezTo>
                <a:cubicBezTo>
                  <a:pt x="6527596" y="5827500"/>
                  <a:pt x="6531089" y="5827500"/>
                  <a:pt x="6534583" y="5823805"/>
                </a:cubicBezTo>
                <a:close/>
                <a:moveTo>
                  <a:pt x="6531109" y="5816608"/>
                </a:moveTo>
                <a:cubicBezTo>
                  <a:pt x="6527557" y="5820158"/>
                  <a:pt x="6520456" y="5823710"/>
                  <a:pt x="6513354" y="5827260"/>
                </a:cubicBezTo>
                <a:cubicBezTo>
                  <a:pt x="6513354" y="5827260"/>
                  <a:pt x="6513354" y="5827260"/>
                  <a:pt x="6516905" y="5830811"/>
                </a:cubicBezTo>
                <a:lnTo>
                  <a:pt x="6534660" y="5862769"/>
                </a:lnTo>
                <a:cubicBezTo>
                  <a:pt x="6538210" y="5862769"/>
                  <a:pt x="6538210" y="5859217"/>
                  <a:pt x="6541761" y="5859217"/>
                </a:cubicBezTo>
                <a:cubicBezTo>
                  <a:pt x="6541761" y="5859217"/>
                  <a:pt x="6541761" y="5859217"/>
                  <a:pt x="6534660" y="5845014"/>
                </a:cubicBezTo>
                <a:cubicBezTo>
                  <a:pt x="6534660" y="5845014"/>
                  <a:pt x="6534660" y="5845014"/>
                  <a:pt x="6541761" y="5841464"/>
                </a:cubicBezTo>
                <a:cubicBezTo>
                  <a:pt x="6541761" y="5841464"/>
                  <a:pt x="6541761" y="5841464"/>
                  <a:pt x="6555964" y="5852116"/>
                </a:cubicBezTo>
                <a:cubicBezTo>
                  <a:pt x="6559516" y="5848565"/>
                  <a:pt x="6559516" y="5848565"/>
                  <a:pt x="6563066" y="5848565"/>
                </a:cubicBezTo>
                <a:cubicBezTo>
                  <a:pt x="6563066" y="5848565"/>
                  <a:pt x="6563066" y="5848565"/>
                  <a:pt x="6548863" y="5834362"/>
                </a:cubicBezTo>
                <a:cubicBezTo>
                  <a:pt x="6548863" y="5834362"/>
                  <a:pt x="6548863" y="5834362"/>
                  <a:pt x="6548863" y="5830811"/>
                </a:cubicBezTo>
                <a:cubicBezTo>
                  <a:pt x="6552413" y="5823710"/>
                  <a:pt x="6541761" y="5813057"/>
                  <a:pt x="6531109" y="5816608"/>
                </a:cubicBezTo>
                <a:close/>
                <a:moveTo>
                  <a:pt x="6752016" y="5810370"/>
                </a:moveTo>
                <a:cubicBezTo>
                  <a:pt x="6755559" y="5834554"/>
                  <a:pt x="6755559" y="5834554"/>
                  <a:pt x="6755559" y="5834554"/>
                </a:cubicBezTo>
                <a:cubicBezTo>
                  <a:pt x="6748474" y="5851828"/>
                  <a:pt x="6748474" y="5851828"/>
                  <a:pt x="6748474" y="5851828"/>
                </a:cubicBezTo>
                <a:lnTo>
                  <a:pt x="6755559" y="5858737"/>
                </a:lnTo>
                <a:cubicBezTo>
                  <a:pt x="6762643" y="5841463"/>
                  <a:pt x="6762643" y="5841463"/>
                  <a:pt x="6762643" y="5841463"/>
                </a:cubicBezTo>
                <a:cubicBezTo>
                  <a:pt x="6787438" y="5827644"/>
                  <a:pt x="6787438" y="5827644"/>
                  <a:pt x="6787438" y="5827644"/>
                </a:cubicBezTo>
                <a:cubicBezTo>
                  <a:pt x="6787438" y="5827644"/>
                  <a:pt x="6783896" y="5824189"/>
                  <a:pt x="6780354" y="5824189"/>
                </a:cubicBezTo>
                <a:cubicBezTo>
                  <a:pt x="6762643" y="5831099"/>
                  <a:pt x="6762643" y="5831099"/>
                  <a:pt x="6762643" y="5831099"/>
                </a:cubicBezTo>
                <a:cubicBezTo>
                  <a:pt x="6759101" y="5813824"/>
                  <a:pt x="6759101" y="5813824"/>
                  <a:pt x="6759101" y="5813824"/>
                </a:cubicBezTo>
                <a:cubicBezTo>
                  <a:pt x="6755559" y="5810370"/>
                  <a:pt x="6755559" y="5810370"/>
                  <a:pt x="6752016" y="5810370"/>
                </a:cubicBezTo>
                <a:close/>
                <a:moveTo>
                  <a:pt x="6717036" y="5806340"/>
                </a:moveTo>
                <a:cubicBezTo>
                  <a:pt x="6720529" y="5806340"/>
                  <a:pt x="6724022" y="5806340"/>
                  <a:pt x="6727516" y="5809699"/>
                </a:cubicBezTo>
                <a:cubicBezTo>
                  <a:pt x="6727516" y="5809699"/>
                  <a:pt x="6731009" y="5809699"/>
                  <a:pt x="6731009" y="5813058"/>
                </a:cubicBezTo>
                <a:cubicBezTo>
                  <a:pt x="6731009" y="5816416"/>
                  <a:pt x="6727516" y="5819775"/>
                  <a:pt x="6724022" y="5819775"/>
                </a:cubicBezTo>
                <a:cubicBezTo>
                  <a:pt x="6724022" y="5819775"/>
                  <a:pt x="6724022" y="5819775"/>
                  <a:pt x="6713542" y="5816416"/>
                </a:cubicBezTo>
                <a:lnTo>
                  <a:pt x="6713542" y="5813058"/>
                </a:lnTo>
                <a:cubicBezTo>
                  <a:pt x="6713542" y="5813058"/>
                  <a:pt x="6713542" y="5813058"/>
                  <a:pt x="6717036" y="5806340"/>
                </a:cubicBezTo>
                <a:close/>
                <a:moveTo>
                  <a:pt x="6583891" y="5805835"/>
                </a:moveTo>
                <a:cubicBezTo>
                  <a:pt x="6590945" y="5802308"/>
                  <a:pt x="6597998" y="5809363"/>
                  <a:pt x="6597998" y="5816416"/>
                </a:cubicBezTo>
                <a:cubicBezTo>
                  <a:pt x="6597998" y="5823470"/>
                  <a:pt x="6590945" y="5830523"/>
                  <a:pt x="6583891" y="5830523"/>
                </a:cubicBezTo>
                <a:cubicBezTo>
                  <a:pt x="6576837" y="5830523"/>
                  <a:pt x="6569783" y="5826997"/>
                  <a:pt x="6569783" y="5819943"/>
                </a:cubicBezTo>
                <a:cubicBezTo>
                  <a:pt x="6569783" y="5819943"/>
                  <a:pt x="6569783" y="5819943"/>
                  <a:pt x="6569783" y="5816416"/>
                </a:cubicBezTo>
                <a:cubicBezTo>
                  <a:pt x="6569783" y="5809363"/>
                  <a:pt x="6576837" y="5805835"/>
                  <a:pt x="6583891" y="5805835"/>
                </a:cubicBezTo>
                <a:close/>
                <a:moveTo>
                  <a:pt x="6671893" y="5799621"/>
                </a:moveTo>
                <a:cubicBezTo>
                  <a:pt x="6671893" y="5799621"/>
                  <a:pt x="6671893" y="5799621"/>
                  <a:pt x="6675251" y="5810101"/>
                </a:cubicBezTo>
                <a:cubicBezTo>
                  <a:pt x="6675251" y="5810101"/>
                  <a:pt x="6675251" y="5810101"/>
                  <a:pt x="6678610" y="5817088"/>
                </a:cubicBezTo>
                <a:cubicBezTo>
                  <a:pt x="6675251" y="5817088"/>
                  <a:pt x="6668534" y="5817088"/>
                  <a:pt x="6665174" y="5817088"/>
                </a:cubicBezTo>
                <a:lnTo>
                  <a:pt x="6668534" y="5810101"/>
                </a:lnTo>
                <a:cubicBezTo>
                  <a:pt x="6668534" y="5810101"/>
                  <a:pt x="6668534" y="5810101"/>
                  <a:pt x="6671893" y="5799621"/>
                </a:cubicBezTo>
                <a:close/>
                <a:moveTo>
                  <a:pt x="6580420" y="5799105"/>
                </a:moveTo>
                <a:cubicBezTo>
                  <a:pt x="6570007" y="5799105"/>
                  <a:pt x="6563065" y="5806133"/>
                  <a:pt x="6563065" y="5816675"/>
                </a:cubicBezTo>
                <a:cubicBezTo>
                  <a:pt x="6563065" y="5820188"/>
                  <a:pt x="6563065" y="5820188"/>
                  <a:pt x="6563065" y="5820188"/>
                </a:cubicBezTo>
                <a:cubicBezTo>
                  <a:pt x="6563065" y="5830730"/>
                  <a:pt x="6573477" y="5841272"/>
                  <a:pt x="6583891" y="5837758"/>
                </a:cubicBezTo>
                <a:cubicBezTo>
                  <a:pt x="6597774" y="5837758"/>
                  <a:pt x="6604715" y="5830730"/>
                  <a:pt x="6604715" y="5816675"/>
                </a:cubicBezTo>
                <a:cubicBezTo>
                  <a:pt x="6604715" y="5806133"/>
                  <a:pt x="6594303" y="5795591"/>
                  <a:pt x="6580420" y="5799105"/>
                </a:cubicBezTo>
                <a:close/>
                <a:moveTo>
                  <a:pt x="6710733" y="5795591"/>
                </a:moveTo>
                <a:cubicBezTo>
                  <a:pt x="6710733" y="5795591"/>
                  <a:pt x="6710733" y="5795591"/>
                  <a:pt x="6707191" y="5813345"/>
                </a:cubicBezTo>
                <a:cubicBezTo>
                  <a:pt x="6707191" y="5813345"/>
                  <a:pt x="6707191" y="5813345"/>
                  <a:pt x="6700107" y="5834650"/>
                </a:cubicBezTo>
                <a:cubicBezTo>
                  <a:pt x="6703649" y="5838201"/>
                  <a:pt x="6707191" y="5838201"/>
                  <a:pt x="6710733" y="5838201"/>
                </a:cubicBezTo>
                <a:lnTo>
                  <a:pt x="6714275" y="5823998"/>
                </a:lnTo>
                <a:cubicBezTo>
                  <a:pt x="6714275" y="5823998"/>
                  <a:pt x="6714275" y="5823998"/>
                  <a:pt x="6721360" y="5823998"/>
                </a:cubicBezTo>
                <a:cubicBezTo>
                  <a:pt x="6721360" y="5823998"/>
                  <a:pt x="6721360" y="5823998"/>
                  <a:pt x="6724902" y="5841752"/>
                </a:cubicBezTo>
                <a:cubicBezTo>
                  <a:pt x="6728443" y="5845303"/>
                  <a:pt x="6728443" y="5845303"/>
                  <a:pt x="6731986" y="5845303"/>
                </a:cubicBezTo>
                <a:cubicBezTo>
                  <a:pt x="6731986" y="5845303"/>
                  <a:pt x="6731986" y="5845303"/>
                  <a:pt x="6728443" y="5827549"/>
                </a:cubicBezTo>
                <a:cubicBezTo>
                  <a:pt x="6735528" y="5823998"/>
                  <a:pt x="6739070" y="5816896"/>
                  <a:pt x="6739070" y="5813345"/>
                </a:cubicBezTo>
                <a:cubicBezTo>
                  <a:pt x="6739070" y="5806244"/>
                  <a:pt x="6735528" y="5802693"/>
                  <a:pt x="6731986" y="5802693"/>
                </a:cubicBezTo>
                <a:cubicBezTo>
                  <a:pt x="6724902" y="5799142"/>
                  <a:pt x="6717817" y="5795591"/>
                  <a:pt x="6710733" y="5795591"/>
                </a:cubicBezTo>
                <a:close/>
                <a:moveTo>
                  <a:pt x="6668106" y="5788873"/>
                </a:moveTo>
                <a:cubicBezTo>
                  <a:pt x="6668106" y="5788873"/>
                  <a:pt x="6668106" y="5788873"/>
                  <a:pt x="6661022" y="5809957"/>
                </a:cubicBezTo>
                <a:cubicBezTo>
                  <a:pt x="6661022" y="5809957"/>
                  <a:pt x="6661022" y="5809957"/>
                  <a:pt x="6650396" y="5831040"/>
                </a:cubicBezTo>
                <a:cubicBezTo>
                  <a:pt x="6653938" y="5831040"/>
                  <a:pt x="6653938" y="5831040"/>
                  <a:pt x="6657481" y="5831040"/>
                </a:cubicBezTo>
                <a:lnTo>
                  <a:pt x="6661022" y="5824012"/>
                </a:lnTo>
                <a:cubicBezTo>
                  <a:pt x="6668106" y="5824012"/>
                  <a:pt x="6671649" y="5824012"/>
                  <a:pt x="6678733" y="5824012"/>
                </a:cubicBezTo>
                <a:cubicBezTo>
                  <a:pt x="6678733" y="5824012"/>
                  <a:pt x="6678733" y="5824012"/>
                  <a:pt x="6682275" y="5831040"/>
                </a:cubicBezTo>
                <a:cubicBezTo>
                  <a:pt x="6685817" y="5831040"/>
                  <a:pt x="6685817" y="5834554"/>
                  <a:pt x="6689359" y="5834554"/>
                </a:cubicBezTo>
                <a:cubicBezTo>
                  <a:pt x="6689359" y="5834554"/>
                  <a:pt x="6689359" y="5834554"/>
                  <a:pt x="6682275" y="5809957"/>
                </a:cubicBezTo>
                <a:cubicBezTo>
                  <a:pt x="6682275" y="5809957"/>
                  <a:pt x="6682275" y="5809957"/>
                  <a:pt x="6678733" y="5788873"/>
                </a:cubicBezTo>
                <a:cubicBezTo>
                  <a:pt x="6678733" y="5788873"/>
                  <a:pt x="6678733" y="5788873"/>
                  <a:pt x="6668106" y="5788873"/>
                </a:cubicBezTo>
                <a:close/>
                <a:moveTo>
                  <a:pt x="6647709" y="5788873"/>
                </a:moveTo>
                <a:cubicBezTo>
                  <a:pt x="6629999" y="5788873"/>
                  <a:pt x="6622914" y="5788873"/>
                  <a:pt x="6608746" y="5792344"/>
                </a:cubicBezTo>
                <a:cubicBezTo>
                  <a:pt x="6608746" y="5799285"/>
                  <a:pt x="6608746" y="5799285"/>
                  <a:pt x="6608746" y="5799285"/>
                </a:cubicBezTo>
                <a:lnTo>
                  <a:pt x="6622914" y="5795815"/>
                </a:lnTo>
                <a:cubicBezTo>
                  <a:pt x="6626456" y="5830523"/>
                  <a:pt x="6626456" y="5830523"/>
                  <a:pt x="6626456" y="5830523"/>
                </a:cubicBezTo>
                <a:cubicBezTo>
                  <a:pt x="6637082" y="5830523"/>
                  <a:pt x="6637082" y="5830523"/>
                  <a:pt x="6637082" y="5830523"/>
                </a:cubicBezTo>
                <a:cubicBezTo>
                  <a:pt x="6633540" y="5795815"/>
                  <a:pt x="6633540" y="5795815"/>
                  <a:pt x="6633540" y="5795815"/>
                </a:cubicBezTo>
                <a:cubicBezTo>
                  <a:pt x="6647709" y="5795815"/>
                  <a:pt x="6647709" y="5795815"/>
                  <a:pt x="6647709" y="5795815"/>
                </a:cubicBezTo>
                <a:cubicBezTo>
                  <a:pt x="6647709" y="5788873"/>
                  <a:pt x="6647709" y="5788873"/>
                  <a:pt x="6647709" y="5788873"/>
                </a:cubicBezTo>
                <a:close/>
                <a:moveTo>
                  <a:pt x="6198068" y="5788872"/>
                </a:moveTo>
                <a:cubicBezTo>
                  <a:pt x="6215982" y="5788872"/>
                  <a:pt x="6223148" y="5806339"/>
                  <a:pt x="6223148" y="5823804"/>
                </a:cubicBezTo>
                <a:lnTo>
                  <a:pt x="6169406" y="5823804"/>
                </a:lnTo>
                <a:cubicBezTo>
                  <a:pt x="6169406" y="5806339"/>
                  <a:pt x="6180154" y="5788872"/>
                  <a:pt x="6198068" y="5788872"/>
                </a:cubicBezTo>
                <a:close/>
                <a:moveTo>
                  <a:pt x="6650396" y="5782156"/>
                </a:moveTo>
                <a:cubicBezTo>
                  <a:pt x="6713570" y="5782156"/>
                  <a:pt x="6769725" y="5803115"/>
                  <a:pt x="6815350" y="5838047"/>
                </a:cubicBezTo>
                <a:cubicBezTo>
                  <a:pt x="6822370" y="5845034"/>
                  <a:pt x="6822370" y="5848527"/>
                  <a:pt x="6818860" y="5852020"/>
                </a:cubicBezTo>
                <a:cubicBezTo>
                  <a:pt x="6818860" y="5852020"/>
                  <a:pt x="6818860" y="5852020"/>
                  <a:pt x="6790783" y="5883460"/>
                </a:cubicBezTo>
                <a:cubicBezTo>
                  <a:pt x="6787273" y="5886952"/>
                  <a:pt x="6783764" y="5886952"/>
                  <a:pt x="6776744" y="5883460"/>
                </a:cubicBezTo>
                <a:cubicBezTo>
                  <a:pt x="6741648" y="5855514"/>
                  <a:pt x="6696021" y="5838047"/>
                  <a:pt x="6650396" y="5838047"/>
                </a:cubicBezTo>
                <a:cubicBezTo>
                  <a:pt x="6601261" y="5838047"/>
                  <a:pt x="6559145" y="5855514"/>
                  <a:pt x="6524048" y="5883460"/>
                </a:cubicBezTo>
                <a:cubicBezTo>
                  <a:pt x="6517028" y="5886952"/>
                  <a:pt x="6513519" y="5886952"/>
                  <a:pt x="6510010" y="5883460"/>
                </a:cubicBezTo>
                <a:cubicBezTo>
                  <a:pt x="6510010" y="5883460"/>
                  <a:pt x="6510010" y="5883460"/>
                  <a:pt x="6481932" y="5852020"/>
                </a:cubicBezTo>
                <a:cubicBezTo>
                  <a:pt x="6478422" y="5848527"/>
                  <a:pt x="6478422" y="5845034"/>
                  <a:pt x="6485442" y="5838047"/>
                </a:cubicBezTo>
                <a:cubicBezTo>
                  <a:pt x="6531067" y="5803115"/>
                  <a:pt x="6587222" y="5782156"/>
                  <a:pt x="6650396" y="5782156"/>
                </a:cubicBezTo>
                <a:close/>
                <a:moveTo>
                  <a:pt x="6198292" y="5782155"/>
                </a:moveTo>
                <a:cubicBezTo>
                  <a:pt x="6173924" y="5782155"/>
                  <a:pt x="6160001" y="5799669"/>
                  <a:pt x="6160001" y="5831195"/>
                </a:cubicBezTo>
                <a:cubicBezTo>
                  <a:pt x="6160001" y="5859217"/>
                  <a:pt x="6170443" y="5880234"/>
                  <a:pt x="6201773" y="5880234"/>
                </a:cubicBezTo>
                <a:cubicBezTo>
                  <a:pt x="6208735" y="5880234"/>
                  <a:pt x="6222659" y="5876731"/>
                  <a:pt x="6229621" y="5873228"/>
                </a:cubicBezTo>
                <a:lnTo>
                  <a:pt x="6229621" y="5862720"/>
                </a:lnTo>
                <a:cubicBezTo>
                  <a:pt x="6222659" y="5866223"/>
                  <a:pt x="6212216" y="5869725"/>
                  <a:pt x="6201773" y="5869725"/>
                </a:cubicBezTo>
                <a:cubicBezTo>
                  <a:pt x="6180887" y="5869725"/>
                  <a:pt x="6170443" y="5852211"/>
                  <a:pt x="6170443" y="5834698"/>
                </a:cubicBezTo>
                <a:cubicBezTo>
                  <a:pt x="6170443" y="5834698"/>
                  <a:pt x="6170443" y="5834698"/>
                  <a:pt x="6236583" y="5834698"/>
                </a:cubicBezTo>
                <a:cubicBezTo>
                  <a:pt x="6236583" y="5834698"/>
                  <a:pt x="6236583" y="5834698"/>
                  <a:pt x="6236583" y="5827692"/>
                </a:cubicBezTo>
                <a:cubicBezTo>
                  <a:pt x="6236583" y="5803172"/>
                  <a:pt x="6226140" y="5782155"/>
                  <a:pt x="6198292" y="5782155"/>
                </a:cubicBezTo>
                <a:close/>
                <a:moveTo>
                  <a:pt x="5949064" y="5745879"/>
                </a:moveTo>
                <a:lnTo>
                  <a:pt x="5949064" y="5756627"/>
                </a:lnTo>
                <a:lnTo>
                  <a:pt x="5988028" y="5756627"/>
                </a:lnTo>
                <a:lnTo>
                  <a:pt x="5988028" y="5876203"/>
                </a:lnTo>
                <a:lnTo>
                  <a:pt x="6001464" y="5876203"/>
                </a:lnTo>
                <a:lnTo>
                  <a:pt x="6001464" y="5756627"/>
                </a:lnTo>
                <a:lnTo>
                  <a:pt x="6040426" y="5756627"/>
                </a:lnTo>
                <a:lnTo>
                  <a:pt x="6040426" y="5745879"/>
                </a:lnTo>
                <a:close/>
                <a:moveTo>
                  <a:pt x="6061922" y="5735130"/>
                </a:moveTo>
                <a:lnTo>
                  <a:pt x="6061922" y="5876203"/>
                </a:lnTo>
                <a:cubicBezTo>
                  <a:pt x="6061922" y="5876203"/>
                  <a:pt x="6061922" y="5876203"/>
                  <a:pt x="6072287" y="5876203"/>
                </a:cubicBezTo>
                <a:cubicBezTo>
                  <a:pt x="6072287" y="5876203"/>
                  <a:pt x="6072287" y="5876203"/>
                  <a:pt x="6072287" y="5826827"/>
                </a:cubicBezTo>
                <a:cubicBezTo>
                  <a:pt x="6072287" y="5809193"/>
                  <a:pt x="6079197" y="5788033"/>
                  <a:pt x="6099926" y="5788033"/>
                </a:cubicBezTo>
                <a:cubicBezTo>
                  <a:pt x="6120655" y="5788033"/>
                  <a:pt x="6120655" y="5802140"/>
                  <a:pt x="6120655" y="5819774"/>
                </a:cubicBezTo>
                <a:cubicBezTo>
                  <a:pt x="6120655" y="5819774"/>
                  <a:pt x="6120655" y="5819774"/>
                  <a:pt x="6120655" y="5876203"/>
                </a:cubicBezTo>
                <a:cubicBezTo>
                  <a:pt x="6120655" y="5876203"/>
                  <a:pt x="6120655" y="5876203"/>
                  <a:pt x="6134474" y="5876203"/>
                </a:cubicBezTo>
                <a:cubicBezTo>
                  <a:pt x="6134474" y="5876203"/>
                  <a:pt x="6134474" y="5876203"/>
                  <a:pt x="6134474" y="5819774"/>
                </a:cubicBezTo>
                <a:cubicBezTo>
                  <a:pt x="6134474" y="5795086"/>
                  <a:pt x="6127564" y="5780979"/>
                  <a:pt x="6103380" y="5780979"/>
                </a:cubicBezTo>
                <a:cubicBezTo>
                  <a:pt x="6089561" y="5780979"/>
                  <a:pt x="6079197" y="5788033"/>
                  <a:pt x="6072287" y="5798613"/>
                </a:cubicBezTo>
                <a:cubicBezTo>
                  <a:pt x="6072287" y="5798613"/>
                  <a:pt x="6072287" y="5798613"/>
                  <a:pt x="6072287" y="5735130"/>
                </a:cubicBezTo>
                <a:cubicBezTo>
                  <a:pt x="6072287" y="5735130"/>
                  <a:pt x="6072287" y="5735130"/>
                  <a:pt x="6061922" y="5735130"/>
                </a:cubicBezTo>
                <a:close/>
                <a:moveTo>
                  <a:pt x="6640551" y="5710947"/>
                </a:moveTo>
                <a:cubicBezTo>
                  <a:pt x="6630033" y="5728568"/>
                  <a:pt x="6626527" y="5746189"/>
                  <a:pt x="6626527" y="5763810"/>
                </a:cubicBezTo>
                <a:cubicBezTo>
                  <a:pt x="6623021" y="5763810"/>
                  <a:pt x="6605492" y="5767334"/>
                  <a:pt x="6601987" y="5767334"/>
                </a:cubicBezTo>
                <a:cubicBezTo>
                  <a:pt x="6598480" y="5749713"/>
                  <a:pt x="6587963" y="5732092"/>
                  <a:pt x="6577446" y="5721520"/>
                </a:cubicBezTo>
                <a:cubicBezTo>
                  <a:pt x="6577446" y="5721520"/>
                  <a:pt x="6577446" y="5721520"/>
                  <a:pt x="6573940" y="5721520"/>
                </a:cubicBezTo>
                <a:cubicBezTo>
                  <a:pt x="6566929" y="5721520"/>
                  <a:pt x="6559917" y="5725044"/>
                  <a:pt x="6552905" y="5725044"/>
                </a:cubicBezTo>
                <a:cubicBezTo>
                  <a:pt x="6552905" y="5725044"/>
                  <a:pt x="6552905" y="5725044"/>
                  <a:pt x="6552905" y="5728568"/>
                </a:cubicBezTo>
                <a:cubicBezTo>
                  <a:pt x="6549399" y="5735617"/>
                  <a:pt x="6549399" y="5742665"/>
                  <a:pt x="6549399" y="5753237"/>
                </a:cubicBezTo>
                <a:cubicBezTo>
                  <a:pt x="6549399" y="5763810"/>
                  <a:pt x="6549399" y="5770858"/>
                  <a:pt x="6552905" y="5781431"/>
                </a:cubicBezTo>
                <a:cubicBezTo>
                  <a:pt x="6549399" y="5781431"/>
                  <a:pt x="6531870" y="5788479"/>
                  <a:pt x="6531870" y="5788479"/>
                </a:cubicBezTo>
                <a:cubicBezTo>
                  <a:pt x="6521353" y="5774382"/>
                  <a:pt x="6507329" y="5760286"/>
                  <a:pt x="6493306" y="5753237"/>
                </a:cubicBezTo>
                <a:cubicBezTo>
                  <a:pt x="6486295" y="5753237"/>
                  <a:pt x="6479283" y="5760286"/>
                  <a:pt x="6472271" y="5763810"/>
                </a:cubicBezTo>
                <a:cubicBezTo>
                  <a:pt x="6472271" y="5781431"/>
                  <a:pt x="6475777" y="5799052"/>
                  <a:pt x="6486295" y="5816672"/>
                </a:cubicBezTo>
                <a:cubicBezTo>
                  <a:pt x="6482789" y="5816672"/>
                  <a:pt x="6472271" y="5827245"/>
                  <a:pt x="6468766" y="5827245"/>
                </a:cubicBezTo>
                <a:cubicBezTo>
                  <a:pt x="6458248" y="5816672"/>
                  <a:pt x="6440719" y="5806100"/>
                  <a:pt x="6423190" y="5802576"/>
                </a:cubicBezTo>
                <a:cubicBezTo>
                  <a:pt x="6416178" y="5806100"/>
                  <a:pt x="6409167" y="5813148"/>
                  <a:pt x="6405661" y="5816672"/>
                </a:cubicBezTo>
                <a:cubicBezTo>
                  <a:pt x="6405661" y="5816672"/>
                  <a:pt x="6405661" y="5816672"/>
                  <a:pt x="6405661" y="5820196"/>
                </a:cubicBezTo>
                <a:cubicBezTo>
                  <a:pt x="6409167" y="5834294"/>
                  <a:pt x="6419684" y="5851914"/>
                  <a:pt x="6433707" y="5866011"/>
                </a:cubicBezTo>
                <a:cubicBezTo>
                  <a:pt x="6430202" y="5866011"/>
                  <a:pt x="6419684" y="5883632"/>
                  <a:pt x="6419684" y="5883632"/>
                </a:cubicBezTo>
                <a:cubicBezTo>
                  <a:pt x="6402155" y="5876583"/>
                  <a:pt x="6384626" y="5869535"/>
                  <a:pt x="6367097" y="5869535"/>
                </a:cubicBezTo>
                <a:cubicBezTo>
                  <a:pt x="6363592" y="5876583"/>
                  <a:pt x="6356580" y="5883632"/>
                  <a:pt x="6356580" y="5890680"/>
                </a:cubicBezTo>
                <a:cubicBezTo>
                  <a:pt x="6363592" y="5904777"/>
                  <a:pt x="6377614" y="5918873"/>
                  <a:pt x="6391638" y="5929447"/>
                </a:cubicBezTo>
                <a:cubicBezTo>
                  <a:pt x="6391638" y="5932971"/>
                  <a:pt x="6384626" y="5947067"/>
                  <a:pt x="6384626" y="5950591"/>
                </a:cubicBezTo>
                <a:cubicBezTo>
                  <a:pt x="6367097" y="5943543"/>
                  <a:pt x="6346062" y="5943543"/>
                  <a:pt x="6332039" y="5950591"/>
                </a:cubicBezTo>
                <a:cubicBezTo>
                  <a:pt x="6328533" y="5957640"/>
                  <a:pt x="6325027" y="5964688"/>
                  <a:pt x="6325027" y="5971736"/>
                </a:cubicBezTo>
                <a:cubicBezTo>
                  <a:pt x="6335544" y="5985833"/>
                  <a:pt x="6353073" y="5992881"/>
                  <a:pt x="6370602" y="5999930"/>
                </a:cubicBezTo>
                <a:cubicBezTo>
                  <a:pt x="6370602" y="6003454"/>
                  <a:pt x="6367097" y="6017550"/>
                  <a:pt x="6367097" y="6021074"/>
                </a:cubicBezTo>
                <a:cubicBezTo>
                  <a:pt x="6349568" y="6021074"/>
                  <a:pt x="6332039" y="6028123"/>
                  <a:pt x="6318016" y="6035172"/>
                </a:cubicBezTo>
                <a:cubicBezTo>
                  <a:pt x="6318016" y="6035172"/>
                  <a:pt x="6318016" y="6035172"/>
                  <a:pt x="6314510" y="6035172"/>
                </a:cubicBezTo>
                <a:cubicBezTo>
                  <a:pt x="6314510" y="6038696"/>
                  <a:pt x="6314510" y="6042220"/>
                  <a:pt x="6314510" y="6049268"/>
                </a:cubicBezTo>
                <a:cubicBezTo>
                  <a:pt x="6314510" y="6052792"/>
                  <a:pt x="6314510" y="6056316"/>
                  <a:pt x="6314510" y="6059841"/>
                </a:cubicBezTo>
                <a:cubicBezTo>
                  <a:pt x="6314510" y="6059841"/>
                  <a:pt x="6314510" y="6059841"/>
                  <a:pt x="6318016" y="6059841"/>
                </a:cubicBezTo>
                <a:cubicBezTo>
                  <a:pt x="6332039" y="6070414"/>
                  <a:pt x="6349568" y="6073938"/>
                  <a:pt x="6367097" y="6073938"/>
                </a:cubicBezTo>
                <a:cubicBezTo>
                  <a:pt x="6367097" y="6077462"/>
                  <a:pt x="6370602" y="6095083"/>
                  <a:pt x="6370602" y="6095083"/>
                </a:cubicBezTo>
                <a:cubicBezTo>
                  <a:pt x="6353073" y="6102131"/>
                  <a:pt x="6335544" y="6112703"/>
                  <a:pt x="6325027" y="6123276"/>
                </a:cubicBezTo>
                <a:cubicBezTo>
                  <a:pt x="6325027" y="6123276"/>
                  <a:pt x="6325027" y="6123276"/>
                  <a:pt x="6325027" y="6126800"/>
                </a:cubicBezTo>
                <a:cubicBezTo>
                  <a:pt x="6325027" y="6130325"/>
                  <a:pt x="6328533" y="6140897"/>
                  <a:pt x="6332039" y="6147945"/>
                </a:cubicBezTo>
                <a:cubicBezTo>
                  <a:pt x="6349568" y="6151469"/>
                  <a:pt x="6367097" y="6151469"/>
                  <a:pt x="6384626" y="6147945"/>
                </a:cubicBezTo>
                <a:cubicBezTo>
                  <a:pt x="6384626" y="6147945"/>
                  <a:pt x="6391638" y="6165566"/>
                  <a:pt x="6395143" y="6169091"/>
                </a:cubicBezTo>
                <a:cubicBezTo>
                  <a:pt x="6377614" y="6176139"/>
                  <a:pt x="6363592" y="6190235"/>
                  <a:pt x="6356580" y="6204332"/>
                </a:cubicBezTo>
                <a:cubicBezTo>
                  <a:pt x="6356580" y="6204332"/>
                  <a:pt x="6356580" y="6204332"/>
                  <a:pt x="6356580" y="6207856"/>
                </a:cubicBezTo>
                <a:cubicBezTo>
                  <a:pt x="6360085" y="6211380"/>
                  <a:pt x="6363592" y="6221953"/>
                  <a:pt x="6367097" y="6225477"/>
                </a:cubicBezTo>
                <a:cubicBezTo>
                  <a:pt x="6384626" y="6225477"/>
                  <a:pt x="6402155" y="6221953"/>
                  <a:pt x="6419684" y="6211380"/>
                </a:cubicBezTo>
                <a:cubicBezTo>
                  <a:pt x="6419684" y="6214905"/>
                  <a:pt x="6430202" y="6229001"/>
                  <a:pt x="6433707" y="6232526"/>
                </a:cubicBezTo>
                <a:cubicBezTo>
                  <a:pt x="6419684" y="6243098"/>
                  <a:pt x="6412673" y="6260718"/>
                  <a:pt x="6405661" y="6278340"/>
                </a:cubicBezTo>
                <a:cubicBezTo>
                  <a:pt x="6412673" y="6281864"/>
                  <a:pt x="6416178" y="6288912"/>
                  <a:pt x="6423190" y="6292436"/>
                </a:cubicBezTo>
                <a:cubicBezTo>
                  <a:pt x="6440719" y="6288912"/>
                  <a:pt x="6458248" y="6281864"/>
                  <a:pt x="6468766" y="6267768"/>
                </a:cubicBezTo>
                <a:cubicBezTo>
                  <a:pt x="6472271" y="6267768"/>
                  <a:pt x="6486295" y="6281864"/>
                  <a:pt x="6486295" y="6281864"/>
                </a:cubicBezTo>
                <a:cubicBezTo>
                  <a:pt x="6479283" y="6295960"/>
                  <a:pt x="6475777" y="6317106"/>
                  <a:pt x="6475777" y="6331202"/>
                </a:cubicBezTo>
                <a:cubicBezTo>
                  <a:pt x="6475777" y="6331202"/>
                  <a:pt x="6475777" y="6334727"/>
                  <a:pt x="6475777" y="6334727"/>
                </a:cubicBezTo>
                <a:cubicBezTo>
                  <a:pt x="6479283" y="6338251"/>
                  <a:pt x="6486295" y="6341775"/>
                  <a:pt x="6493306" y="6345299"/>
                </a:cubicBezTo>
                <a:cubicBezTo>
                  <a:pt x="6493306" y="6345299"/>
                  <a:pt x="6493306" y="6345299"/>
                  <a:pt x="6496812" y="6345299"/>
                </a:cubicBezTo>
                <a:cubicBezTo>
                  <a:pt x="6510836" y="6338251"/>
                  <a:pt x="6524858" y="6324154"/>
                  <a:pt x="6531870" y="6306533"/>
                </a:cubicBezTo>
                <a:cubicBezTo>
                  <a:pt x="6535376" y="6310057"/>
                  <a:pt x="6549399" y="6313582"/>
                  <a:pt x="6552905" y="6317106"/>
                </a:cubicBezTo>
                <a:cubicBezTo>
                  <a:pt x="6549399" y="6324154"/>
                  <a:pt x="6549399" y="6334727"/>
                  <a:pt x="6549399" y="6341775"/>
                </a:cubicBezTo>
                <a:cubicBezTo>
                  <a:pt x="6549399" y="6352347"/>
                  <a:pt x="6549399" y="6359396"/>
                  <a:pt x="6552905" y="6369969"/>
                </a:cubicBezTo>
                <a:cubicBezTo>
                  <a:pt x="6559917" y="6373493"/>
                  <a:pt x="6566929" y="6373493"/>
                  <a:pt x="6573940" y="6377017"/>
                </a:cubicBezTo>
                <a:cubicBezTo>
                  <a:pt x="6573940" y="6377017"/>
                  <a:pt x="6573940" y="6377017"/>
                  <a:pt x="6577446" y="6377017"/>
                </a:cubicBezTo>
                <a:cubicBezTo>
                  <a:pt x="6587963" y="6362920"/>
                  <a:pt x="6598480" y="6345299"/>
                  <a:pt x="6601987" y="6331202"/>
                </a:cubicBezTo>
                <a:cubicBezTo>
                  <a:pt x="6605492" y="6331202"/>
                  <a:pt x="6623021" y="6331202"/>
                  <a:pt x="6626527" y="6331202"/>
                </a:cubicBezTo>
                <a:cubicBezTo>
                  <a:pt x="6626527" y="6352347"/>
                  <a:pt x="6630033" y="6369969"/>
                  <a:pt x="6640551" y="6384065"/>
                </a:cubicBezTo>
                <a:cubicBezTo>
                  <a:pt x="6647562" y="6384065"/>
                  <a:pt x="6658080" y="6384065"/>
                  <a:pt x="6661585" y="6384065"/>
                </a:cubicBezTo>
                <a:cubicBezTo>
                  <a:pt x="6661585" y="6384065"/>
                  <a:pt x="6661585" y="6384065"/>
                  <a:pt x="6665092" y="6384065"/>
                </a:cubicBezTo>
                <a:cubicBezTo>
                  <a:pt x="6672103" y="6369969"/>
                  <a:pt x="6679114" y="6352347"/>
                  <a:pt x="6679114" y="6331202"/>
                </a:cubicBezTo>
                <a:cubicBezTo>
                  <a:pt x="6679114" y="6331202"/>
                  <a:pt x="6696643" y="6331202"/>
                  <a:pt x="6700150" y="6331202"/>
                </a:cubicBezTo>
                <a:cubicBezTo>
                  <a:pt x="6703655" y="6345299"/>
                  <a:pt x="6714173" y="6362920"/>
                  <a:pt x="6724690" y="6377017"/>
                </a:cubicBezTo>
                <a:cubicBezTo>
                  <a:pt x="6724690" y="6377017"/>
                  <a:pt x="6724690" y="6377017"/>
                  <a:pt x="6728196" y="6377017"/>
                </a:cubicBezTo>
                <a:cubicBezTo>
                  <a:pt x="6735207" y="6373493"/>
                  <a:pt x="6742219" y="6373493"/>
                  <a:pt x="6749231" y="6369969"/>
                </a:cubicBezTo>
                <a:cubicBezTo>
                  <a:pt x="6752736" y="6359396"/>
                  <a:pt x="6752736" y="6352347"/>
                  <a:pt x="6752736" y="6341775"/>
                </a:cubicBezTo>
                <a:cubicBezTo>
                  <a:pt x="6752736" y="6334727"/>
                  <a:pt x="6752736" y="6324154"/>
                  <a:pt x="6749231" y="6317106"/>
                </a:cubicBezTo>
                <a:cubicBezTo>
                  <a:pt x="6752736" y="6313582"/>
                  <a:pt x="6766760" y="6306533"/>
                  <a:pt x="6770266" y="6306533"/>
                </a:cubicBezTo>
                <a:cubicBezTo>
                  <a:pt x="6780783" y="6324154"/>
                  <a:pt x="6791301" y="6334727"/>
                  <a:pt x="6808830" y="6345299"/>
                </a:cubicBezTo>
                <a:cubicBezTo>
                  <a:pt x="6815841" y="6341775"/>
                  <a:pt x="6822853" y="6338251"/>
                  <a:pt x="6826358" y="6334727"/>
                </a:cubicBezTo>
                <a:cubicBezTo>
                  <a:pt x="6826358" y="6334727"/>
                  <a:pt x="6826358" y="6334727"/>
                  <a:pt x="6829865" y="6334727"/>
                </a:cubicBezTo>
                <a:cubicBezTo>
                  <a:pt x="6829865" y="6334727"/>
                  <a:pt x="6829865" y="6331202"/>
                  <a:pt x="6829865" y="6331202"/>
                </a:cubicBezTo>
                <a:cubicBezTo>
                  <a:pt x="6829865" y="6313582"/>
                  <a:pt x="6822853" y="6295960"/>
                  <a:pt x="6815841" y="6281864"/>
                </a:cubicBezTo>
                <a:cubicBezTo>
                  <a:pt x="6815841" y="6278340"/>
                  <a:pt x="6829865" y="6267768"/>
                  <a:pt x="6833370" y="6267768"/>
                </a:cubicBezTo>
                <a:cubicBezTo>
                  <a:pt x="6843888" y="6278340"/>
                  <a:pt x="6861417" y="6288912"/>
                  <a:pt x="6878946" y="6292436"/>
                </a:cubicBezTo>
                <a:cubicBezTo>
                  <a:pt x="6885958" y="6288912"/>
                  <a:pt x="6892970" y="6281864"/>
                  <a:pt x="6896475" y="6278340"/>
                </a:cubicBezTo>
                <a:cubicBezTo>
                  <a:pt x="6896475" y="6278340"/>
                  <a:pt x="6896475" y="6278340"/>
                  <a:pt x="6896475" y="6274816"/>
                </a:cubicBezTo>
                <a:cubicBezTo>
                  <a:pt x="6892970" y="6260718"/>
                  <a:pt x="6882452" y="6243098"/>
                  <a:pt x="6868429" y="6229001"/>
                </a:cubicBezTo>
                <a:cubicBezTo>
                  <a:pt x="6871934" y="6229001"/>
                  <a:pt x="6882452" y="6214905"/>
                  <a:pt x="6882452" y="6211380"/>
                </a:cubicBezTo>
                <a:cubicBezTo>
                  <a:pt x="6899981" y="6221953"/>
                  <a:pt x="6917510" y="6225477"/>
                  <a:pt x="6935039" y="6225477"/>
                </a:cubicBezTo>
                <a:cubicBezTo>
                  <a:pt x="6938545" y="6218429"/>
                  <a:pt x="6942051" y="6211380"/>
                  <a:pt x="6945557" y="6207856"/>
                </a:cubicBezTo>
                <a:cubicBezTo>
                  <a:pt x="6945557" y="6207856"/>
                  <a:pt x="6945557" y="6207856"/>
                  <a:pt x="6945557" y="6204332"/>
                </a:cubicBezTo>
                <a:cubicBezTo>
                  <a:pt x="6938545" y="6190235"/>
                  <a:pt x="6924521" y="6176139"/>
                  <a:pt x="6910499" y="6165566"/>
                </a:cubicBezTo>
                <a:cubicBezTo>
                  <a:pt x="6910499" y="6165566"/>
                  <a:pt x="6917510" y="6147945"/>
                  <a:pt x="6917510" y="6147945"/>
                </a:cubicBezTo>
                <a:cubicBezTo>
                  <a:pt x="6935039" y="6151469"/>
                  <a:pt x="6952568" y="6151469"/>
                  <a:pt x="6970097" y="6147945"/>
                </a:cubicBezTo>
                <a:cubicBezTo>
                  <a:pt x="6970097" y="6147945"/>
                  <a:pt x="6970097" y="6147945"/>
                  <a:pt x="6970097" y="6144421"/>
                </a:cubicBezTo>
                <a:cubicBezTo>
                  <a:pt x="6973603" y="6140897"/>
                  <a:pt x="6977109" y="6130325"/>
                  <a:pt x="6977109" y="6123276"/>
                </a:cubicBezTo>
                <a:cubicBezTo>
                  <a:pt x="6963086" y="6109179"/>
                  <a:pt x="6949062" y="6102131"/>
                  <a:pt x="6931533" y="6095083"/>
                </a:cubicBezTo>
                <a:cubicBezTo>
                  <a:pt x="6931533" y="6095083"/>
                  <a:pt x="6931533" y="6077462"/>
                  <a:pt x="6935039" y="6073938"/>
                </a:cubicBezTo>
                <a:cubicBezTo>
                  <a:pt x="6952568" y="6073938"/>
                  <a:pt x="6970097" y="6070414"/>
                  <a:pt x="6984121" y="6059841"/>
                </a:cubicBezTo>
                <a:cubicBezTo>
                  <a:pt x="6987626" y="6056316"/>
                  <a:pt x="6987626" y="6052792"/>
                  <a:pt x="6987626" y="6049268"/>
                </a:cubicBezTo>
                <a:cubicBezTo>
                  <a:pt x="6987626" y="6045744"/>
                  <a:pt x="6987626" y="6042220"/>
                  <a:pt x="6984121" y="6038696"/>
                </a:cubicBezTo>
                <a:cubicBezTo>
                  <a:pt x="6984121" y="6038696"/>
                  <a:pt x="6984121" y="6038696"/>
                  <a:pt x="6984121" y="6035172"/>
                </a:cubicBezTo>
                <a:cubicBezTo>
                  <a:pt x="6970097" y="6028123"/>
                  <a:pt x="6952568" y="6021074"/>
                  <a:pt x="6935039" y="6021074"/>
                </a:cubicBezTo>
                <a:cubicBezTo>
                  <a:pt x="6935039" y="6021074"/>
                  <a:pt x="6931533" y="6003454"/>
                  <a:pt x="6931533" y="5999930"/>
                </a:cubicBezTo>
                <a:cubicBezTo>
                  <a:pt x="6949062" y="5996406"/>
                  <a:pt x="6966592" y="5985833"/>
                  <a:pt x="6977109" y="5975261"/>
                </a:cubicBezTo>
                <a:cubicBezTo>
                  <a:pt x="6977109" y="5975261"/>
                  <a:pt x="6977109" y="5975261"/>
                  <a:pt x="6977109" y="5971736"/>
                </a:cubicBezTo>
                <a:cubicBezTo>
                  <a:pt x="6977109" y="5964688"/>
                  <a:pt x="6973603" y="5957640"/>
                  <a:pt x="6970097" y="5950591"/>
                </a:cubicBezTo>
                <a:cubicBezTo>
                  <a:pt x="6952568" y="5947067"/>
                  <a:pt x="6935039" y="5947067"/>
                  <a:pt x="6917510" y="5950591"/>
                </a:cubicBezTo>
                <a:cubicBezTo>
                  <a:pt x="6917510" y="5947067"/>
                  <a:pt x="6910499" y="5932971"/>
                  <a:pt x="6910499" y="5929447"/>
                </a:cubicBezTo>
                <a:cubicBezTo>
                  <a:pt x="6924521" y="5918873"/>
                  <a:pt x="6938545" y="5908301"/>
                  <a:pt x="6945557" y="5890680"/>
                </a:cubicBezTo>
                <a:cubicBezTo>
                  <a:pt x="6945557" y="5883632"/>
                  <a:pt x="6938545" y="5876583"/>
                  <a:pt x="6935039" y="5873059"/>
                </a:cubicBezTo>
                <a:cubicBezTo>
                  <a:pt x="6935039" y="5873059"/>
                  <a:pt x="6935039" y="5873059"/>
                  <a:pt x="6935039" y="5869535"/>
                </a:cubicBezTo>
                <a:cubicBezTo>
                  <a:pt x="6917510" y="5869535"/>
                  <a:pt x="6899981" y="5876583"/>
                  <a:pt x="6882452" y="5883632"/>
                </a:cubicBezTo>
                <a:cubicBezTo>
                  <a:pt x="6882452" y="5883632"/>
                  <a:pt x="6871934" y="5869535"/>
                  <a:pt x="6868429" y="5866011"/>
                </a:cubicBezTo>
                <a:cubicBezTo>
                  <a:pt x="6882452" y="5851914"/>
                  <a:pt x="6892970" y="5837818"/>
                  <a:pt x="6896475" y="5820196"/>
                </a:cubicBezTo>
                <a:cubicBezTo>
                  <a:pt x="6892970" y="5813148"/>
                  <a:pt x="6885958" y="5806100"/>
                  <a:pt x="6878946" y="5802576"/>
                </a:cubicBezTo>
                <a:cubicBezTo>
                  <a:pt x="6861417" y="5806100"/>
                  <a:pt x="6847394" y="5816672"/>
                  <a:pt x="6833370" y="5830770"/>
                </a:cubicBezTo>
                <a:cubicBezTo>
                  <a:pt x="6829865" y="5827245"/>
                  <a:pt x="6815841" y="5816672"/>
                  <a:pt x="6815841" y="5816672"/>
                </a:cubicBezTo>
                <a:cubicBezTo>
                  <a:pt x="6822853" y="5799052"/>
                  <a:pt x="6829865" y="5781431"/>
                  <a:pt x="6829865" y="5763810"/>
                </a:cubicBezTo>
                <a:cubicBezTo>
                  <a:pt x="6822853" y="5760286"/>
                  <a:pt x="6815841" y="5753237"/>
                  <a:pt x="6808830" y="5753237"/>
                </a:cubicBezTo>
                <a:cubicBezTo>
                  <a:pt x="6794806" y="5760286"/>
                  <a:pt x="6780783" y="5774382"/>
                  <a:pt x="6770266" y="5788479"/>
                </a:cubicBezTo>
                <a:cubicBezTo>
                  <a:pt x="6766760" y="5788479"/>
                  <a:pt x="6752736" y="5781431"/>
                  <a:pt x="6749231" y="5781431"/>
                </a:cubicBezTo>
                <a:cubicBezTo>
                  <a:pt x="6752736" y="5770858"/>
                  <a:pt x="6752736" y="5763810"/>
                  <a:pt x="6752736" y="5753237"/>
                </a:cubicBezTo>
                <a:cubicBezTo>
                  <a:pt x="6752736" y="5742665"/>
                  <a:pt x="6752736" y="5735617"/>
                  <a:pt x="6749231" y="5728568"/>
                </a:cubicBezTo>
                <a:cubicBezTo>
                  <a:pt x="6749231" y="5728568"/>
                  <a:pt x="6749231" y="5728568"/>
                  <a:pt x="6749231" y="5725044"/>
                </a:cubicBezTo>
                <a:cubicBezTo>
                  <a:pt x="6742219" y="5725044"/>
                  <a:pt x="6735207" y="5721520"/>
                  <a:pt x="6728196" y="5721520"/>
                </a:cubicBezTo>
                <a:cubicBezTo>
                  <a:pt x="6728196" y="5721520"/>
                  <a:pt x="6728196" y="5721520"/>
                  <a:pt x="6724690" y="5721520"/>
                </a:cubicBezTo>
                <a:cubicBezTo>
                  <a:pt x="6714173" y="5732092"/>
                  <a:pt x="6703655" y="5749713"/>
                  <a:pt x="6700150" y="5767334"/>
                </a:cubicBezTo>
                <a:cubicBezTo>
                  <a:pt x="6696643" y="5767334"/>
                  <a:pt x="6679114" y="5763810"/>
                  <a:pt x="6675609" y="5763810"/>
                </a:cubicBezTo>
                <a:cubicBezTo>
                  <a:pt x="6675609" y="5746189"/>
                  <a:pt x="6672103" y="5728568"/>
                  <a:pt x="6661585" y="5710947"/>
                </a:cubicBezTo>
                <a:cubicBezTo>
                  <a:pt x="6654574" y="5710947"/>
                  <a:pt x="6647562" y="5710947"/>
                  <a:pt x="6640551" y="5710947"/>
                </a:cubicBezTo>
                <a:close/>
                <a:moveTo>
                  <a:pt x="0" y="0"/>
                </a:moveTo>
                <a:lnTo>
                  <a:pt x="12192000" y="0"/>
                </a:lnTo>
                <a:lnTo>
                  <a:pt x="12192000" y="6858000"/>
                </a:lnTo>
                <a:lnTo>
                  <a:pt x="0" y="6858000"/>
                </a:lnTo>
                <a:close/>
              </a:path>
            </a:pathLst>
          </a:custGeom>
          <a:solidFill>
            <a:srgbClr val="48595D">
              <a:alpha val="70000"/>
            </a:srgbClr>
          </a:solidFill>
        </p:spPr>
        <p:txBody>
          <a:bodyPr wrap="square" tIns="3474720">
            <a:noAutofit/>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4" y="4174068"/>
            <a:ext cx="10532535" cy="465667"/>
          </a:xfrm>
          <a:prstGeom prst="rect">
            <a:avLst/>
          </a:prstGeom>
        </p:spPr>
        <p:txBody>
          <a:bodyPr/>
          <a:lstStyle>
            <a:lvl1pPr marL="0" indent="0" algn="ctr">
              <a:buNone/>
              <a:defRPr sz="1800">
                <a:solidFill>
                  <a:srgbClr val="01B0E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5130B4A2-183C-4739-A12D-8649A5A9BAC2}"/>
              </a:ext>
            </a:extLst>
          </p:cNvPr>
          <p:cNvSpPr>
            <a:spLocks noGrp="1"/>
          </p:cNvSpPr>
          <p:nvPr>
            <p:ph type="sldNum" sz="quarter" idx="12"/>
          </p:nvPr>
        </p:nvSpPr>
        <p:spPr>
          <a:xfrm>
            <a:off x="9769033" y="115572"/>
            <a:ext cx="2304435" cy="365125"/>
          </a:xfrm>
          <a:prstGeom prst="rect">
            <a:avLst/>
          </a:prstGeom>
        </p:spPr>
        <p:txBody>
          <a:bodyPr vert="horz" lIns="91440" tIns="45720" rIns="91440" bIns="45720" rtlCol="0" anchor="ctr"/>
          <a:lstStyle>
            <a:lvl1pPr>
              <a:defRPr lang="en-US" sz="750" smtClean="0">
                <a:solidFill>
                  <a:schemeClr val="bg1"/>
                </a:solidFill>
              </a:defRPr>
            </a:lvl1pPr>
          </a:lstStyle>
          <a:p>
            <a:r>
              <a:rPr lang="en-US" dirty="0"/>
              <a:t> </a:t>
            </a:r>
            <a:fld id="{97A94E25-127B-4C48-AF96-44BA7B823777}" type="slidenum">
              <a:rPr lang="en-US" smtClean="0"/>
              <a:pPr/>
              <a:t>‹#›</a:t>
            </a:fld>
            <a:endParaRPr lang="en-US" dirty="0"/>
          </a:p>
        </p:txBody>
      </p:sp>
    </p:spTree>
    <p:extLst>
      <p:ext uri="{BB962C8B-B14F-4D97-AF65-F5344CB8AC3E}">
        <p14:creationId xmlns:p14="http://schemas.microsoft.com/office/powerpoint/2010/main" val="809355125"/>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D548FCEE-38AC-4178-A11A-C2643EE521B7}"/>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Text Placeholder 9">
            <a:extLst>
              <a:ext uri="{FF2B5EF4-FFF2-40B4-BE49-F238E27FC236}">
                <a16:creationId xmlns:a16="http://schemas.microsoft.com/office/drawing/2014/main" id="{EB123902-70AC-406B-AE88-41EE8766BD7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lIns="0" tIns="0" rIns="0" bIns="0" anchor="ctr" anchorCtr="0">
            <a:noAutofit/>
          </a:bodyPr>
          <a:lstStyle>
            <a:lvl1pPr marL="342900" indent="0" algn="ctr">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829734" y="4330702"/>
            <a:ext cx="10532535" cy="465667"/>
          </a:xfrm>
          <a:prstGeom prst="rect">
            <a:avLst/>
          </a:prstGeom>
        </p:spPr>
        <p:txBody>
          <a:bodyPr tIns="91440">
            <a:noAutofit/>
          </a:bodyPr>
          <a:lstStyle>
            <a:lvl1pPr marL="0" indent="0" algn="ctr">
              <a:buNone/>
              <a:defRPr sz="2475">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Slide Number Placeholder 5">
            <a:extLst>
              <a:ext uri="{FF2B5EF4-FFF2-40B4-BE49-F238E27FC236}">
                <a16:creationId xmlns:a16="http://schemas.microsoft.com/office/drawing/2014/main" id="{92889AC8-2B3C-43E0-AD73-A0F149AC2FFF}"/>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925932413"/>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AA1EDD-93C7-48F2-8DDA-421DB956EEC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7" name="Text Placeholder 6">
            <a:extLst>
              <a:ext uri="{FF2B5EF4-FFF2-40B4-BE49-F238E27FC236}">
                <a16:creationId xmlns:a16="http://schemas.microsoft.com/office/drawing/2014/main" id="{4140AC3B-1D51-45C0-9372-440D01C2C3A7}"/>
              </a:ext>
            </a:extLst>
          </p:cNvPr>
          <p:cNvSpPr>
            <a:spLocks noGrp="1"/>
          </p:cNvSpPr>
          <p:nvPr>
            <p:ph type="body" sz="quarter" idx="15"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lide Number Placeholder 5">
            <a:extLst>
              <a:ext uri="{FF2B5EF4-FFF2-40B4-BE49-F238E27FC236}">
                <a16:creationId xmlns:a16="http://schemas.microsoft.com/office/drawing/2014/main" id="{C8830E89-B3DC-4845-B9D6-57EEF767FDE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268969964"/>
      </p:ext>
    </p:extLst>
  </p:cSld>
  <p:clrMapOvr>
    <a:masterClrMapping/>
  </p:clrMapOvr>
  <p:extLst>
    <p:ext uri="{DCECCB84-F9BA-43D5-87BE-67443E8EF086}">
      <p15:sldGuideLst xmlns:p15="http://schemas.microsoft.com/office/powerpoint/2012/main">
        <p15:guide id="1" orient="horz" pos="249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E5F67721-056F-4D91-9D51-C6EB2514F371}"/>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Freeform: Shape 8">
            <a:extLst>
              <a:ext uri="{FF2B5EF4-FFF2-40B4-BE49-F238E27FC236}">
                <a16:creationId xmlns:a16="http://schemas.microsoft.com/office/drawing/2014/main" id="{1F764B23-B9E5-4F2C-80F8-DAE022449872}"/>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829734" y="3429000"/>
            <a:ext cx="10532535" cy="1135062"/>
          </a:xfrm>
          <a:prstGeom prst="rect">
            <a:avLst/>
          </a:prstGeom>
        </p:spPr>
        <p:txBody>
          <a:bodyPr>
            <a:normAutofit/>
          </a:bodyPr>
          <a:lstStyle>
            <a:lvl1pPr marL="0" indent="0" algn="ctr">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a:p>
            <a:pPr lvl="1"/>
            <a:r>
              <a:rPr lang="en-US" dirty="0"/>
              <a:t>Second level</a:t>
            </a:r>
          </a:p>
        </p:txBody>
      </p:sp>
      <p:sp>
        <p:nvSpPr>
          <p:cNvPr id="13" name="Slide Number Placeholder 5">
            <a:extLst>
              <a:ext uri="{FF2B5EF4-FFF2-40B4-BE49-F238E27FC236}">
                <a16:creationId xmlns:a16="http://schemas.microsoft.com/office/drawing/2014/main" id="{167D3182-E237-4027-9277-305E020D6F3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299180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BB0E19E-2EC7-475B-9B28-093E8638E481}"/>
              </a:ext>
            </a:extLst>
          </p:cNvPr>
          <p:cNvSpPr/>
          <p:nvPr userDrawn="1"/>
        </p:nvSpPr>
        <p:spPr>
          <a:xfrm>
            <a:off x="-12084" y="-4763"/>
            <a:ext cx="12216168" cy="2408098"/>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5" name="Picture Placeholder 14">
            <a:extLst>
              <a:ext uri="{FF2B5EF4-FFF2-40B4-BE49-F238E27FC236}">
                <a16:creationId xmlns:a16="http://schemas.microsoft.com/office/drawing/2014/main" id="{3623201C-EF3A-4012-8E2F-9E768AB41F7D}"/>
              </a:ext>
            </a:extLst>
          </p:cNvPr>
          <p:cNvSpPr>
            <a:spLocks noGrp="1"/>
          </p:cNvSpPr>
          <p:nvPr>
            <p:ph type="pic" sz="quarter" idx="13"/>
          </p:nvPr>
        </p:nvSpPr>
        <p:spPr>
          <a:xfrm>
            <a:off x="0" y="2403338"/>
            <a:ext cx="12192000" cy="4454665"/>
          </a:xfrm>
          <a:custGeom>
            <a:avLst/>
            <a:gdLst>
              <a:gd name="connsiteX0" fmla="*/ 11946675 w 12192000"/>
              <a:gd name="connsiteY0" fmla="*/ 4274240 h 4454665"/>
              <a:gd name="connsiteX1" fmla="*/ 11952788 w 12192000"/>
              <a:gd name="connsiteY1" fmla="*/ 4274240 h 4454665"/>
              <a:gd name="connsiteX2" fmla="*/ 11958183 w 12192000"/>
              <a:gd name="connsiteY2" fmla="*/ 4274815 h 4454665"/>
              <a:gd name="connsiteX3" fmla="*/ 11960461 w 12192000"/>
              <a:gd name="connsiteY3" fmla="*/ 4276558 h 4454665"/>
              <a:gd name="connsiteX4" fmla="*/ 11961281 w 12192000"/>
              <a:gd name="connsiteY4" fmla="*/ 4279205 h 4454665"/>
              <a:gd name="connsiteX5" fmla="*/ 11959578 w 12192000"/>
              <a:gd name="connsiteY5" fmla="*/ 4282897 h 4454665"/>
              <a:gd name="connsiteX6" fmla="*/ 11953198 w 12192000"/>
              <a:gd name="connsiteY6" fmla="*/ 4284292 h 4454665"/>
              <a:gd name="connsiteX7" fmla="*/ 11946675 w 12192000"/>
              <a:gd name="connsiteY7" fmla="*/ 4284292 h 4454665"/>
              <a:gd name="connsiteX8" fmla="*/ 11941300 w 12192000"/>
              <a:gd name="connsiteY8" fmla="*/ 4269728 h 4454665"/>
              <a:gd name="connsiteX9" fmla="*/ 11941300 w 12192000"/>
              <a:gd name="connsiteY9" fmla="*/ 4303042 h 4454665"/>
              <a:gd name="connsiteX10" fmla="*/ 11946675 w 12192000"/>
              <a:gd name="connsiteY10" fmla="*/ 4303042 h 4454665"/>
              <a:gd name="connsiteX11" fmla="*/ 11946675 w 12192000"/>
              <a:gd name="connsiteY11" fmla="*/ 4288888 h 4454665"/>
              <a:gd name="connsiteX12" fmla="*/ 11949834 w 12192000"/>
              <a:gd name="connsiteY12" fmla="*/ 4288888 h 4454665"/>
              <a:gd name="connsiteX13" fmla="*/ 11954142 w 12192000"/>
              <a:gd name="connsiteY13" fmla="*/ 4290036 h 4454665"/>
              <a:gd name="connsiteX14" fmla="*/ 11959762 w 12192000"/>
              <a:gd name="connsiteY14" fmla="*/ 4297790 h 4454665"/>
              <a:gd name="connsiteX15" fmla="*/ 11962717 w 12192000"/>
              <a:gd name="connsiteY15" fmla="*/ 4303042 h 4454665"/>
              <a:gd name="connsiteX16" fmla="*/ 11969281 w 12192000"/>
              <a:gd name="connsiteY16" fmla="*/ 4303042 h 4454665"/>
              <a:gd name="connsiteX17" fmla="*/ 11965220 w 12192000"/>
              <a:gd name="connsiteY17" fmla="*/ 4296518 h 4454665"/>
              <a:gd name="connsiteX18" fmla="*/ 11960296 w 12192000"/>
              <a:gd name="connsiteY18" fmla="*/ 4289913 h 4454665"/>
              <a:gd name="connsiteX19" fmla="*/ 11957466 w 12192000"/>
              <a:gd name="connsiteY19" fmla="*/ 4288149 h 4454665"/>
              <a:gd name="connsiteX20" fmla="*/ 11964378 w 12192000"/>
              <a:gd name="connsiteY20" fmla="*/ 4285113 h 4454665"/>
              <a:gd name="connsiteX21" fmla="*/ 11966983 w 12192000"/>
              <a:gd name="connsiteY21" fmla="*/ 4278754 h 4454665"/>
              <a:gd name="connsiteX22" fmla="*/ 11965424 w 12192000"/>
              <a:gd name="connsiteY22" fmla="*/ 4273871 h 4454665"/>
              <a:gd name="connsiteX23" fmla="*/ 11961239 w 12192000"/>
              <a:gd name="connsiteY23" fmla="*/ 4270651 h 4454665"/>
              <a:gd name="connsiteX24" fmla="*/ 11952747 w 12192000"/>
              <a:gd name="connsiteY24" fmla="*/ 4269728 h 4454665"/>
              <a:gd name="connsiteX25" fmla="*/ 10902089 w 12192000"/>
              <a:gd name="connsiteY25" fmla="*/ 4267157 h 4454665"/>
              <a:gd name="connsiteX26" fmla="*/ 10905603 w 12192000"/>
              <a:gd name="connsiteY26" fmla="*/ 4267157 h 4454665"/>
              <a:gd name="connsiteX27" fmla="*/ 10905603 w 12192000"/>
              <a:gd name="connsiteY27" fmla="*/ 4270698 h 4454665"/>
              <a:gd name="connsiteX28" fmla="*/ 10877492 w 12192000"/>
              <a:gd name="connsiteY28" fmla="*/ 4306120 h 4454665"/>
              <a:gd name="connsiteX29" fmla="*/ 10859922 w 12192000"/>
              <a:gd name="connsiteY29" fmla="*/ 4288410 h 4454665"/>
              <a:gd name="connsiteX30" fmla="*/ 10902089 w 12192000"/>
              <a:gd name="connsiteY30" fmla="*/ 4267157 h 4454665"/>
              <a:gd name="connsiteX31" fmla="*/ 11954881 w 12192000"/>
              <a:gd name="connsiteY31" fmla="*/ 4260086 h 4454665"/>
              <a:gd name="connsiteX32" fmla="*/ 11967558 w 12192000"/>
              <a:gd name="connsiteY32" fmla="*/ 4263430 h 4454665"/>
              <a:gd name="connsiteX33" fmla="*/ 11977220 w 12192000"/>
              <a:gd name="connsiteY33" fmla="*/ 4272989 h 4454665"/>
              <a:gd name="connsiteX34" fmla="*/ 11980687 w 12192000"/>
              <a:gd name="connsiteY34" fmla="*/ 4285933 h 4454665"/>
              <a:gd name="connsiteX35" fmla="*/ 11977282 w 12192000"/>
              <a:gd name="connsiteY35" fmla="*/ 4298754 h 4454665"/>
              <a:gd name="connsiteX36" fmla="*/ 11967722 w 12192000"/>
              <a:gd name="connsiteY36" fmla="*/ 4308314 h 4454665"/>
              <a:gd name="connsiteX37" fmla="*/ 11954881 w 12192000"/>
              <a:gd name="connsiteY37" fmla="*/ 4311740 h 4454665"/>
              <a:gd name="connsiteX38" fmla="*/ 11942039 w 12192000"/>
              <a:gd name="connsiteY38" fmla="*/ 4308314 h 4454665"/>
              <a:gd name="connsiteX39" fmla="*/ 11932459 w 12192000"/>
              <a:gd name="connsiteY39" fmla="*/ 4298754 h 4454665"/>
              <a:gd name="connsiteX40" fmla="*/ 11929033 w 12192000"/>
              <a:gd name="connsiteY40" fmla="*/ 4285933 h 4454665"/>
              <a:gd name="connsiteX41" fmla="*/ 11932521 w 12192000"/>
              <a:gd name="connsiteY41" fmla="*/ 4272989 h 4454665"/>
              <a:gd name="connsiteX42" fmla="*/ 11942183 w 12192000"/>
              <a:gd name="connsiteY42" fmla="*/ 4263430 h 4454665"/>
              <a:gd name="connsiteX43" fmla="*/ 11954881 w 12192000"/>
              <a:gd name="connsiteY43" fmla="*/ 4260086 h 4454665"/>
              <a:gd name="connsiteX44" fmla="*/ 11954881 w 12192000"/>
              <a:gd name="connsiteY44" fmla="*/ 4254958 h 4454665"/>
              <a:gd name="connsiteX45" fmla="*/ 11939660 w 12192000"/>
              <a:gd name="connsiteY45" fmla="*/ 4258958 h 4454665"/>
              <a:gd name="connsiteX46" fmla="*/ 11928069 w 12192000"/>
              <a:gd name="connsiteY46" fmla="*/ 4270405 h 4454665"/>
              <a:gd name="connsiteX47" fmla="*/ 11923904 w 12192000"/>
              <a:gd name="connsiteY47" fmla="*/ 4285933 h 4454665"/>
              <a:gd name="connsiteX48" fmla="*/ 11928007 w 12192000"/>
              <a:gd name="connsiteY48" fmla="*/ 4301319 h 4454665"/>
              <a:gd name="connsiteX49" fmla="*/ 11939474 w 12192000"/>
              <a:gd name="connsiteY49" fmla="*/ 4312786 h 4454665"/>
              <a:gd name="connsiteX50" fmla="*/ 11954881 w 12192000"/>
              <a:gd name="connsiteY50" fmla="*/ 4316868 h 4454665"/>
              <a:gd name="connsiteX51" fmla="*/ 11970287 w 12192000"/>
              <a:gd name="connsiteY51" fmla="*/ 4312786 h 4454665"/>
              <a:gd name="connsiteX52" fmla="*/ 11981733 w 12192000"/>
              <a:gd name="connsiteY52" fmla="*/ 4301319 h 4454665"/>
              <a:gd name="connsiteX53" fmla="*/ 11985815 w 12192000"/>
              <a:gd name="connsiteY53" fmla="*/ 4285933 h 4454665"/>
              <a:gd name="connsiteX54" fmla="*/ 11981671 w 12192000"/>
              <a:gd name="connsiteY54" fmla="*/ 4270405 h 4454665"/>
              <a:gd name="connsiteX55" fmla="*/ 11970101 w 12192000"/>
              <a:gd name="connsiteY55" fmla="*/ 4258958 h 4454665"/>
              <a:gd name="connsiteX56" fmla="*/ 11954881 w 12192000"/>
              <a:gd name="connsiteY56" fmla="*/ 4254958 h 4454665"/>
              <a:gd name="connsiteX57" fmla="*/ 11091685 w 12192000"/>
              <a:gd name="connsiteY57" fmla="*/ 4225506 h 4454665"/>
              <a:gd name="connsiteX58" fmla="*/ 11123259 w 12192000"/>
              <a:gd name="connsiteY58" fmla="*/ 4265813 h 4454665"/>
              <a:gd name="connsiteX59" fmla="*/ 11091685 w 12192000"/>
              <a:gd name="connsiteY59" fmla="*/ 4306119 h 4454665"/>
              <a:gd name="connsiteX60" fmla="*/ 11060111 w 12192000"/>
              <a:gd name="connsiteY60" fmla="*/ 4265813 h 4454665"/>
              <a:gd name="connsiteX61" fmla="*/ 11091685 w 12192000"/>
              <a:gd name="connsiteY61" fmla="*/ 4225506 h 4454665"/>
              <a:gd name="connsiteX62" fmla="*/ 10781998 w 12192000"/>
              <a:gd name="connsiteY62" fmla="*/ 4225506 h 4454665"/>
              <a:gd name="connsiteX63" fmla="*/ 10810212 w 12192000"/>
              <a:gd name="connsiteY63" fmla="*/ 4265813 h 4454665"/>
              <a:gd name="connsiteX64" fmla="*/ 10781998 w 12192000"/>
              <a:gd name="connsiteY64" fmla="*/ 4306119 h 4454665"/>
              <a:gd name="connsiteX65" fmla="*/ 10753783 w 12192000"/>
              <a:gd name="connsiteY65" fmla="*/ 4265813 h 4454665"/>
              <a:gd name="connsiteX66" fmla="*/ 10781998 w 12192000"/>
              <a:gd name="connsiteY66" fmla="*/ 4225506 h 4454665"/>
              <a:gd name="connsiteX67" fmla="*/ 10469622 w 12192000"/>
              <a:gd name="connsiteY67" fmla="*/ 4225506 h 4454665"/>
              <a:gd name="connsiteX68" fmla="*/ 10501196 w 12192000"/>
              <a:gd name="connsiteY68" fmla="*/ 4265813 h 4454665"/>
              <a:gd name="connsiteX69" fmla="*/ 10469622 w 12192000"/>
              <a:gd name="connsiteY69" fmla="*/ 4306119 h 4454665"/>
              <a:gd name="connsiteX70" fmla="*/ 10438048 w 12192000"/>
              <a:gd name="connsiteY70" fmla="*/ 4265813 h 4454665"/>
              <a:gd name="connsiteX71" fmla="*/ 10469622 w 12192000"/>
              <a:gd name="connsiteY71" fmla="*/ 4225506 h 4454665"/>
              <a:gd name="connsiteX72" fmla="*/ 11014562 w 12192000"/>
              <a:gd name="connsiteY72" fmla="*/ 4220259 h 4454665"/>
              <a:gd name="connsiteX73" fmla="*/ 11014562 w 12192000"/>
              <a:gd name="connsiteY73" fmla="*/ 4316219 h 4454665"/>
              <a:gd name="connsiteX74" fmla="*/ 11026851 w 12192000"/>
              <a:gd name="connsiteY74" fmla="*/ 4316219 h 4454665"/>
              <a:gd name="connsiteX75" fmla="*/ 11026851 w 12192000"/>
              <a:gd name="connsiteY75" fmla="*/ 4220259 h 4454665"/>
              <a:gd name="connsiteX76" fmla="*/ 11158189 w 12192000"/>
              <a:gd name="connsiteY76" fmla="*/ 4218789 h 4454665"/>
              <a:gd name="connsiteX77" fmla="*/ 11158189 w 12192000"/>
              <a:gd name="connsiteY77" fmla="*/ 4243172 h 4454665"/>
              <a:gd name="connsiteX78" fmla="*/ 11158189 w 12192000"/>
              <a:gd name="connsiteY78" fmla="*/ 4312837 h 4454665"/>
              <a:gd name="connsiteX79" fmla="*/ 11172009 w 12192000"/>
              <a:gd name="connsiteY79" fmla="*/ 4312837 h 4454665"/>
              <a:gd name="connsiteX80" fmla="*/ 11172009 w 12192000"/>
              <a:gd name="connsiteY80" fmla="*/ 4260588 h 4454665"/>
              <a:gd name="connsiteX81" fmla="*/ 11199648 w 12192000"/>
              <a:gd name="connsiteY81" fmla="*/ 4225755 h 4454665"/>
              <a:gd name="connsiteX82" fmla="*/ 11220377 w 12192000"/>
              <a:gd name="connsiteY82" fmla="*/ 4257105 h 4454665"/>
              <a:gd name="connsiteX83" fmla="*/ 11220377 w 12192000"/>
              <a:gd name="connsiteY83" fmla="*/ 4312837 h 4454665"/>
              <a:gd name="connsiteX84" fmla="*/ 11230741 w 12192000"/>
              <a:gd name="connsiteY84" fmla="*/ 4312837 h 4454665"/>
              <a:gd name="connsiteX85" fmla="*/ 11230741 w 12192000"/>
              <a:gd name="connsiteY85" fmla="*/ 4253621 h 4454665"/>
              <a:gd name="connsiteX86" fmla="*/ 11199648 w 12192000"/>
              <a:gd name="connsiteY86" fmla="*/ 4218789 h 4454665"/>
              <a:gd name="connsiteX87" fmla="*/ 11168554 w 12192000"/>
              <a:gd name="connsiteY87" fmla="*/ 4236205 h 4454665"/>
              <a:gd name="connsiteX88" fmla="*/ 11168554 w 12192000"/>
              <a:gd name="connsiteY88" fmla="*/ 4218789 h 4454665"/>
              <a:gd name="connsiteX89" fmla="*/ 11158189 w 12192000"/>
              <a:gd name="connsiteY89" fmla="*/ 4218789 h 4454665"/>
              <a:gd name="connsiteX90" fmla="*/ 11088997 w 12192000"/>
              <a:gd name="connsiteY90" fmla="*/ 4218789 h 4454665"/>
              <a:gd name="connsiteX91" fmla="*/ 11045332 w 12192000"/>
              <a:gd name="connsiteY91" fmla="*/ 4267829 h 4454665"/>
              <a:gd name="connsiteX92" fmla="*/ 11088997 w 12192000"/>
              <a:gd name="connsiteY92" fmla="*/ 4316868 h 4454665"/>
              <a:gd name="connsiteX93" fmla="*/ 11132662 w 12192000"/>
              <a:gd name="connsiteY93" fmla="*/ 4267829 h 4454665"/>
              <a:gd name="connsiteX94" fmla="*/ 11088997 w 12192000"/>
              <a:gd name="connsiteY94" fmla="*/ 4218789 h 4454665"/>
              <a:gd name="connsiteX95" fmla="*/ 10883851 w 12192000"/>
              <a:gd name="connsiteY95" fmla="*/ 4218789 h 4454665"/>
              <a:gd name="connsiteX96" fmla="*/ 10855700 w 12192000"/>
              <a:gd name="connsiteY96" fmla="*/ 4222292 h 4454665"/>
              <a:gd name="connsiteX97" fmla="*/ 10855700 w 12192000"/>
              <a:gd name="connsiteY97" fmla="*/ 4236303 h 4454665"/>
              <a:gd name="connsiteX98" fmla="*/ 10883851 w 12192000"/>
              <a:gd name="connsiteY98" fmla="*/ 4225795 h 4454665"/>
              <a:gd name="connsiteX99" fmla="*/ 10904964 w 12192000"/>
              <a:gd name="connsiteY99" fmla="*/ 4250315 h 4454665"/>
              <a:gd name="connsiteX100" fmla="*/ 10904964 w 12192000"/>
              <a:gd name="connsiteY100" fmla="*/ 4257320 h 4454665"/>
              <a:gd name="connsiteX101" fmla="*/ 10845144 w 12192000"/>
              <a:gd name="connsiteY101" fmla="*/ 4288845 h 4454665"/>
              <a:gd name="connsiteX102" fmla="*/ 10876813 w 12192000"/>
              <a:gd name="connsiteY102" fmla="*/ 4316868 h 4454665"/>
              <a:gd name="connsiteX103" fmla="*/ 10904964 w 12192000"/>
              <a:gd name="connsiteY103" fmla="*/ 4299354 h 4454665"/>
              <a:gd name="connsiteX104" fmla="*/ 10908483 w 12192000"/>
              <a:gd name="connsiteY104" fmla="*/ 4299354 h 4454665"/>
              <a:gd name="connsiteX105" fmla="*/ 10908483 w 12192000"/>
              <a:gd name="connsiteY105" fmla="*/ 4313365 h 4454665"/>
              <a:gd name="connsiteX106" fmla="*/ 10919039 w 12192000"/>
              <a:gd name="connsiteY106" fmla="*/ 4313365 h 4454665"/>
              <a:gd name="connsiteX107" fmla="*/ 10919039 w 12192000"/>
              <a:gd name="connsiteY107" fmla="*/ 4295851 h 4454665"/>
              <a:gd name="connsiteX108" fmla="*/ 10919039 w 12192000"/>
              <a:gd name="connsiteY108" fmla="*/ 4253818 h 4454665"/>
              <a:gd name="connsiteX109" fmla="*/ 10883851 w 12192000"/>
              <a:gd name="connsiteY109" fmla="*/ 4218789 h 4454665"/>
              <a:gd name="connsiteX110" fmla="*/ 10642268 w 12192000"/>
              <a:gd name="connsiteY110" fmla="*/ 4218789 h 4454665"/>
              <a:gd name="connsiteX111" fmla="*/ 10642268 w 12192000"/>
              <a:gd name="connsiteY111" fmla="*/ 4243172 h 4454665"/>
              <a:gd name="connsiteX112" fmla="*/ 10642268 w 12192000"/>
              <a:gd name="connsiteY112" fmla="*/ 4312837 h 4454665"/>
              <a:gd name="connsiteX113" fmla="*/ 10656343 w 12192000"/>
              <a:gd name="connsiteY113" fmla="*/ 4312837 h 4454665"/>
              <a:gd name="connsiteX114" fmla="*/ 10656343 w 12192000"/>
              <a:gd name="connsiteY114" fmla="*/ 4260588 h 4454665"/>
              <a:gd name="connsiteX115" fmla="*/ 10684494 w 12192000"/>
              <a:gd name="connsiteY115" fmla="*/ 4225755 h 4454665"/>
              <a:gd name="connsiteX116" fmla="*/ 10705607 w 12192000"/>
              <a:gd name="connsiteY116" fmla="*/ 4257105 h 4454665"/>
              <a:gd name="connsiteX117" fmla="*/ 10705607 w 12192000"/>
              <a:gd name="connsiteY117" fmla="*/ 4312837 h 4454665"/>
              <a:gd name="connsiteX118" fmla="*/ 10716163 w 12192000"/>
              <a:gd name="connsiteY118" fmla="*/ 4312837 h 4454665"/>
              <a:gd name="connsiteX119" fmla="*/ 10716163 w 12192000"/>
              <a:gd name="connsiteY119" fmla="*/ 4253621 h 4454665"/>
              <a:gd name="connsiteX120" fmla="*/ 10684494 w 12192000"/>
              <a:gd name="connsiteY120" fmla="*/ 4218789 h 4454665"/>
              <a:gd name="connsiteX121" fmla="*/ 10652824 w 12192000"/>
              <a:gd name="connsiteY121" fmla="*/ 4236205 h 4454665"/>
              <a:gd name="connsiteX122" fmla="*/ 10652824 w 12192000"/>
              <a:gd name="connsiteY122" fmla="*/ 4218789 h 4454665"/>
              <a:gd name="connsiteX123" fmla="*/ 10642268 w 12192000"/>
              <a:gd name="connsiteY123" fmla="*/ 4218789 h 4454665"/>
              <a:gd name="connsiteX124" fmla="*/ 10540159 w 12192000"/>
              <a:gd name="connsiteY124" fmla="*/ 4218789 h 4454665"/>
              <a:gd name="connsiteX125" fmla="*/ 10540159 w 12192000"/>
              <a:gd name="connsiteY125" fmla="*/ 4281839 h 4454665"/>
              <a:gd name="connsiteX126" fmla="*/ 10571828 w 12192000"/>
              <a:gd name="connsiteY126" fmla="*/ 4316868 h 4454665"/>
              <a:gd name="connsiteX127" fmla="*/ 10603498 w 12192000"/>
              <a:gd name="connsiteY127" fmla="*/ 4299354 h 4454665"/>
              <a:gd name="connsiteX128" fmla="*/ 10603498 w 12192000"/>
              <a:gd name="connsiteY128" fmla="*/ 4313365 h 4454665"/>
              <a:gd name="connsiteX129" fmla="*/ 10614054 w 12192000"/>
              <a:gd name="connsiteY129" fmla="*/ 4313365 h 4454665"/>
              <a:gd name="connsiteX130" fmla="*/ 10614054 w 12192000"/>
              <a:gd name="connsiteY130" fmla="*/ 4292348 h 4454665"/>
              <a:gd name="connsiteX131" fmla="*/ 10614054 w 12192000"/>
              <a:gd name="connsiteY131" fmla="*/ 4218789 h 4454665"/>
              <a:gd name="connsiteX132" fmla="*/ 10599979 w 12192000"/>
              <a:gd name="connsiteY132" fmla="*/ 4218789 h 4454665"/>
              <a:gd name="connsiteX133" fmla="*/ 10599979 w 12192000"/>
              <a:gd name="connsiteY133" fmla="*/ 4271331 h 4454665"/>
              <a:gd name="connsiteX134" fmla="*/ 10571828 w 12192000"/>
              <a:gd name="connsiteY134" fmla="*/ 4306359 h 4454665"/>
              <a:gd name="connsiteX135" fmla="*/ 10550715 w 12192000"/>
              <a:gd name="connsiteY135" fmla="*/ 4278337 h 4454665"/>
              <a:gd name="connsiteX136" fmla="*/ 10550715 w 12192000"/>
              <a:gd name="connsiteY136" fmla="*/ 4218789 h 4454665"/>
              <a:gd name="connsiteX137" fmla="*/ 10540159 w 12192000"/>
              <a:gd name="connsiteY137" fmla="*/ 4218789 h 4454665"/>
              <a:gd name="connsiteX138" fmla="*/ 10471637 w 12192000"/>
              <a:gd name="connsiteY138" fmla="*/ 4218789 h 4454665"/>
              <a:gd name="connsiteX139" fmla="*/ 10427300 w 12192000"/>
              <a:gd name="connsiteY139" fmla="*/ 4267829 h 4454665"/>
              <a:gd name="connsiteX140" fmla="*/ 10471637 w 12192000"/>
              <a:gd name="connsiteY140" fmla="*/ 4316868 h 4454665"/>
              <a:gd name="connsiteX141" fmla="*/ 10515975 w 12192000"/>
              <a:gd name="connsiteY141" fmla="*/ 4267829 h 4454665"/>
              <a:gd name="connsiteX142" fmla="*/ 10471637 w 12192000"/>
              <a:gd name="connsiteY142" fmla="*/ 4218789 h 4454665"/>
              <a:gd name="connsiteX143" fmla="*/ 11655303 w 12192000"/>
              <a:gd name="connsiteY143" fmla="*/ 4204010 h 4454665"/>
              <a:gd name="connsiteX144" fmla="*/ 11659333 w 12192000"/>
              <a:gd name="connsiteY144" fmla="*/ 4214759 h 4454665"/>
              <a:gd name="connsiteX145" fmla="*/ 11663364 w 12192000"/>
              <a:gd name="connsiteY145" fmla="*/ 4221477 h 4454665"/>
              <a:gd name="connsiteX146" fmla="*/ 11648585 w 12192000"/>
              <a:gd name="connsiteY146" fmla="*/ 4221477 h 4454665"/>
              <a:gd name="connsiteX147" fmla="*/ 11652616 w 12192000"/>
              <a:gd name="connsiteY147" fmla="*/ 4214759 h 4454665"/>
              <a:gd name="connsiteX148" fmla="*/ 11659446 w 12192000"/>
              <a:gd name="connsiteY148" fmla="*/ 4193262 h 4454665"/>
              <a:gd name="connsiteX149" fmla="*/ 11649032 w 12192000"/>
              <a:gd name="connsiteY149" fmla="*/ 4196776 h 4454665"/>
              <a:gd name="connsiteX150" fmla="*/ 11645562 w 12192000"/>
              <a:gd name="connsiteY150" fmla="*/ 4214346 h 4454665"/>
              <a:gd name="connsiteX151" fmla="*/ 11635149 w 12192000"/>
              <a:gd name="connsiteY151" fmla="*/ 4235428 h 4454665"/>
              <a:gd name="connsiteX152" fmla="*/ 11645562 w 12192000"/>
              <a:gd name="connsiteY152" fmla="*/ 4238942 h 4454665"/>
              <a:gd name="connsiteX153" fmla="*/ 11645562 w 12192000"/>
              <a:gd name="connsiteY153" fmla="*/ 4228401 h 4454665"/>
              <a:gd name="connsiteX154" fmla="*/ 11666387 w 12192000"/>
              <a:gd name="connsiteY154" fmla="*/ 4228401 h 4454665"/>
              <a:gd name="connsiteX155" fmla="*/ 11666387 w 12192000"/>
              <a:gd name="connsiteY155" fmla="*/ 4235428 h 4454665"/>
              <a:gd name="connsiteX156" fmla="*/ 11676800 w 12192000"/>
              <a:gd name="connsiteY156" fmla="*/ 4235428 h 4454665"/>
              <a:gd name="connsiteX157" fmla="*/ 11666387 w 12192000"/>
              <a:gd name="connsiteY157" fmla="*/ 4214346 h 4454665"/>
              <a:gd name="connsiteX158" fmla="*/ 11659446 w 12192000"/>
              <a:gd name="connsiteY158" fmla="*/ 4196776 h 4454665"/>
              <a:gd name="connsiteX159" fmla="*/ 11659446 w 12192000"/>
              <a:gd name="connsiteY159" fmla="*/ 4193262 h 4454665"/>
              <a:gd name="connsiteX160" fmla="*/ 10964451 w 12192000"/>
              <a:gd name="connsiteY160" fmla="*/ 4193261 h 4454665"/>
              <a:gd name="connsiteX161" fmla="*/ 10953971 w 12192000"/>
              <a:gd name="connsiteY161" fmla="*/ 4196793 h 4454665"/>
              <a:gd name="connsiteX162" fmla="*/ 10953971 w 12192000"/>
              <a:gd name="connsiteY162" fmla="*/ 4217982 h 4454665"/>
              <a:gd name="connsiteX163" fmla="*/ 10936505 w 12192000"/>
              <a:gd name="connsiteY163" fmla="*/ 4217982 h 4454665"/>
              <a:gd name="connsiteX164" fmla="*/ 10936505 w 12192000"/>
              <a:gd name="connsiteY164" fmla="*/ 4228577 h 4454665"/>
              <a:gd name="connsiteX165" fmla="*/ 10953971 w 12192000"/>
              <a:gd name="connsiteY165" fmla="*/ 4228577 h 4454665"/>
              <a:gd name="connsiteX166" fmla="*/ 10953971 w 12192000"/>
              <a:gd name="connsiteY166" fmla="*/ 4285083 h 4454665"/>
              <a:gd name="connsiteX167" fmla="*/ 10974931 w 12192000"/>
              <a:gd name="connsiteY167" fmla="*/ 4316867 h 4454665"/>
              <a:gd name="connsiteX168" fmla="*/ 10988904 w 12192000"/>
              <a:gd name="connsiteY168" fmla="*/ 4313336 h 4454665"/>
              <a:gd name="connsiteX169" fmla="*/ 10988904 w 12192000"/>
              <a:gd name="connsiteY169" fmla="*/ 4302741 h 4454665"/>
              <a:gd name="connsiteX170" fmla="*/ 10978424 w 12192000"/>
              <a:gd name="connsiteY170" fmla="*/ 4306272 h 4454665"/>
              <a:gd name="connsiteX171" fmla="*/ 10964451 w 12192000"/>
              <a:gd name="connsiteY171" fmla="*/ 4292146 h 4454665"/>
              <a:gd name="connsiteX172" fmla="*/ 10964451 w 12192000"/>
              <a:gd name="connsiteY172" fmla="*/ 4228577 h 4454665"/>
              <a:gd name="connsiteX173" fmla="*/ 10985410 w 12192000"/>
              <a:gd name="connsiteY173" fmla="*/ 4228577 h 4454665"/>
              <a:gd name="connsiteX174" fmla="*/ 10985410 w 12192000"/>
              <a:gd name="connsiteY174" fmla="*/ 4217982 h 4454665"/>
              <a:gd name="connsiteX175" fmla="*/ 10964451 w 12192000"/>
              <a:gd name="connsiteY175" fmla="*/ 4217982 h 4454665"/>
              <a:gd name="connsiteX176" fmla="*/ 10964451 w 12192000"/>
              <a:gd name="connsiteY176" fmla="*/ 4193261 h 4454665"/>
              <a:gd name="connsiteX177" fmla="*/ 11599881 w 12192000"/>
              <a:gd name="connsiteY177" fmla="*/ 4190575 h 4454665"/>
              <a:gd name="connsiteX178" fmla="*/ 11589469 w 12192000"/>
              <a:gd name="connsiteY178" fmla="*/ 4232741 h 4454665"/>
              <a:gd name="connsiteX179" fmla="*/ 11599881 w 12192000"/>
              <a:gd name="connsiteY179" fmla="*/ 4232741 h 4454665"/>
              <a:gd name="connsiteX180" fmla="*/ 11603352 w 12192000"/>
              <a:gd name="connsiteY180" fmla="*/ 4208145 h 4454665"/>
              <a:gd name="connsiteX181" fmla="*/ 11617236 w 12192000"/>
              <a:gd name="connsiteY181" fmla="*/ 4236255 h 4454665"/>
              <a:gd name="connsiteX182" fmla="*/ 11624178 w 12192000"/>
              <a:gd name="connsiteY182" fmla="*/ 4236255 h 4454665"/>
              <a:gd name="connsiteX183" fmla="*/ 11631119 w 12192000"/>
              <a:gd name="connsiteY183" fmla="*/ 4194089 h 4454665"/>
              <a:gd name="connsiteX184" fmla="*/ 11624178 w 12192000"/>
              <a:gd name="connsiteY184" fmla="*/ 4194089 h 4454665"/>
              <a:gd name="connsiteX185" fmla="*/ 11620707 w 12192000"/>
              <a:gd name="connsiteY185" fmla="*/ 4222200 h 4454665"/>
              <a:gd name="connsiteX186" fmla="*/ 11606824 w 12192000"/>
              <a:gd name="connsiteY186" fmla="*/ 4190575 h 4454665"/>
              <a:gd name="connsiteX187" fmla="*/ 11599881 w 12192000"/>
              <a:gd name="connsiteY187" fmla="*/ 4190575 h 4454665"/>
              <a:gd name="connsiteX188" fmla="*/ 11709044 w 12192000"/>
              <a:gd name="connsiteY188" fmla="*/ 4186545 h 4454665"/>
              <a:gd name="connsiteX189" fmla="*/ 11674112 w 12192000"/>
              <a:gd name="connsiteY189" fmla="*/ 4193646 h 4454665"/>
              <a:gd name="connsiteX190" fmla="*/ 11674112 w 12192000"/>
              <a:gd name="connsiteY190" fmla="*/ 4200748 h 4454665"/>
              <a:gd name="connsiteX191" fmla="*/ 11688084 w 12192000"/>
              <a:gd name="connsiteY191" fmla="*/ 4200748 h 4454665"/>
              <a:gd name="connsiteX192" fmla="*/ 11695071 w 12192000"/>
              <a:gd name="connsiteY192" fmla="*/ 4236256 h 4454665"/>
              <a:gd name="connsiteX193" fmla="*/ 11702057 w 12192000"/>
              <a:gd name="connsiteY193" fmla="*/ 4232705 h 4454665"/>
              <a:gd name="connsiteX194" fmla="*/ 11695071 w 12192000"/>
              <a:gd name="connsiteY194" fmla="*/ 4197197 h 4454665"/>
              <a:gd name="connsiteX195" fmla="*/ 11709044 w 12192000"/>
              <a:gd name="connsiteY195" fmla="*/ 4193646 h 4454665"/>
              <a:gd name="connsiteX196" fmla="*/ 11564748 w 12192000"/>
              <a:gd name="connsiteY196" fmla="*/ 4186545 h 4454665"/>
              <a:gd name="connsiteX197" fmla="*/ 11575228 w 12192000"/>
              <a:gd name="connsiteY197" fmla="*/ 4189904 h 4454665"/>
              <a:gd name="connsiteX198" fmla="*/ 11578720 w 12192000"/>
              <a:gd name="connsiteY198" fmla="*/ 4193263 h 4454665"/>
              <a:gd name="connsiteX199" fmla="*/ 11578720 w 12192000"/>
              <a:gd name="connsiteY199" fmla="*/ 4196621 h 4454665"/>
              <a:gd name="connsiteX200" fmla="*/ 11571734 w 12192000"/>
              <a:gd name="connsiteY200" fmla="*/ 4199980 h 4454665"/>
              <a:gd name="connsiteX201" fmla="*/ 11561254 w 12192000"/>
              <a:gd name="connsiteY201" fmla="*/ 4196621 h 4454665"/>
              <a:gd name="connsiteX202" fmla="*/ 11564748 w 12192000"/>
              <a:gd name="connsiteY202" fmla="*/ 4193263 h 4454665"/>
              <a:gd name="connsiteX203" fmla="*/ 11564748 w 12192000"/>
              <a:gd name="connsiteY203" fmla="*/ 4186545 h 4454665"/>
              <a:gd name="connsiteX204" fmla="*/ 11014562 w 12192000"/>
              <a:gd name="connsiteY204" fmla="*/ 4184659 h 4454665"/>
              <a:gd name="connsiteX205" fmla="*/ 11014562 w 12192000"/>
              <a:gd name="connsiteY205" fmla="*/ 4198353 h 4454665"/>
              <a:gd name="connsiteX206" fmla="*/ 11026851 w 12192000"/>
              <a:gd name="connsiteY206" fmla="*/ 4198353 h 4454665"/>
              <a:gd name="connsiteX207" fmla="*/ 11026851 w 12192000"/>
              <a:gd name="connsiteY207" fmla="*/ 4184659 h 4454665"/>
              <a:gd name="connsiteX208" fmla="*/ 11715762 w 12192000"/>
              <a:gd name="connsiteY208" fmla="*/ 4182513 h 4454665"/>
              <a:gd name="connsiteX209" fmla="*/ 11729582 w 12192000"/>
              <a:gd name="connsiteY209" fmla="*/ 4225507 h 4454665"/>
              <a:gd name="connsiteX210" fmla="*/ 11739946 w 12192000"/>
              <a:gd name="connsiteY210" fmla="*/ 4221924 h 4454665"/>
              <a:gd name="connsiteX211" fmla="*/ 11726127 w 12192000"/>
              <a:gd name="connsiteY211" fmla="*/ 4182513 h 4454665"/>
              <a:gd name="connsiteX212" fmla="*/ 11715762 w 12192000"/>
              <a:gd name="connsiteY212" fmla="*/ 4182513 h 4454665"/>
              <a:gd name="connsiteX213" fmla="*/ 10346688 w 12192000"/>
              <a:gd name="connsiteY213" fmla="*/ 4182513 h 4454665"/>
              <a:gd name="connsiteX214" fmla="*/ 10346688 w 12192000"/>
              <a:gd name="connsiteY214" fmla="*/ 4312837 h 4454665"/>
              <a:gd name="connsiteX215" fmla="*/ 10361467 w 12192000"/>
              <a:gd name="connsiteY215" fmla="*/ 4312837 h 4454665"/>
              <a:gd name="connsiteX216" fmla="*/ 10361467 w 12192000"/>
              <a:gd name="connsiteY216" fmla="*/ 4253721 h 4454665"/>
              <a:gd name="connsiteX217" fmla="*/ 10407148 w 12192000"/>
              <a:gd name="connsiteY217" fmla="*/ 4253721 h 4454665"/>
              <a:gd name="connsiteX218" fmla="*/ 10407148 w 12192000"/>
              <a:gd name="connsiteY218" fmla="*/ 4242973 h 4454665"/>
              <a:gd name="connsiteX219" fmla="*/ 10361467 w 12192000"/>
              <a:gd name="connsiteY219" fmla="*/ 4242973 h 4454665"/>
              <a:gd name="connsiteX220" fmla="*/ 10361467 w 12192000"/>
              <a:gd name="connsiteY220" fmla="*/ 4193261 h 4454665"/>
              <a:gd name="connsiteX221" fmla="*/ 10409835 w 12192000"/>
              <a:gd name="connsiteY221" fmla="*/ 4193261 h 4454665"/>
              <a:gd name="connsiteX222" fmla="*/ 10409835 w 12192000"/>
              <a:gd name="connsiteY222" fmla="*/ 4182513 h 4454665"/>
              <a:gd name="connsiteX223" fmla="*/ 11561143 w 12192000"/>
              <a:gd name="connsiteY223" fmla="*/ 4175796 h 4454665"/>
              <a:gd name="connsiteX224" fmla="*/ 11554200 w 12192000"/>
              <a:gd name="connsiteY224" fmla="*/ 4193263 h 4454665"/>
              <a:gd name="connsiteX225" fmla="*/ 11554200 w 12192000"/>
              <a:gd name="connsiteY225" fmla="*/ 4196755 h 4454665"/>
              <a:gd name="connsiteX226" fmla="*/ 11543788 w 12192000"/>
              <a:gd name="connsiteY226" fmla="*/ 4214222 h 4454665"/>
              <a:gd name="connsiteX227" fmla="*/ 11554200 w 12192000"/>
              <a:gd name="connsiteY227" fmla="*/ 4217715 h 4454665"/>
              <a:gd name="connsiteX228" fmla="*/ 11557671 w 12192000"/>
              <a:gd name="connsiteY228" fmla="*/ 4203742 h 4454665"/>
              <a:gd name="connsiteX229" fmla="*/ 11568084 w 12192000"/>
              <a:gd name="connsiteY229" fmla="*/ 4207236 h 4454665"/>
              <a:gd name="connsiteX230" fmla="*/ 11568084 w 12192000"/>
              <a:gd name="connsiteY230" fmla="*/ 4224701 h 4454665"/>
              <a:gd name="connsiteX231" fmla="*/ 11578497 w 12192000"/>
              <a:gd name="connsiteY231" fmla="*/ 4228195 h 4454665"/>
              <a:gd name="connsiteX232" fmla="*/ 11575026 w 12192000"/>
              <a:gd name="connsiteY232" fmla="*/ 4207236 h 4454665"/>
              <a:gd name="connsiteX233" fmla="*/ 11585438 w 12192000"/>
              <a:gd name="connsiteY233" fmla="*/ 4196755 h 4454665"/>
              <a:gd name="connsiteX234" fmla="*/ 11585438 w 12192000"/>
              <a:gd name="connsiteY234" fmla="*/ 4193263 h 4454665"/>
              <a:gd name="connsiteX235" fmla="*/ 11578497 w 12192000"/>
              <a:gd name="connsiteY235" fmla="*/ 4182783 h 4454665"/>
              <a:gd name="connsiteX236" fmla="*/ 11561143 w 12192000"/>
              <a:gd name="connsiteY236" fmla="*/ 4175796 h 4454665"/>
              <a:gd name="connsiteX237" fmla="*/ 11766241 w 12192000"/>
              <a:gd name="connsiteY237" fmla="*/ 4173089 h 4454665"/>
              <a:gd name="connsiteX238" fmla="*/ 11774878 w 12192000"/>
              <a:gd name="connsiteY238" fmla="*/ 4178820 h 4454665"/>
              <a:gd name="connsiteX239" fmla="*/ 11774878 w 12192000"/>
              <a:gd name="connsiteY239" fmla="*/ 4185873 h 4454665"/>
              <a:gd name="connsiteX240" fmla="*/ 11771423 w 12192000"/>
              <a:gd name="connsiteY240" fmla="*/ 4196454 h 4454665"/>
              <a:gd name="connsiteX241" fmla="*/ 11767968 w 12192000"/>
              <a:gd name="connsiteY241" fmla="*/ 4199981 h 4454665"/>
              <a:gd name="connsiteX242" fmla="*/ 11754149 w 12192000"/>
              <a:gd name="connsiteY242" fmla="*/ 4196454 h 4454665"/>
              <a:gd name="connsiteX243" fmla="*/ 11750694 w 12192000"/>
              <a:gd name="connsiteY243" fmla="*/ 4192928 h 4454665"/>
              <a:gd name="connsiteX244" fmla="*/ 11750694 w 12192000"/>
              <a:gd name="connsiteY244" fmla="*/ 4185873 h 4454665"/>
              <a:gd name="connsiteX245" fmla="*/ 11757604 w 12192000"/>
              <a:gd name="connsiteY245" fmla="*/ 4175293 h 4454665"/>
              <a:gd name="connsiteX246" fmla="*/ 11766241 w 12192000"/>
              <a:gd name="connsiteY246" fmla="*/ 4173089 h 4454665"/>
              <a:gd name="connsiteX247" fmla="*/ 10810738 w 12192000"/>
              <a:gd name="connsiteY247" fmla="*/ 4171764 h 4454665"/>
              <a:gd name="connsiteX248" fmla="*/ 10810738 w 12192000"/>
              <a:gd name="connsiteY248" fmla="*/ 4235468 h 4454665"/>
              <a:gd name="connsiteX249" fmla="*/ 10782231 w 12192000"/>
              <a:gd name="connsiteY249" fmla="*/ 4217772 h 4454665"/>
              <a:gd name="connsiteX250" fmla="*/ 10743034 w 12192000"/>
              <a:gd name="connsiteY250" fmla="*/ 4267320 h 4454665"/>
              <a:gd name="connsiteX251" fmla="*/ 10782231 w 12192000"/>
              <a:gd name="connsiteY251" fmla="*/ 4316867 h 4454665"/>
              <a:gd name="connsiteX252" fmla="*/ 10810738 w 12192000"/>
              <a:gd name="connsiteY252" fmla="*/ 4299171 h 4454665"/>
              <a:gd name="connsiteX253" fmla="*/ 10810738 w 12192000"/>
              <a:gd name="connsiteY253" fmla="*/ 4313328 h 4454665"/>
              <a:gd name="connsiteX254" fmla="*/ 10824991 w 12192000"/>
              <a:gd name="connsiteY254" fmla="*/ 4313328 h 4454665"/>
              <a:gd name="connsiteX255" fmla="*/ 10824991 w 12192000"/>
              <a:gd name="connsiteY255" fmla="*/ 4171764 h 4454665"/>
              <a:gd name="connsiteX256" fmla="*/ 10810738 w 12192000"/>
              <a:gd name="connsiteY256" fmla="*/ 4171764 h 4454665"/>
              <a:gd name="connsiteX257" fmla="*/ 11768161 w 12192000"/>
              <a:gd name="connsiteY257" fmla="*/ 4166248 h 4454665"/>
              <a:gd name="connsiteX258" fmla="*/ 11750694 w 12192000"/>
              <a:gd name="connsiteY258" fmla="*/ 4169271 h 4454665"/>
              <a:gd name="connsiteX259" fmla="*/ 11739946 w 12192000"/>
              <a:gd name="connsiteY259" fmla="*/ 4186545 h 4454665"/>
              <a:gd name="connsiteX260" fmla="*/ 11743528 w 12192000"/>
              <a:gd name="connsiteY260" fmla="*/ 4196910 h 4454665"/>
              <a:gd name="connsiteX261" fmla="*/ 11772191 w 12192000"/>
              <a:gd name="connsiteY261" fmla="*/ 4203820 h 4454665"/>
              <a:gd name="connsiteX262" fmla="*/ 11782939 w 12192000"/>
              <a:gd name="connsiteY262" fmla="*/ 4196910 h 4454665"/>
              <a:gd name="connsiteX263" fmla="*/ 11782939 w 12192000"/>
              <a:gd name="connsiteY263" fmla="*/ 4186545 h 4454665"/>
              <a:gd name="connsiteX264" fmla="*/ 11782939 w 12192000"/>
              <a:gd name="connsiteY264" fmla="*/ 4176181 h 4454665"/>
              <a:gd name="connsiteX265" fmla="*/ 11768161 w 12192000"/>
              <a:gd name="connsiteY265" fmla="*/ 4166248 h 4454665"/>
              <a:gd name="connsiteX266" fmla="*/ 11525909 w 12192000"/>
              <a:gd name="connsiteY266" fmla="*/ 4158330 h 4454665"/>
              <a:gd name="connsiteX267" fmla="*/ 11504825 w 12192000"/>
              <a:gd name="connsiteY267" fmla="*/ 4193262 h 4454665"/>
              <a:gd name="connsiteX268" fmla="*/ 11529423 w 12192000"/>
              <a:gd name="connsiteY268" fmla="*/ 4210728 h 4454665"/>
              <a:gd name="connsiteX269" fmla="*/ 11532937 w 12192000"/>
              <a:gd name="connsiteY269" fmla="*/ 4203742 h 4454665"/>
              <a:gd name="connsiteX270" fmla="*/ 11515367 w 12192000"/>
              <a:gd name="connsiteY270" fmla="*/ 4193262 h 4454665"/>
              <a:gd name="connsiteX271" fmla="*/ 11522395 w 12192000"/>
              <a:gd name="connsiteY271" fmla="*/ 4182783 h 4454665"/>
              <a:gd name="connsiteX272" fmla="*/ 11532937 w 12192000"/>
              <a:gd name="connsiteY272" fmla="*/ 4189769 h 4454665"/>
              <a:gd name="connsiteX273" fmla="*/ 11536450 w 12192000"/>
              <a:gd name="connsiteY273" fmla="*/ 4182783 h 4454665"/>
              <a:gd name="connsiteX274" fmla="*/ 11525909 w 12192000"/>
              <a:gd name="connsiteY274" fmla="*/ 4175796 h 4454665"/>
              <a:gd name="connsiteX275" fmla="*/ 11529423 w 12192000"/>
              <a:gd name="connsiteY275" fmla="*/ 4168810 h 4454665"/>
              <a:gd name="connsiteX276" fmla="*/ 11546992 w 12192000"/>
              <a:gd name="connsiteY276" fmla="*/ 4179289 h 4454665"/>
              <a:gd name="connsiteX277" fmla="*/ 11550506 w 12192000"/>
              <a:gd name="connsiteY277" fmla="*/ 4172302 h 4454665"/>
              <a:gd name="connsiteX278" fmla="*/ 11525909 w 12192000"/>
              <a:gd name="connsiteY278" fmla="*/ 4158330 h 4454665"/>
              <a:gd name="connsiteX279" fmla="*/ 11803361 w 12192000"/>
              <a:gd name="connsiteY279" fmla="*/ 4130116 h 4454665"/>
              <a:gd name="connsiteX280" fmla="*/ 11796375 w 12192000"/>
              <a:gd name="connsiteY280" fmla="*/ 4137169 h 4454665"/>
              <a:gd name="connsiteX281" fmla="*/ 11813840 w 12192000"/>
              <a:gd name="connsiteY281" fmla="*/ 4154803 h 4454665"/>
              <a:gd name="connsiteX282" fmla="*/ 11785895 w 12192000"/>
              <a:gd name="connsiteY282" fmla="*/ 4147750 h 4454665"/>
              <a:gd name="connsiteX283" fmla="*/ 11778908 w 12192000"/>
              <a:gd name="connsiteY283" fmla="*/ 4151276 h 4454665"/>
              <a:gd name="connsiteX284" fmla="*/ 11803361 w 12192000"/>
              <a:gd name="connsiteY284" fmla="*/ 4186545 h 4454665"/>
              <a:gd name="connsiteX285" fmla="*/ 11810348 w 12192000"/>
              <a:gd name="connsiteY285" fmla="*/ 4179491 h 4454665"/>
              <a:gd name="connsiteX286" fmla="*/ 11796375 w 12192000"/>
              <a:gd name="connsiteY286" fmla="*/ 4158330 h 4454665"/>
              <a:gd name="connsiteX287" fmla="*/ 11824320 w 12192000"/>
              <a:gd name="connsiteY287" fmla="*/ 4168910 h 4454665"/>
              <a:gd name="connsiteX288" fmla="*/ 11831307 w 12192000"/>
              <a:gd name="connsiteY288" fmla="*/ 4161857 h 4454665"/>
              <a:gd name="connsiteX289" fmla="*/ 11803361 w 12192000"/>
              <a:gd name="connsiteY289" fmla="*/ 4130116 h 4454665"/>
              <a:gd name="connsiteX290" fmla="*/ 11495008 w 12192000"/>
              <a:gd name="connsiteY290" fmla="*/ 4130116 h 4454665"/>
              <a:gd name="connsiteX291" fmla="*/ 11487980 w 12192000"/>
              <a:gd name="connsiteY291" fmla="*/ 4133629 h 4454665"/>
              <a:gd name="connsiteX292" fmla="*/ 11498522 w 12192000"/>
              <a:gd name="connsiteY292" fmla="*/ 4144171 h 4454665"/>
              <a:gd name="connsiteX293" fmla="*/ 11473924 w 12192000"/>
              <a:gd name="connsiteY293" fmla="*/ 4168768 h 4454665"/>
              <a:gd name="connsiteX294" fmla="*/ 11480952 w 12192000"/>
              <a:gd name="connsiteY294" fmla="*/ 4175796 h 4454665"/>
              <a:gd name="connsiteX295" fmla="*/ 11505548 w 12192000"/>
              <a:gd name="connsiteY295" fmla="*/ 4151199 h 4454665"/>
              <a:gd name="connsiteX296" fmla="*/ 11516090 w 12192000"/>
              <a:gd name="connsiteY296" fmla="*/ 4158226 h 4454665"/>
              <a:gd name="connsiteX297" fmla="*/ 11519604 w 12192000"/>
              <a:gd name="connsiteY297" fmla="*/ 4151199 h 4454665"/>
              <a:gd name="connsiteX298" fmla="*/ 11495008 w 12192000"/>
              <a:gd name="connsiteY298" fmla="*/ 4130116 h 4454665"/>
              <a:gd name="connsiteX299" fmla="*/ 11824589 w 12192000"/>
              <a:gd name="connsiteY299" fmla="*/ 4119367 h 4454665"/>
              <a:gd name="connsiteX300" fmla="*/ 11842055 w 12192000"/>
              <a:gd name="connsiteY300" fmla="*/ 4126085 h 4454665"/>
              <a:gd name="connsiteX301" fmla="*/ 11842055 w 12192000"/>
              <a:gd name="connsiteY301" fmla="*/ 4130116 h 4454665"/>
              <a:gd name="connsiteX302" fmla="*/ 11835337 w 12192000"/>
              <a:gd name="connsiteY302" fmla="*/ 4136834 h 4454665"/>
              <a:gd name="connsiteX303" fmla="*/ 11831307 w 12192000"/>
              <a:gd name="connsiteY303" fmla="*/ 4130116 h 4454665"/>
              <a:gd name="connsiteX304" fmla="*/ 11820942 w 12192000"/>
              <a:gd name="connsiteY304" fmla="*/ 4112649 h 4454665"/>
              <a:gd name="connsiteX305" fmla="*/ 11813840 w 12192000"/>
              <a:gd name="connsiteY305" fmla="*/ 4119591 h 4454665"/>
              <a:gd name="connsiteX306" fmla="*/ 11820942 w 12192000"/>
              <a:gd name="connsiteY306" fmla="*/ 4130003 h 4454665"/>
              <a:gd name="connsiteX307" fmla="*/ 11838696 w 12192000"/>
              <a:gd name="connsiteY307" fmla="*/ 4154299 h 4454665"/>
              <a:gd name="connsiteX308" fmla="*/ 11842247 w 12192000"/>
              <a:gd name="connsiteY308" fmla="*/ 4150829 h 4454665"/>
              <a:gd name="connsiteX309" fmla="*/ 11838696 w 12192000"/>
              <a:gd name="connsiteY309" fmla="*/ 4143887 h 4454665"/>
              <a:gd name="connsiteX310" fmla="*/ 11849349 w 12192000"/>
              <a:gd name="connsiteY310" fmla="*/ 4130003 h 4454665"/>
              <a:gd name="connsiteX311" fmla="*/ 11856450 w 12192000"/>
              <a:gd name="connsiteY311" fmla="*/ 4130003 h 4454665"/>
              <a:gd name="connsiteX312" fmla="*/ 11860002 w 12192000"/>
              <a:gd name="connsiteY312" fmla="*/ 4130003 h 4454665"/>
              <a:gd name="connsiteX313" fmla="*/ 11863552 w 12192000"/>
              <a:gd name="connsiteY313" fmla="*/ 4123061 h 4454665"/>
              <a:gd name="connsiteX314" fmla="*/ 11820942 w 12192000"/>
              <a:gd name="connsiteY314" fmla="*/ 4112649 h 4454665"/>
              <a:gd name="connsiteX315" fmla="*/ 11466198 w 12192000"/>
              <a:gd name="connsiteY315" fmla="*/ 4097870 h 4454665"/>
              <a:gd name="connsiteX316" fmla="*/ 11430930 w 12192000"/>
              <a:gd name="connsiteY316" fmla="*/ 4122950 h 4454665"/>
              <a:gd name="connsiteX317" fmla="*/ 11437984 w 12192000"/>
              <a:gd name="connsiteY317" fmla="*/ 4130116 h 4454665"/>
              <a:gd name="connsiteX318" fmla="*/ 11459145 w 12192000"/>
              <a:gd name="connsiteY318" fmla="*/ 4115785 h 4454665"/>
              <a:gd name="connsiteX319" fmla="*/ 11448564 w 12192000"/>
              <a:gd name="connsiteY319" fmla="*/ 4144446 h 4454665"/>
              <a:gd name="connsiteX320" fmla="*/ 11455618 w 12192000"/>
              <a:gd name="connsiteY320" fmla="*/ 4151612 h 4454665"/>
              <a:gd name="connsiteX321" fmla="*/ 11487359 w 12192000"/>
              <a:gd name="connsiteY321" fmla="*/ 4122950 h 4454665"/>
              <a:gd name="connsiteX322" fmla="*/ 11483833 w 12192000"/>
              <a:gd name="connsiteY322" fmla="*/ 4115785 h 4454665"/>
              <a:gd name="connsiteX323" fmla="*/ 11462672 w 12192000"/>
              <a:gd name="connsiteY323" fmla="*/ 4133698 h 4454665"/>
              <a:gd name="connsiteX324" fmla="*/ 11473252 w 12192000"/>
              <a:gd name="connsiteY324" fmla="*/ 4105036 h 4454665"/>
              <a:gd name="connsiteX325" fmla="*/ 11466198 w 12192000"/>
              <a:gd name="connsiteY325" fmla="*/ 4097870 h 4454665"/>
              <a:gd name="connsiteX326" fmla="*/ 11835338 w 12192000"/>
              <a:gd name="connsiteY326" fmla="*/ 4087122 h 4454665"/>
              <a:gd name="connsiteX327" fmla="*/ 11831307 w 12192000"/>
              <a:gd name="connsiteY327" fmla="*/ 4095183 h 4454665"/>
              <a:gd name="connsiteX328" fmla="*/ 11870270 w 12192000"/>
              <a:gd name="connsiteY328" fmla="*/ 4115337 h 4454665"/>
              <a:gd name="connsiteX329" fmla="*/ 11883706 w 12192000"/>
              <a:gd name="connsiteY329" fmla="*/ 4091153 h 4454665"/>
              <a:gd name="connsiteX330" fmla="*/ 11876988 w 12192000"/>
              <a:gd name="connsiteY330" fmla="*/ 4087122 h 4454665"/>
              <a:gd name="connsiteX331" fmla="*/ 11866239 w 12192000"/>
              <a:gd name="connsiteY331" fmla="*/ 4105932 h 4454665"/>
              <a:gd name="connsiteX332" fmla="*/ 11459634 w 12192000"/>
              <a:gd name="connsiteY332" fmla="*/ 4084435 h 4454665"/>
              <a:gd name="connsiteX333" fmla="*/ 11424212 w 12192000"/>
              <a:gd name="connsiteY333" fmla="*/ 4105597 h 4454665"/>
              <a:gd name="connsiteX334" fmla="*/ 11427754 w 12192000"/>
              <a:gd name="connsiteY334" fmla="*/ 4112650 h 4454665"/>
              <a:gd name="connsiteX335" fmla="*/ 11463176 w 12192000"/>
              <a:gd name="connsiteY335" fmla="*/ 4091489 h 4454665"/>
              <a:gd name="connsiteX336" fmla="*/ 11459634 w 12192000"/>
              <a:gd name="connsiteY336" fmla="*/ 4084435 h 4454665"/>
              <a:gd name="connsiteX337" fmla="*/ 11450927 w 12192000"/>
              <a:gd name="connsiteY337" fmla="*/ 4050825 h 4454665"/>
              <a:gd name="connsiteX338" fmla="*/ 11456192 w 12192000"/>
              <a:gd name="connsiteY338" fmla="*/ 4056556 h 4454665"/>
              <a:gd name="connsiteX339" fmla="*/ 11649257 w 12192000"/>
              <a:gd name="connsiteY339" fmla="*/ 4187049 h 4454665"/>
              <a:gd name="connsiteX340" fmla="*/ 11842320 w 12192000"/>
              <a:gd name="connsiteY340" fmla="*/ 4056556 h 4454665"/>
              <a:gd name="connsiteX341" fmla="*/ 11847586 w 12192000"/>
              <a:gd name="connsiteY341" fmla="*/ 4050825 h 4454665"/>
              <a:gd name="connsiteX342" fmla="*/ 11852851 w 12192000"/>
              <a:gd name="connsiteY342" fmla="*/ 4053029 h 4454665"/>
              <a:gd name="connsiteX343" fmla="*/ 11891464 w 12192000"/>
              <a:gd name="connsiteY343" fmla="*/ 4063610 h 4454665"/>
              <a:gd name="connsiteX344" fmla="*/ 11898484 w 12192000"/>
              <a:gd name="connsiteY344" fmla="*/ 4074190 h 4454665"/>
              <a:gd name="connsiteX345" fmla="*/ 11649257 w 12192000"/>
              <a:gd name="connsiteY345" fmla="*/ 4247005 h 4454665"/>
              <a:gd name="connsiteX346" fmla="*/ 11400028 w 12192000"/>
              <a:gd name="connsiteY346" fmla="*/ 4077718 h 4454665"/>
              <a:gd name="connsiteX347" fmla="*/ 11407049 w 12192000"/>
              <a:gd name="connsiteY347" fmla="*/ 4063610 h 4454665"/>
              <a:gd name="connsiteX348" fmla="*/ 11445662 w 12192000"/>
              <a:gd name="connsiteY348" fmla="*/ 4053029 h 4454665"/>
              <a:gd name="connsiteX349" fmla="*/ 11450927 w 12192000"/>
              <a:gd name="connsiteY349" fmla="*/ 4050825 h 4454665"/>
              <a:gd name="connsiteX350" fmla="*/ 11603442 w 12192000"/>
              <a:gd name="connsiteY350" fmla="*/ 4044987 h 4454665"/>
              <a:gd name="connsiteX351" fmla="*/ 11613922 w 12192000"/>
              <a:gd name="connsiteY351" fmla="*/ 4044987 h 4454665"/>
              <a:gd name="connsiteX352" fmla="*/ 11617414 w 12192000"/>
              <a:gd name="connsiteY352" fmla="*/ 4052078 h 4454665"/>
              <a:gd name="connsiteX353" fmla="*/ 11624401 w 12192000"/>
              <a:gd name="connsiteY353" fmla="*/ 4154897 h 4454665"/>
              <a:gd name="connsiteX354" fmla="*/ 11620908 w 12192000"/>
              <a:gd name="connsiteY354" fmla="*/ 4165534 h 4454665"/>
              <a:gd name="connsiteX355" fmla="*/ 11613922 w 12192000"/>
              <a:gd name="connsiteY355" fmla="*/ 4165534 h 4454665"/>
              <a:gd name="connsiteX356" fmla="*/ 11505632 w 12192000"/>
              <a:gd name="connsiteY356" fmla="*/ 4101714 h 4454665"/>
              <a:gd name="connsiteX357" fmla="*/ 11502138 w 12192000"/>
              <a:gd name="connsiteY357" fmla="*/ 4098169 h 4454665"/>
              <a:gd name="connsiteX358" fmla="*/ 11502138 w 12192000"/>
              <a:gd name="connsiteY358" fmla="*/ 4094624 h 4454665"/>
              <a:gd name="connsiteX359" fmla="*/ 11509124 w 12192000"/>
              <a:gd name="connsiteY359" fmla="*/ 4091079 h 4454665"/>
              <a:gd name="connsiteX360" fmla="*/ 11603442 w 12192000"/>
              <a:gd name="connsiteY360" fmla="*/ 4044987 h 4454665"/>
              <a:gd name="connsiteX361" fmla="*/ 11688084 w 12192000"/>
              <a:gd name="connsiteY361" fmla="*/ 4041441 h 4454665"/>
              <a:gd name="connsiteX362" fmla="*/ 11698565 w 12192000"/>
              <a:gd name="connsiteY362" fmla="*/ 4041441 h 4454665"/>
              <a:gd name="connsiteX363" fmla="*/ 11789388 w 12192000"/>
              <a:gd name="connsiteY363" fmla="*/ 4087352 h 4454665"/>
              <a:gd name="connsiteX364" fmla="*/ 11796375 w 12192000"/>
              <a:gd name="connsiteY364" fmla="*/ 4094416 h 4454665"/>
              <a:gd name="connsiteX365" fmla="*/ 11792882 w 12192000"/>
              <a:gd name="connsiteY365" fmla="*/ 4101479 h 4454665"/>
              <a:gd name="connsiteX366" fmla="*/ 11684592 w 12192000"/>
              <a:gd name="connsiteY366" fmla="*/ 4165048 h 4454665"/>
              <a:gd name="connsiteX367" fmla="*/ 11677605 w 12192000"/>
              <a:gd name="connsiteY367" fmla="*/ 4165048 h 4454665"/>
              <a:gd name="connsiteX368" fmla="*/ 11674112 w 12192000"/>
              <a:gd name="connsiteY368" fmla="*/ 4154453 h 4454665"/>
              <a:gd name="connsiteX369" fmla="*/ 11684592 w 12192000"/>
              <a:gd name="connsiteY369" fmla="*/ 4052037 h 4454665"/>
              <a:gd name="connsiteX370" fmla="*/ 11688084 w 12192000"/>
              <a:gd name="connsiteY370" fmla="*/ 4041441 h 4454665"/>
              <a:gd name="connsiteX371" fmla="*/ 10810283 w 12192000"/>
              <a:gd name="connsiteY371" fmla="*/ 4002477 h 4454665"/>
              <a:gd name="connsiteX372" fmla="*/ 10851862 w 12192000"/>
              <a:gd name="connsiteY372" fmla="*/ 4002477 h 4454665"/>
              <a:gd name="connsiteX373" fmla="*/ 10851862 w 12192000"/>
              <a:gd name="connsiteY373" fmla="*/ 4045087 h 4454665"/>
              <a:gd name="connsiteX374" fmla="*/ 10803353 w 12192000"/>
              <a:gd name="connsiteY374" fmla="*/ 4052189 h 4454665"/>
              <a:gd name="connsiteX375" fmla="*/ 10786028 w 12192000"/>
              <a:gd name="connsiteY375" fmla="*/ 4027333 h 4454665"/>
              <a:gd name="connsiteX376" fmla="*/ 10810283 w 12192000"/>
              <a:gd name="connsiteY376" fmla="*/ 4002477 h 4454665"/>
              <a:gd name="connsiteX377" fmla="*/ 10494479 w 12192000"/>
              <a:gd name="connsiteY377" fmla="*/ 3932612 h 4454665"/>
              <a:gd name="connsiteX378" fmla="*/ 10536128 w 12192000"/>
              <a:gd name="connsiteY378" fmla="*/ 3988884 h 4454665"/>
              <a:gd name="connsiteX379" fmla="*/ 10494479 w 12192000"/>
              <a:gd name="connsiteY379" fmla="*/ 4052188 h 4454665"/>
              <a:gd name="connsiteX380" fmla="*/ 10452829 w 12192000"/>
              <a:gd name="connsiteY380" fmla="*/ 3988884 h 4454665"/>
              <a:gd name="connsiteX381" fmla="*/ 10494479 w 12192000"/>
              <a:gd name="connsiteY381" fmla="*/ 3932612 h 4454665"/>
              <a:gd name="connsiteX382" fmla="*/ 11639005 w 12192000"/>
              <a:gd name="connsiteY382" fmla="*/ 3928583 h 4454665"/>
              <a:gd name="connsiteX383" fmla="*/ 11660034 w 12192000"/>
              <a:gd name="connsiteY383" fmla="*/ 3928583 h 4454665"/>
              <a:gd name="connsiteX384" fmla="*/ 11660034 w 12192000"/>
              <a:gd name="connsiteY384" fmla="*/ 3939223 h 4454665"/>
              <a:gd name="connsiteX385" fmla="*/ 11691578 w 12192000"/>
              <a:gd name="connsiteY385" fmla="*/ 3978240 h 4454665"/>
              <a:gd name="connsiteX386" fmla="*/ 11649519 w 12192000"/>
              <a:gd name="connsiteY386" fmla="*/ 4017257 h 4454665"/>
              <a:gd name="connsiteX387" fmla="*/ 11610966 w 12192000"/>
              <a:gd name="connsiteY387" fmla="*/ 3978240 h 4454665"/>
              <a:gd name="connsiteX388" fmla="*/ 11639005 w 12192000"/>
              <a:gd name="connsiteY388" fmla="*/ 3939223 h 4454665"/>
              <a:gd name="connsiteX389" fmla="*/ 11639005 w 12192000"/>
              <a:gd name="connsiteY389" fmla="*/ 3928583 h 4454665"/>
              <a:gd name="connsiteX390" fmla="*/ 11649257 w 12192000"/>
              <a:gd name="connsiteY390" fmla="*/ 3917834 h 4454665"/>
              <a:gd name="connsiteX391" fmla="*/ 11589469 w 12192000"/>
              <a:gd name="connsiteY391" fmla="*/ 3978294 h 4454665"/>
              <a:gd name="connsiteX392" fmla="*/ 11649257 w 12192000"/>
              <a:gd name="connsiteY392" fmla="*/ 4038754 h 4454665"/>
              <a:gd name="connsiteX393" fmla="*/ 11709045 w 12192000"/>
              <a:gd name="connsiteY393" fmla="*/ 3978294 h 4454665"/>
              <a:gd name="connsiteX394" fmla="*/ 11649257 w 12192000"/>
              <a:gd name="connsiteY394" fmla="*/ 3917834 h 4454665"/>
              <a:gd name="connsiteX395" fmla="*/ 11649257 w 12192000"/>
              <a:gd name="connsiteY395" fmla="*/ 3911117 h 4454665"/>
              <a:gd name="connsiteX396" fmla="*/ 11715763 w 12192000"/>
              <a:gd name="connsiteY396" fmla="*/ 3978294 h 4454665"/>
              <a:gd name="connsiteX397" fmla="*/ 11649257 w 12192000"/>
              <a:gd name="connsiteY397" fmla="*/ 4045472 h 4454665"/>
              <a:gd name="connsiteX398" fmla="*/ 11582751 w 12192000"/>
              <a:gd name="connsiteY398" fmla="*/ 3978294 h 4454665"/>
              <a:gd name="connsiteX399" fmla="*/ 11649257 w 12192000"/>
              <a:gd name="connsiteY399" fmla="*/ 3911117 h 4454665"/>
              <a:gd name="connsiteX400" fmla="*/ 11824549 w 12192000"/>
              <a:gd name="connsiteY400" fmla="*/ 3908430 h 4454665"/>
              <a:gd name="connsiteX401" fmla="*/ 11828050 w 12192000"/>
              <a:gd name="connsiteY401" fmla="*/ 3915483 h 4454665"/>
              <a:gd name="connsiteX402" fmla="*/ 11828050 w 12192000"/>
              <a:gd name="connsiteY402" fmla="*/ 4038922 h 4454665"/>
              <a:gd name="connsiteX403" fmla="*/ 11824549 w 12192000"/>
              <a:gd name="connsiteY403" fmla="*/ 4045976 h 4454665"/>
              <a:gd name="connsiteX404" fmla="*/ 11817546 w 12192000"/>
              <a:gd name="connsiteY404" fmla="*/ 4045976 h 4454665"/>
              <a:gd name="connsiteX405" fmla="*/ 11730012 w 12192000"/>
              <a:gd name="connsiteY405" fmla="*/ 3986020 h 4454665"/>
              <a:gd name="connsiteX406" fmla="*/ 11726510 w 12192000"/>
              <a:gd name="connsiteY406" fmla="*/ 3978966 h 4454665"/>
              <a:gd name="connsiteX407" fmla="*/ 11730012 w 12192000"/>
              <a:gd name="connsiteY407" fmla="*/ 3968385 h 4454665"/>
              <a:gd name="connsiteX408" fmla="*/ 11814044 w 12192000"/>
              <a:gd name="connsiteY408" fmla="*/ 3911956 h 4454665"/>
              <a:gd name="connsiteX409" fmla="*/ 11824549 w 12192000"/>
              <a:gd name="connsiteY409" fmla="*/ 3908430 h 4454665"/>
              <a:gd name="connsiteX410" fmla="*/ 11473964 w 12192000"/>
              <a:gd name="connsiteY410" fmla="*/ 3908430 h 4454665"/>
              <a:gd name="connsiteX411" fmla="*/ 11480967 w 12192000"/>
              <a:gd name="connsiteY411" fmla="*/ 3911956 h 4454665"/>
              <a:gd name="connsiteX412" fmla="*/ 11568501 w 12192000"/>
              <a:gd name="connsiteY412" fmla="*/ 3968385 h 4454665"/>
              <a:gd name="connsiteX413" fmla="*/ 11572002 w 12192000"/>
              <a:gd name="connsiteY413" fmla="*/ 3978966 h 4454665"/>
              <a:gd name="connsiteX414" fmla="*/ 11568501 w 12192000"/>
              <a:gd name="connsiteY414" fmla="*/ 3986020 h 4454665"/>
              <a:gd name="connsiteX415" fmla="*/ 11480967 w 12192000"/>
              <a:gd name="connsiteY415" fmla="*/ 4045976 h 4454665"/>
              <a:gd name="connsiteX416" fmla="*/ 11473964 w 12192000"/>
              <a:gd name="connsiteY416" fmla="*/ 4045976 h 4454665"/>
              <a:gd name="connsiteX417" fmla="*/ 11466961 w 12192000"/>
              <a:gd name="connsiteY417" fmla="*/ 4042449 h 4454665"/>
              <a:gd name="connsiteX418" fmla="*/ 11466961 w 12192000"/>
              <a:gd name="connsiteY418" fmla="*/ 3915483 h 4454665"/>
              <a:gd name="connsiteX419" fmla="*/ 11473964 w 12192000"/>
              <a:gd name="connsiteY419" fmla="*/ 3908430 h 4454665"/>
              <a:gd name="connsiteX420" fmla="*/ 11070316 w 12192000"/>
              <a:gd name="connsiteY420" fmla="*/ 3897681 h 4454665"/>
              <a:gd name="connsiteX421" fmla="*/ 11070316 w 12192000"/>
              <a:gd name="connsiteY421" fmla="*/ 3904734 h 4454665"/>
              <a:gd name="connsiteX422" fmla="*/ 11112166 w 12192000"/>
              <a:gd name="connsiteY422" fmla="*/ 4066968 h 4454665"/>
              <a:gd name="connsiteX423" fmla="*/ 11133091 w 12192000"/>
              <a:gd name="connsiteY423" fmla="*/ 4088129 h 4454665"/>
              <a:gd name="connsiteX424" fmla="*/ 11143554 w 12192000"/>
              <a:gd name="connsiteY424" fmla="*/ 4088129 h 4454665"/>
              <a:gd name="connsiteX425" fmla="*/ 11140066 w 12192000"/>
              <a:gd name="connsiteY425" fmla="*/ 4095182 h 4454665"/>
              <a:gd name="connsiteX426" fmla="*/ 11112166 w 12192000"/>
              <a:gd name="connsiteY426" fmla="*/ 4116343 h 4454665"/>
              <a:gd name="connsiteX427" fmla="*/ 11077291 w 12192000"/>
              <a:gd name="connsiteY427" fmla="*/ 4112817 h 4454665"/>
              <a:gd name="connsiteX428" fmla="*/ 11073804 w 12192000"/>
              <a:gd name="connsiteY428" fmla="*/ 4116343 h 4454665"/>
              <a:gd name="connsiteX429" fmla="*/ 11070316 w 12192000"/>
              <a:gd name="connsiteY429" fmla="*/ 4119870 h 4454665"/>
              <a:gd name="connsiteX430" fmla="*/ 11070316 w 12192000"/>
              <a:gd name="connsiteY430" fmla="*/ 4141031 h 4454665"/>
              <a:gd name="connsiteX431" fmla="*/ 11077291 w 12192000"/>
              <a:gd name="connsiteY431" fmla="*/ 4148085 h 4454665"/>
              <a:gd name="connsiteX432" fmla="*/ 11122628 w 12192000"/>
              <a:gd name="connsiteY432" fmla="*/ 4151611 h 4454665"/>
              <a:gd name="connsiteX433" fmla="*/ 11126116 w 12192000"/>
              <a:gd name="connsiteY433" fmla="*/ 4151611 h 4454665"/>
              <a:gd name="connsiteX434" fmla="*/ 11181916 w 12192000"/>
              <a:gd name="connsiteY434" fmla="*/ 4098709 h 4454665"/>
              <a:gd name="connsiteX435" fmla="*/ 11213303 w 12192000"/>
              <a:gd name="connsiteY435" fmla="*/ 3968217 h 4454665"/>
              <a:gd name="connsiteX436" fmla="*/ 11227253 w 12192000"/>
              <a:gd name="connsiteY436" fmla="*/ 3925895 h 4454665"/>
              <a:gd name="connsiteX437" fmla="*/ 11230741 w 12192000"/>
              <a:gd name="connsiteY437" fmla="*/ 3904734 h 4454665"/>
              <a:gd name="connsiteX438" fmla="*/ 11230741 w 12192000"/>
              <a:gd name="connsiteY438" fmla="*/ 3897681 h 4454665"/>
              <a:gd name="connsiteX439" fmla="*/ 11223766 w 12192000"/>
              <a:gd name="connsiteY439" fmla="*/ 3897681 h 4454665"/>
              <a:gd name="connsiteX440" fmla="*/ 11195866 w 12192000"/>
              <a:gd name="connsiteY440" fmla="*/ 3897681 h 4454665"/>
              <a:gd name="connsiteX441" fmla="*/ 11188891 w 12192000"/>
              <a:gd name="connsiteY441" fmla="*/ 3901207 h 4454665"/>
              <a:gd name="connsiteX442" fmla="*/ 11150528 w 12192000"/>
              <a:gd name="connsiteY442" fmla="*/ 4045807 h 4454665"/>
              <a:gd name="connsiteX443" fmla="*/ 11147041 w 12192000"/>
              <a:gd name="connsiteY443" fmla="*/ 4045807 h 4454665"/>
              <a:gd name="connsiteX444" fmla="*/ 11112166 w 12192000"/>
              <a:gd name="connsiteY444" fmla="*/ 3901207 h 4454665"/>
              <a:gd name="connsiteX445" fmla="*/ 11105191 w 12192000"/>
              <a:gd name="connsiteY445" fmla="*/ 3897681 h 4454665"/>
              <a:gd name="connsiteX446" fmla="*/ 11077291 w 12192000"/>
              <a:gd name="connsiteY446" fmla="*/ 3897681 h 4454665"/>
              <a:gd name="connsiteX447" fmla="*/ 11070316 w 12192000"/>
              <a:gd name="connsiteY447" fmla="*/ 3897681 h 4454665"/>
              <a:gd name="connsiteX448" fmla="*/ 11038289 w 12192000"/>
              <a:gd name="connsiteY448" fmla="*/ 3893650 h 4454665"/>
              <a:gd name="connsiteX449" fmla="*/ 10985474 w 12192000"/>
              <a:gd name="connsiteY449" fmla="*/ 3914756 h 4454665"/>
              <a:gd name="connsiteX450" fmla="*/ 10985474 w 12192000"/>
              <a:gd name="connsiteY450" fmla="*/ 3904203 h 4454665"/>
              <a:gd name="connsiteX451" fmla="*/ 10978433 w 12192000"/>
              <a:gd name="connsiteY451" fmla="*/ 3897168 h 4454665"/>
              <a:gd name="connsiteX452" fmla="*/ 10950264 w 12192000"/>
              <a:gd name="connsiteY452" fmla="*/ 3897168 h 4454665"/>
              <a:gd name="connsiteX453" fmla="*/ 10943222 w 12192000"/>
              <a:gd name="connsiteY453" fmla="*/ 3904203 h 4454665"/>
              <a:gd name="connsiteX454" fmla="*/ 10943222 w 12192000"/>
              <a:gd name="connsiteY454" fmla="*/ 4080086 h 4454665"/>
              <a:gd name="connsiteX455" fmla="*/ 10950264 w 12192000"/>
              <a:gd name="connsiteY455" fmla="*/ 4087121 h 4454665"/>
              <a:gd name="connsiteX456" fmla="*/ 10978433 w 12192000"/>
              <a:gd name="connsiteY456" fmla="*/ 4087121 h 4454665"/>
              <a:gd name="connsiteX457" fmla="*/ 10985474 w 12192000"/>
              <a:gd name="connsiteY457" fmla="*/ 4080086 h 4454665"/>
              <a:gd name="connsiteX458" fmla="*/ 10985474 w 12192000"/>
              <a:gd name="connsiteY458" fmla="*/ 3956968 h 4454665"/>
              <a:gd name="connsiteX459" fmla="*/ 11038289 w 12192000"/>
              <a:gd name="connsiteY459" fmla="*/ 3935862 h 4454665"/>
              <a:gd name="connsiteX460" fmla="*/ 11045332 w 12192000"/>
              <a:gd name="connsiteY460" fmla="*/ 3928827 h 4454665"/>
              <a:gd name="connsiteX461" fmla="*/ 11045332 w 12192000"/>
              <a:gd name="connsiteY461" fmla="*/ 3900686 h 4454665"/>
              <a:gd name="connsiteX462" fmla="*/ 11041811 w 12192000"/>
              <a:gd name="connsiteY462" fmla="*/ 3897168 h 4454665"/>
              <a:gd name="connsiteX463" fmla="*/ 11038289 w 12192000"/>
              <a:gd name="connsiteY463" fmla="*/ 3893650 h 4454665"/>
              <a:gd name="connsiteX464" fmla="*/ 10831647 w 12192000"/>
              <a:gd name="connsiteY464" fmla="*/ 3889619 h 4454665"/>
              <a:gd name="connsiteX465" fmla="*/ 10761417 w 12192000"/>
              <a:gd name="connsiteY465" fmla="*/ 3896690 h 4454665"/>
              <a:gd name="connsiteX466" fmla="*/ 10754394 w 12192000"/>
              <a:gd name="connsiteY466" fmla="*/ 3903762 h 4454665"/>
              <a:gd name="connsiteX467" fmla="*/ 10754394 w 12192000"/>
              <a:gd name="connsiteY467" fmla="*/ 3928511 h 4454665"/>
              <a:gd name="connsiteX468" fmla="*/ 10757905 w 12192000"/>
              <a:gd name="connsiteY468" fmla="*/ 3935583 h 4454665"/>
              <a:gd name="connsiteX469" fmla="*/ 10761417 w 12192000"/>
              <a:gd name="connsiteY469" fmla="*/ 3935583 h 4454665"/>
              <a:gd name="connsiteX470" fmla="*/ 10828136 w 12192000"/>
              <a:gd name="connsiteY470" fmla="*/ 3932047 h 4454665"/>
              <a:gd name="connsiteX471" fmla="*/ 10852717 w 12192000"/>
              <a:gd name="connsiteY471" fmla="*/ 3956797 h 4454665"/>
              <a:gd name="connsiteX472" fmla="*/ 10852717 w 12192000"/>
              <a:gd name="connsiteY472" fmla="*/ 3967404 h 4454665"/>
              <a:gd name="connsiteX473" fmla="*/ 10803555 w 12192000"/>
              <a:gd name="connsiteY473" fmla="*/ 3970940 h 4454665"/>
              <a:gd name="connsiteX474" fmla="*/ 10740347 w 12192000"/>
              <a:gd name="connsiteY474" fmla="*/ 4031045 h 4454665"/>
              <a:gd name="connsiteX475" fmla="*/ 10796532 w 12192000"/>
              <a:gd name="connsiteY475" fmla="*/ 4091151 h 4454665"/>
              <a:gd name="connsiteX476" fmla="*/ 10859740 w 12192000"/>
              <a:gd name="connsiteY476" fmla="*/ 4077008 h 4454665"/>
              <a:gd name="connsiteX477" fmla="*/ 10887833 w 12192000"/>
              <a:gd name="connsiteY477" fmla="*/ 4091151 h 4454665"/>
              <a:gd name="connsiteX478" fmla="*/ 10894855 w 12192000"/>
              <a:gd name="connsiteY478" fmla="*/ 4087615 h 4454665"/>
              <a:gd name="connsiteX479" fmla="*/ 10894855 w 12192000"/>
              <a:gd name="connsiteY479" fmla="*/ 4084080 h 4454665"/>
              <a:gd name="connsiteX480" fmla="*/ 10894855 w 12192000"/>
              <a:gd name="connsiteY480" fmla="*/ 3956797 h 4454665"/>
              <a:gd name="connsiteX481" fmla="*/ 10831647 w 12192000"/>
              <a:gd name="connsiteY481" fmla="*/ 3889619 h 4454665"/>
              <a:gd name="connsiteX482" fmla="*/ 10495822 w 12192000"/>
              <a:gd name="connsiteY482" fmla="*/ 3889618 h 4454665"/>
              <a:gd name="connsiteX483" fmla="*/ 10409835 w 12192000"/>
              <a:gd name="connsiteY483" fmla="*/ 3990385 h 4454665"/>
              <a:gd name="connsiteX484" fmla="*/ 10495822 w 12192000"/>
              <a:gd name="connsiteY484" fmla="*/ 4091151 h 4454665"/>
              <a:gd name="connsiteX485" fmla="*/ 10581809 w 12192000"/>
              <a:gd name="connsiteY485" fmla="*/ 3990385 h 4454665"/>
              <a:gd name="connsiteX486" fmla="*/ 10495822 w 12192000"/>
              <a:gd name="connsiteY486" fmla="*/ 3889618 h 4454665"/>
              <a:gd name="connsiteX487" fmla="*/ 10241892 w 12192000"/>
              <a:gd name="connsiteY487" fmla="*/ 3865435 h 4454665"/>
              <a:gd name="connsiteX488" fmla="*/ 10273241 w 12192000"/>
              <a:gd name="connsiteY488" fmla="*/ 3865435 h 4454665"/>
              <a:gd name="connsiteX489" fmla="*/ 10290657 w 12192000"/>
              <a:gd name="connsiteY489" fmla="*/ 3865435 h 4454665"/>
              <a:gd name="connsiteX490" fmla="*/ 10335940 w 12192000"/>
              <a:gd name="connsiteY490" fmla="*/ 3904399 h 4454665"/>
              <a:gd name="connsiteX491" fmla="*/ 10287174 w 12192000"/>
              <a:gd name="connsiteY491" fmla="*/ 3943361 h 4454665"/>
              <a:gd name="connsiteX492" fmla="*/ 10241892 w 12192000"/>
              <a:gd name="connsiteY492" fmla="*/ 3943361 h 4454665"/>
              <a:gd name="connsiteX493" fmla="*/ 10241892 w 12192000"/>
              <a:gd name="connsiteY493" fmla="*/ 3865435 h 4454665"/>
              <a:gd name="connsiteX494" fmla="*/ 10659063 w 12192000"/>
              <a:gd name="connsiteY494" fmla="*/ 3852000 h 4454665"/>
              <a:gd name="connsiteX495" fmla="*/ 10627410 w 12192000"/>
              <a:gd name="connsiteY495" fmla="*/ 3859034 h 4454665"/>
              <a:gd name="connsiteX496" fmla="*/ 10623893 w 12192000"/>
              <a:gd name="connsiteY496" fmla="*/ 3866068 h 4454665"/>
              <a:gd name="connsiteX497" fmla="*/ 10623893 w 12192000"/>
              <a:gd name="connsiteY497" fmla="*/ 3897720 h 4454665"/>
              <a:gd name="connsiteX498" fmla="*/ 10606308 w 12192000"/>
              <a:gd name="connsiteY498" fmla="*/ 3897720 h 4454665"/>
              <a:gd name="connsiteX499" fmla="*/ 10599275 w 12192000"/>
              <a:gd name="connsiteY499" fmla="*/ 3904754 h 4454665"/>
              <a:gd name="connsiteX500" fmla="*/ 10599275 w 12192000"/>
              <a:gd name="connsiteY500" fmla="*/ 3929372 h 4454665"/>
              <a:gd name="connsiteX501" fmla="*/ 10606308 w 12192000"/>
              <a:gd name="connsiteY501" fmla="*/ 3936406 h 4454665"/>
              <a:gd name="connsiteX502" fmla="*/ 10623893 w 12192000"/>
              <a:gd name="connsiteY502" fmla="*/ 3936406 h 4454665"/>
              <a:gd name="connsiteX503" fmla="*/ 10623893 w 12192000"/>
              <a:gd name="connsiteY503" fmla="*/ 4020813 h 4454665"/>
              <a:gd name="connsiteX504" fmla="*/ 10680164 w 12192000"/>
              <a:gd name="connsiteY504" fmla="*/ 4091151 h 4454665"/>
              <a:gd name="connsiteX505" fmla="*/ 10711817 w 12192000"/>
              <a:gd name="connsiteY505" fmla="*/ 4087635 h 4454665"/>
              <a:gd name="connsiteX506" fmla="*/ 10718851 w 12192000"/>
              <a:gd name="connsiteY506" fmla="*/ 4080600 h 4454665"/>
              <a:gd name="connsiteX507" fmla="*/ 10718851 w 12192000"/>
              <a:gd name="connsiteY507" fmla="*/ 4055982 h 4454665"/>
              <a:gd name="connsiteX508" fmla="*/ 10711817 w 12192000"/>
              <a:gd name="connsiteY508" fmla="*/ 4048948 h 4454665"/>
              <a:gd name="connsiteX509" fmla="*/ 10687198 w 12192000"/>
              <a:gd name="connsiteY509" fmla="*/ 4048948 h 4454665"/>
              <a:gd name="connsiteX510" fmla="*/ 10666096 w 12192000"/>
              <a:gd name="connsiteY510" fmla="*/ 4013779 h 4454665"/>
              <a:gd name="connsiteX511" fmla="*/ 10666096 w 12192000"/>
              <a:gd name="connsiteY511" fmla="*/ 3936406 h 4454665"/>
              <a:gd name="connsiteX512" fmla="*/ 10711817 w 12192000"/>
              <a:gd name="connsiteY512" fmla="*/ 3936406 h 4454665"/>
              <a:gd name="connsiteX513" fmla="*/ 10718851 w 12192000"/>
              <a:gd name="connsiteY513" fmla="*/ 3929372 h 4454665"/>
              <a:gd name="connsiteX514" fmla="*/ 10718851 w 12192000"/>
              <a:gd name="connsiteY514" fmla="*/ 3904754 h 4454665"/>
              <a:gd name="connsiteX515" fmla="*/ 10711817 w 12192000"/>
              <a:gd name="connsiteY515" fmla="*/ 3897720 h 4454665"/>
              <a:gd name="connsiteX516" fmla="*/ 10666096 w 12192000"/>
              <a:gd name="connsiteY516" fmla="*/ 3897720 h 4454665"/>
              <a:gd name="connsiteX517" fmla="*/ 10666096 w 12192000"/>
              <a:gd name="connsiteY517" fmla="*/ 3859034 h 4454665"/>
              <a:gd name="connsiteX518" fmla="*/ 10662580 w 12192000"/>
              <a:gd name="connsiteY518" fmla="*/ 3852000 h 4454665"/>
              <a:gd name="connsiteX519" fmla="*/ 10659063 w 12192000"/>
              <a:gd name="connsiteY519" fmla="*/ 3852000 h 4454665"/>
              <a:gd name="connsiteX520" fmla="*/ 10283668 w 12192000"/>
              <a:gd name="connsiteY520" fmla="*/ 3823786 h 4454665"/>
              <a:gd name="connsiteX521" fmla="*/ 10203208 w 12192000"/>
              <a:gd name="connsiteY521" fmla="*/ 3827297 h 4454665"/>
              <a:gd name="connsiteX522" fmla="*/ 10196211 w 12192000"/>
              <a:gd name="connsiteY522" fmla="*/ 3834319 h 4454665"/>
              <a:gd name="connsiteX523" fmla="*/ 10196211 w 12192000"/>
              <a:gd name="connsiteY523" fmla="*/ 4080099 h 4454665"/>
              <a:gd name="connsiteX524" fmla="*/ 10203208 w 12192000"/>
              <a:gd name="connsiteY524" fmla="*/ 4087121 h 4454665"/>
              <a:gd name="connsiteX525" fmla="*/ 10234693 w 12192000"/>
              <a:gd name="connsiteY525" fmla="*/ 4087121 h 4454665"/>
              <a:gd name="connsiteX526" fmla="*/ 10241689 w 12192000"/>
              <a:gd name="connsiteY526" fmla="*/ 4080099 h 4454665"/>
              <a:gd name="connsiteX527" fmla="*/ 10241689 w 12192000"/>
              <a:gd name="connsiteY527" fmla="*/ 3981787 h 4454665"/>
              <a:gd name="connsiteX528" fmla="*/ 10290665 w 12192000"/>
              <a:gd name="connsiteY528" fmla="*/ 3985298 h 4454665"/>
              <a:gd name="connsiteX529" fmla="*/ 10336143 w 12192000"/>
              <a:gd name="connsiteY529" fmla="*/ 4083610 h 4454665"/>
              <a:gd name="connsiteX530" fmla="*/ 10343139 w 12192000"/>
              <a:gd name="connsiteY530" fmla="*/ 4087121 h 4454665"/>
              <a:gd name="connsiteX531" fmla="*/ 10374624 w 12192000"/>
              <a:gd name="connsiteY531" fmla="*/ 4087121 h 4454665"/>
              <a:gd name="connsiteX532" fmla="*/ 10381620 w 12192000"/>
              <a:gd name="connsiteY532" fmla="*/ 4083610 h 4454665"/>
              <a:gd name="connsiteX533" fmla="*/ 10381620 w 12192000"/>
              <a:gd name="connsiteY533" fmla="*/ 4076588 h 4454665"/>
              <a:gd name="connsiteX534" fmla="*/ 10336143 w 12192000"/>
              <a:gd name="connsiteY534" fmla="*/ 3971254 h 4454665"/>
              <a:gd name="connsiteX535" fmla="*/ 10381620 w 12192000"/>
              <a:gd name="connsiteY535" fmla="*/ 3904542 h 4454665"/>
              <a:gd name="connsiteX536" fmla="*/ 10290665 w 12192000"/>
              <a:gd name="connsiteY536" fmla="*/ 3823786 h 4454665"/>
              <a:gd name="connsiteX537" fmla="*/ 10283668 w 12192000"/>
              <a:gd name="connsiteY537" fmla="*/ 3823786 h 4454665"/>
              <a:gd name="connsiteX538" fmla="*/ 11839186 w 12192000"/>
              <a:gd name="connsiteY538" fmla="*/ 3792864 h 4454665"/>
              <a:gd name="connsiteX539" fmla="*/ 11845722 w 12192000"/>
              <a:gd name="connsiteY539" fmla="*/ 3798595 h 4454665"/>
              <a:gd name="connsiteX540" fmla="*/ 11908470 w 12192000"/>
              <a:gd name="connsiteY540" fmla="*/ 4038419 h 4454665"/>
              <a:gd name="connsiteX541" fmla="*/ 11898012 w 12192000"/>
              <a:gd name="connsiteY541" fmla="*/ 4041946 h 4454665"/>
              <a:gd name="connsiteX542" fmla="*/ 11859666 w 12192000"/>
              <a:gd name="connsiteY542" fmla="*/ 4031365 h 4454665"/>
              <a:gd name="connsiteX543" fmla="*/ 11852694 w 12192000"/>
              <a:gd name="connsiteY543" fmla="*/ 4020785 h 4454665"/>
              <a:gd name="connsiteX544" fmla="*/ 11807377 w 12192000"/>
              <a:gd name="connsiteY544" fmla="*/ 3840917 h 4454665"/>
              <a:gd name="connsiteX545" fmla="*/ 11807377 w 12192000"/>
              <a:gd name="connsiteY545" fmla="*/ 3826810 h 4454665"/>
              <a:gd name="connsiteX546" fmla="*/ 11835264 w 12192000"/>
              <a:gd name="connsiteY546" fmla="*/ 3795068 h 4454665"/>
              <a:gd name="connsiteX547" fmla="*/ 11839186 w 12192000"/>
              <a:gd name="connsiteY547" fmla="*/ 3792864 h 4454665"/>
              <a:gd name="connsiteX548" fmla="*/ 11458923 w 12192000"/>
              <a:gd name="connsiteY548" fmla="*/ 3792864 h 4454665"/>
              <a:gd name="connsiteX549" fmla="*/ 11462885 w 12192000"/>
              <a:gd name="connsiteY549" fmla="*/ 3795068 h 4454665"/>
              <a:gd name="connsiteX550" fmla="*/ 11494585 w 12192000"/>
              <a:gd name="connsiteY550" fmla="*/ 3826810 h 4454665"/>
              <a:gd name="connsiteX551" fmla="*/ 11491063 w 12192000"/>
              <a:gd name="connsiteY551" fmla="*/ 3840917 h 4454665"/>
              <a:gd name="connsiteX552" fmla="*/ 11445274 w 12192000"/>
              <a:gd name="connsiteY552" fmla="*/ 4020785 h 4454665"/>
              <a:gd name="connsiteX553" fmla="*/ 11438229 w 12192000"/>
              <a:gd name="connsiteY553" fmla="*/ 4031365 h 4454665"/>
              <a:gd name="connsiteX554" fmla="*/ 11399484 w 12192000"/>
              <a:gd name="connsiteY554" fmla="*/ 4041946 h 4454665"/>
              <a:gd name="connsiteX555" fmla="*/ 11388917 w 12192000"/>
              <a:gd name="connsiteY555" fmla="*/ 4038419 h 4454665"/>
              <a:gd name="connsiteX556" fmla="*/ 11452318 w 12192000"/>
              <a:gd name="connsiteY556" fmla="*/ 3798595 h 4454665"/>
              <a:gd name="connsiteX557" fmla="*/ 11458923 w 12192000"/>
              <a:gd name="connsiteY557" fmla="*/ 3792864 h 4454665"/>
              <a:gd name="connsiteX558" fmla="*/ 11677605 w 12192000"/>
              <a:gd name="connsiteY558" fmla="*/ 3787510 h 4454665"/>
              <a:gd name="connsiteX559" fmla="*/ 11684592 w 12192000"/>
              <a:gd name="connsiteY559" fmla="*/ 3787510 h 4454665"/>
              <a:gd name="connsiteX560" fmla="*/ 11792882 w 12192000"/>
              <a:gd name="connsiteY560" fmla="*/ 3851079 h 4454665"/>
              <a:gd name="connsiteX561" fmla="*/ 11796375 w 12192000"/>
              <a:gd name="connsiteY561" fmla="*/ 3858143 h 4454665"/>
              <a:gd name="connsiteX562" fmla="*/ 11789388 w 12192000"/>
              <a:gd name="connsiteY562" fmla="*/ 3865206 h 4454665"/>
              <a:gd name="connsiteX563" fmla="*/ 11698565 w 12192000"/>
              <a:gd name="connsiteY563" fmla="*/ 3911117 h 4454665"/>
              <a:gd name="connsiteX564" fmla="*/ 11688084 w 12192000"/>
              <a:gd name="connsiteY564" fmla="*/ 3911117 h 4454665"/>
              <a:gd name="connsiteX565" fmla="*/ 11681098 w 12192000"/>
              <a:gd name="connsiteY565" fmla="*/ 3900522 h 4454665"/>
              <a:gd name="connsiteX566" fmla="*/ 11674112 w 12192000"/>
              <a:gd name="connsiteY566" fmla="*/ 3798106 h 4454665"/>
              <a:gd name="connsiteX567" fmla="*/ 11677605 w 12192000"/>
              <a:gd name="connsiteY567" fmla="*/ 3787510 h 4454665"/>
              <a:gd name="connsiteX568" fmla="*/ 11613922 w 12192000"/>
              <a:gd name="connsiteY568" fmla="*/ 3787510 h 4454665"/>
              <a:gd name="connsiteX569" fmla="*/ 11620908 w 12192000"/>
              <a:gd name="connsiteY569" fmla="*/ 3787510 h 4454665"/>
              <a:gd name="connsiteX570" fmla="*/ 11624401 w 12192000"/>
              <a:gd name="connsiteY570" fmla="*/ 3798106 h 4454665"/>
              <a:gd name="connsiteX571" fmla="*/ 11613922 w 12192000"/>
              <a:gd name="connsiteY571" fmla="*/ 3904053 h 4454665"/>
              <a:gd name="connsiteX572" fmla="*/ 11610428 w 12192000"/>
              <a:gd name="connsiteY572" fmla="*/ 3911117 h 4454665"/>
              <a:gd name="connsiteX573" fmla="*/ 11599949 w 12192000"/>
              <a:gd name="connsiteY573" fmla="*/ 3911117 h 4454665"/>
              <a:gd name="connsiteX574" fmla="*/ 11509124 w 12192000"/>
              <a:gd name="connsiteY574" fmla="*/ 3865206 h 4454665"/>
              <a:gd name="connsiteX575" fmla="*/ 11502138 w 12192000"/>
              <a:gd name="connsiteY575" fmla="*/ 3858143 h 4454665"/>
              <a:gd name="connsiteX576" fmla="*/ 11505632 w 12192000"/>
              <a:gd name="connsiteY576" fmla="*/ 3851079 h 4454665"/>
              <a:gd name="connsiteX577" fmla="*/ 11613922 w 12192000"/>
              <a:gd name="connsiteY577" fmla="*/ 3787510 h 4454665"/>
              <a:gd name="connsiteX578" fmla="*/ 11532772 w 12192000"/>
              <a:gd name="connsiteY578" fmla="*/ 3752578 h 4454665"/>
              <a:gd name="connsiteX579" fmla="*/ 11539758 w 12192000"/>
              <a:gd name="connsiteY579" fmla="*/ 3759968 h 4454665"/>
              <a:gd name="connsiteX580" fmla="*/ 11536265 w 12192000"/>
              <a:gd name="connsiteY580" fmla="*/ 3763663 h 4454665"/>
              <a:gd name="connsiteX581" fmla="*/ 11529278 w 12192000"/>
              <a:gd name="connsiteY581" fmla="*/ 3767358 h 4454665"/>
              <a:gd name="connsiteX582" fmla="*/ 11525785 w 12192000"/>
              <a:gd name="connsiteY582" fmla="*/ 3759968 h 4454665"/>
              <a:gd name="connsiteX583" fmla="*/ 11522292 w 12192000"/>
              <a:gd name="connsiteY583" fmla="*/ 3759968 h 4454665"/>
              <a:gd name="connsiteX584" fmla="*/ 11532772 w 12192000"/>
              <a:gd name="connsiteY584" fmla="*/ 3752578 h 4454665"/>
              <a:gd name="connsiteX585" fmla="*/ 11529297 w 12192000"/>
              <a:gd name="connsiteY585" fmla="*/ 3745381 h 4454665"/>
              <a:gd name="connsiteX586" fmla="*/ 11511543 w 12192000"/>
              <a:gd name="connsiteY586" fmla="*/ 3756033 h 4454665"/>
              <a:gd name="connsiteX587" fmla="*/ 11515094 w 12192000"/>
              <a:gd name="connsiteY587" fmla="*/ 3759584 h 4454665"/>
              <a:gd name="connsiteX588" fmla="*/ 11532848 w 12192000"/>
              <a:gd name="connsiteY588" fmla="*/ 3791542 h 4454665"/>
              <a:gd name="connsiteX589" fmla="*/ 11539950 w 12192000"/>
              <a:gd name="connsiteY589" fmla="*/ 3787990 h 4454665"/>
              <a:gd name="connsiteX590" fmla="*/ 11532848 w 12192000"/>
              <a:gd name="connsiteY590" fmla="*/ 3773787 h 4454665"/>
              <a:gd name="connsiteX591" fmla="*/ 11539950 w 12192000"/>
              <a:gd name="connsiteY591" fmla="*/ 3770237 h 4454665"/>
              <a:gd name="connsiteX592" fmla="*/ 11554153 w 12192000"/>
              <a:gd name="connsiteY592" fmla="*/ 3780889 h 4454665"/>
              <a:gd name="connsiteX593" fmla="*/ 11561255 w 12192000"/>
              <a:gd name="connsiteY593" fmla="*/ 3777338 h 4454665"/>
              <a:gd name="connsiteX594" fmla="*/ 11547052 w 12192000"/>
              <a:gd name="connsiteY594" fmla="*/ 3763135 h 4454665"/>
              <a:gd name="connsiteX595" fmla="*/ 11547052 w 12192000"/>
              <a:gd name="connsiteY595" fmla="*/ 3759584 h 4454665"/>
              <a:gd name="connsiteX596" fmla="*/ 11529297 w 12192000"/>
              <a:gd name="connsiteY596" fmla="*/ 3745381 h 4454665"/>
              <a:gd name="connsiteX597" fmla="*/ 11750205 w 12192000"/>
              <a:gd name="connsiteY597" fmla="*/ 3739143 h 4454665"/>
              <a:gd name="connsiteX598" fmla="*/ 11753748 w 12192000"/>
              <a:gd name="connsiteY598" fmla="*/ 3763327 h 4454665"/>
              <a:gd name="connsiteX599" fmla="*/ 11746663 w 12192000"/>
              <a:gd name="connsiteY599" fmla="*/ 3780601 h 4454665"/>
              <a:gd name="connsiteX600" fmla="*/ 11753748 w 12192000"/>
              <a:gd name="connsiteY600" fmla="*/ 3787510 h 4454665"/>
              <a:gd name="connsiteX601" fmla="*/ 11760832 w 12192000"/>
              <a:gd name="connsiteY601" fmla="*/ 3770236 h 4454665"/>
              <a:gd name="connsiteX602" fmla="*/ 11785626 w 12192000"/>
              <a:gd name="connsiteY602" fmla="*/ 3756417 h 4454665"/>
              <a:gd name="connsiteX603" fmla="*/ 11778543 w 12192000"/>
              <a:gd name="connsiteY603" fmla="*/ 3752962 h 4454665"/>
              <a:gd name="connsiteX604" fmla="*/ 11760832 w 12192000"/>
              <a:gd name="connsiteY604" fmla="*/ 3759872 h 4454665"/>
              <a:gd name="connsiteX605" fmla="*/ 11757290 w 12192000"/>
              <a:gd name="connsiteY605" fmla="*/ 3742597 h 4454665"/>
              <a:gd name="connsiteX606" fmla="*/ 11750205 w 12192000"/>
              <a:gd name="connsiteY606" fmla="*/ 3739143 h 4454665"/>
              <a:gd name="connsiteX607" fmla="*/ 11715224 w 12192000"/>
              <a:gd name="connsiteY607" fmla="*/ 3735113 h 4454665"/>
              <a:gd name="connsiteX608" fmla="*/ 11725705 w 12192000"/>
              <a:gd name="connsiteY608" fmla="*/ 3738472 h 4454665"/>
              <a:gd name="connsiteX609" fmla="*/ 11729197 w 12192000"/>
              <a:gd name="connsiteY609" fmla="*/ 3741831 h 4454665"/>
              <a:gd name="connsiteX610" fmla="*/ 11722211 w 12192000"/>
              <a:gd name="connsiteY610" fmla="*/ 3748548 h 4454665"/>
              <a:gd name="connsiteX611" fmla="*/ 11711731 w 12192000"/>
              <a:gd name="connsiteY611" fmla="*/ 3745189 h 4454665"/>
              <a:gd name="connsiteX612" fmla="*/ 11711731 w 12192000"/>
              <a:gd name="connsiteY612" fmla="*/ 3741831 h 4454665"/>
              <a:gd name="connsiteX613" fmla="*/ 11715224 w 12192000"/>
              <a:gd name="connsiteY613" fmla="*/ 3735113 h 4454665"/>
              <a:gd name="connsiteX614" fmla="*/ 11582079 w 12192000"/>
              <a:gd name="connsiteY614" fmla="*/ 3734608 h 4454665"/>
              <a:gd name="connsiteX615" fmla="*/ 11596187 w 12192000"/>
              <a:gd name="connsiteY615" fmla="*/ 3745189 h 4454665"/>
              <a:gd name="connsiteX616" fmla="*/ 11582079 w 12192000"/>
              <a:gd name="connsiteY616" fmla="*/ 3759296 h 4454665"/>
              <a:gd name="connsiteX617" fmla="*/ 11567972 w 12192000"/>
              <a:gd name="connsiteY617" fmla="*/ 3748716 h 4454665"/>
              <a:gd name="connsiteX618" fmla="*/ 11567972 w 12192000"/>
              <a:gd name="connsiteY618" fmla="*/ 3745189 h 4454665"/>
              <a:gd name="connsiteX619" fmla="*/ 11582079 w 12192000"/>
              <a:gd name="connsiteY619" fmla="*/ 3734608 h 4454665"/>
              <a:gd name="connsiteX620" fmla="*/ 11670081 w 12192000"/>
              <a:gd name="connsiteY620" fmla="*/ 3728394 h 4454665"/>
              <a:gd name="connsiteX621" fmla="*/ 11673440 w 12192000"/>
              <a:gd name="connsiteY621" fmla="*/ 3738874 h 4454665"/>
              <a:gd name="connsiteX622" fmla="*/ 11676799 w 12192000"/>
              <a:gd name="connsiteY622" fmla="*/ 3745861 h 4454665"/>
              <a:gd name="connsiteX623" fmla="*/ 11663363 w 12192000"/>
              <a:gd name="connsiteY623" fmla="*/ 3745861 h 4454665"/>
              <a:gd name="connsiteX624" fmla="*/ 11666722 w 12192000"/>
              <a:gd name="connsiteY624" fmla="*/ 3738874 h 4454665"/>
              <a:gd name="connsiteX625" fmla="*/ 11670081 w 12192000"/>
              <a:gd name="connsiteY625" fmla="*/ 3728394 h 4454665"/>
              <a:gd name="connsiteX626" fmla="*/ 11578609 w 12192000"/>
              <a:gd name="connsiteY626" fmla="*/ 3727878 h 4454665"/>
              <a:gd name="connsiteX627" fmla="*/ 11561254 w 12192000"/>
              <a:gd name="connsiteY627" fmla="*/ 3745448 h 4454665"/>
              <a:gd name="connsiteX628" fmla="*/ 11561254 w 12192000"/>
              <a:gd name="connsiteY628" fmla="*/ 3748961 h 4454665"/>
              <a:gd name="connsiteX629" fmla="*/ 11582079 w 12192000"/>
              <a:gd name="connsiteY629" fmla="*/ 3766531 h 4454665"/>
              <a:gd name="connsiteX630" fmla="*/ 11602904 w 12192000"/>
              <a:gd name="connsiteY630" fmla="*/ 3745448 h 4454665"/>
              <a:gd name="connsiteX631" fmla="*/ 11578609 w 12192000"/>
              <a:gd name="connsiteY631" fmla="*/ 3727878 h 4454665"/>
              <a:gd name="connsiteX632" fmla="*/ 11708922 w 12192000"/>
              <a:gd name="connsiteY632" fmla="*/ 3724364 h 4454665"/>
              <a:gd name="connsiteX633" fmla="*/ 11705380 w 12192000"/>
              <a:gd name="connsiteY633" fmla="*/ 3742118 h 4454665"/>
              <a:gd name="connsiteX634" fmla="*/ 11698296 w 12192000"/>
              <a:gd name="connsiteY634" fmla="*/ 3763423 h 4454665"/>
              <a:gd name="connsiteX635" fmla="*/ 11708922 w 12192000"/>
              <a:gd name="connsiteY635" fmla="*/ 3766974 h 4454665"/>
              <a:gd name="connsiteX636" fmla="*/ 11712464 w 12192000"/>
              <a:gd name="connsiteY636" fmla="*/ 3752771 h 4454665"/>
              <a:gd name="connsiteX637" fmla="*/ 11719548 w 12192000"/>
              <a:gd name="connsiteY637" fmla="*/ 3752771 h 4454665"/>
              <a:gd name="connsiteX638" fmla="*/ 11723090 w 12192000"/>
              <a:gd name="connsiteY638" fmla="*/ 3770525 h 4454665"/>
              <a:gd name="connsiteX639" fmla="*/ 11730175 w 12192000"/>
              <a:gd name="connsiteY639" fmla="*/ 3774076 h 4454665"/>
              <a:gd name="connsiteX640" fmla="*/ 11726632 w 12192000"/>
              <a:gd name="connsiteY640" fmla="*/ 3756322 h 4454665"/>
              <a:gd name="connsiteX641" fmla="*/ 11737259 w 12192000"/>
              <a:gd name="connsiteY641" fmla="*/ 3742118 h 4454665"/>
              <a:gd name="connsiteX642" fmla="*/ 11730175 w 12192000"/>
              <a:gd name="connsiteY642" fmla="*/ 3731466 h 4454665"/>
              <a:gd name="connsiteX643" fmla="*/ 11708922 w 12192000"/>
              <a:gd name="connsiteY643" fmla="*/ 3724364 h 4454665"/>
              <a:gd name="connsiteX644" fmla="*/ 11666295 w 12192000"/>
              <a:gd name="connsiteY644" fmla="*/ 3717646 h 4454665"/>
              <a:gd name="connsiteX645" fmla="*/ 11659211 w 12192000"/>
              <a:gd name="connsiteY645" fmla="*/ 3738730 h 4454665"/>
              <a:gd name="connsiteX646" fmla="*/ 11648585 w 12192000"/>
              <a:gd name="connsiteY646" fmla="*/ 3759813 h 4454665"/>
              <a:gd name="connsiteX647" fmla="*/ 11655669 w 12192000"/>
              <a:gd name="connsiteY647" fmla="*/ 3759813 h 4454665"/>
              <a:gd name="connsiteX648" fmla="*/ 11659211 w 12192000"/>
              <a:gd name="connsiteY648" fmla="*/ 3752785 h 4454665"/>
              <a:gd name="connsiteX649" fmla="*/ 11676922 w 12192000"/>
              <a:gd name="connsiteY649" fmla="*/ 3752785 h 4454665"/>
              <a:gd name="connsiteX650" fmla="*/ 11680464 w 12192000"/>
              <a:gd name="connsiteY650" fmla="*/ 3759813 h 4454665"/>
              <a:gd name="connsiteX651" fmla="*/ 11687548 w 12192000"/>
              <a:gd name="connsiteY651" fmla="*/ 3763327 h 4454665"/>
              <a:gd name="connsiteX652" fmla="*/ 11680464 w 12192000"/>
              <a:gd name="connsiteY652" fmla="*/ 3738730 h 4454665"/>
              <a:gd name="connsiteX653" fmla="*/ 11676922 w 12192000"/>
              <a:gd name="connsiteY653" fmla="*/ 3717646 h 4454665"/>
              <a:gd name="connsiteX654" fmla="*/ 11666295 w 12192000"/>
              <a:gd name="connsiteY654" fmla="*/ 3717646 h 4454665"/>
              <a:gd name="connsiteX655" fmla="*/ 11645898 w 12192000"/>
              <a:gd name="connsiteY655" fmla="*/ 3717646 h 4454665"/>
              <a:gd name="connsiteX656" fmla="*/ 11606934 w 12192000"/>
              <a:gd name="connsiteY656" fmla="*/ 3721117 h 4454665"/>
              <a:gd name="connsiteX657" fmla="*/ 11606934 w 12192000"/>
              <a:gd name="connsiteY657" fmla="*/ 3728058 h 4454665"/>
              <a:gd name="connsiteX658" fmla="*/ 11621103 w 12192000"/>
              <a:gd name="connsiteY658" fmla="*/ 3724588 h 4454665"/>
              <a:gd name="connsiteX659" fmla="*/ 11624645 w 12192000"/>
              <a:gd name="connsiteY659" fmla="*/ 3759296 h 4454665"/>
              <a:gd name="connsiteX660" fmla="*/ 11635271 w 12192000"/>
              <a:gd name="connsiteY660" fmla="*/ 3759296 h 4454665"/>
              <a:gd name="connsiteX661" fmla="*/ 11631729 w 12192000"/>
              <a:gd name="connsiteY661" fmla="*/ 3724588 h 4454665"/>
              <a:gd name="connsiteX662" fmla="*/ 11645898 w 12192000"/>
              <a:gd name="connsiteY662" fmla="*/ 3724588 h 4454665"/>
              <a:gd name="connsiteX663" fmla="*/ 11645898 w 12192000"/>
              <a:gd name="connsiteY663" fmla="*/ 3717646 h 4454665"/>
              <a:gd name="connsiteX664" fmla="*/ 11196257 w 12192000"/>
              <a:gd name="connsiteY664" fmla="*/ 3717645 h 4454665"/>
              <a:gd name="connsiteX665" fmla="*/ 11221336 w 12192000"/>
              <a:gd name="connsiteY665" fmla="*/ 3752577 h 4454665"/>
              <a:gd name="connsiteX666" fmla="*/ 11167595 w 12192000"/>
              <a:gd name="connsiteY666" fmla="*/ 3752577 h 4454665"/>
              <a:gd name="connsiteX667" fmla="*/ 11196257 w 12192000"/>
              <a:gd name="connsiteY667" fmla="*/ 3717645 h 4454665"/>
              <a:gd name="connsiteX668" fmla="*/ 11648585 w 12192000"/>
              <a:gd name="connsiteY668" fmla="*/ 3710929 h 4454665"/>
              <a:gd name="connsiteX669" fmla="*/ 11813539 w 12192000"/>
              <a:gd name="connsiteY669" fmla="*/ 3766820 h 4454665"/>
              <a:gd name="connsiteX670" fmla="*/ 11817049 w 12192000"/>
              <a:gd name="connsiteY670" fmla="*/ 3780793 h 4454665"/>
              <a:gd name="connsiteX671" fmla="*/ 11788972 w 12192000"/>
              <a:gd name="connsiteY671" fmla="*/ 3812233 h 4454665"/>
              <a:gd name="connsiteX672" fmla="*/ 11774933 w 12192000"/>
              <a:gd name="connsiteY672" fmla="*/ 3812233 h 4454665"/>
              <a:gd name="connsiteX673" fmla="*/ 11648585 w 12192000"/>
              <a:gd name="connsiteY673" fmla="*/ 3766820 h 4454665"/>
              <a:gd name="connsiteX674" fmla="*/ 11522236 w 12192000"/>
              <a:gd name="connsiteY674" fmla="*/ 3812233 h 4454665"/>
              <a:gd name="connsiteX675" fmla="*/ 11508198 w 12192000"/>
              <a:gd name="connsiteY675" fmla="*/ 3812233 h 4454665"/>
              <a:gd name="connsiteX676" fmla="*/ 11480121 w 12192000"/>
              <a:gd name="connsiteY676" fmla="*/ 3780793 h 4454665"/>
              <a:gd name="connsiteX677" fmla="*/ 11483630 w 12192000"/>
              <a:gd name="connsiteY677" fmla="*/ 3766820 h 4454665"/>
              <a:gd name="connsiteX678" fmla="*/ 11648585 w 12192000"/>
              <a:gd name="connsiteY678" fmla="*/ 3710929 h 4454665"/>
              <a:gd name="connsiteX679" fmla="*/ 11196481 w 12192000"/>
              <a:gd name="connsiteY679" fmla="*/ 3710928 h 4454665"/>
              <a:gd name="connsiteX680" fmla="*/ 11158189 w 12192000"/>
              <a:gd name="connsiteY680" fmla="*/ 3759968 h 4454665"/>
              <a:gd name="connsiteX681" fmla="*/ 11199962 w 12192000"/>
              <a:gd name="connsiteY681" fmla="*/ 3809007 h 4454665"/>
              <a:gd name="connsiteX682" fmla="*/ 11227810 w 12192000"/>
              <a:gd name="connsiteY682" fmla="*/ 3802001 h 4454665"/>
              <a:gd name="connsiteX683" fmla="*/ 11227810 w 12192000"/>
              <a:gd name="connsiteY683" fmla="*/ 3791493 h 4454665"/>
              <a:gd name="connsiteX684" fmla="*/ 11199962 w 12192000"/>
              <a:gd name="connsiteY684" fmla="*/ 3798498 h 4454665"/>
              <a:gd name="connsiteX685" fmla="*/ 11168632 w 12192000"/>
              <a:gd name="connsiteY685" fmla="*/ 3763471 h 4454665"/>
              <a:gd name="connsiteX686" fmla="*/ 11234772 w 12192000"/>
              <a:gd name="connsiteY686" fmla="*/ 3763471 h 4454665"/>
              <a:gd name="connsiteX687" fmla="*/ 11234772 w 12192000"/>
              <a:gd name="connsiteY687" fmla="*/ 3756465 h 4454665"/>
              <a:gd name="connsiteX688" fmla="*/ 11196481 w 12192000"/>
              <a:gd name="connsiteY688" fmla="*/ 3710928 h 4454665"/>
              <a:gd name="connsiteX689" fmla="*/ 10947253 w 12192000"/>
              <a:gd name="connsiteY689" fmla="*/ 3674652 h 4454665"/>
              <a:gd name="connsiteX690" fmla="*/ 10947253 w 12192000"/>
              <a:gd name="connsiteY690" fmla="*/ 3685400 h 4454665"/>
              <a:gd name="connsiteX691" fmla="*/ 10986216 w 12192000"/>
              <a:gd name="connsiteY691" fmla="*/ 3685400 h 4454665"/>
              <a:gd name="connsiteX692" fmla="*/ 10986216 w 12192000"/>
              <a:gd name="connsiteY692" fmla="*/ 3804976 h 4454665"/>
              <a:gd name="connsiteX693" fmla="*/ 10999652 w 12192000"/>
              <a:gd name="connsiteY693" fmla="*/ 3804976 h 4454665"/>
              <a:gd name="connsiteX694" fmla="*/ 10999652 w 12192000"/>
              <a:gd name="connsiteY694" fmla="*/ 3685400 h 4454665"/>
              <a:gd name="connsiteX695" fmla="*/ 11038614 w 12192000"/>
              <a:gd name="connsiteY695" fmla="*/ 3685400 h 4454665"/>
              <a:gd name="connsiteX696" fmla="*/ 11038614 w 12192000"/>
              <a:gd name="connsiteY696" fmla="*/ 3674652 h 4454665"/>
              <a:gd name="connsiteX697" fmla="*/ 11060111 w 12192000"/>
              <a:gd name="connsiteY697" fmla="*/ 3663903 h 4454665"/>
              <a:gd name="connsiteX698" fmla="*/ 11060111 w 12192000"/>
              <a:gd name="connsiteY698" fmla="*/ 3804976 h 4454665"/>
              <a:gd name="connsiteX699" fmla="*/ 11070476 w 12192000"/>
              <a:gd name="connsiteY699" fmla="*/ 3804976 h 4454665"/>
              <a:gd name="connsiteX700" fmla="*/ 11070476 w 12192000"/>
              <a:gd name="connsiteY700" fmla="*/ 3755600 h 4454665"/>
              <a:gd name="connsiteX701" fmla="*/ 11098115 w 12192000"/>
              <a:gd name="connsiteY701" fmla="*/ 3716806 h 4454665"/>
              <a:gd name="connsiteX702" fmla="*/ 11118844 w 12192000"/>
              <a:gd name="connsiteY702" fmla="*/ 3748547 h 4454665"/>
              <a:gd name="connsiteX703" fmla="*/ 11118844 w 12192000"/>
              <a:gd name="connsiteY703" fmla="*/ 3804976 h 4454665"/>
              <a:gd name="connsiteX704" fmla="*/ 11132662 w 12192000"/>
              <a:gd name="connsiteY704" fmla="*/ 3804976 h 4454665"/>
              <a:gd name="connsiteX705" fmla="*/ 11132662 w 12192000"/>
              <a:gd name="connsiteY705" fmla="*/ 3748547 h 4454665"/>
              <a:gd name="connsiteX706" fmla="*/ 11101569 w 12192000"/>
              <a:gd name="connsiteY706" fmla="*/ 3709752 h 4454665"/>
              <a:gd name="connsiteX707" fmla="*/ 11070476 w 12192000"/>
              <a:gd name="connsiteY707" fmla="*/ 3727386 h 4454665"/>
              <a:gd name="connsiteX708" fmla="*/ 11070476 w 12192000"/>
              <a:gd name="connsiteY708" fmla="*/ 3663903 h 4454665"/>
              <a:gd name="connsiteX709" fmla="*/ 11060111 w 12192000"/>
              <a:gd name="connsiteY709" fmla="*/ 3663903 h 4454665"/>
              <a:gd name="connsiteX710" fmla="*/ 11638739 w 12192000"/>
              <a:gd name="connsiteY710" fmla="*/ 3639720 h 4454665"/>
              <a:gd name="connsiteX711" fmla="*/ 11624716 w 12192000"/>
              <a:gd name="connsiteY711" fmla="*/ 3692583 h 4454665"/>
              <a:gd name="connsiteX712" fmla="*/ 11600176 w 12192000"/>
              <a:gd name="connsiteY712" fmla="*/ 3696107 h 4454665"/>
              <a:gd name="connsiteX713" fmla="*/ 11575635 w 12192000"/>
              <a:gd name="connsiteY713" fmla="*/ 3650293 h 4454665"/>
              <a:gd name="connsiteX714" fmla="*/ 11572129 w 12192000"/>
              <a:gd name="connsiteY714" fmla="*/ 3650293 h 4454665"/>
              <a:gd name="connsiteX715" fmla="*/ 11551094 w 12192000"/>
              <a:gd name="connsiteY715" fmla="*/ 3653817 h 4454665"/>
              <a:gd name="connsiteX716" fmla="*/ 11551094 w 12192000"/>
              <a:gd name="connsiteY716" fmla="*/ 3657341 h 4454665"/>
              <a:gd name="connsiteX717" fmla="*/ 11547588 w 12192000"/>
              <a:gd name="connsiteY717" fmla="*/ 3682010 h 4454665"/>
              <a:gd name="connsiteX718" fmla="*/ 11551094 w 12192000"/>
              <a:gd name="connsiteY718" fmla="*/ 3710204 h 4454665"/>
              <a:gd name="connsiteX719" fmla="*/ 11530059 w 12192000"/>
              <a:gd name="connsiteY719" fmla="*/ 3717252 h 4454665"/>
              <a:gd name="connsiteX720" fmla="*/ 11491495 w 12192000"/>
              <a:gd name="connsiteY720" fmla="*/ 3682010 h 4454665"/>
              <a:gd name="connsiteX721" fmla="*/ 11470460 w 12192000"/>
              <a:gd name="connsiteY721" fmla="*/ 3692583 h 4454665"/>
              <a:gd name="connsiteX722" fmla="*/ 11484484 w 12192000"/>
              <a:gd name="connsiteY722" fmla="*/ 3745445 h 4454665"/>
              <a:gd name="connsiteX723" fmla="*/ 11466954 w 12192000"/>
              <a:gd name="connsiteY723" fmla="*/ 3756018 h 4454665"/>
              <a:gd name="connsiteX724" fmla="*/ 11421379 w 12192000"/>
              <a:gd name="connsiteY724" fmla="*/ 3731349 h 4454665"/>
              <a:gd name="connsiteX725" fmla="*/ 11403850 w 12192000"/>
              <a:gd name="connsiteY725" fmla="*/ 3745445 h 4454665"/>
              <a:gd name="connsiteX726" fmla="*/ 11403850 w 12192000"/>
              <a:gd name="connsiteY726" fmla="*/ 3748969 h 4454665"/>
              <a:gd name="connsiteX727" fmla="*/ 11431896 w 12192000"/>
              <a:gd name="connsiteY727" fmla="*/ 3794784 h 4454665"/>
              <a:gd name="connsiteX728" fmla="*/ 11417873 w 12192000"/>
              <a:gd name="connsiteY728" fmla="*/ 3812405 h 4454665"/>
              <a:gd name="connsiteX729" fmla="*/ 11365286 w 12192000"/>
              <a:gd name="connsiteY729" fmla="*/ 3798308 h 4454665"/>
              <a:gd name="connsiteX730" fmla="*/ 11354768 w 12192000"/>
              <a:gd name="connsiteY730" fmla="*/ 3819453 h 4454665"/>
              <a:gd name="connsiteX731" fmla="*/ 11389827 w 12192000"/>
              <a:gd name="connsiteY731" fmla="*/ 3858220 h 4454665"/>
              <a:gd name="connsiteX732" fmla="*/ 11382815 w 12192000"/>
              <a:gd name="connsiteY732" fmla="*/ 3879364 h 4454665"/>
              <a:gd name="connsiteX733" fmla="*/ 11330228 w 12192000"/>
              <a:gd name="connsiteY733" fmla="*/ 3879364 h 4454665"/>
              <a:gd name="connsiteX734" fmla="*/ 11323216 w 12192000"/>
              <a:gd name="connsiteY734" fmla="*/ 3900509 h 4454665"/>
              <a:gd name="connsiteX735" fmla="*/ 11368791 w 12192000"/>
              <a:gd name="connsiteY735" fmla="*/ 3928703 h 4454665"/>
              <a:gd name="connsiteX736" fmla="*/ 11365286 w 12192000"/>
              <a:gd name="connsiteY736" fmla="*/ 3949847 h 4454665"/>
              <a:gd name="connsiteX737" fmla="*/ 11316205 w 12192000"/>
              <a:gd name="connsiteY737" fmla="*/ 3963945 h 4454665"/>
              <a:gd name="connsiteX738" fmla="*/ 11312698 w 12192000"/>
              <a:gd name="connsiteY738" fmla="*/ 3963945 h 4454665"/>
              <a:gd name="connsiteX739" fmla="*/ 11312698 w 12192000"/>
              <a:gd name="connsiteY739" fmla="*/ 3978041 h 4454665"/>
              <a:gd name="connsiteX740" fmla="*/ 11312698 w 12192000"/>
              <a:gd name="connsiteY740" fmla="*/ 3988614 h 4454665"/>
              <a:gd name="connsiteX741" fmla="*/ 11316205 w 12192000"/>
              <a:gd name="connsiteY741" fmla="*/ 3988614 h 4454665"/>
              <a:gd name="connsiteX742" fmla="*/ 11365286 w 12192000"/>
              <a:gd name="connsiteY742" fmla="*/ 4002711 h 4454665"/>
              <a:gd name="connsiteX743" fmla="*/ 11368791 w 12192000"/>
              <a:gd name="connsiteY743" fmla="*/ 4023856 h 4454665"/>
              <a:gd name="connsiteX744" fmla="*/ 11323216 w 12192000"/>
              <a:gd name="connsiteY744" fmla="*/ 4052049 h 4454665"/>
              <a:gd name="connsiteX745" fmla="*/ 11323216 w 12192000"/>
              <a:gd name="connsiteY745" fmla="*/ 4055573 h 4454665"/>
              <a:gd name="connsiteX746" fmla="*/ 11330228 w 12192000"/>
              <a:gd name="connsiteY746" fmla="*/ 4076718 h 4454665"/>
              <a:gd name="connsiteX747" fmla="*/ 11382815 w 12192000"/>
              <a:gd name="connsiteY747" fmla="*/ 4076718 h 4454665"/>
              <a:gd name="connsiteX748" fmla="*/ 11393332 w 12192000"/>
              <a:gd name="connsiteY748" fmla="*/ 4097864 h 4454665"/>
              <a:gd name="connsiteX749" fmla="*/ 11354768 w 12192000"/>
              <a:gd name="connsiteY749" fmla="*/ 4133105 h 4454665"/>
              <a:gd name="connsiteX750" fmla="*/ 11354768 w 12192000"/>
              <a:gd name="connsiteY750" fmla="*/ 4136629 h 4454665"/>
              <a:gd name="connsiteX751" fmla="*/ 11365286 w 12192000"/>
              <a:gd name="connsiteY751" fmla="*/ 4154250 h 4454665"/>
              <a:gd name="connsiteX752" fmla="*/ 11417873 w 12192000"/>
              <a:gd name="connsiteY752" fmla="*/ 4140153 h 4454665"/>
              <a:gd name="connsiteX753" fmla="*/ 11431896 w 12192000"/>
              <a:gd name="connsiteY753" fmla="*/ 4161299 h 4454665"/>
              <a:gd name="connsiteX754" fmla="*/ 11403850 w 12192000"/>
              <a:gd name="connsiteY754" fmla="*/ 4207113 h 4454665"/>
              <a:gd name="connsiteX755" fmla="*/ 11421379 w 12192000"/>
              <a:gd name="connsiteY755" fmla="*/ 4221209 h 4454665"/>
              <a:gd name="connsiteX756" fmla="*/ 11466954 w 12192000"/>
              <a:gd name="connsiteY756" fmla="*/ 4196541 h 4454665"/>
              <a:gd name="connsiteX757" fmla="*/ 11484484 w 12192000"/>
              <a:gd name="connsiteY757" fmla="*/ 4210637 h 4454665"/>
              <a:gd name="connsiteX758" fmla="*/ 11473966 w 12192000"/>
              <a:gd name="connsiteY758" fmla="*/ 4259975 h 4454665"/>
              <a:gd name="connsiteX759" fmla="*/ 11473966 w 12192000"/>
              <a:gd name="connsiteY759" fmla="*/ 4263500 h 4454665"/>
              <a:gd name="connsiteX760" fmla="*/ 11491495 w 12192000"/>
              <a:gd name="connsiteY760" fmla="*/ 4274072 h 4454665"/>
              <a:gd name="connsiteX761" fmla="*/ 11495001 w 12192000"/>
              <a:gd name="connsiteY761" fmla="*/ 4274072 h 4454665"/>
              <a:gd name="connsiteX762" fmla="*/ 11530059 w 12192000"/>
              <a:gd name="connsiteY762" fmla="*/ 4235306 h 4454665"/>
              <a:gd name="connsiteX763" fmla="*/ 11551094 w 12192000"/>
              <a:gd name="connsiteY763" fmla="*/ 4245879 h 4454665"/>
              <a:gd name="connsiteX764" fmla="*/ 11547588 w 12192000"/>
              <a:gd name="connsiteY764" fmla="*/ 4270548 h 4454665"/>
              <a:gd name="connsiteX765" fmla="*/ 11551094 w 12192000"/>
              <a:gd name="connsiteY765" fmla="*/ 4298742 h 4454665"/>
              <a:gd name="connsiteX766" fmla="*/ 11572129 w 12192000"/>
              <a:gd name="connsiteY766" fmla="*/ 4305790 h 4454665"/>
              <a:gd name="connsiteX767" fmla="*/ 11575635 w 12192000"/>
              <a:gd name="connsiteY767" fmla="*/ 4305790 h 4454665"/>
              <a:gd name="connsiteX768" fmla="*/ 11600176 w 12192000"/>
              <a:gd name="connsiteY768" fmla="*/ 4259975 h 4454665"/>
              <a:gd name="connsiteX769" fmla="*/ 11624716 w 12192000"/>
              <a:gd name="connsiteY769" fmla="*/ 4259975 h 4454665"/>
              <a:gd name="connsiteX770" fmla="*/ 11638739 w 12192000"/>
              <a:gd name="connsiteY770" fmla="*/ 4312838 h 4454665"/>
              <a:gd name="connsiteX771" fmla="*/ 11659774 w 12192000"/>
              <a:gd name="connsiteY771" fmla="*/ 4312838 h 4454665"/>
              <a:gd name="connsiteX772" fmla="*/ 11663280 w 12192000"/>
              <a:gd name="connsiteY772" fmla="*/ 4312838 h 4454665"/>
              <a:gd name="connsiteX773" fmla="*/ 11677303 w 12192000"/>
              <a:gd name="connsiteY773" fmla="*/ 4259975 h 4454665"/>
              <a:gd name="connsiteX774" fmla="*/ 11698339 w 12192000"/>
              <a:gd name="connsiteY774" fmla="*/ 4259975 h 4454665"/>
              <a:gd name="connsiteX775" fmla="*/ 11722879 w 12192000"/>
              <a:gd name="connsiteY775" fmla="*/ 4305790 h 4454665"/>
              <a:gd name="connsiteX776" fmla="*/ 11726385 w 12192000"/>
              <a:gd name="connsiteY776" fmla="*/ 4305790 h 4454665"/>
              <a:gd name="connsiteX777" fmla="*/ 11747420 w 12192000"/>
              <a:gd name="connsiteY777" fmla="*/ 4298742 h 4454665"/>
              <a:gd name="connsiteX778" fmla="*/ 11750925 w 12192000"/>
              <a:gd name="connsiteY778" fmla="*/ 4270548 h 4454665"/>
              <a:gd name="connsiteX779" fmla="*/ 11747420 w 12192000"/>
              <a:gd name="connsiteY779" fmla="*/ 4245879 h 4454665"/>
              <a:gd name="connsiteX780" fmla="*/ 11768454 w 12192000"/>
              <a:gd name="connsiteY780" fmla="*/ 4235306 h 4454665"/>
              <a:gd name="connsiteX781" fmla="*/ 11807019 w 12192000"/>
              <a:gd name="connsiteY781" fmla="*/ 4274072 h 4454665"/>
              <a:gd name="connsiteX782" fmla="*/ 11824547 w 12192000"/>
              <a:gd name="connsiteY782" fmla="*/ 4263500 h 4454665"/>
              <a:gd name="connsiteX783" fmla="*/ 11828054 w 12192000"/>
              <a:gd name="connsiteY783" fmla="*/ 4263500 h 4454665"/>
              <a:gd name="connsiteX784" fmla="*/ 11828054 w 12192000"/>
              <a:gd name="connsiteY784" fmla="*/ 4259975 h 4454665"/>
              <a:gd name="connsiteX785" fmla="*/ 11814030 w 12192000"/>
              <a:gd name="connsiteY785" fmla="*/ 4210637 h 4454665"/>
              <a:gd name="connsiteX786" fmla="*/ 11831559 w 12192000"/>
              <a:gd name="connsiteY786" fmla="*/ 4196541 h 4454665"/>
              <a:gd name="connsiteX787" fmla="*/ 11877135 w 12192000"/>
              <a:gd name="connsiteY787" fmla="*/ 4221209 h 4454665"/>
              <a:gd name="connsiteX788" fmla="*/ 11894664 w 12192000"/>
              <a:gd name="connsiteY788" fmla="*/ 4207113 h 4454665"/>
              <a:gd name="connsiteX789" fmla="*/ 11894664 w 12192000"/>
              <a:gd name="connsiteY789" fmla="*/ 4203589 h 4454665"/>
              <a:gd name="connsiteX790" fmla="*/ 11866617 w 12192000"/>
              <a:gd name="connsiteY790" fmla="*/ 4157774 h 4454665"/>
              <a:gd name="connsiteX791" fmla="*/ 11880641 w 12192000"/>
              <a:gd name="connsiteY791" fmla="*/ 4140153 h 4454665"/>
              <a:gd name="connsiteX792" fmla="*/ 11933228 w 12192000"/>
              <a:gd name="connsiteY792" fmla="*/ 4154250 h 4454665"/>
              <a:gd name="connsiteX793" fmla="*/ 11943746 w 12192000"/>
              <a:gd name="connsiteY793" fmla="*/ 4136629 h 4454665"/>
              <a:gd name="connsiteX794" fmla="*/ 11943746 w 12192000"/>
              <a:gd name="connsiteY794" fmla="*/ 4133105 h 4454665"/>
              <a:gd name="connsiteX795" fmla="*/ 11908688 w 12192000"/>
              <a:gd name="connsiteY795" fmla="*/ 4094339 h 4454665"/>
              <a:gd name="connsiteX796" fmla="*/ 11915699 w 12192000"/>
              <a:gd name="connsiteY796" fmla="*/ 4076718 h 4454665"/>
              <a:gd name="connsiteX797" fmla="*/ 11968286 w 12192000"/>
              <a:gd name="connsiteY797" fmla="*/ 4076718 h 4454665"/>
              <a:gd name="connsiteX798" fmla="*/ 11968286 w 12192000"/>
              <a:gd name="connsiteY798" fmla="*/ 4073194 h 4454665"/>
              <a:gd name="connsiteX799" fmla="*/ 11975298 w 12192000"/>
              <a:gd name="connsiteY799" fmla="*/ 4052049 h 4454665"/>
              <a:gd name="connsiteX800" fmla="*/ 11929722 w 12192000"/>
              <a:gd name="connsiteY800" fmla="*/ 4023856 h 4454665"/>
              <a:gd name="connsiteX801" fmla="*/ 11933228 w 12192000"/>
              <a:gd name="connsiteY801" fmla="*/ 4002711 h 4454665"/>
              <a:gd name="connsiteX802" fmla="*/ 11982310 w 12192000"/>
              <a:gd name="connsiteY802" fmla="*/ 3988614 h 4454665"/>
              <a:gd name="connsiteX803" fmla="*/ 11985815 w 12192000"/>
              <a:gd name="connsiteY803" fmla="*/ 3978041 h 4454665"/>
              <a:gd name="connsiteX804" fmla="*/ 11982310 w 12192000"/>
              <a:gd name="connsiteY804" fmla="*/ 3967469 h 4454665"/>
              <a:gd name="connsiteX805" fmla="*/ 11982310 w 12192000"/>
              <a:gd name="connsiteY805" fmla="*/ 3963945 h 4454665"/>
              <a:gd name="connsiteX806" fmla="*/ 11933228 w 12192000"/>
              <a:gd name="connsiteY806" fmla="*/ 3949847 h 4454665"/>
              <a:gd name="connsiteX807" fmla="*/ 11929722 w 12192000"/>
              <a:gd name="connsiteY807" fmla="*/ 3928703 h 4454665"/>
              <a:gd name="connsiteX808" fmla="*/ 11975298 w 12192000"/>
              <a:gd name="connsiteY808" fmla="*/ 3904034 h 4454665"/>
              <a:gd name="connsiteX809" fmla="*/ 11975298 w 12192000"/>
              <a:gd name="connsiteY809" fmla="*/ 3900509 h 4454665"/>
              <a:gd name="connsiteX810" fmla="*/ 11968286 w 12192000"/>
              <a:gd name="connsiteY810" fmla="*/ 3879364 h 4454665"/>
              <a:gd name="connsiteX811" fmla="*/ 11915699 w 12192000"/>
              <a:gd name="connsiteY811" fmla="*/ 3879364 h 4454665"/>
              <a:gd name="connsiteX812" fmla="*/ 11908688 w 12192000"/>
              <a:gd name="connsiteY812" fmla="*/ 3858220 h 4454665"/>
              <a:gd name="connsiteX813" fmla="*/ 11943746 w 12192000"/>
              <a:gd name="connsiteY813" fmla="*/ 3819453 h 4454665"/>
              <a:gd name="connsiteX814" fmla="*/ 11933228 w 12192000"/>
              <a:gd name="connsiteY814" fmla="*/ 3801832 h 4454665"/>
              <a:gd name="connsiteX815" fmla="*/ 11933228 w 12192000"/>
              <a:gd name="connsiteY815" fmla="*/ 3798308 h 4454665"/>
              <a:gd name="connsiteX816" fmla="*/ 11880641 w 12192000"/>
              <a:gd name="connsiteY816" fmla="*/ 3812405 h 4454665"/>
              <a:gd name="connsiteX817" fmla="*/ 11866617 w 12192000"/>
              <a:gd name="connsiteY817" fmla="*/ 3794784 h 4454665"/>
              <a:gd name="connsiteX818" fmla="*/ 11894664 w 12192000"/>
              <a:gd name="connsiteY818" fmla="*/ 3748969 h 4454665"/>
              <a:gd name="connsiteX819" fmla="*/ 11877135 w 12192000"/>
              <a:gd name="connsiteY819" fmla="*/ 3731349 h 4454665"/>
              <a:gd name="connsiteX820" fmla="*/ 11831559 w 12192000"/>
              <a:gd name="connsiteY820" fmla="*/ 3759543 h 4454665"/>
              <a:gd name="connsiteX821" fmla="*/ 11814030 w 12192000"/>
              <a:gd name="connsiteY821" fmla="*/ 3745445 h 4454665"/>
              <a:gd name="connsiteX822" fmla="*/ 11828054 w 12192000"/>
              <a:gd name="connsiteY822" fmla="*/ 3692583 h 4454665"/>
              <a:gd name="connsiteX823" fmla="*/ 11807019 w 12192000"/>
              <a:gd name="connsiteY823" fmla="*/ 3682010 h 4454665"/>
              <a:gd name="connsiteX824" fmla="*/ 11768454 w 12192000"/>
              <a:gd name="connsiteY824" fmla="*/ 3717252 h 4454665"/>
              <a:gd name="connsiteX825" fmla="*/ 11747420 w 12192000"/>
              <a:gd name="connsiteY825" fmla="*/ 3710204 h 4454665"/>
              <a:gd name="connsiteX826" fmla="*/ 11750925 w 12192000"/>
              <a:gd name="connsiteY826" fmla="*/ 3682010 h 4454665"/>
              <a:gd name="connsiteX827" fmla="*/ 11747420 w 12192000"/>
              <a:gd name="connsiteY827" fmla="*/ 3657341 h 4454665"/>
              <a:gd name="connsiteX828" fmla="*/ 11747420 w 12192000"/>
              <a:gd name="connsiteY828" fmla="*/ 3653817 h 4454665"/>
              <a:gd name="connsiteX829" fmla="*/ 11726385 w 12192000"/>
              <a:gd name="connsiteY829" fmla="*/ 3650293 h 4454665"/>
              <a:gd name="connsiteX830" fmla="*/ 11722879 w 12192000"/>
              <a:gd name="connsiteY830" fmla="*/ 3650293 h 4454665"/>
              <a:gd name="connsiteX831" fmla="*/ 11698339 w 12192000"/>
              <a:gd name="connsiteY831" fmla="*/ 3696107 h 4454665"/>
              <a:gd name="connsiteX832" fmla="*/ 11673798 w 12192000"/>
              <a:gd name="connsiteY832" fmla="*/ 3692583 h 4454665"/>
              <a:gd name="connsiteX833" fmla="*/ 11659774 w 12192000"/>
              <a:gd name="connsiteY833" fmla="*/ 3639720 h 4454665"/>
              <a:gd name="connsiteX834" fmla="*/ 11638739 w 12192000"/>
              <a:gd name="connsiteY834" fmla="*/ 3639720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0"/>
                </a:moveTo>
                <a:lnTo>
                  <a:pt x="11952788" y="4274240"/>
                </a:lnTo>
                <a:cubicBezTo>
                  <a:pt x="11955414" y="4274240"/>
                  <a:pt x="11957212" y="4274432"/>
                  <a:pt x="11958183" y="4274815"/>
                </a:cubicBezTo>
                <a:cubicBezTo>
                  <a:pt x="11959154" y="4275198"/>
                  <a:pt x="11959913" y="4275779"/>
                  <a:pt x="11960461" y="4276558"/>
                </a:cubicBezTo>
                <a:cubicBezTo>
                  <a:pt x="11961008" y="4277338"/>
                  <a:pt x="11961281" y="4278221"/>
                  <a:pt x="11961281" y="4279205"/>
                </a:cubicBezTo>
                <a:cubicBezTo>
                  <a:pt x="11961281" y="4280737"/>
                  <a:pt x="11960713" y="4281967"/>
                  <a:pt x="11959578" y="4282897"/>
                </a:cubicBezTo>
                <a:cubicBezTo>
                  <a:pt x="11958443" y="4283828"/>
                  <a:pt x="11956316" y="4284292"/>
                  <a:pt x="11953198" y="4284292"/>
                </a:cubicBezTo>
                <a:lnTo>
                  <a:pt x="11946675" y="4284292"/>
                </a:lnTo>
                <a:close/>
                <a:moveTo>
                  <a:pt x="11941300" y="4269728"/>
                </a:moveTo>
                <a:lnTo>
                  <a:pt x="11941300" y="4303042"/>
                </a:lnTo>
                <a:lnTo>
                  <a:pt x="11946675" y="4303042"/>
                </a:lnTo>
                <a:lnTo>
                  <a:pt x="11946675" y="4288888"/>
                </a:lnTo>
                <a:lnTo>
                  <a:pt x="11949834" y="4288888"/>
                </a:lnTo>
                <a:cubicBezTo>
                  <a:pt x="11951722" y="4288888"/>
                  <a:pt x="11953158" y="4289270"/>
                  <a:pt x="11954142" y="4290036"/>
                </a:cubicBezTo>
                <a:cubicBezTo>
                  <a:pt x="11955564" y="4291075"/>
                  <a:pt x="11957438" y="4293660"/>
                  <a:pt x="11959762" y="4297790"/>
                </a:cubicBezTo>
                <a:lnTo>
                  <a:pt x="11962717" y="4303042"/>
                </a:lnTo>
                <a:lnTo>
                  <a:pt x="11969281" y="4303042"/>
                </a:lnTo>
                <a:lnTo>
                  <a:pt x="11965220" y="4296518"/>
                </a:lnTo>
                <a:cubicBezTo>
                  <a:pt x="11963277" y="4293427"/>
                  <a:pt x="11961636" y="4291226"/>
                  <a:pt x="11960296" y="4289913"/>
                </a:cubicBezTo>
                <a:cubicBezTo>
                  <a:pt x="11959585" y="4289230"/>
                  <a:pt x="11958641" y="4288641"/>
                  <a:pt x="11957466" y="4288149"/>
                </a:cubicBezTo>
                <a:cubicBezTo>
                  <a:pt x="11960337" y="4287930"/>
                  <a:pt x="11962642" y="4286918"/>
                  <a:pt x="11964378" y="4285113"/>
                </a:cubicBezTo>
                <a:cubicBezTo>
                  <a:pt x="11966115" y="4283308"/>
                  <a:pt x="11966983" y="4281188"/>
                  <a:pt x="11966983" y="4278754"/>
                </a:cubicBezTo>
                <a:cubicBezTo>
                  <a:pt x="11966983" y="4277031"/>
                  <a:pt x="11966464" y="4275403"/>
                  <a:pt x="11965424" y="4273871"/>
                </a:cubicBezTo>
                <a:cubicBezTo>
                  <a:pt x="11964385" y="4272339"/>
                  <a:pt x="11962990" y="4271266"/>
                  <a:pt x="11961239" y="4270651"/>
                </a:cubicBezTo>
                <a:cubicBezTo>
                  <a:pt x="11959489" y="4270035"/>
                  <a:pt x="11956658" y="4269728"/>
                  <a:pt x="11952747" y="4269728"/>
                </a:cubicBezTo>
                <a:close/>
                <a:moveTo>
                  <a:pt x="10902089" y="4267157"/>
                </a:moveTo>
                <a:cubicBezTo>
                  <a:pt x="10902089" y="4267157"/>
                  <a:pt x="10902089" y="4267157"/>
                  <a:pt x="10905603" y="4267157"/>
                </a:cubicBezTo>
                <a:lnTo>
                  <a:pt x="10905603" y="4270698"/>
                </a:lnTo>
                <a:cubicBezTo>
                  <a:pt x="10905603" y="4281325"/>
                  <a:pt x="10905603" y="4306120"/>
                  <a:pt x="10877492" y="4306120"/>
                </a:cubicBezTo>
                <a:cubicBezTo>
                  <a:pt x="10866950" y="4306120"/>
                  <a:pt x="10859922" y="4302578"/>
                  <a:pt x="10859922" y="4288410"/>
                </a:cubicBezTo>
                <a:cubicBezTo>
                  <a:pt x="10859922" y="4267157"/>
                  <a:pt x="10884520" y="4267157"/>
                  <a:pt x="10902089" y="4267157"/>
                </a:cubicBezTo>
                <a:close/>
                <a:moveTo>
                  <a:pt x="11954881" y="4260086"/>
                </a:moveTo>
                <a:cubicBezTo>
                  <a:pt x="11959202" y="4260086"/>
                  <a:pt x="11963428" y="4261201"/>
                  <a:pt x="11967558" y="4263430"/>
                </a:cubicBezTo>
                <a:cubicBezTo>
                  <a:pt x="11971688" y="4265659"/>
                  <a:pt x="11974909" y="4268846"/>
                  <a:pt x="11977220" y="4272989"/>
                </a:cubicBezTo>
                <a:cubicBezTo>
                  <a:pt x="11979531" y="4277133"/>
                  <a:pt x="11980687" y="4281448"/>
                  <a:pt x="11980687" y="4285933"/>
                </a:cubicBezTo>
                <a:cubicBezTo>
                  <a:pt x="11980687" y="4290392"/>
                  <a:pt x="11979552" y="4294666"/>
                  <a:pt x="11977282" y="4298754"/>
                </a:cubicBezTo>
                <a:cubicBezTo>
                  <a:pt x="11975012" y="4302844"/>
                  <a:pt x="11971825" y="4306030"/>
                  <a:pt x="11967722" y="4308314"/>
                </a:cubicBezTo>
                <a:cubicBezTo>
                  <a:pt x="11963619" y="4310598"/>
                  <a:pt x="11959339" y="4311740"/>
                  <a:pt x="11954881" y="4311740"/>
                </a:cubicBezTo>
                <a:cubicBezTo>
                  <a:pt x="11950422" y="4311740"/>
                  <a:pt x="11946142" y="4310598"/>
                  <a:pt x="11942039" y="4308314"/>
                </a:cubicBezTo>
                <a:cubicBezTo>
                  <a:pt x="11937936" y="4306030"/>
                  <a:pt x="11934742" y="4302844"/>
                  <a:pt x="11932459" y="4298754"/>
                </a:cubicBezTo>
                <a:cubicBezTo>
                  <a:pt x="11930175" y="4294666"/>
                  <a:pt x="11929033" y="4290392"/>
                  <a:pt x="11929033" y="4285933"/>
                </a:cubicBezTo>
                <a:cubicBezTo>
                  <a:pt x="11929033" y="4281448"/>
                  <a:pt x="11930195" y="4277133"/>
                  <a:pt x="11932521" y="4272989"/>
                </a:cubicBezTo>
                <a:cubicBezTo>
                  <a:pt x="11934846" y="4268846"/>
                  <a:pt x="11938066" y="4265659"/>
                  <a:pt x="11942183" y="4263430"/>
                </a:cubicBezTo>
                <a:cubicBezTo>
                  <a:pt x="11946299" y="4261201"/>
                  <a:pt x="11950532" y="4260086"/>
                  <a:pt x="11954881" y="4260086"/>
                </a:cubicBezTo>
                <a:close/>
                <a:moveTo>
                  <a:pt x="11954881" y="4254958"/>
                </a:moveTo>
                <a:cubicBezTo>
                  <a:pt x="11949684" y="4254958"/>
                  <a:pt x="11944610" y="4256291"/>
                  <a:pt x="11939660" y="4258958"/>
                </a:cubicBezTo>
                <a:cubicBezTo>
                  <a:pt x="11934709" y="4261624"/>
                  <a:pt x="11930845" y="4265440"/>
                  <a:pt x="11928069" y="4270405"/>
                </a:cubicBezTo>
                <a:cubicBezTo>
                  <a:pt x="11925293" y="4275368"/>
                  <a:pt x="11923904" y="4280545"/>
                  <a:pt x="11923904" y="4285933"/>
                </a:cubicBezTo>
                <a:cubicBezTo>
                  <a:pt x="11923904" y="4291267"/>
                  <a:pt x="11925272" y="4296396"/>
                  <a:pt x="11928007" y="4301319"/>
                </a:cubicBezTo>
                <a:cubicBezTo>
                  <a:pt x="11930743" y="4306242"/>
                  <a:pt x="11934565" y="4310065"/>
                  <a:pt x="11939474" y="4312786"/>
                </a:cubicBezTo>
                <a:cubicBezTo>
                  <a:pt x="11944385" y="4315507"/>
                  <a:pt x="11949519" y="4316868"/>
                  <a:pt x="11954881" y="4316868"/>
                </a:cubicBezTo>
                <a:cubicBezTo>
                  <a:pt x="11960242" y="4316868"/>
                  <a:pt x="11965376" y="4315507"/>
                  <a:pt x="11970287" y="4312786"/>
                </a:cubicBezTo>
                <a:cubicBezTo>
                  <a:pt x="11975196" y="4310065"/>
                  <a:pt x="11979011" y="4306242"/>
                  <a:pt x="11981733" y="4301319"/>
                </a:cubicBezTo>
                <a:cubicBezTo>
                  <a:pt x="11984454" y="4296396"/>
                  <a:pt x="11985815" y="4291267"/>
                  <a:pt x="11985815" y="4285933"/>
                </a:cubicBezTo>
                <a:cubicBezTo>
                  <a:pt x="11985815" y="4280545"/>
                  <a:pt x="11984434" y="4275368"/>
                  <a:pt x="11981671" y="4270405"/>
                </a:cubicBezTo>
                <a:cubicBezTo>
                  <a:pt x="11978909" y="4265440"/>
                  <a:pt x="11975052" y="4261624"/>
                  <a:pt x="11970101" y="4258958"/>
                </a:cubicBezTo>
                <a:cubicBezTo>
                  <a:pt x="11965151" y="4256291"/>
                  <a:pt x="11960077" y="4254958"/>
                  <a:pt x="11954881" y="4254958"/>
                </a:cubicBezTo>
                <a:close/>
                <a:moveTo>
                  <a:pt x="11091685" y="4225506"/>
                </a:moveTo>
                <a:cubicBezTo>
                  <a:pt x="11109123" y="4225506"/>
                  <a:pt x="11123259" y="4243552"/>
                  <a:pt x="11123259" y="4265813"/>
                </a:cubicBezTo>
                <a:cubicBezTo>
                  <a:pt x="11123259" y="4288074"/>
                  <a:pt x="11109123" y="4306119"/>
                  <a:pt x="11091685" y="4306119"/>
                </a:cubicBezTo>
                <a:cubicBezTo>
                  <a:pt x="11074247" y="4306119"/>
                  <a:pt x="11060111" y="4288074"/>
                  <a:pt x="11060111" y="4265813"/>
                </a:cubicBezTo>
                <a:cubicBezTo>
                  <a:pt x="11060111" y="4243552"/>
                  <a:pt x="11074247" y="4225506"/>
                  <a:pt x="11091685" y="4225506"/>
                </a:cubicBezTo>
                <a:close/>
                <a:moveTo>
                  <a:pt x="10781998" y="4225506"/>
                </a:moveTo>
                <a:cubicBezTo>
                  <a:pt x="10797580" y="4225506"/>
                  <a:pt x="10810212" y="4243552"/>
                  <a:pt x="10810212" y="4265813"/>
                </a:cubicBezTo>
                <a:cubicBezTo>
                  <a:pt x="10810212" y="4288074"/>
                  <a:pt x="10797580" y="4306119"/>
                  <a:pt x="10781998" y="4306119"/>
                </a:cubicBezTo>
                <a:cubicBezTo>
                  <a:pt x="10766415" y="4306119"/>
                  <a:pt x="10753783" y="4288074"/>
                  <a:pt x="10753783" y="4265813"/>
                </a:cubicBezTo>
                <a:cubicBezTo>
                  <a:pt x="10753783" y="4243552"/>
                  <a:pt x="10766415" y="4225506"/>
                  <a:pt x="10781998" y="4225506"/>
                </a:cubicBezTo>
                <a:close/>
                <a:moveTo>
                  <a:pt x="10469622" y="4225506"/>
                </a:moveTo>
                <a:cubicBezTo>
                  <a:pt x="10487060" y="4225506"/>
                  <a:pt x="10501196" y="4243552"/>
                  <a:pt x="10501196" y="4265813"/>
                </a:cubicBezTo>
                <a:cubicBezTo>
                  <a:pt x="10501196" y="4288074"/>
                  <a:pt x="10487060" y="4306119"/>
                  <a:pt x="10469622" y="4306119"/>
                </a:cubicBezTo>
                <a:cubicBezTo>
                  <a:pt x="10452185" y="4306119"/>
                  <a:pt x="10438048" y="4288074"/>
                  <a:pt x="10438048" y="4265813"/>
                </a:cubicBezTo>
                <a:cubicBezTo>
                  <a:pt x="10438048" y="4243552"/>
                  <a:pt x="10452185" y="4225506"/>
                  <a:pt x="10469622" y="4225506"/>
                </a:cubicBezTo>
                <a:close/>
                <a:moveTo>
                  <a:pt x="11014562" y="4220259"/>
                </a:moveTo>
                <a:lnTo>
                  <a:pt x="11014562" y="4316219"/>
                </a:lnTo>
                <a:lnTo>
                  <a:pt x="11026851" y="4316219"/>
                </a:lnTo>
                <a:lnTo>
                  <a:pt x="11026851" y="4220259"/>
                </a:lnTo>
                <a:close/>
                <a:moveTo>
                  <a:pt x="11158189" y="4218789"/>
                </a:moveTo>
                <a:cubicBezTo>
                  <a:pt x="11158189" y="4225755"/>
                  <a:pt x="11158189" y="4236205"/>
                  <a:pt x="11158189" y="4243172"/>
                </a:cubicBezTo>
                <a:lnTo>
                  <a:pt x="11158189" y="4312837"/>
                </a:lnTo>
                <a:cubicBezTo>
                  <a:pt x="11158189" y="4312837"/>
                  <a:pt x="11158189" y="4312837"/>
                  <a:pt x="11172009" y="4312837"/>
                </a:cubicBezTo>
                <a:cubicBezTo>
                  <a:pt x="11172009" y="4312837"/>
                  <a:pt x="11172009" y="4312837"/>
                  <a:pt x="11172009" y="4260588"/>
                </a:cubicBezTo>
                <a:cubicBezTo>
                  <a:pt x="11172009" y="4246655"/>
                  <a:pt x="11178918" y="4225755"/>
                  <a:pt x="11199648" y="4225755"/>
                </a:cubicBezTo>
                <a:cubicBezTo>
                  <a:pt x="11213466" y="4225755"/>
                  <a:pt x="11220377" y="4239688"/>
                  <a:pt x="11220377" y="4257105"/>
                </a:cubicBezTo>
                <a:cubicBezTo>
                  <a:pt x="11220377" y="4257105"/>
                  <a:pt x="11220377" y="4257105"/>
                  <a:pt x="11220377" y="4312837"/>
                </a:cubicBezTo>
                <a:cubicBezTo>
                  <a:pt x="11220377" y="4312837"/>
                  <a:pt x="11220377" y="4312837"/>
                  <a:pt x="11230741" y="4312837"/>
                </a:cubicBezTo>
                <a:cubicBezTo>
                  <a:pt x="11230741" y="4312837"/>
                  <a:pt x="11230741" y="4312837"/>
                  <a:pt x="11230741" y="4253621"/>
                </a:cubicBezTo>
                <a:cubicBezTo>
                  <a:pt x="11230741" y="4232722"/>
                  <a:pt x="11223831" y="4218789"/>
                  <a:pt x="11199648" y="4218789"/>
                </a:cubicBezTo>
                <a:cubicBezTo>
                  <a:pt x="11182373" y="4218789"/>
                  <a:pt x="11175464" y="4229238"/>
                  <a:pt x="11168554" y="4236205"/>
                </a:cubicBezTo>
                <a:cubicBezTo>
                  <a:pt x="11168554" y="4236205"/>
                  <a:pt x="11168554" y="4236205"/>
                  <a:pt x="11168554" y="4218789"/>
                </a:cubicBezTo>
                <a:cubicBezTo>
                  <a:pt x="11168554" y="4218789"/>
                  <a:pt x="11168554" y="4218789"/>
                  <a:pt x="11158189" y="4218789"/>
                </a:cubicBezTo>
                <a:close/>
                <a:moveTo>
                  <a:pt x="11088997" y="4218789"/>
                </a:moveTo>
                <a:cubicBezTo>
                  <a:pt x="11064881" y="4218789"/>
                  <a:pt x="11045332" y="4240744"/>
                  <a:pt x="11045332" y="4267829"/>
                </a:cubicBezTo>
                <a:cubicBezTo>
                  <a:pt x="11045332" y="4294913"/>
                  <a:pt x="11064881" y="4316868"/>
                  <a:pt x="11088997" y="4316868"/>
                </a:cubicBezTo>
                <a:cubicBezTo>
                  <a:pt x="11113113" y="4316868"/>
                  <a:pt x="11132662" y="4294913"/>
                  <a:pt x="11132662" y="4267829"/>
                </a:cubicBezTo>
                <a:cubicBezTo>
                  <a:pt x="11132662" y="4240744"/>
                  <a:pt x="11113113" y="4218789"/>
                  <a:pt x="11088997" y="4218789"/>
                </a:cubicBezTo>
                <a:close/>
                <a:moveTo>
                  <a:pt x="10883851" y="4218789"/>
                </a:moveTo>
                <a:cubicBezTo>
                  <a:pt x="10876813" y="4218789"/>
                  <a:pt x="10862738" y="4218789"/>
                  <a:pt x="10855700" y="4222292"/>
                </a:cubicBezTo>
                <a:cubicBezTo>
                  <a:pt x="10855700" y="4222292"/>
                  <a:pt x="10855700" y="4222292"/>
                  <a:pt x="10855700" y="4236303"/>
                </a:cubicBezTo>
                <a:cubicBezTo>
                  <a:pt x="10866257" y="4229298"/>
                  <a:pt x="10873294" y="4225795"/>
                  <a:pt x="10883851" y="4225795"/>
                </a:cubicBezTo>
                <a:cubicBezTo>
                  <a:pt x="10901445" y="4225795"/>
                  <a:pt x="10904964" y="4236303"/>
                  <a:pt x="10904964" y="4250315"/>
                </a:cubicBezTo>
                <a:cubicBezTo>
                  <a:pt x="10904964" y="4250315"/>
                  <a:pt x="10904964" y="4250315"/>
                  <a:pt x="10904964" y="4257320"/>
                </a:cubicBezTo>
                <a:cubicBezTo>
                  <a:pt x="10880332" y="4257320"/>
                  <a:pt x="10845144" y="4257320"/>
                  <a:pt x="10845144" y="4288845"/>
                </a:cubicBezTo>
                <a:cubicBezTo>
                  <a:pt x="10845144" y="4299354"/>
                  <a:pt x="10848663" y="4316868"/>
                  <a:pt x="10876813" y="4316868"/>
                </a:cubicBezTo>
                <a:cubicBezTo>
                  <a:pt x="10887370" y="4316868"/>
                  <a:pt x="10901445" y="4309862"/>
                  <a:pt x="10904964" y="4299354"/>
                </a:cubicBezTo>
                <a:cubicBezTo>
                  <a:pt x="10904964" y="4299354"/>
                  <a:pt x="10904964" y="4299354"/>
                  <a:pt x="10908483" y="4299354"/>
                </a:cubicBezTo>
                <a:lnTo>
                  <a:pt x="10908483" y="4313365"/>
                </a:lnTo>
                <a:cubicBezTo>
                  <a:pt x="10908483" y="4313365"/>
                  <a:pt x="10908483" y="4313365"/>
                  <a:pt x="10919039" y="4313365"/>
                </a:cubicBezTo>
                <a:cubicBezTo>
                  <a:pt x="10919039" y="4309862"/>
                  <a:pt x="10919039" y="4302857"/>
                  <a:pt x="10919039" y="4295851"/>
                </a:cubicBezTo>
                <a:cubicBezTo>
                  <a:pt x="10919039" y="4295851"/>
                  <a:pt x="10919039" y="4295851"/>
                  <a:pt x="10919039" y="4253818"/>
                </a:cubicBezTo>
                <a:cubicBezTo>
                  <a:pt x="10919039" y="4229298"/>
                  <a:pt x="10908483" y="4218789"/>
                  <a:pt x="10883851" y="4218789"/>
                </a:cubicBezTo>
                <a:close/>
                <a:moveTo>
                  <a:pt x="10642268" y="4218789"/>
                </a:moveTo>
                <a:cubicBezTo>
                  <a:pt x="10642268" y="4225755"/>
                  <a:pt x="10642268" y="4236205"/>
                  <a:pt x="10642268" y="4243172"/>
                </a:cubicBezTo>
                <a:lnTo>
                  <a:pt x="10642268" y="4312837"/>
                </a:lnTo>
                <a:cubicBezTo>
                  <a:pt x="10642268" y="4312837"/>
                  <a:pt x="10642268" y="4312837"/>
                  <a:pt x="10656343" y="4312837"/>
                </a:cubicBezTo>
                <a:cubicBezTo>
                  <a:pt x="10656343" y="4312837"/>
                  <a:pt x="10656343" y="4312837"/>
                  <a:pt x="10656343" y="4260588"/>
                </a:cubicBezTo>
                <a:cubicBezTo>
                  <a:pt x="10656343" y="4246655"/>
                  <a:pt x="10663381" y="4225755"/>
                  <a:pt x="10684494" y="4225755"/>
                </a:cubicBezTo>
                <a:cubicBezTo>
                  <a:pt x="10698569" y="4225755"/>
                  <a:pt x="10705607" y="4239688"/>
                  <a:pt x="10705607" y="4257105"/>
                </a:cubicBezTo>
                <a:cubicBezTo>
                  <a:pt x="10705607" y="4257105"/>
                  <a:pt x="10705607" y="4257105"/>
                  <a:pt x="10705607" y="4312837"/>
                </a:cubicBezTo>
                <a:cubicBezTo>
                  <a:pt x="10705607" y="4312837"/>
                  <a:pt x="10705607" y="4312837"/>
                  <a:pt x="10716163" y="4312837"/>
                </a:cubicBezTo>
                <a:cubicBezTo>
                  <a:pt x="10716163" y="4312837"/>
                  <a:pt x="10716163" y="4312837"/>
                  <a:pt x="10716163" y="4253621"/>
                </a:cubicBezTo>
                <a:cubicBezTo>
                  <a:pt x="10716163" y="4232722"/>
                  <a:pt x="10709125" y="4218789"/>
                  <a:pt x="10684494" y="4218789"/>
                </a:cubicBezTo>
                <a:cubicBezTo>
                  <a:pt x="10666900" y="4218789"/>
                  <a:pt x="10659862" y="4229238"/>
                  <a:pt x="10652824" y="4236205"/>
                </a:cubicBezTo>
                <a:cubicBezTo>
                  <a:pt x="10652824" y="4236205"/>
                  <a:pt x="10652824" y="4236205"/>
                  <a:pt x="10652824" y="4218789"/>
                </a:cubicBezTo>
                <a:cubicBezTo>
                  <a:pt x="10652824" y="4218789"/>
                  <a:pt x="10652824" y="4218789"/>
                  <a:pt x="10642268" y="4218789"/>
                </a:cubicBezTo>
                <a:close/>
                <a:moveTo>
                  <a:pt x="10540159" y="4218789"/>
                </a:moveTo>
                <a:cubicBezTo>
                  <a:pt x="10540159" y="4218789"/>
                  <a:pt x="10540159" y="4218789"/>
                  <a:pt x="10540159" y="4281839"/>
                </a:cubicBezTo>
                <a:cubicBezTo>
                  <a:pt x="10540159" y="4302857"/>
                  <a:pt x="10547196" y="4316868"/>
                  <a:pt x="10571828" y="4316868"/>
                </a:cubicBezTo>
                <a:cubicBezTo>
                  <a:pt x="10589422" y="4316868"/>
                  <a:pt x="10596460" y="4306359"/>
                  <a:pt x="10603498" y="4299354"/>
                </a:cubicBezTo>
                <a:cubicBezTo>
                  <a:pt x="10603498" y="4299354"/>
                  <a:pt x="10603498" y="4299354"/>
                  <a:pt x="10603498" y="4313365"/>
                </a:cubicBezTo>
                <a:cubicBezTo>
                  <a:pt x="10603498" y="4313365"/>
                  <a:pt x="10603498" y="4313365"/>
                  <a:pt x="10614054" y="4313365"/>
                </a:cubicBezTo>
                <a:cubicBezTo>
                  <a:pt x="10614054" y="4306359"/>
                  <a:pt x="10614054" y="4299354"/>
                  <a:pt x="10614054" y="4292348"/>
                </a:cubicBezTo>
                <a:lnTo>
                  <a:pt x="10614054" y="4218789"/>
                </a:lnTo>
                <a:cubicBezTo>
                  <a:pt x="10614054" y="4218789"/>
                  <a:pt x="10614054" y="4218789"/>
                  <a:pt x="10599979" y="4218789"/>
                </a:cubicBezTo>
                <a:cubicBezTo>
                  <a:pt x="10599979" y="4218789"/>
                  <a:pt x="10599979" y="4218789"/>
                  <a:pt x="10599979" y="4271331"/>
                </a:cubicBezTo>
                <a:cubicBezTo>
                  <a:pt x="10599979" y="4288845"/>
                  <a:pt x="10592941" y="4306359"/>
                  <a:pt x="10571828" y="4306359"/>
                </a:cubicBezTo>
                <a:cubicBezTo>
                  <a:pt x="10557753" y="4306359"/>
                  <a:pt x="10550715" y="4295851"/>
                  <a:pt x="10550715" y="4278337"/>
                </a:cubicBezTo>
                <a:cubicBezTo>
                  <a:pt x="10550715" y="4278337"/>
                  <a:pt x="10550715" y="4278337"/>
                  <a:pt x="10550715" y="4218789"/>
                </a:cubicBezTo>
                <a:cubicBezTo>
                  <a:pt x="10550715" y="4218789"/>
                  <a:pt x="10550715" y="4218789"/>
                  <a:pt x="10540159" y="4218789"/>
                </a:cubicBezTo>
                <a:close/>
                <a:moveTo>
                  <a:pt x="10471637" y="4218789"/>
                </a:moveTo>
                <a:cubicBezTo>
                  <a:pt x="10447151" y="4218789"/>
                  <a:pt x="10427300" y="4240744"/>
                  <a:pt x="10427300" y="4267829"/>
                </a:cubicBezTo>
                <a:cubicBezTo>
                  <a:pt x="10427300" y="4294913"/>
                  <a:pt x="10447151" y="4316868"/>
                  <a:pt x="10471637" y="4316868"/>
                </a:cubicBezTo>
                <a:cubicBezTo>
                  <a:pt x="10496124" y="4316868"/>
                  <a:pt x="10515975" y="4294913"/>
                  <a:pt x="10515975" y="4267829"/>
                </a:cubicBezTo>
                <a:cubicBezTo>
                  <a:pt x="10515975" y="4240744"/>
                  <a:pt x="10496124" y="4218789"/>
                  <a:pt x="10471637" y="4218789"/>
                </a:cubicBezTo>
                <a:close/>
                <a:moveTo>
                  <a:pt x="11655303" y="4204010"/>
                </a:moveTo>
                <a:lnTo>
                  <a:pt x="11659333" y="4214759"/>
                </a:lnTo>
                <a:lnTo>
                  <a:pt x="11663364" y="4221477"/>
                </a:lnTo>
                <a:lnTo>
                  <a:pt x="11648585" y="4221477"/>
                </a:lnTo>
                <a:lnTo>
                  <a:pt x="11652616" y="4214759"/>
                </a:lnTo>
                <a:close/>
                <a:moveTo>
                  <a:pt x="11659446" y="4193262"/>
                </a:moveTo>
                <a:cubicBezTo>
                  <a:pt x="11659446" y="4193262"/>
                  <a:pt x="11659446" y="4193262"/>
                  <a:pt x="11649032" y="4196776"/>
                </a:cubicBezTo>
                <a:cubicBezTo>
                  <a:pt x="11649032" y="4196776"/>
                  <a:pt x="11649032" y="4196776"/>
                  <a:pt x="11645562" y="4214346"/>
                </a:cubicBezTo>
                <a:cubicBezTo>
                  <a:pt x="11645562" y="4214346"/>
                  <a:pt x="11645562" y="4214346"/>
                  <a:pt x="11635149" y="4235428"/>
                </a:cubicBezTo>
                <a:cubicBezTo>
                  <a:pt x="11638620" y="4235428"/>
                  <a:pt x="11642091" y="4235428"/>
                  <a:pt x="11645562" y="4238942"/>
                </a:cubicBezTo>
                <a:cubicBezTo>
                  <a:pt x="11645562" y="4238942"/>
                  <a:pt x="11645562" y="4238942"/>
                  <a:pt x="11645562" y="4228401"/>
                </a:cubicBezTo>
                <a:cubicBezTo>
                  <a:pt x="11645562" y="4228401"/>
                  <a:pt x="11645562" y="4228401"/>
                  <a:pt x="11666387" y="4228401"/>
                </a:cubicBezTo>
                <a:cubicBezTo>
                  <a:pt x="11666387" y="4228401"/>
                  <a:pt x="11666387" y="4228401"/>
                  <a:pt x="11666387" y="4235428"/>
                </a:cubicBezTo>
                <a:cubicBezTo>
                  <a:pt x="11669858" y="4235428"/>
                  <a:pt x="11673329" y="4235428"/>
                  <a:pt x="11676800" y="4235428"/>
                </a:cubicBezTo>
                <a:cubicBezTo>
                  <a:pt x="11676800" y="4235428"/>
                  <a:pt x="11676800" y="4235428"/>
                  <a:pt x="11666387" y="4214346"/>
                </a:cubicBezTo>
                <a:lnTo>
                  <a:pt x="11659446" y="4196776"/>
                </a:lnTo>
                <a:cubicBezTo>
                  <a:pt x="11659446" y="4196776"/>
                  <a:pt x="11659446" y="4196776"/>
                  <a:pt x="11659446" y="4193262"/>
                </a:cubicBezTo>
                <a:close/>
                <a:moveTo>
                  <a:pt x="10964451" y="4193261"/>
                </a:moveTo>
                <a:cubicBezTo>
                  <a:pt x="10964451" y="4193261"/>
                  <a:pt x="10964451" y="4193261"/>
                  <a:pt x="10953971" y="4196793"/>
                </a:cubicBezTo>
                <a:cubicBezTo>
                  <a:pt x="10953971" y="4196793"/>
                  <a:pt x="10953971" y="4196793"/>
                  <a:pt x="10953971" y="4217982"/>
                </a:cubicBezTo>
                <a:cubicBezTo>
                  <a:pt x="10953971" y="4217982"/>
                  <a:pt x="10953971" y="4217982"/>
                  <a:pt x="10936505" y="4217982"/>
                </a:cubicBezTo>
                <a:cubicBezTo>
                  <a:pt x="10936505" y="4217982"/>
                  <a:pt x="10936505" y="4217982"/>
                  <a:pt x="10936505" y="4228577"/>
                </a:cubicBezTo>
                <a:cubicBezTo>
                  <a:pt x="10936505" y="4228577"/>
                  <a:pt x="10936505" y="4228577"/>
                  <a:pt x="10953971" y="4228577"/>
                </a:cubicBezTo>
                <a:cubicBezTo>
                  <a:pt x="10953971" y="4228577"/>
                  <a:pt x="10953971" y="4228577"/>
                  <a:pt x="10953971" y="4285083"/>
                </a:cubicBezTo>
                <a:cubicBezTo>
                  <a:pt x="10953971" y="4302741"/>
                  <a:pt x="10953971" y="4316867"/>
                  <a:pt x="10974931" y="4316867"/>
                </a:cubicBezTo>
                <a:cubicBezTo>
                  <a:pt x="10981917" y="4316867"/>
                  <a:pt x="10985410" y="4316867"/>
                  <a:pt x="10988904" y="4313336"/>
                </a:cubicBezTo>
                <a:cubicBezTo>
                  <a:pt x="10988904" y="4313336"/>
                  <a:pt x="10988904" y="4313336"/>
                  <a:pt x="10988904" y="4302741"/>
                </a:cubicBezTo>
                <a:cubicBezTo>
                  <a:pt x="10985410" y="4306272"/>
                  <a:pt x="10981917" y="4306272"/>
                  <a:pt x="10978424" y="4306272"/>
                </a:cubicBezTo>
                <a:cubicBezTo>
                  <a:pt x="10967944" y="4306272"/>
                  <a:pt x="10964451" y="4299210"/>
                  <a:pt x="10964451" y="4292146"/>
                </a:cubicBezTo>
                <a:cubicBezTo>
                  <a:pt x="10964451" y="4292146"/>
                  <a:pt x="10964451" y="4292146"/>
                  <a:pt x="10964451" y="4228577"/>
                </a:cubicBezTo>
                <a:cubicBezTo>
                  <a:pt x="10964451" y="4228577"/>
                  <a:pt x="10964451" y="4228577"/>
                  <a:pt x="10985410" y="4228577"/>
                </a:cubicBezTo>
                <a:lnTo>
                  <a:pt x="10985410" y="4217982"/>
                </a:lnTo>
                <a:cubicBezTo>
                  <a:pt x="10985410" y="4217982"/>
                  <a:pt x="10985410" y="4217982"/>
                  <a:pt x="10964451" y="4217982"/>
                </a:cubicBezTo>
                <a:cubicBezTo>
                  <a:pt x="10964451" y="4217982"/>
                  <a:pt x="10964451" y="4217982"/>
                  <a:pt x="10964451" y="4193261"/>
                </a:cubicBezTo>
                <a:close/>
                <a:moveTo>
                  <a:pt x="11599881" y="4190575"/>
                </a:moveTo>
                <a:cubicBezTo>
                  <a:pt x="11589469" y="4232741"/>
                  <a:pt x="11589469" y="4232741"/>
                  <a:pt x="11589469" y="4232741"/>
                </a:cubicBezTo>
                <a:cubicBezTo>
                  <a:pt x="11592940" y="4232741"/>
                  <a:pt x="11596410" y="4232741"/>
                  <a:pt x="11599881" y="4232741"/>
                </a:cubicBezTo>
                <a:cubicBezTo>
                  <a:pt x="11603352" y="4208145"/>
                  <a:pt x="11603352" y="4208145"/>
                  <a:pt x="11603352" y="4208145"/>
                </a:cubicBezTo>
                <a:cubicBezTo>
                  <a:pt x="11617236" y="4236255"/>
                  <a:pt x="11617236" y="4236255"/>
                  <a:pt x="11617236" y="4236255"/>
                </a:cubicBezTo>
                <a:cubicBezTo>
                  <a:pt x="11620707" y="4236255"/>
                  <a:pt x="11624178" y="4236255"/>
                  <a:pt x="11624178" y="4236255"/>
                </a:cubicBezTo>
                <a:cubicBezTo>
                  <a:pt x="11631119" y="4194089"/>
                  <a:pt x="11631119" y="4194089"/>
                  <a:pt x="11631119" y="4194089"/>
                </a:cubicBezTo>
                <a:cubicBezTo>
                  <a:pt x="11627648" y="4194089"/>
                  <a:pt x="11624178" y="4194089"/>
                  <a:pt x="11624178" y="4194089"/>
                </a:cubicBezTo>
                <a:cubicBezTo>
                  <a:pt x="11620707" y="4222200"/>
                  <a:pt x="11620707" y="4222200"/>
                  <a:pt x="11620707" y="4222200"/>
                </a:cubicBezTo>
                <a:cubicBezTo>
                  <a:pt x="11606824" y="4190575"/>
                  <a:pt x="11606824" y="4190575"/>
                  <a:pt x="11606824" y="4190575"/>
                </a:cubicBezTo>
                <a:cubicBezTo>
                  <a:pt x="11603352" y="4190575"/>
                  <a:pt x="11603352" y="4190575"/>
                  <a:pt x="11599881" y="4190575"/>
                </a:cubicBezTo>
                <a:close/>
                <a:moveTo>
                  <a:pt x="11709044" y="4186545"/>
                </a:moveTo>
                <a:cubicBezTo>
                  <a:pt x="11695071" y="4190096"/>
                  <a:pt x="11684592" y="4193646"/>
                  <a:pt x="11674112" y="4193646"/>
                </a:cubicBezTo>
                <a:cubicBezTo>
                  <a:pt x="11674112" y="4200748"/>
                  <a:pt x="11674112" y="4200748"/>
                  <a:pt x="11674112" y="4200748"/>
                </a:cubicBezTo>
                <a:cubicBezTo>
                  <a:pt x="11681098" y="4200748"/>
                  <a:pt x="11684592" y="4200748"/>
                  <a:pt x="11688084" y="4200748"/>
                </a:cubicBezTo>
                <a:cubicBezTo>
                  <a:pt x="11695071" y="4236256"/>
                  <a:pt x="11695071" y="4236256"/>
                  <a:pt x="11695071" y="4236256"/>
                </a:cubicBezTo>
                <a:cubicBezTo>
                  <a:pt x="11702057" y="4232705"/>
                  <a:pt x="11702057" y="4232705"/>
                  <a:pt x="11702057" y="4232705"/>
                </a:cubicBezTo>
                <a:cubicBezTo>
                  <a:pt x="11695071" y="4197197"/>
                  <a:pt x="11695071" y="4197197"/>
                  <a:pt x="11695071" y="4197197"/>
                </a:cubicBezTo>
                <a:cubicBezTo>
                  <a:pt x="11702057" y="4197197"/>
                  <a:pt x="11705551" y="4197197"/>
                  <a:pt x="11709044" y="4193646"/>
                </a:cubicBezTo>
                <a:close/>
                <a:moveTo>
                  <a:pt x="11564748" y="4186545"/>
                </a:moveTo>
                <a:cubicBezTo>
                  <a:pt x="11564748" y="4186545"/>
                  <a:pt x="11564748" y="4186545"/>
                  <a:pt x="11575228" y="4189904"/>
                </a:cubicBezTo>
                <a:cubicBezTo>
                  <a:pt x="11578720" y="4189904"/>
                  <a:pt x="11578720" y="4193263"/>
                  <a:pt x="11578720" y="4193263"/>
                </a:cubicBezTo>
                <a:cubicBezTo>
                  <a:pt x="11578720" y="4193263"/>
                  <a:pt x="11578720" y="4196621"/>
                  <a:pt x="11578720" y="4196621"/>
                </a:cubicBezTo>
                <a:cubicBezTo>
                  <a:pt x="11578720" y="4196621"/>
                  <a:pt x="11575228" y="4199980"/>
                  <a:pt x="11571734" y="4199980"/>
                </a:cubicBezTo>
                <a:cubicBezTo>
                  <a:pt x="11571734" y="4199980"/>
                  <a:pt x="11571734" y="4199980"/>
                  <a:pt x="11561254" y="4196621"/>
                </a:cubicBezTo>
                <a:cubicBezTo>
                  <a:pt x="11561254" y="4196621"/>
                  <a:pt x="11561254" y="4196621"/>
                  <a:pt x="11564748" y="4193263"/>
                </a:cubicBezTo>
                <a:cubicBezTo>
                  <a:pt x="11564748" y="4193263"/>
                  <a:pt x="11564748" y="4193263"/>
                  <a:pt x="11564748" y="4186545"/>
                </a:cubicBezTo>
                <a:close/>
                <a:moveTo>
                  <a:pt x="11014562" y="4184659"/>
                </a:moveTo>
                <a:lnTo>
                  <a:pt x="11014562" y="4198353"/>
                </a:lnTo>
                <a:lnTo>
                  <a:pt x="11026851" y="4198353"/>
                </a:lnTo>
                <a:lnTo>
                  <a:pt x="11026851" y="4184659"/>
                </a:lnTo>
                <a:close/>
                <a:moveTo>
                  <a:pt x="11715762" y="4182513"/>
                </a:moveTo>
                <a:cubicBezTo>
                  <a:pt x="11729582" y="4225507"/>
                  <a:pt x="11729582" y="4225507"/>
                  <a:pt x="11729582" y="4225507"/>
                </a:cubicBezTo>
                <a:cubicBezTo>
                  <a:pt x="11733036" y="4221924"/>
                  <a:pt x="11736491" y="4221924"/>
                  <a:pt x="11739946" y="4221924"/>
                </a:cubicBezTo>
                <a:cubicBezTo>
                  <a:pt x="11726127" y="4182513"/>
                  <a:pt x="11726127" y="4182513"/>
                  <a:pt x="11726127" y="4182513"/>
                </a:cubicBezTo>
                <a:cubicBezTo>
                  <a:pt x="11722671" y="4182513"/>
                  <a:pt x="11719217" y="4182513"/>
                  <a:pt x="11715762" y="4182513"/>
                </a:cubicBezTo>
                <a:close/>
                <a:moveTo>
                  <a:pt x="10346688" y="4182513"/>
                </a:moveTo>
                <a:lnTo>
                  <a:pt x="10346688" y="4312837"/>
                </a:lnTo>
                <a:lnTo>
                  <a:pt x="10361467" y="4312837"/>
                </a:lnTo>
                <a:lnTo>
                  <a:pt x="10361467" y="4253721"/>
                </a:lnTo>
                <a:lnTo>
                  <a:pt x="10407148" y="4253721"/>
                </a:lnTo>
                <a:lnTo>
                  <a:pt x="10407148" y="4242973"/>
                </a:lnTo>
                <a:lnTo>
                  <a:pt x="10361467" y="4242973"/>
                </a:lnTo>
                <a:lnTo>
                  <a:pt x="10361467" y="4193261"/>
                </a:lnTo>
                <a:lnTo>
                  <a:pt x="10409835" y="4193261"/>
                </a:lnTo>
                <a:lnTo>
                  <a:pt x="10409835" y="4182513"/>
                </a:lnTo>
                <a:close/>
                <a:moveTo>
                  <a:pt x="11561143" y="4175796"/>
                </a:moveTo>
                <a:cubicBezTo>
                  <a:pt x="11561143" y="4175796"/>
                  <a:pt x="11561143" y="4175796"/>
                  <a:pt x="11554200" y="4193263"/>
                </a:cubicBezTo>
                <a:cubicBezTo>
                  <a:pt x="11554200" y="4193263"/>
                  <a:pt x="11554200" y="4193263"/>
                  <a:pt x="11554200" y="4196755"/>
                </a:cubicBezTo>
                <a:cubicBezTo>
                  <a:pt x="11554200" y="4196755"/>
                  <a:pt x="11554200" y="4196755"/>
                  <a:pt x="11543788" y="4214222"/>
                </a:cubicBezTo>
                <a:cubicBezTo>
                  <a:pt x="11547259" y="4217715"/>
                  <a:pt x="11550730" y="4217715"/>
                  <a:pt x="11554200" y="4217715"/>
                </a:cubicBezTo>
                <a:cubicBezTo>
                  <a:pt x="11554200" y="4217715"/>
                  <a:pt x="11554200" y="4217715"/>
                  <a:pt x="11557671" y="4203742"/>
                </a:cubicBezTo>
                <a:cubicBezTo>
                  <a:pt x="11557671" y="4203742"/>
                  <a:pt x="11557671" y="4203742"/>
                  <a:pt x="11568084" y="4207236"/>
                </a:cubicBezTo>
                <a:cubicBezTo>
                  <a:pt x="11568084" y="4207236"/>
                  <a:pt x="11568084" y="4207236"/>
                  <a:pt x="11568084" y="4224701"/>
                </a:cubicBezTo>
                <a:cubicBezTo>
                  <a:pt x="11571555" y="4224701"/>
                  <a:pt x="11575026" y="4228195"/>
                  <a:pt x="11578497" y="4228195"/>
                </a:cubicBezTo>
                <a:cubicBezTo>
                  <a:pt x="11578497" y="4228195"/>
                  <a:pt x="11578497" y="4228195"/>
                  <a:pt x="11575026" y="4207236"/>
                </a:cubicBezTo>
                <a:cubicBezTo>
                  <a:pt x="11581968" y="4207236"/>
                  <a:pt x="11585438" y="4200249"/>
                  <a:pt x="11585438" y="4196755"/>
                </a:cubicBezTo>
                <a:cubicBezTo>
                  <a:pt x="11585438" y="4196755"/>
                  <a:pt x="11585438" y="4193263"/>
                  <a:pt x="11585438" y="4193263"/>
                </a:cubicBezTo>
                <a:cubicBezTo>
                  <a:pt x="11585438" y="4189769"/>
                  <a:pt x="11585438" y="4186276"/>
                  <a:pt x="11578497" y="4182783"/>
                </a:cubicBezTo>
                <a:cubicBezTo>
                  <a:pt x="11578497" y="4182783"/>
                  <a:pt x="11578497" y="4182783"/>
                  <a:pt x="11561143" y="4175796"/>
                </a:cubicBezTo>
                <a:close/>
                <a:moveTo>
                  <a:pt x="11766241" y="4173089"/>
                </a:moveTo>
                <a:cubicBezTo>
                  <a:pt x="11769696" y="4173530"/>
                  <a:pt x="11773151" y="4175293"/>
                  <a:pt x="11774878" y="4178820"/>
                </a:cubicBezTo>
                <a:cubicBezTo>
                  <a:pt x="11774878" y="4182347"/>
                  <a:pt x="11774878" y="4185873"/>
                  <a:pt x="11774878" y="4185873"/>
                </a:cubicBezTo>
                <a:cubicBezTo>
                  <a:pt x="11774878" y="4189400"/>
                  <a:pt x="11774878" y="4192928"/>
                  <a:pt x="11771423" y="4196454"/>
                </a:cubicBezTo>
                <a:cubicBezTo>
                  <a:pt x="11771423" y="4196454"/>
                  <a:pt x="11771423" y="4196454"/>
                  <a:pt x="11767968" y="4199981"/>
                </a:cubicBezTo>
                <a:cubicBezTo>
                  <a:pt x="11764514" y="4199981"/>
                  <a:pt x="11757604" y="4199981"/>
                  <a:pt x="11754149" y="4196454"/>
                </a:cubicBezTo>
                <a:cubicBezTo>
                  <a:pt x="11750694" y="4196454"/>
                  <a:pt x="11750694" y="4192928"/>
                  <a:pt x="11750694" y="4192928"/>
                </a:cubicBezTo>
                <a:cubicBezTo>
                  <a:pt x="11750694" y="4192928"/>
                  <a:pt x="11750694" y="4189400"/>
                  <a:pt x="11750694" y="4185873"/>
                </a:cubicBezTo>
                <a:cubicBezTo>
                  <a:pt x="11750694" y="4182347"/>
                  <a:pt x="11750694" y="4178820"/>
                  <a:pt x="11757604" y="4175293"/>
                </a:cubicBezTo>
                <a:cubicBezTo>
                  <a:pt x="11759332" y="4173530"/>
                  <a:pt x="11762786" y="4172648"/>
                  <a:pt x="11766241" y="4173089"/>
                </a:cubicBezTo>
                <a:close/>
                <a:moveTo>
                  <a:pt x="10810738" y="4171764"/>
                </a:moveTo>
                <a:cubicBezTo>
                  <a:pt x="10810738" y="4171764"/>
                  <a:pt x="10810738" y="4171764"/>
                  <a:pt x="10810738" y="4235468"/>
                </a:cubicBezTo>
                <a:cubicBezTo>
                  <a:pt x="10810738" y="4228390"/>
                  <a:pt x="10800048" y="4217772"/>
                  <a:pt x="10782231" y="4217772"/>
                </a:cubicBezTo>
                <a:cubicBezTo>
                  <a:pt x="10753724" y="4217772"/>
                  <a:pt x="10743034" y="4239007"/>
                  <a:pt x="10743034" y="4267320"/>
                </a:cubicBezTo>
                <a:cubicBezTo>
                  <a:pt x="10743034" y="4295633"/>
                  <a:pt x="10753724" y="4316867"/>
                  <a:pt x="10782231" y="4316867"/>
                </a:cubicBezTo>
                <a:cubicBezTo>
                  <a:pt x="10796484" y="4316867"/>
                  <a:pt x="10803611" y="4313328"/>
                  <a:pt x="10810738" y="4299171"/>
                </a:cubicBezTo>
                <a:cubicBezTo>
                  <a:pt x="10810738" y="4299171"/>
                  <a:pt x="10810738" y="4299171"/>
                  <a:pt x="10810738" y="4313328"/>
                </a:cubicBezTo>
                <a:cubicBezTo>
                  <a:pt x="10810738" y="4313328"/>
                  <a:pt x="10810738" y="4313328"/>
                  <a:pt x="10824991" y="4313328"/>
                </a:cubicBezTo>
                <a:lnTo>
                  <a:pt x="10824991" y="4171764"/>
                </a:lnTo>
                <a:cubicBezTo>
                  <a:pt x="10824991" y="4171764"/>
                  <a:pt x="10824991" y="4171764"/>
                  <a:pt x="10810738" y="4171764"/>
                </a:cubicBezTo>
                <a:close/>
                <a:moveTo>
                  <a:pt x="11768161" y="4166248"/>
                </a:moveTo>
                <a:cubicBezTo>
                  <a:pt x="11762338" y="4164953"/>
                  <a:pt x="11756068" y="4165816"/>
                  <a:pt x="11750694" y="4169271"/>
                </a:cubicBezTo>
                <a:cubicBezTo>
                  <a:pt x="11743528" y="4172726"/>
                  <a:pt x="11739946" y="4179636"/>
                  <a:pt x="11739946" y="4186545"/>
                </a:cubicBezTo>
                <a:cubicBezTo>
                  <a:pt x="11739946" y="4190000"/>
                  <a:pt x="11743528" y="4193455"/>
                  <a:pt x="11743528" y="4196910"/>
                </a:cubicBezTo>
                <a:cubicBezTo>
                  <a:pt x="11750694" y="4207275"/>
                  <a:pt x="11765025" y="4210729"/>
                  <a:pt x="11772191" y="4203820"/>
                </a:cubicBezTo>
                <a:cubicBezTo>
                  <a:pt x="11779357" y="4203820"/>
                  <a:pt x="11779357" y="4200365"/>
                  <a:pt x="11782939" y="4196910"/>
                </a:cubicBezTo>
                <a:cubicBezTo>
                  <a:pt x="11782939" y="4193455"/>
                  <a:pt x="11782939" y="4190000"/>
                  <a:pt x="11782939" y="4186545"/>
                </a:cubicBezTo>
                <a:cubicBezTo>
                  <a:pt x="11782939" y="4183091"/>
                  <a:pt x="11782939" y="4179636"/>
                  <a:pt x="11782939" y="4176181"/>
                </a:cubicBezTo>
                <a:cubicBezTo>
                  <a:pt x="11779357" y="4170998"/>
                  <a:pt x="11773982" y="4167544"/>
                  <a:pt x="11768161" y="4166248"/>
                </a:cubicBezTo>
                <a:close/>
                <a:moveTo>
                  <a:pt x="11525909" y="4158330"/>
                </a:moveTo>
                <a:cubicBezTo>
                  <a:pt x="11504825" y="4193262"/>
                  <a:pt x="11504825" y="4193262"/>
                  <a:pt x="11504825" y="4193262"/>
                </a:cubicBezTo>
                <a:cubicBezTo>
                  <a:pt x="11511853" y="4200248"/>
                  <a:pt x="11518881" y="4203742"/>
                  <a:pt x="11529423" y="4210728"/>
                </a:cubicBezTo>
                <a:cubicBezTo>
                  <a:pt x="11532937" y="4203742"/>
                  <a:pt x="11532937" y="4203742"/>
                  <a:pt x="11532937" y="4203742"/>
                </a:cubicBezTo>
                <a:cubicBezTo>
                  <a:pt x="11515367" y="4193262"/>
                  <a:pt x="11515367" y="4193262"/>
                  <a:pt x="11515367" y="4193262"/>
                </a:cubicBezTo>
                <a:cubicBezTo>
                  <a:pt x="11522395" y="4182783"/>
                  <a:pt x="11522395" y="4182783"/>
                  <a:pt x="11522395" y="4182783"/>
                </a:cubicBezTo>
                <a:cubicBezTo>
                  <a:pt x="11532937" y="4189769"/>
                  <a:pt x="11532937" y="4189769"/>
                  <a:pt x="11532937" y="4189769"/>
                </a:cubicBezTo>
                <a:cubicBezTo>
                  <a:pt x="11536450" y="4182783"/>
                  <a:pt x="11536450" y="4182783"/>
                  <a:pt x="11536450" y="4182783"/>
                </a:cubicBezTo>
                <a:cubicBezTo>
                  <a:pt x="11532937" y="4182783"/>
                  <a:pt x="11529423" y="4179289"/>
                  <a:pt x="11525909" y="4175796"/>
                </a:cubicBezTo>
                <a:lnTo>
                  <a:pt x="11529423" y="4168810"/>
                </a:lnTo>
                <a:cubicBezTo>
                  <a:pt x="11536450" y="4172302"/>
                  <a:pt x="11539964" y="4175796"/>
                  <a:pt x="11546992" y="4179289"/>
                </a:cubicBezTo>
                <a:cubicBezTo>
                  <a:pt x="11550506" y="4172302"/>
                  <a:pt x="11550506" y="4172302"/>
                  <a:pt x="11550506" y="4172302"/>
                </a:cubicBezTo>
                <a:cubicBezTo>
                  <a:pt x="11543478" y="4168810"/>
                  <a:pt x="11532937" y="4161823"/>
                  <a:pt x="11525909" y="4158330"/>
                </a:cubicBezTo>
                <a:close/>
                <a:moveTo>
                  <a:pt x="11803361" y="4130116"/>
                </a:moveTo>
                <a:cubicBezTo>
                  <a:pt x="11799868" y="4133642"/>
                  <a:pt x="11799868" y="4133642"/>
                  <a:pt x="11796375" y="4137169"/>
                </a:cubicBezTo>
                <a:cubicBezTo>
                  <a:pt x="11813840" y="4154803"/>
                  <a:pt x="11813840" y="4154803"/>
                  <a:pt x="11813840" y="4154803"/>
                </a:cubicBezTo>
                <a:cubicBezTo>
                  <a:pt x="11785895" y="4147750"/>
                  <a:pt x="11785895" y="4147750"/>
                  <a:pt x="11785895" y="4147750"/>
                </a:cubicBezTo>
                <a:cubicBezTo>
                  <a:pt x="11782402" y="4147750"/>
                  <a:pt x="11782402" y="4151276"/>
                  <a:pt x="11778908" y="4151276"/>
                </a:cubicBezTo>
                <a:cubicBezTo>
                  <a:pt x="11803361" y="4186545"/>
                  <a:pt x="11803361" y="4186545"/>
                  <a:pt x="11803361" y="4186545"/>
                </a:cubicBezTo>
                <a:cubicBezTo>
                  <a:pt x="11806854" y="4183018"/>
                  <a:pt x="11806854" y="4183018"/>
                  <a:pt x="11810348" y="4179491"/>
                </a:cubicBezTo>
                <a:cubicBezTo>
                  <a:pt x="11796375" y="4158330"/>
                  <a:pt x="11796375" y="4158330"/>
                  <a:pt x="11796375" y="4158330"/>
                </a:cubicBezTo>
                <a:cubicBezTo>
                  <a:pt x="11824320" y="4168910"/>
                  <a:pt x="11824320" y="4168910"/>
                  <a:pt x="11824320" y="4168910"/>
                </a:cubicBezTo>
                <a:cubicBezTo>
                  <a:pt x="11827814" y="4165384"/>
                  <a:pt x="11827814" y="4165384"/>
                  <a:pt x="11831307" y="4161857"/>
                </a:cubicBezTo>
                <a:cubicBezTo>
                  <a:pt x="11803361" y="4130116"/>
                  <a:pt x="11803361" y="4130116"/>
                  <a:pt x="11803361" y="4130116"/>
                </a:cubicBezTo>
                <a:close/>
                <a:moveTo>
                  <a:pt x="11495008" y="4130116"/>
                </a:moveTo>
                <a:cubicBezTo>
                  <a:pt x="11495008" y="4130116"/>
                  <a:pt x="11495008" y="4130116"/>
                  <a:pt x="11487980" y="4133629"/>
                </a:cubicBezTo>
                <a:cubicBezTo>
                  <a:pt x="11491494" y="4137143"/>
                  <a:pt x="11495008" y="4140657"/>
                  <a:pt x="11498522" y="4144171"/>
                </a:cubicBezTo>
                <a:cubicBezTo>
                  <a:pt x="11498522" y="4144171"/>
                  <a:pt x="11498522" y="4144171"/>
                  <a:pt x="11473924" y="4168768"/>
                </a:cubicBezTo>
                <a:cubicBezTo>
                  <a:pt x="11473924" y="4168768"/>
                  <a:pt x="11473924" y="4168768"/>
                  <a:pt x="11480952" y="4175796"/>
                </a:cubicBezTo>
                <a:cubicBezTo>
                  <a:pt x="11480952" y="4175796"/>
                  <a:pt x="11480952" y="4175796"/>
                  <a:pt x="11505548" y="4151199"/>
                </a:cubicBezTo>
                <a:cubicBezTo>
                  <a:pt x="11509062" y="4151199"/>
                  <a:pt x="11512576" y="4154712"/>
                  <a:pt x="11516090" y="4158226"/>
                </a:cubicBezTo>
                <a:cubicBezTo>
                  <a:pt x="11516090" y="4158226"/>
                  <a:pt x="11516090" y="4158226"/>
                  <a:pt x="11519604" y="4151199"/>
                </a:cubicBezTo>
                <a:cubicBezTo>
                  <a:pt x="11509062" y="4144171"/>
                  <a:pt x="11502036" y="4137143"/>
                  <a:pt x="11495008" y="4130116"/>
                </a:cubicBezTo>
                <a:close/>
                <a:moveTo>
                  <a:pt x="11824589" y="4119367"/>
                </a:moveTo>
                <a:lnTo>
                  <a:pt x="11842055" y="4126085"/>
                </a:lnTo>
                <a:lnTo>
                  <a:pt x="11842055" y="4130116"/>
                </a:lnTo>
                <a:lnTo>
                  <a:pt x="11835337" y="4136834"/>
                </a:lnTo>
                <a:lnTo>
                  <a:pt x="11831307" y="4130116"/>
                </a:lnTo>
                <a:close/>
                <a:moveTo>
                  <a:pt x="11820942" y="4112649"/>
                </a:moveTo>
                <a:lnTo>
                  <a:pt x="11813840" y="4119591"/>
                </a:lnTo>
                <a:cubicBezTo>
                  <a:pt x="11813840" y="4119591"/>
                  <a:pt x="11813840" y="4119591"/>
                  <a:pt x="11820942" y="4130003"/>
                </a:cubicBezTo>
                <a:cubicBezTo>
                  <a:pt x="11820942" y="4130003"/>
                  <a:pt x="11820942" y="4130003"/>
                  <a:pt x="11838696" y="4154299"/>
                </a:cubicBezTo>
                <a:cubicBezTo>
                  <a:pt x="11838696" y="4154299"/>
                  <a:pt x="11842247" y="4150829"/>
                  <a:pt x="11842247" y="4150829"/>
                </a:cubicBezTo>
                <a:cubicBezTo>
                  <a:pt x="11842247" y="4150829"/>
                  <a:pt x="11842247" y="4150829"/>
                  <a:pt x="11838696" y="4143887"/>
                </a:cubicBezTo>
                <a:cubicBezTo>
                  <a:pt x="11838696" y="4143887"/>
                  <a:pt x="11838696" y="4143887"/>
                  <a:pt x="11849349" y="4130003"/>
                </a:cubicBezTo>
                <a:cubicBezTo>
                  <a:pt x="11849349" y="4130003"/>
                  <a:pt x="11849349" y="4130003"/>
                  <a:pt x="11856450" y="4130003"/>
                </a:cubicBezTo>
                <a:cubicBezTo>
                  <a:pt x="11860002" y="4130003"/>
                  <a:pt x="11860002" y="4130003"/>
                  <a:pt x="11860002" y="4130003"/>
                </a:cubicBezTo>
                <a:cubicBezTo>
                  <a:pt x="11860002" y="4126532"/>
                  <a:pt x="11863552" y="4126532"/>
                  <a:pt x="11863552" y="4123061"/>
                </a:cubicBezTo>
                <a:cubicBezTo>
                  <a:pt x="11863552" y="4123061"/>
                  <a:pt x="11863552" y="4123061"/>
                  <a:pt x="11820942" y="4112649"/>
                </a:cubicBezTo>
                <a:close/>
                <a:moveTo>
                  <a:pt x="11466198" y="4097870"/>
                </a:moveTo>
                <a:cubicBezTo>
                  <a:pt x="11430930" y="4122950"/>
                  <a:pt x="11430930" y="4122950"/>
                  <a:pt x="11430930" y="4122950"/>
                </a:cubicBezTo>
                <a:cubicBezTo>
                  <a:pt x="11434457" y="4126533"/>
                  <a:pt x="11434457" y="4126533"/>
                  <a:pt x="11437984" y="4130116"/>
                </a:cubicBezTo>
                <a:cubicBezTo>
                  <a:pt x="11459145" y="4115785"/>
                  <a:pt x="11459145" y="4115785"/>
                  <a:pt x="11459145" y="4115785"/>
                </a:cubicBezTo>
                <a:cubicBezTo>
                  <a:pt x="11448564" y="4144446"/>
                  <a:pt x="11448564" y="4144446"/>
                  <a:pt x="11448564" y="4144446"/>
                </a:cubicBezTo>
                <a:cubicBezTo>
                  <a:pt x="11452091" y="4148030"/>
                  <a:pt x="11452091" y="4148030"/>
                  <a:pt x="11455618" y="4151612"/>
                </a:cubicBezTo>
                <a:cubicBezTo>
                  <a:pt x="11487359" y="4122950"/>
                  <a:pt x="11487359" y="4122950"/>
                  <a:pt x="11487359" y="4122950"/>
                </a:cubicBezTo>
                <a:cubicBezTo>
                  <a:pt x="11487359" y="4119367"/>
                  <a:pt x="11483833" y="4119367"/>
                  <a:pt x="11483833" y="4115785"/>
                </a:cubicBezTo>
                <a:cubicBezTo>
                  <a:pt x="11462672" y="4133698"/>
                  <a:pt x="11462672" y="4133698"/>
                  <a:pt x="11462672" y="4133698"/>
                </a:cubicBezTo>
                <a:cubicBezTo>
                  <a:pt x="11473252" y="4105036"/>
                  <a:pt x="11473252" y="4105036"/>
                  <a:pt x="11473252" y="4105036"/>
                </a:cubicBezTo>
                <a:cubicBezTo>
                  <a:pt x="11469725" y="4101453"/>
                  <a:pt x="11469725" y="4101453"/>
                  <a:pt x="11466198" y="4097870"/>
                </a:cubicBezTo>
                <a:close/>
                <a:moveTo>
                  <a:pt x="11835338" y="4087122"/>
                </a:moveTo>
                <a:lnTo>
                  <a:pt x="11831307" y="4095183"/>
                </a:lnTo>
                <a:lnTo>
                  <a:pt x="11870270" y="4115337"/>
                </a:lnTo>
                <a:lnTo>
                  <a:pt x="11883706" y="4091153"/>
                </a:lnTo>
                <a:lnTo>
                  <a:pt x="11876988" y="4087122"/>
                </a:lnTo>
                <a:lnTo>
                  <a:pt x="11866239" y="4105932"/>
                </a:lnTo>
                <a:close/>
                <a:moveTo>
                  <a:pt x="11459634" y="4084435"/>
                </a:moveTo>
                <a:cubicBezTo>
                  <a:pt x="11424212" y="4105597"/>
                  <a:pt x="11424212" y="4105597"/>
                  <a:pt x="11424212" y="4105597"/>
                </a:cubicBezTo>
                <a:cubicBezTo>
                  <a:pt x="11424212" y="4105597"/>
                  <a:pt x="11424212" y="4109123"/>
                  <a:pt x="11427754" y="4112650"/>
                </a:cubicBezTo>
                <a:cubicBezTo>
                  <a:pt x="11463176" y="4091489"/>
                  <a:pt x="11463176" y="4091489"/>
                  <a:pt x="11463176" y="4091489"/>
                </a:cubicBezTo>
                <a:cubicBezTo>
                  <a:pt x="11463176" y="4087962"/>
                  <a:pt x="11459634" y="4087962"/>
                  <a:pt x="11459634" y="4084435"/>
                </a:cubicBezTo>
                <a:close/>
                <a:moveTo>
                  <a:pt x="11450927" y="4050825"/>
                </a:moveTo>
                <a:cubicBezTo>
                  <a:pt x="11452683" y="4051266"/>
                  <a:pt x="11454437" y="4053029"/>
                  <a:pt x="11456192" y="4056556"/>
                </a:cubicBezTo>
                <a:cubicBezTo>
                  <a:pt x="11487785" y="4134147"/>
                  <a:pt x="11561500" y="4187049"/>
                  <a:pt x="11649257" y="4187049"/>
                </a:cubicBezTo>
                <a:cubicBezTo>
                  <a:pt x="11737012" y="4187049"/>
                  <a:pt x="11810728" y="4134147"/>
                  <a:pt x="11842320" y="4056556"/>
                </a:cubicBezTo>
                <a:cubicBezTo>
                  <a:pt x="11844075" y="4053029"/>
                  <a:pt x="11845831" y="4051266"/>
                  <a:pt x="11847586" y="4050825"/>
                </a:cubicBezTo>
                <a:cubicBezTo>
                  <a:pt x="11849340" y="4050385"/>
                  <a:pt x="11851096" y="4051266"/>
                  <a:pt x="11852851" y="4053029"/>
                </a:cubicBezTo>
                <a:cubicBezTo>
                  <a:pt x="11852851" y="4053029"/>
                  <a:pt x="11852851" y="4053029"/>
                  <a:pt x="11891464" y="4063610"/>
                </a:cubicBezTo>
                <a:cubicBezTo>
                  <a:pt x="11894974" y="4067137"/>
                  <a:pt x="11898484" y="4070663"/>
                  <a:pt x="11898484" y="4074190"/>
                </a:cubicBezTo>
                <a:cubicBezTo>
                  <a:pt x="11859871" y="4176468"/>
                  <a:pt x="11761585" y="4247005"/>
                  <a:pt x="11649257" y="4247005"/>
                </a:cubicBezTo>
                <a:cubicBezTo>
                  <a:pt x="11536929" y="4247005"/>
                  <a:pt x="11438641" y="4176468"/>
                  <a:pt x="11400028" y="4077718"/>
                </a:cubicBezTo>
                <a:cubicBezTo>
                  <a:pt x="11400028" y="4070663"/>
                  <a:pt x="11400028" y="4067137"/>
                  <a:pt x="11407049" y="4063610"/>
                </a:cubicBezTo>
                <a:cubicBezTo>
                  <a:pt x="11407049" y="4063610"/>
                  <a:pt x="11407049" y="4063610"/>
                  <a:pt x="11445662" y="4053029"/>
                </a:cubicBezTo>
                <a:cubicBezTo>
                  <a:pt x="11447417" y="4051266"/>
                  <a:pt x="11449172" y="4050385"/>
                  <a:pt x="11450927" y="4050825"/>
                </a:cubicBezTo>
                <a:close/>
                <a:moveTo>
                  <a:pt x="11603442" y="4044987"/>
                </a:moveTo>
                <a:cubicBezTo>
                  <a:pt x="11606935" y="4041441"/>
                  <a:pt x="11610428" y="4041441"/>
                  <a:pt x="11613922" y="4044987"/>
                </a:cubicBezTo>
                <a:cubicBezTo>
                  <a:pt x="11613922" y="4044987"/>
                  <a:pt x="11617414" y="4048533"/>
                  <a:pt x="11617414" y="4052078"/>
                </a:cubicBezTo>
                <a:cubicBezTo>
                  <a:pt x="11617414" y="4052078"/>
                  <a:pt x="11624401" y="4154897"/>
                  <a:pt x="11624401" y="4154897"/>
                </a:cubicBezTo>
                <a:cubicBezTo>
                  <a:pt x="11624401" y="4161988"/>
                  <a:pt x="11624401" y="4165534"/>
                  <a:pt x="11620908" y="4165534"/>
                </a:cubicBezTo>
                <a:cubicBezTo>
                  <a:pt x="11620908" y="4169079"/>
                  <a:pt x="11617414" y="4169079"/>
                  <a:pt x="11613922" y="4165534"/>
                </a:cubicBezTo>
                <a:cubicBezTo>
                  <a:pt x="11568509" y="4154897"/>
                  <a:pt x="11537070" y="4137170"/>
                  <a:pt x="11505632" y="4101714"/>
                </a:cubicBezTo>
                <a:cubicBezTo>
                  <a:pt x="11502138" y="4101714"/>
                  <a:pt x="11502138" y="4098169"/>
                  <a:pt x="11502138" y="4098169"/>
                </a:cubicBezTo>
                <a:cubicBezTo>
                  <a:pt x="11502138" y="4094624"/>
                  <a:pt x="11502138" y="4094624"/>
                  <a:pt x="11502138" y="4094624"/>
                </a:cubicBezTo>
                <a:cubicBezTo>
                  <a:pt x="11502138" y="4091079"/>
                  <a:pt x="11505632" y="4091079"/>
                  <a:pt x="11509124" y="4091079"/>
                </a:cubicBezTo>
                <a:cubicBezTo>
                  <a:pt x="11509124" y="4091079"/>
                  <a:pt x="11509124" y="4091079"/>
                  <a:pt x="11603442" y="4044987"/>
                </a:cubicBezTo>
                <a:close/>
                <a:moveTo>
                  <a:pt x="11688084" y="4041441"/>
                </a:moveTo>
                <a:cubicBezTo>
                  <a:pt x="11691578" y="4041441"/>
                  <a:pt x="11695071" y="4041441"/>
                  <a:pt x="11698565" y="4041441"/>
                </a:cubicBezTo>
                <a:cubicBezTo>
                  <a:pt x="11698565" y="4041441"/>
                  <a:pt x="11698565" y="4041441"/>
                  <a:pt x="11789388" y="4087352"/>
                </a:cubicBezTo>
                <a:cubicBezTo>
                  <a:pt x="11792882" y="4090884"/>
                  <a:pt x="11796375" y="4090884"/>
                  <a:pt x="11796375" y="4094416"/>
                </a:cubicBezTo>
                <a:cubicBezTo>
                  <a:pt x="11796375" y="4097947"/>
                  <a:pt x="11796375" y="4097947"/>
                  <a:pt x="11792882" y="4101479"/>
                </a:cubicBezTo>
                <a:cubicBezTo>
                  <a:pt x="11761442" y="4136795"/>
                  <a:pt x="11730003" y="4154453"/>
                  <a:pt x="11684592" y="4165048"/>
                </a:cubicBezTo>
                <a:cubicBezTo>
                  <a:pt x="11681098" y="4165048"/>
                  <a:pt x="11677605" y="4165048"/>
                  <a:pt x="11677605" y="4165048"/>
                </a:cubicBezTo>
                <a:cubicBezTo>
                  <a:pt x="11674112" y="4161516"/>
                  <a:pt x="11674112" y="4157984"/>
                  <a:pt x="11674112" y="4154453"/>
                </a:cubicBezTo>
                <a:cubicBezTo>
                  <a:pt x="11674112" y="4154453"/>
                  <a:pt x="11674112" y="4154453"/>
                  <a:pt x="11684592" y="4052037"/>
                </a:cubicBezTo>
                <a:cubicBezTo>
                  <a:pt x="11684592" y="4048505"/>
                  <a:pt x="11684592" y="4044973"/>
                  <a:pt x="11688084" y="4041441"/>
                </a:cubicBezTo>
                <a:close/>
                <a:moveTo>
                  <a:pt x="10810283" y="4002477"/>
                </a:moveTo>
                <a:lnTo>
                  <a:pt x="10851862" y="4002477"/>
                </a:lnTo>
                <a:cubicBezTo>
                  <a:pt x="10851862" y="4002477"/>
                  <a:pt x="10851862" y="4002477"/>
                  <a:pt x="10851862" y="4045087"/>
                </a:cubicBezTo>
                <a:cubicBezTo>
                  <a:pt x="10851862" y="4045087"/>
                  <a:pt x="10824142" y="4052189"/>
                  <a:pt x="10803353" y="4052189"/>
                </a:cubicBezTo>
                <a:cubicBezTo>
                  <a:pt x="10786028" y="4052189"/>
                  <a:pt x="10786028" y="4037986"/>
                  <a:pt x="10786028" y="4027333"/>
                </a:cubicBezTo>
                <a:cubicBezTo>
                  <a:pt x="10786028" y="4013130"/>
                  <a:pt x="10792958" y="4006028"/>
                  <a:pt x="10810283" y="4002477"/>
                </a:cubicBezTo>
                <a:close/>
                <a:moveTo>
                  <a:pt x="10494479" y="3932612"/>
                </a:moveTo>
                <a:cubicBezTo>
                  <a:pt x="10525716" y="3932612"/>
                  <a:pt x="10536128" y="3946680"/>
                  <a:pt x="10536128" y="3988884"/>
                </a:cubicBezTo>
                <a:cubicBezTo>
                  <a:pt x="10536128" y="4027569"/>
                  <a:pt x="10529187" y="4052188"/>
                  <a:pt x="10494479" y="4052188"/>
                </a:cubicBezTo>
                <a:cubicBezTo>
                  <a:pt x="10459770" y="4052188"/>
                  <a:pt x="10452829" y="4031087"/>
                  <a:pt x="10452829" y="3988884"/>
                </a:cubicBezTo>
                <a:cubicBezTo>
                  <a:pt x="10452829" y="3946680"/>
                  <a:pt x="10463241" y="3932612"/>
                  <a:pt x="10494479" y="3932612"/>
                </a:cubicBezTo>
                <a:close/>
                <a:moveTo>
                  <a:pt x="11639005" y="3928583"/>
                </a:moveTo>
                <a:cubicBezTo>
                  <a:pt x="11639005" y="3928583"/>
                  <a:pt x="11639005" y="3928583"/>
                  <a:pt x="11660034" y="3928583"/>
                </a:cubicBezTo>
                <a:cubicBezTo>
                  <a:pt x="11660034" y="3928583"/>
                  <a:pt x="11660034" y="3935676"/>
                  <a:pt x="11660034" y="3939223"/>
                </a:cubicBezTo>
                <a:cubicBezTo>
                  <a:pt x="11677559" y="3942770"/>
                  <a:pt x="11691578" y="3960505"/>
                  <a:pt x="11691578" y="3978240"/>
                </a:cubicBezTo>
                <a:cubicBezTo>
                  <a:pt x="11691578" y="3999522"/>
                  <a:pt x="11670549" y="4017257"/>
                  <a:pt x="11649519" y="4017257"/>
                </a:cubicBezTo>
                <a:cubicBezTo>
                  <a:pt x="11628490" y="4017257"/>
                  <a:pt x="11610966" y="3999522"/>
                  <a:pt x="11610966" y="3978240"/>
                </a:cubicBezTo>
                <a:cubicBezTo>
                  <a:pt x="11610966" y="3960505"/>
                  <a:pt x="11621480" y="3942770"/>
                  <a:pt x="11639005" y="3939223"/>
                </a:cubicBezTo>
                <a:cubicBezTo>
                  <a:pt x="11639005" y="3939223"/>
                  <a:pt x="11639005" y="3928583"/>
                  <a:pt x="11639005" y="3928583"/>
                </a:cubicBezTo>
                <a:close/>
                <a:moveTo>
                  <a:pt x="11649257" y="3917834"/>
                </a:moveTo>
                <a:cubicBezTo>
                  <a:pt x="11616236" y="3917834"/>
                  <a:pt x="11589469" y="3944903"/>
                  <a:pt x="11589469" y="3978294"/>
                </a:cubicBezTo>
                <a:cubicBezTo>
                  <a:pt x="11589469" y="4011685"/>
                  <a:pt x="11616236" y="4038754"/>
                  <a:pt x="11649257" y="4038754"/>
                </a:cubicBezTo>
                <a:cubicBezTo>
                  <a:pt x="11682277" y="4038754"/>
                  <a:pt x="11709045" y="4011685"/>
                  <a:pt x="11709045" y="3978294"/>
                </a:cubicBezTo>
                <a:cubicBezTo>
                  <a:pt x="11709045" y="3944903"/>
                  <a:pt x="11682277" y="3917834"/>
                  <a:pt x="11649257" y="3917834"/>
                </a:cubicBezTo>
                <a:close/>
                <a:moveTo>
                  <a:pt x="11649257" y="3911117"/>
                </a:moveTo>
                <a:cubicBezTo>
                  <a:pt x="11685987" y="3911117"/>
                  <a:pt x="11715763" y="3941193"/>
                  <a:pt x="11715763" y="3978294"/>
                </a:cubicBezTo>
                <a:cubicBezTo>
                  <a:pt x="11715763" y="4015396"/>
                  <a:pt x="11685987" y="4045472"/>
                  <a:pt x="11649257" y="4045472"/>
                </a:cubicBezTo>
                <a:cubicBezTo>
                  <a:pt x="11612526" y="4045472"/>
                  <a:pt x="11582751" y="4015396"/>
                  <a:pt x="11582751" y="3978294"/>
                </a:cubicBezTo>
                <a:cubicBezTo>
                  <a:pt x="11582751" y="3941193"/>
                  <a:pt x="11612526" y="3911117"/>
                  <a:pt x="11649257" y="3911117"/>
                </a:cubicBezTo>
                <a:close/>
                <a:moveTo>
                  <a:pt x="11824549" y="3908430"/>
                </a:moveTo>
                <a:cubicBezTo>
                  <a:pt x="11828050" y="3908430"/>
                  <a:pt x="11828050" y="3911956"/>
                  <a:pt x="11828050" y="3915483"/>
                </a:cubicBezTo>
                <a:cubicBezTo>
                  <a:pt x="11842055" y="3957805"/>
                  <a:pt x="11842055" y="3996600"/>
                  <a:pt x="11828050" y="4038922"/>
                </a:cubicBezTo>
                <a:cubicBezTo>
                  <a:pt x="11828050" y="4045976"/>
                  <a:pt x="11828050" y="4045976"/>
                  <a:pt x="11824549" y="4045976"/>
                </a:cubicBezTo>
                <a:cubicBezTo>
                  <a:pt x="11821047" y="4049503"/>
                  <a:pt x="11817546" y="4045976"/>
                  <a:pt x="11817546" y="4045976"/>
                </a:cubicBezTo>
                <a:lnTo>
                  <a:pt x="11730012" y="3986020"/>
                </a:lnTo>
                <a:cubicBezTo>
                  <a:pt x="11726510" y="3982493"/>
                  <a:pt x="11726510" y="3978966"/>
                  <a:pt x="11726510" y="3978966"/>
                </a:cubicBezTo>
                <a:cubicBezTo>
                  <a:pt x="11726510" y="3975440"/>
                  <a:pt x="11726510" y="3971913"/>
                  <a:pt x="11730012" y="3968385"/>
                </a:cubicBezTo>
                <a:cubicBezTo>
                  <a:pt x="11730012" y="3968385"/>
                  <a:pt x="11730012" y="3968385"/>
                  <a:pt x="11814044" y="3911956"/>
                </a:cubicBezTo>
                <a:cubicBezTo>
                  <a:pt x="11821047" y="3908430"/>
                  <a:pt x="11824549" y="3908430"/>
                  <a:pt x="11824549" y="3908430"/>
                </a:cubicBezTo>
                <a:close/>
                <a:moveTo>
                  <a:pt x="11473964" y="3908430"/>
                </a:moveTo>
                <a:cubicBezTo>
                  <a:pt x="11477466" y="3908430"/>
                  <a:pt x="11480967" y="3908430"/>
                  <a:pt x="11480967" y="3911956"/>
                </a:cubicBezTo>
                <a:lnTo>
                  <a:pt x="11568501" y="3968385"/>
                </a:lnTo>
                <a:cubicBezTo>
                  <a:pt x="11572002" y="3971913"/>
                  <a:pt x="11572002" y="3975440"/>
                  <a:pt x="11572002" y="3978966"/>
                </a:cubicBezTo>
                <a:cubicBezTo>
                  <a:pt x="11572002" y="3982493"/>
                  <a:pt x="11572002" y="3986020"/>
                  <a:pt x="11568501" y="3986020"/>
                </a:cubicBezTo>
                <a:cubicBezTo>
                  <a:pt x="11568501" y="3986020"/>
                  <a:pt x="11568501" y="3986020"/>
                  <a:pt x="11480967" y="4045976"/>
                </a:cubicBezTo>
                <a:cubicBezTo>
                  <a:pt x="11477466" y="4045976"/>
                  <a:pt x="11473964" y="4049503"/>
                  <a:pt x="11473964" y="4045976"/>
                </a:cubicBezTo>
                <a:cubicBezTo>
                  <a:pt x="11470463" y="4045976"/>
                  <a:pt x="11470463" y="4042449"/>
                  <a:pt x="11466961" y="4042449"/>
                </a:cubicBezTo>
                <a:cubicBezTo>
                  <a:pt x="11456457" y="3996600"/>
                  <a:pt x="11456457" y="3957805"/>
                  <a:pt x="11466961" y="3915483"/>
                </a:cubicBezTo>
                <a:cubicBezTo>
                  <a:pt x="11470463" y="3911956"/>
                  <a:pt x="11470463" y="3908430"/>
                  <a:pt x="11473964" y="3908430"/>
                </a:cubicBezTo>
                <a:close/>
                <a:moveTo>
                  <a:pt x="11070316" y="3897681"/>
                </a:moveTo>
                <a:cubicBezTo>
                  <a:pt x="11070316" y="3901207"/>
                  <a:pt x="11066828" y="3901207"/>
                  <a:pt x="11070316" y="3904734"/>
                </a:cubicBezTo>
                <a:cubicBezTo>
                  <a:pt x="11112166" y="4066968"/>
                  <a:pt x="11112166" y="4066968"/>
                  <a:pt x="11112166" y="4066968"/>
                </a:cubicBezTo>
                <a:cubicBezTo>
                  <a:pt x="11112166" y="4074022"/>
                  <a:pt x="11119141" y="4088129"/>
                  <a:pt x="11133091" y="4088129"/>
                </a:cubicBezTo>
                <a:cubicBezTo>
                  <a:pt x="11143554" y="4088129"/>
                  <a:pt x="11143554" y="4088129"/>
                  <a:pt x="11143554" y="4088129"/>
                </a:cubicBezTo>
                <a:cubicBezTo>
                  <a:pt x="11140066" y="4091656"/>
                  <a:pt x="11140066" y="4091656"/>
                  <a:pt x="11140066" y="4095182"/>
                </a:cubicBezTo>
                <a:cubicBezTo>
                  <a:pt x="11136578" y="4105762"/>
                  <a:pt x="11133091" y="4116343"/>
                  <a:pt x="11112166" y="4116343"/>
                </a:cubicBezTo>
                <a:cubicBezTo>
                  <a:pt x="11077291" y="4112817"/>
                  <a:pt x="11077291" y="4112817"/>
                  <a:pt x="11077291" y="4112817"/>
                </a:cubicBezTo>
                <a:cubicBezTo>
                  <a:pt x="11077291" y="4112817"/>
                  <a:pt x="11073804" y="4112817"/>
                  <a:pt x="11073804" y="4116343"/>
                </a:cubicBezTo>
                <a:cubicBezTo>
                  <a:pt x="11070316" y="4116343"/>
                  <a:pt x="11070316" y="4119870"/>
                  <a:pt x="11070316" y="4119870"/>
                </a:cubicBezTo>
                <a:cubicBezTo>
                  <a:pt x="11070316" y="4141031"/>
                  <a:pt x="11070316" y="4141031"/>
                  <a:pt x="11070316" y="4141031"/>
                </a:cubicBezTo>
                <a:cubicBezTo>
                  <a:pt x="11070316" y="4144558"/>
                  <a:pt x="11073804" y="4144558"/>
                  <a:pt x="11077291" y="4148085"/>
                </a:cubicBezTo>
                <a:cubicBezTo>
                  <a:pt x="11087754" y="4148085"/>
                  <a:pt x="11108678" y="4151611"/>
                  <a:pt x="11122628" y="4151611"/>
                </a:cubicBezTo>
                <a:cubicBezTo>
                  <a:pt x="11126116" y="4151611"/>
                  <a:pt x="11126116" y="4151611"/>
                  <a:pt x="11126116" y="4151611"/>
                </a:cubicBezTo>
                <a:cubicBezTo>
                  <a:pt x="11154016" y="4151611"/>
                  <a:pt x="11171453" y="4133977"/>
                  <a:pt x="11181916" y="4098709"/>
                </a:cubicBezTo>
                <a:cubicBezTo>
                  <a:pt x="11192378" y="4059914"/>
                  <a:pt x="11206329" y="4007012"/>
                  <a:pt x="11213303" y="3968217"/>
                </a:cubicBezTo>
                <a:cubicBezTo>
                  <a:pt x="11220279" y="3950583"/>
                  <a:pt x="11223766" y="3936475"/>
                  <a:pt x="11227253" y="3925895"/>
                </a:cubicBezTo>
                <a:cubicBezTo>
                  <a:pt x="11230741" y="3904734"/>
                  <a:pt x="11230741" y="3904734"/>
                  <a:pt x="11230741" y="3904734"/>
                </a:cubicBezTo>
                <a:cubicBezTo>
                  <a:pt x="11230741" y="3901207"/>
                  <a:pt x="11230741" y="3901207"/>
                  <a:pt x="11230741" y="3897681"/>
                </a:cubicBezTo>
                <a:cubicBezTo>
                  <a:pt x="11227253" y="3897681"/>
                  <a:pt x="11227253" y="3897681"/>
                  <a:pt x="11223766" y="3897681"/>
                </a:cubicBezTo>
                <a:cubicBezTo>
                  <a:pt x="11195866" y="3897681"/>
                  <a:pt x="11195866" y="3897681"/>
                  <a:pt x="11195866" y="3897681"/>
                </a:cubicBezTo>
                <a:cubicBezTo>
                  <a:pt x="11192378" y="3897681"/>
                  <a:pt x="11188891" y="3897681"/>
                  <a:pt x="11188891" y="3901207"/>
                </a:cubicBezTo>
                <a:cubicBezTo>
                  <a:pt x="11150528" y="4045807"/>
                  <a:pt x="11150528" y="4045807"/>
                  <a:pt x="11150528" y="4045807"/>
                </a:cubicBezTo>
                <a:cubicBezTo>
                  <a:pt x="11147041" y="4045807"/>
                  <a:pt x="11147041" y="4045807"/>
                  <a:pt x="11147041" y="4045807"/>
                </a:cubicBezTo>
                <a:cubicBezTo>
                  <a:pt x="11112166" y="3901207"/>
                  <a:pt x="11112166" y="3901207"/>
                  <a:pt x="11112166" y="3901207"/>
                </a:cubicBezTo>
                <a:cubicBezTo>
                  <a:pt x="11108678" y="3897681"/>
                  <a:pt x="11108678" y="3897681"/>
                  <a:pt x="11105191" y="3897681"/>
                </a:cubicBezTo>
                <a:cubicBezTo>
                  <a:pt x="11077291" y="3897681"/>
                  <a:pt x="11077291" y="3897681"/>
                  <a:pt x="11077291" y="3897681"/>
                </a:cubicBezTo>
                <a:cubicBezTo>
                  <a:pt x="11073804" y="3897681"/>
                  <a:pt x="11070316" y="3897681"/>
                  <a:pt x="11070316" y="3897681"/>
                </a:cubicBezTo>
                <a:close/>
                <a:moveTo>
                  <a:pt x="11038289" y="3893650"/>
                </a:moveTo>
                <a:cubicBezTo>
                  <a:pt x="11017163" y="3893650"/>
                  <a:pt x="10999559" y="3907721"/>
                  <a:pt x="10985474" y="3914756"/>
                </a:cubicBezTo>
                <a:cubicBezTo>
                  <a:pt x="10985474" y="3904203"/>
                  <a:pt x="10985474" y="3904203"/>
                  <a:pt x="10985474" y="3904203"/>
                </a:cubicBezTo>
                <a:cubicBezTo>
                  <a:pt x="10985474" y="3897168"/>
                  <a:pt x="10981954" y="3897168"/>
                  <a:pt x="10978433" y="3897168"/>
                </a:cubicBezTo>
                <a:cubicBezTo>
                  <a:pt x="10950264" y="3897168"/>
                  <a:pt x="10950264" y="3897168"/>
                  <a:pt x="10950264" y="3897168"/>
                </a:cubicBezTo>
                <a:cubicBezTo>
                  <a:pt x="10946743" y="3897168"/>
                  <a:pt x="10943222" y="3897168"/>
                  <a:pt x="10943222" y="3904203"/>
                </a:cubicBezTo>
                <a:cubicBezTo>
                  <a:pt x="10943222" y="4080086"/>
                  <a:pt x="10943222" y="4080086"/>
                  <a:pt x="10943222" y="4080086"/>
                </a:cubicBezTo>
                <a:cubicBezTo>
                  <a:pt x="10943222" y="4083604"/>
                  <a:pt x="10946743" y="4087121"/>
                  <a:pt x="10950264" y="4087121"/>
                </a:cubicBezTo>
                <a:cubicBezTo>
                  <a:pt x="10978433" y="4087121"/>
                  <a:pt x="10978433" y="4087121"/>
                  <a:pt x="10978433" y="4087121"/>
                </a:cubicBezTo>
                <a:cubicBezTo>
                  <a:pt x="10981954" y="4087121"/>
                  <a:pt x="10985474" y="4083604"/>
                  <a:pt x="10985474" y="4080086"/>
                </a:cubicBezTo>
                <a:cubicBezTo>
                  <a:pt x="10985474" y="3956968"/>
                  <a:pt x="10985474" y="3956968"/>
                  <a:pt x="10985474" y="3956968"/>
                </a:cubicBezTo>
                <a:cubicBezTo>
                  <a:pt x="10992517" y="3953450"/>
                  <a:pt x="11013643" y="3935862"/>
                  <a:pt x="11038289" y="3935862"/>
                </a:cubicBezTo>
                <a:cubicBezTo>
                  <a:pt x="11041811" y="3932344"/>
                  <a:pt x="11045332" y="3932344"/>
                  <a:pt x="11045332" y="3928827"/>
                </a:cubicBezTo>
                <a:cubicBezTo>
                  <a:pt x="11045332" y="3900686"/>
                  <a:pt x="11045332" y="3900686"/>
                  <a:pt x="11045332" y="3900686"/>
                </a:cubicBezTo>
                <a:cubicBezTo>
                  <a:pt x="11045332" y="3900686"/>
                  <a:pt x="11045332" y="3897168"/>
                  <a:pt x="11041811" y="3897168"/>
                </a:cubicBezTo>
                <a:cubicBezTo>
                  <a:pt x="11041811" y="3893650"/>
                  <a:pt x="11038289" y="3893650"/>
                  <a:pt x="11038289" y="3893650"/>
                </a:cubicBezTo>
                <a:close/>
                <a:moveTo>
                  <a:pt x="10831647" y="3889619"/>
                </a:moveTo>
                <a:cubicBezTo>
                  <a:pt x="10810578" y="3889619"/>
                  <a:pt x="10775463" y="3896690"/>
                  <a:pt x="10761417" y="3896690"/>
                </a:cubicBezTo>
                <a:cubicBezTo>
                  <a:pt x="10757905" y="3896690"/>
                  <a:pt x="10754394" y="3900226"/>
                  <a:pt x="10754394" y="3903762"/>
                </a:cubicBezTo>
                <a:cubicBezTo>
                  <a:pt x="10754394" y="3903762"/>
                  <a:pt x="10754394" y="3903762"/>
                  <a:pt x="10754394" y="3928511"/>
                </a:cubicBezTo>
                <a:cubicBezTo>
                  <a:pt x="10754394" y="3932047"/>
                  <a:pt x="10754394" y="3932047"/>
                  <a:pt x="10757905" y="3935583"/>
                </a:cubicBezTo>
                <a:cubicBezTo>
                  <a:pt x="10757905" y="3935583"/>
                  <a:pt x="10761417" y="3935583"/>
                  <a:pt x="10761417" y="3935583"/>
                </a:cubicBezTo>
                <a:cubicBezTo>
                  <a:pt x="10778974" y="3935583"/>
                  <a:pt x="10807067" y="3932047"/>
                  <a:pt x="10828136" y="3932047"/>
                </a:cubicBezTo>
                <a:cubicBezTo>
                  <a:pt x="10842182" y="3932047"/>
                  <a:pt x="10852717" y="3942654"/>
                  <a:pt x="10852717" y="3956797"/>
                </a:cubicBezTo>
                <a:cubicBezTo>
                  <a:pt x="10852717" y="3956797"/>
                  <a:pt x="10852717" y="3956797"/>
                  <a:pt x="10852717" y="3967404"/>
                </a:cubicBezTo>
                <a:cubicBezTo>
                  <a:pt x="10852717" y="3967404"/>
                  <a:pt x="10852717" y="3967404"/>
                  <a:pt x="10803555" y="3970940"/>
                </a:cubicBezTo>
                <a:cubicBezTo>
                  <a:pt x="10761417" y="3974475"/>
                  <a:pt x="10740347" y="3992153"/>
                  <a:pt x="10740347" y="4031045"/>
                </a:cubicBezTo>
                <a:cubicBezTo>
                  <a:pt x="10740347" y="4069937"/>
                  <a:pt x="10761417" y="4091151"/>
                  <a:pt x="10796532" y="4091151"/>
                </a:cubicBezTo>
                <a:cubicBezTo>
                  <a:pt x="10824625" y="4091151"/>
                  <a:pt x="10859740" y="4077008"/>
                  <a:pt x="10859740" y="4077008"/>
                </a:cubicBezTo>
                <a:cubicBezTo>
                  <a:pt x="10866763" y="4084080"/>
                  <a:pt x="10873786" y="4087615"/>
                  <a:pt x="10887833" y="4091151"/>
                </a:cubicBezTo>
                <a:cubicBezTo>
                  <a:pt x="10891344" y="4091151"/>
                  <a:pt x="10891344" y="4091151"/>
                  <a:pt x="10894855" y="4087615"/>
                </a:cubicBezTo>
                <a:cubicBezTo>
                  <a:pt x="10894855" y="4087615"/>
                  <a:pt x="10894855" y="4084080"/>
                  <a:pt x="10894855" y="4084080"/>
                </a:cubicBezTo>
                <a:cubicBezTo>
                  <a:pt x="10894855" y="4084080"/>
                  <a:pt x="10894855" y="4084080"/>
                  <a:pt x="10894855" y="3956797"/>
                </a:cubicBezTo>
                <a:cubicBezTo>
                  <a:pt x="10894855" y="3910833"/>
                  <a:pt x="10873786" y="3889619"/>
                  <a:pt x="10831647" y="3889619"/>
                </a:cubicBezTo>
                <a:close/>
                <a:moveTo>
                  <a:pt x="10495822" y="3889618"/>
                </a:moveTo>
                <a:cubicBezTo>
                  <a:pt x="10448333" y="3889618"/>
                  <a:pt x="10409835" y="3934733"/>
                  <a:pt x="10409835" y="3990385"/>
                </a:cubicBezTo>
                <a:cubicBezTo>
                  <a:pt x="10409835" y="4046037"/>
                  <a:pt x="10448333" y="4091151"/>
                  <a:pt x="10495822" y="4091151"/>
                </a:cubicBezTo>
                <a:cubicBezTo>
                  <a:pt x="10543311" y="4091151"/>
                  <a:pt x="10581809" y="4046037"/>
                  <a:pt x="10581809" y="3990385"/>
                </a:cubicBezTo>
                <a:cubicBezTo>
                  <a:pt x="10581809" y="3934733"/>
                  <a:pt x="10543311" y="3889618"/>
                  <a:pt x="10495822" y="3889618"/>
                </a:cubicBezTo>
                <a:close/>
                <a:moveTo>
                  <a:pt x="10241892" y="3865435"/>
                </a:moveTo>
                <a:cubicBezTo>
                  <a:pt x="10248859" y="3865435"/>
                  <a:pt x="10255825" y="3865435"/>
                  <a:pt x="10273241" y="3865435"/>
                </a:cubicBezTo>
                <a:cubicBezTo>
                  <a:pt x="10273241" y="3865435"/>
                  <a:pt x="10273241" y="3865435"/>
                  <a:pt x="10290657" y="3865435"/>
                </a:cubicBezTo>
                <a:cubicBezTo>
                  <a:pt x="10322007" y="3865435"/>
                  <a:pt x="10335940" y="3886688"/>
                  <a:pt x="10335940" y="3904399"/>
                </a:cubicBezTo>
                <a:cubicBezTo>
                  <a:pt x="10335940" y="3929193"/>
                  <a:pt x="10318523" y="3943361"/>
                  <a:pt x="10287174" y="3943361"/>
                </a:cubicBezTo>
                <a:cubicBezTo>
                  <a:pt x="10266274" y="3943361"/>
                  <a:pt x="10248859" y="3943361"/>
                  <a:pt x="10241892" y="3943361"/>
                </a:cubicBezTo>
                <a:cubicBezTo>
                  <a:pt x="10241892" y="3943361"/>
                  <a:pt x="10241892" y="3943361"/>
                  <a:pt x="10241892" y="3865435"/>
                </a:cubicBezTo>
                <a:close/>
                <a:moveTo>
                  <a:pt x="10659063" y="3852000"/>
                </a:moveTo>
                <a:cubicBezTo>
                  <a:pt x="10659063" y="3852000"/>
                  <a:pt x="10659063" y="3852000"/>
                  <a:pt x="10627410" y="3859034"/>
                </a:cubicBezTo>
                <a:cubicBezTo>
                  <a:pt x="10623893" y="3859034"/>
                  <a:pt x="10623893" y="3862551"/>
                  <a:pt x="10623893" y="3866068"/>
                </a:cubicBezTo>
                <a:cubicBezTo>
                  <a:pt x="10623893" y="3866068"/>
                  <a:pt x="10623893" y="3866068"/>
                  <a:pt x="10623893" y="3897720"/>
                </a:cubicBezTo>
                <a:cubicBezTo>
                  <a:pt x="10623893" y="3897720"/>
                  <a:pt x="10623893" y="3897720"/>
                  <a:pt x="10606308" y="3897720"/>
                </a:cubicBezTo>
                <a:cubicBezTo>
                  <a:pt x="10602792" y="3897720"/>
                  <a:pt x="10599275" y="3897720"/>
                  <a:pt x="10599275" y="3904754"/>
                </a:cubicBezTo>
                <a:cubicBezTo>
                  <a:pt x="10599275" y="3904754"/>
                  <a:pt x="10599275" y="3904754"/>
                  <a:pt x="10599275" y="3929372"/>
                </a:cubicBezTo>
                <a:cubicBezTo>
                  <a:pt x="10599275" y="3932890"/>
                  <a:pt x="10602792" y="3936406"/>
                  <a:pt x="10606308" y="3936406"/>
                </a:cubicBezTo>
                <a:cubicBezTo>
                  <a:pt x="10606308" y="3936406"/>
                  <a:pt x="10606308" y="3936406"/>
                  <a:pt x="10623893" y="3936406"/>
                </a:cubicBezTo>
                <a:cubicBezTo>
                  <a:pt x="10623893" y="3936406"/>
                  <a:pt x="10623893" y="3936406"/>
                  <a:pt x="10623893" y="4020813"/>
                </a:cubicBezTo>
                <a:cubicBezTo>
                  <a:pt x="10623893" y="4073566"/>
                  <a:pt x="10637961" y="4091151"/>
                  <a:pt x="10680164" y="4091151"/>
                </a:cubicBezTo>
                <a:cubicBezTo>
                  <a:pt x="10690715" y="4091151"/>
                  <a:pt x="10701266" y="4087635"/>
                  <a:pt x="10711817" y="4087635"/>
                </a:cubicBezTo>
                <a:cubicBezTo>
                  <a:pt x="10715334" y="4087635"/>
                  <a:pt x="10718851" y="4084118"/>
                  <a:pt x="10718851" y="4080600"/>
                </a:cubicBezTo>
                <a:cubicBezTo>
                  <a:pt x="10718851" y="4080600"/>
                  <a:pt x="10718851" y="4080600"/>
                  <a:pt x="10718851" y="4055982"/>
                </a:cubicBezTo>
                <a:cubicBezTo>
                  <a:pt x="10718851" y="4052465"/>
                  <a:pt x="10715334" y="4048948"/>
                  <a:pt x="10711817" y="4048948"/>
                </a:cubicBezTo>
                <a:cubicBezTo>
                  <a:pt x="10704783" y="4048948"/>
                  <a:pt x="10694232" y="4048948"/>
                  <a:pt x="10687198" y="4048948"/>
                </a:cubicBezTo>
                <a:cubicBezTo>
                  <a:pt x="10666096" y="4048948"/>
                  <a:pt x="10666096" y="4041914"/>
                  <a:pt x="10666096" y="4013779"/>
                </a:cubicBezTo>
                <a:cubicBezTo>
                  <a:pt x="10666096" y="4013779"/>
                  <a:pt x="10666096" y="4013779"/>
                  <a:pt x="10666096" y="3936406"/>
                </a:cubicBezTo>
                <a:cubicBezTo>
                  <a:pt x="10666096" y="3936406"/>
                  <a:pt x="10666096" y="3936406"/>
                  <a:pt x="10711817" y="3936406"/>
                </a:cubicBezTo>
                <a:cubicBezTo>
                  <a:pt x="10715334" y="3936406"/>
                  <a:pt x="10718851" y="3932890"/>
                  <a:pt x="10718851" y="3929372"/>
                </a:cubicBezTo>
                <a:cubicBezTo>
                  <a:pt x="10718851" y="3929372"/>
                  <a:pt x="10718851" y="3929372"/>
                  <a:pt x="10718851" y="3904754"/>
                </a:cubicBezTo>
                <a:cubicBezTo>
                  <a:pt x="10718851" y="3897720"/>
                  <a:pt x="10715334" y="3897720"/>
                  <a:pt x="10711817" y="3897720"/>
                </a:cubicBezTo>
                <a:cubicBezTo>
                  <a:pt x="10711817" y="3897720"/>
                  <a:pt x="10711817" y="3897720"/>
                  <a:pt x="10666096" y="3897720"/>
                </a:cubicBezTo>
                <a:cubicBezTo>
                  <a:pt x="10666096" y="3897720"/>
                  <a:pt x="10666096" y="3897720"/>
                  <a:pt x="10666096" y="3859034"/>
                </a:cubicBezTo>
                <a:cubicBezTo>
                  <a:pt x="10666096" y="3855517"/>
                  <a:pt x="10666096" y="3855517"/>
                  <a:pt x="10662580" y="3852000"/>
                </a:cubicBezTo>
                <a:cubicBezTo>
                  <a:pt x="10662580" y="3852000"/>
                  <a:pt x="10659063" y="3852000"/>
                  <a:pt x="10659063" y="3852000"/>
                </a:cubicBezTo>
                <a:close/>
                <a:moveTo>
                  <a:pt x="10283668" y="3823786"/>
                </a:moveTo>
                <a:cubicBezTo>
                  <a:pt x="10273174" y="3823786"/>
                  <a:pt x="10241689" y="3823786"/>
                  <a:pt x="10203208" y="3827297"/>
                </a:cubicBezTo>
                <a:cubicBezTo>
                  <a:pt x="10199710" y="3827297"/>
                  <a:pt x="10196211" y="3830808"/>
                  <a:pt x="10196211" y="3834319"/>
                </a:cubicBezTo>
                <a:cubicBezTo>
                  <a:pt x="10196211" y="3834319"/>
                  <a:pt x="10196211" y="3834319"/>
                  <a:pt x="10196211" y="4080099"/>
                </a:cubicBezTo>
                <a:cubicBezTo>
                  <a:pt x="10196211" y="4083610"/>
                  <a:pt x="10199710" y="4087121"/>
                  <a:pt x="10203208" y="4087121"/>
                </a:cubicBezTo>
                <a:cubicBezTo>
                  <a:pt x="10203208" y="4087121"/>
                  <a:pt x="10203208" y="4087121"/>
                  <a:pt x="10234693" y="4087121"/>
                </a:cubicBezTo>
                <a:cubicBezTo>
                  <a:pt x="10238191" y="4087121"/>
                  <a:pt x="10241689" y="4083610"/>
                  <a:pt x="10241689" y="4080099"/>
                </a:cubicBezTo>
                <a:cubicBezTo>
                  <a:pt x="10241689" y="4080099"/>
                  <a:pt x="10241689" y="4080099"/>
                  <a:pt x="10241689" y="3981787"/>
                </a:cubicBezTo>
                <a:cubicBezTo>
                  <a:pt x="10252184" y="3985298"/>
                  <a:pt x="10269675" y="3985298"/>
                  <a:pt x="10290665" y="3985298"/>
                </a:cubicBezTo>
                <a:cubicBezTo>
                  <a:pt x="10290665" y="3985298"/>
                  <a:pt x="10290665" y="3985298"/>
                  <a:pt x="10336143" y="4083610"/>
                </a:cubicBezTo>
                <a:cubicBezTo>
                  <a:pt x="10336143" y="4083610"/>
                  <a:pt x="10339641" y="4087121"/>
                  <a:pt x="10343139" y="4087121"/>
                </a:cubicBezTo>
                <a:cubicBezTo>
                  <a:pt x="10343139" y="4087121"/>
                  <a:pt x="10343139" y="4087121"/>
                  <a:pt x="10374624" y="4087121"/>
                </a:cubicBezTo>
                <a:cubicBezTo>
                  <a:pt x="10378122" y="4087121"/>
                  <a:pt x="10381620" y="4083610"/>
                  <a:pt x="10381620" y="4083610"/>
                </a:cubicBezTo>
                <a:cubicBezTo>
                  <a:pt x="10381620" y="4080099"/>
                  <a:pt x="10381620" y="4080099"/>
                  <a:pt x="10381620" y="4076588"/>
                </a:cubicBezTo>
                <a:lnTo>
                  <a:pt x="10336143" y="3971254"/>
                </a:lnTo>
                <a:cubicBezTo>
                  <a:pt x="10367627" y="3957209"/>
                  <a:pt x="10381620" y="3936142"/>
                  <a:pt x="10381620" y="3904542"/>
                </a:cubicBezTo>
                <a:cubicBezTo>
                  <a:pt x="10381620" y="3865919"/>
                  <a:pt x="10364129" y="3823786"/>
                  <a:pt x="10290665" y="3823786"/>
                </a:cubicBezTo>
                <a:cubicBezTo>
                  <a:pt x="10290665" y="3823786"/>
                  <a:pt x="10287167" y="3823786"/>
                  <a:pt x="10283668" y="3823786"/>
                </a:cubicBezTo>
                <a:close/>
                <a:moveTo>
                  <a:pt x="11839186" y="3792864"/>
                </a:moveTo>
                <a:cubicBezTo>
                  <a:pt x="11841365" y="3793305"/>
                  <a:pt x="11843980" y="3795068"/>
                  <a:pt x="11845722" y="3798595"/>
                </a:cubicBezTo>
                <a:cubicBezTo>
                  <a:pt x="11901498" y="3855025"/>
                  <a:pt x="11929385" y="3946722"/>
                  <a:pt x="11908470" y="4038419"/>
                </a:cubicBezTo>
                <a:cubicBezTo>
                  <a:pt x="11908470" y="4041946"/>
                  <a:pt x="11904984" y="4045472"/>
                  <a:pt x="11898012" y="4041946"/>
                </a:cubicBezTo>
                <a:cubicBezTo>
                  <a:pt x="11898012" y="4041946"/>
                  <a:pt x="11898012" y="4041946"/>
                  <a:pt x="11859666" y="4031365"/>
                </a:cubicBezTo>
                <a:cubicBezTo>
                  <a:pt x="11856180" y="4031365"/>
                  <a:pt x="11852694" y="4027838"/>
                  <a:pt x="11852694" y="4020785"/>
                </a:cubicBezTo>
                <a:cubicBezTo>
                  <a:pt x="11866638" y="3946722"/>
                  <a:pt x="11849208" y="3886765"/>
                  <a:pt x="11807377" y="3840917"/>
                </a:cubicBezTo>
                <a:cubicBezTo>
                  <a:pt x="11800405" y="3837391"/>
                  <a:pt x="11800405" y="3830336"/>
                  <a:pt x="11807377" y="3826810"/>
                </a:cubicBezTo>
                <a:cubicBezTo>
                  <a:pt x="11807377" y="3826810"/>
                  <a:pt x="11807377" y="3826810"/>
                  <a:pt x="11835264" y="3795068"/>
                </a:cubicBezTo>
                <a:cubicBezTo>
                  <a:pt x="11835264" y="3793305"/>
                  <a:pt x="11837008" y="3792423"/>
                  <a:pt x="11839186" y="3792864"/>
                </a:cubicBezTo>
                <a:close/>
                <a:moveTo>
                  <a:pt x="11458923" y="3792864"/>
                </a:moveTo>
                <a:cubicBezTo>
                  <a:pt x="11461124" y="3792423"/>
                  <a:pt x="11462885" y="3793305"/>
                  <a:pt x="11462885" y="3795068"/>
                </a:cubicBezTo>
                <a:cubicBezTo>
                  <a:pt x="11462885" y="3795068"/>
                  <a:pt x="11462885" y="3795068"/>
                  <a:pt x="11494585" y="3826810"/>
                </a:cubicBezTo>
                <a:cubicBezTo>
                  <a:pt x="11498108" y="3830336"/>
                  <a:pt x="11498108" y="3837391"/>
                  <a:pt x="11491063" y="3840917"/>
                </a:cubicBezTo>
                <a:cubicBezTo>
                  <a:pt x="11448796" y="3886765"/>
                  <a:pt x="11431184" y="3946722"/>
                  <a:pt x="11445274" y="4020785"/>
                </a:cubicBezTo>
                <a:cubicBezTo>
                  <a:pt x="11445274" y="4027838"/>
                  <a:pt x="11441752" y="4031365"/>
                  <a:pt x="11438229" y="4031365"/>
                </a:cubicBezTo>
                <a:cubicBezTo>
                  <a:pt x="11438229" y="4031365"/>
                  <a:pt x="11438229" y="4031365"/>
                  <a:pt x="11399484" y="4041946"/>
                </a:cubicBezTo>
                <a:cubicBezTo>
                  <a:pt x="11392439" y="4045472"/>
                  <a:pt x="11388917" y="4041946"/>
                  <a:pt x="11388917" y="4038419"/>
                </a:cubicBezTo>
                <a:cubicBezTo>
                  <a:pt x="11367783" y="3946722"/>
                  <a:pt x="11395962" y="3855025"/>
                  <a:pt x="11452318" y="3798595"/>
                </a:cubicBezTo>
                <a:cubicBezTo>
                  <a:pt x="11454079" y="3795068"/>
                  <a:pt x="11456721" y="3793305"/>
                  <a:pt x="11458923" y="3792864"/>
                </a:cubicBezTo>
                <a:close/>
                <a:moveTo>
                  <a:pt x="11677605" y="3787510"/>
                </a:moveTo>
                <a:cubicBezTo>
                  <a:pt x="11681098" y="3787510"/>
                  <a:pt x="11681098" y="3787510"/>
                  <a:pt x="11684592" y="3787510"/>
                </a:cubicBezTo>
                <a:cubicBezTo>
                  <a:pt x="11730003" y="3798106"/>
                  <a:pt x="11761442" y="3815763"/>
                  <a:pt x="11792882" y="3851079"/>
                </a:cubicBezTo>
                <a:cubicBezTo>
                  <a:pt x="11796375" y="3854611"/>
                  <a:pt x="11796375" y="3854611"/>
                  <a:pt x="11796375" y="3858143"/>
                </a:cubicBezTo>
                <a:cubicBezTo>
                  <a:pt x="11796375" y="3861674"/>
                  <a:pt x="11792882" y="3861674"/>
                  <a:pt x="11789388" y="3865206"/>
                </a:cubicBezTo>
                <a:cubicBezTo>
                  <a:pt x="11789388" y="3865206"/>
                  <a:pt x="11789388" y="3865206"/>
                  <a:pt x="11698565" y="3911117"/>
                </a:cubicBezTo>
                <a:cubicBezTo>
                  <a:pt x="11695071" y="3911117"/>
                  <a:pt x="11691578" y="3911117"/>
                  <a:pt x="11688084" y="3911117"/>
                </a:cubicBezTo>
                <a:cubicBezTo>
                  <a:pt x="11684592" y="3907585"/>
                  <a:pt x="11684592" y="3904053"/>
                  <a:pt x="11681098" y="3900522"/>
                </a:cubicBezTo>
                <a:cubicBezTo>
                  <a:pt x="11681098" y="3900522"/>
                  <a:pt x="11681098" y="3900522"/>
                  <a:pt x="11674112" y="3798106"/>
                </a:cubicBezTo>
                <a:cubicBezTo>
                  <a:pt x="11674112" y="3794574"/>
                  <a:pt x="11674112" y="3791042"/>
                  <a:pt x="11677605" y="3787510"/>
                </a:cubicBezTo>
                <a:close/>
                <a:moveTo>
                  <a:pt x="11613922" y="3787510"/>
                </a:moveTo>
                <a:cubicBezTo>
                  <a:pt x="11617414" y="3787510"/>
                  <a:pt x="11617414" y="3787510"/>
                  <a:pt x="11620908" y="3787510"/>
                </a:cubicBezTo>
                <a:cubicBezTo>
                  <a:pt x="11620908" y="3791042"/>
                  <a:pt x="11624401" y="3794574"/>
                  <a:pt x="11624401" y="3798106"/>
                </a:cubicBezTo>
                <a:cubicBezTo>
                  <a:pt x="11624401" y="3798106"/>
                  <a:pt x="11624401" y="3798106"/>
                  <a:pt x="11613922" y="3904053"/>
                </a:cubicBezTo>
                <a:cubicBezTo>
                  <a:pt x="11613922" y="3907585"/>
                  <a:pt x="11613922" y="3911117"/>
                  <a:pt x="11610428" y="3911117"/>
                </a:cubicBezTo>
                <a:cubicBezTo>
                  <a:pt x="11606935" y="3911117"/>
                  <a:pt x="11603442" y="3911117"/>
                  <a:pt x="11599949" y="3911117"/>
                </a:cubicBezTo>
                <a:cubicBezTo>
                  <a:pt x="11599949" y="3911117"/>
                  <a:pt x="11599949" y="3911117"/>
                  <a:pt x="11509124" y="3865206"/>
                </a:cubicBezTo>
                <a:cubicBezTo>
                  <a:pt x="11505632" y="3865206"/>
                  <a:pt x="11502138" y="3861674"/>
                  <a:pt x="11502138" y="3858143"/>
                </a:cubicBezTo>
                <a:cubicBezTo>
                  <a:pt x="11502138" y="3858143"/>
                  <a:pt x="11502138" y="3854611"/>
                  <a:pt x="11505632" y="3851079"/>
                </a:cubicBezTo>
                <a:cubicBezTo>
                  <a:pt x="11537070" y="3819295"/>
                  <a:pt x="11568509" y="3798106"/>
                  <a:pt x="11613922" y="3787510"/>
                </a:cubicBezTo>
                <a:close/>
                <a:moveTo>
                  <a:pt x="11532772" y="3752578"/>
                </a:moveTo>
                <a:cubicBezTo>
                  <a:pt x="11536265" y="3752578"/>
                  <a:pt x="11539758" y="3756273"/>
                  <a:pt x="11539758" y="3759968"/>
                </a:cubicBezTo>
                <a:cubicBezTo>
                  <a:pt x="11539758" y="3763663"/>
                  <a:pt x="11539758" y="3763663"/>
                  <a:pt x="11536265" y="3763663"/>
                </a:cubicBezTo>
                <a:cubicBezTo>
                  <a:pt x="11536265" y="3763663"/>
                  <a:pt x="11536265" y="3763663"/>
                  <a:pt x="11529278" y="3767358"/>
                </a:cubicBezTo>
                <a:cubicBezTo>
                  <a:pt x="11529278" y="3767358"/>
                  <a:pt x="11529278" y="3767358"/>
                  <a:pt x="11525785" y="3759968"/>
                </a:cubicBezTo>
                <a:cubicBezTo>
                  <a:pt x="11525785" y="3759968"/>
                  <a:pt x="11525785" y="3759968"/>
                  <a:pt x="11522292" y="3759968"/>
                </a:cubicBezTo>
                <a:cubicBezTo>
                  <a:pt x="11525785" y="3756273"/>
                  <a:pt x="11529278" y="3756273"/>
                  <a:pt x="11532772" y="3752578"/>
                </a:cubicBezTo>
                <a:close/>
                <a:moveTo>
                  <a:pt x="11529297" y="3745381"/>
                </a:moveTo>
                <a:cubicBezTo>
                  <a:pt x="11525746" y="3748931"/>
                  <a:pt x="11518645" y="3752483"/>
                  <a:pt x="11511543" y="3756033"/>
                </a:cubicBezTo>
                <a:cubicBezTo>
                  <a:pt x="11511543" y="3756033"/>
                  <a:pt x="11511543" y="3756033"/>
                  <a:pt x="11515094" y="3759584"/>
                </a:cubicBezTo>
                <a:lnTo>
                  <a:pt x="11532848" y="3791542"/>
                </a:lnTo>
                <a:cubicBezTo>
                  <a:pt x="11536399" y="3791542"/>
                  <a:pt x="11536399" y="3787990"/>
                  <a:pt x="11539950" y="3787990"/>
                </a:cubicBezTo>
                <a:cubicBezTo>
                  <a:pt x="11539950" y="3787990"/>
                  <a:pt x="11539950" y="3787990"/>
                  <a:pt x="11532848" y="3773787"/>
                </a:cubicBezTo>
                <a:cubicBezTo>
                  <a:pt x="11532848" y="3773787"/>
                  <a:pt x="11532848" y="3773787"/>
                  <a:pt x="11539950" y="3770237"/>
                </a:cubicBezTo>
                <a:cubicBezTo>
                  <a:pt x="11539950" y="3770237"/>
                  <a:pt x="11539950" y="3770237"/>
                  <a:pt x="11554153" y="3780889"/>
                </a:cubicBezTo>
                <a:cubicBezTo>
                  <a:pt x="11557704" y="3777338"/>
                  <a:pt x="11557704" y="3777338"/>
                  <a:pt x="11561255" y="3777338"/>
                </a:cubicBezTo>
                <a:cubicBezTo>
                  <a:pt x="11561255" y="3777338"/>
                  <a:pt x="11561255" y="3777338"/>
                  <a:pt x="11547052" y="3763135"/>
                </a:cubicBezTo>
                <a:cubicBezTo>
                  <a:pt x="11547052" y="3763135"/>
                  <a:pt x="11547052" y="3763135"/>
                  <a:pt x="11547052" y="3759584"/>
                </a:cubicBezTo>
                <a:cubicBezTo>
                  <a:pt x="11550602" y="3752483"/>
                  <a:pt x="11539950" y="3741830"/>
                  <a:pt x="11529297" y="3745381"/>
                </a:cubicBezTo>
                <a:close/>
                <a:moveTo>
                  <a:pt x="11750205" y="3739143"/>
                </a:moveTo>
                <a:cubicBezTo>
                  <a:pt x="11753748" y="3763327"/>
                  <a:pt x="11753748" y="3763327"/>
                  <a:pt x="11753748" y="3763327"/>
                </a:cubicBezTo>
                <a:cubicBezTo>
                  <a:pt x="11746663" y="3780601"/>
                  <a:pt x="11746663" y="3780601"/>
                  <a:pt x="11746663" y="3780601"/>
                </a:cubicBezTo>
                <a:lnTo>
                  <a:pt x="11753748" y="3787510"/>
                </a:lnTo>
                <a:cubicBezTo>
                  <a:pt x="11760832" y="3770236"/>
                  <a:pt x="11760832" y="3770236"/>
                  <a:pt x="11760832" y="3770236"/>
                </a:cubicBezTo>
                <a:cubicBezTo>
                  <a:pt x="11785626" y="3756417"/>
                  <a:pt x="11785626" y="3756417"/>
                  <a:pt x="11785626" y="3756417"/>
                </a:cubicBezTo>
                <a:cubicBezTo>
                  <a:pt x="11785626" y="3756417"/>
                  <a:pt x="11782084" y="3752962"/>
                  <a:pt x="11778543" y="3752962"/>
                </a:cubicBezTo>
                <a:cubicBezTo>
                  <a:pt x="11760832" y="3759872"/>
                  <a:pt x="11760832" y="3759872"/>
                  <a:pt x="11760832" y="3759872"/>
                </a:cubicBezTo>
                <a:cubicBezTo>
                  <a:pt x="11757290" y="3742597"/>
                  <a:pt x="11757290" y="3742597"/>
                  <a:pt x="11757290" y="3742597"/>
                </a:cubicBezTo>
                <a:cubicBezTo>
                  <a:pt x="11753748" y="3739143"/>
                  <a:pt x="11753748" y="3739143"/>
                  <a:pt x="11750205" y="3739143"/>
                </a:cubicBezTo>
                <a:close/>
                <a:moveTo>
                  <a:pt x="11715224" y="3735113"/>
                </a:moveTo>
                <a:cubicBezTo>
                  <a:pt x="11718717" y="3735113"/>
                  <a:pt x="11722211" y="3735113"/>
                  <a:pt x="11725705" y="3738472"/>
                </a:cubicBezTo>
                <a:cubicBezTo>
                  <a:pt x="11725705" y="3738472"/>
                  <a:pt x="11729197" y="3738472"/>
                  <a:pt x="11729197" y="3741831"/>
                </a:cubicBezTo>
                <a:cubicBezTo>
                  <a:pt x="11729197" y="3745189"/>
                  <a:pt x="11725705" y="3748548"/>
                  <a:pt x="11722211" y="3748548"/>
                </a:cubicBezTo>
                <a:cubicBezTo>
                  <a:pt x="11722211" y="3748548"/>
                  <a:pt x="11722211" y="3748548"/>
                  <a:pt x="11711731" y="3745189"/>
                </a:cubicBezTo>
                <a:lnTo>
                  <a:pt x="11711731" y="3741831"/>
                </a:lnTo>
                <a:cubicBezTo>
                  <a:pt x="11711731" y="3741831"/>
                  <a:pt x="11711731" y="3741831"/>
                  <a:pt x="11715224" y="3735113"/>
                </a:cubicBezTo>
                <a:close/>
                <a:moveTo>
                  <a:pt x="11582079" y="3734608"/>
                </a:moveTo>
                <a:cubicBezTo>
                  <a:pt x="11589134" y="3731081"/>
                  <a:pt x="11596187" y="3738136"/>
                  <a:pt x="11596187" y="3745189"/>
                </a:cubicBezTo>
                <a:cubicBezTo>
                  <a:pt x="11596187" y="3752243"/>
                  <a:pt x="11589134" y="3759296"/>
                  <a:pt x="11582079" y="3759296"/>
                </a:cubicBezTo>
                <a:cubicBezTo>
                  <a:pt x="11575026" y="3759296"/>
                  <a:pt x="11567972" y="3755770"/>
                  <a:pt x="11567972" y="3748716"/>
                </a:cubicBezTo>
                <a:cubicBezTo>
                  <a:pt x="11567972" y="3748716"/>
                  <a:pt x="11567972" y="3748716"/>
                  <a:pt x="11567972" y="3745189"/>
                </a:cubicBezTo>
                <a:cubicBezTo>
                  <a:pt x="11567972" y="3738136"/>
                  <a:pt x="11575026" y="3734608"/>
                  <a:pt x="11582079" y="3734608"/>
                </a:cubicBezTo>
                <a:close/>
                <a:moveTo>
                  <a:pt x="11670081" y="3728394"/>
                </a:moveTo>
                <a:cubicBezTo>
                  <a:pt x="11670081" y="3728394"/>
                  <a:pt x="11670081" y="3728394"/>
                  <a:pt x="11673440" y="3738874"/>
                </a:cubicBezTo>
                <a:cubicBezTo>
                  <a:pt x="11673440" y="3738874"/>
                  <a:pt x="11673440" y="3738874"/>
                  <a:pt x="11676799" y="3745861"/>
                </a:cubicBezTo>
                <a:cubicBezTo>
                  <a:pt x="11673440" y="3745861"/>
                  <a:pt x="11666722" y="3745861"/>
                  <a:pt x="11663363" y="3745861"/>
                </a:cubicBezTo>
                <a:lnTo>
                  <a:pt x="11666722" y="3738874"/>
                </a:lnTo>
                <a:cubicBezTo>
                  <a:pt x="11666722" y="3738874"/>
                  <a:pt x="11666722" y="3738874"/>
                  <a:pt x="11670081" y="3728394"/>
                </a:cubicBezTo>
                <a:close/>
                <a:moveTo>
                  <a:pt x="11578609" y="3727878"/>
                </a:moveTo>
                <a:cubicBezTo>
                  <a:pt x="11568195" y="3727878"/>
                  <a:pt x="11561254" y="3734906"/>
                  <a:pt x="11561254" y="3745448"/>
                </a:cubicBezTo>
                <a:cubicBezTo>
                  <a:pt x="11561254" y="3748961"/>
                  <a:pt x="11561254" y="3748961"/>
                  <a:pt x="11561254" y="3748961"/>
                </a:cubicBezTo>
                <a:cubicBezTo>
                  <a:pt x="11561254" y="3759503"/>
                  <a:pt x="11571666" y="3770045"/>
                  <a:pt x="11582079" y="3766531"/>
                </a:cubicBezTo>
                <a:cubicBezTo>
                  <a:pt x="11595963" y="3766531"/>
                  <a:pt x="11602904" y="3759503"/>
                  <a:pt x="11602904" y="3745448"/>
                </a:cubicBezTo>
                <a:cubicBezTo>
                  <a:pt x="11602904" y="3734906"/>
                  <a:pt x="11592492" y="3724364"/>
                  <a:pt x="11578609" y="3727878"/>
                </a:cubicBezTo>
                <a:close/>
                <a:moveTo>
                  <a:pt x="11708922" y="3724364"/>
                </a:moveTo>
                <a:cubicBezTo>
                  <a:pt x="11708922" y="3724364"/>
                  <a:pt x="11708922" y="3724364"/>
                  <a:pt x="11705380" y="3742118"/>
                </a:cubicBezTo>
                <a:cubicBezTo>
                  <a:pt x="11705380" y="3742118"/>
                  <a:pt x="11705380" y="3742118"/>
                  <a:pt x="11698296" y="3763423"/>
                </a:cubicBezTo>
                <a:cubicBezTo>
                  <a:pt x="11701837" y="3766974"/>
                  <a:pt x="11705380" y="3766974"/>
                  <a:pt x="11708922" y="3766974"/>
                </a:cubicBezTo>
                <a:lnTo>
                  <a:pt x="11712464" y="3752771"/>
                </a:lnTo>
                <a:cubicBezTo>
                  <a:pt x="11712464" y="3752771"/>
                  <a:pt x="11712464" y="3752771"/>
                  <a:pt x="11719548" y="3752771"/>
                </a:cubicBezTo>
                <a:cubicBezTo>
                  <a:pt x="11719548" y="3752771"/>
                  <a:pt x="11719548" y="3752771"/>
                  <a:pt x="11723090" y="3770525"/>
                </a:cubicBezTo>
                <a:cubicBezTo>
                  <a:pt x="11726632" y="3774076"/>
                  <a:pt x="11726632" y="3774076"/>
                  <a:pt x="11730175" y="3774076"/>
                </a:cubicBezTo>
                <a:cubicBezTo>
                  <a:pt x="11730175" y="3774076"/>
                  <a:pt x="11730175" y="3774076"/>
                  <a:pt x="11726632" y="3756322"/>
                </a:cubicBezTo>
                <a:cubicBezTo>
                  <a:pt x="11733717" y="3752771"/>
                  <a:pt x="11737259" y="3745669"/>
                  <a:pt x="11737259" y="3742118"/>
                </a:cubicBezTo>
                <a:cubicBezTo>
                  <a:pt x="11737259" y="3735017"/>
                  <a:pt x="11733717" y="3731466"/>
                  <a:pt x="11730175" y="3731466"/>
                </a:cubicBezTo>
                <a:cubicBezTo>
                  <a:pt x="11723090" y="3727915"/>
                  <a:pt x="11716006" y="3724364"/>
                  <a:pt x="11708922" y="3724364"/>
                </a:cubicBezTo>
                <a:close/>
                <a:moveTo>
                  <a:pt x="11666295" y="3717646"/>
                </a:moveTo>
                <a:cubicBezTo>
                  <a:pt x="11666295" y="3717646"/>
                  <a:pt x="11666295" y="3717646"/>
                  <a:pt x="11659211" y="3738730"/>
                </a:cubicBezTo>
                <a:cubicBezTo>
                  <a:pt x="11659211" y="3738730"/>
                  <a:pt x="11659211" y="3738730"/>
                  <a:pt x="11648585" y="3759813"/>
                </a:cubicBezTo>
                <a:cubicBezTo>
                  <a:pt x="11652127" y="3759813"/>
                  <a:pt x="11652127" y="3759813"/>
                  <a:pt x="11655669" y="3759813"/>
                </a:cubicBezTo>
                <a:lnTo>
                  <a:pt x="11659211" y="3752785"/>
                </a:lnTo>
                <a:cubicBezTo>
                  <a:pt x="11666295" y="3752785"/>
                  <a:pt x="11669838" y="3752785"/>
                  <a:pt x="11676922" y="3752785"/>
                </a:cubicBezTo>
                <a:cubicBezTo>
                  <a:pt x="11676922" y="3752785"/>
                  <a:pt x="11676922" y="3752785"/>
                  <a:pt x="11680464" y="3759813"/>
                </a:cubicBezTo>
                <a:cubicBezTo>
                  <a:pt x="11684006" y="3759813"/>
                  <a:pt x="11684006" y="3763327"/>
                  <a:pt x="11687548" y="3763327"/>
                </a:cubicBezTo>
                <a:cubicBezTo>
                  <a:pt x="11687548" y="3763327"/>
                  <a:pt x="11687548" y="3763327"/>
                  <a:pt x="11680464" y="3738730"/>
                </a:cubicBezTo>
                <a:cubicBezTo>
                  <a:pt x="11680464" y="3738730"/>
                  <a:pt x="11680464" y="3738730"/>
                  <a:pt x="11676922" y="3717646"/>
                </a:cubicBezTo>
                <a:cubicBezTo>
                  <a:pt x="11676922" y="3717646"/>
                  <a:pt x="11676922" y="3717646"/>
                  <a:pt x="11666295" y="3717646"/>
                </a:cubicBezTo>
                <a:close/>
                <a:moveTo>
                  <a:pt x="11645898" y="3717646"/>
                </a:moveTo>
                <a:cubicBezTo>
                  <a:pt x="11628187" y="3717646"/>
                  <a:pt x="11621103" y="3717646"/>
                  <a:pt x="11606934" y="3721117"/>
                </a:cubicBezTo>
                <a:cubicBezTo>
                  <a:pt x="11606934" y="3728058"/>
                  <a:pt x="11606934" y="3728058"/>
                  <a:pt x="11606934" y="3728058"/>
                </a:cubicBezTo>
                <a:lnTo>
                  <a:pt x="11621103" y="3724588"/>
                </a:lnTo>
                <a:cubicBezTo>
                  <a:pt x="11624645" y="3759296"/>
                  <a:pt x="11624645" y="3759296"/>
                  <a:pt x="11624645" y="3759296"/>
                </a:cubicBezTo>
                <a:cubicBezTo>
                  <a:pt x="11635271" y="3759296"/>
                  <a:pt x="11635271" y="3759296"/>
                  <a:pt x="11635271" y="3759296"/>
                </a:cubicBezTo>
                <a:cubicBezTo>
                  <a:pt x="11631729" y="3724588"/>
                  <a:pt x="11631729" y="3724588"/>
                  <a:pt x="11631729" y="3724588"/>
                </a:cubicBezTo>
                <a:cubicBezTo>
                  <a:pt x="11645898" y="3724588"/>
                  <a:pt x="11645898" y="3724588"/>
                  <a:pt x="11645898" y="3724588"/>
                </a:cubicBezTo>
                <a:cubicBezTo>
                  <a:pt x="11645898" y="3717646"/>
                  <a:pt x="11645898" y="3717646"/>
                  <a:pt x="11645898" y="3717646"/>
                </a:cubicBezTo>
                <a:close/>
                <a:moveTo>
                  <a:pt x="11196257" y="3717645"/>
                </a:moveTo>
                <a:cubicBezTo>
                  <a:pt x="11214171" y="3717645"/>
                  <a:pt x="11221336" y="3735112"/>
                  <a:pt x="11221336" y="3752577"/>
                </a:cubicBezTo>
                <a:lnTo>
                  <a:pt x="11167595" y="3752577"/>
                </a:lnTo>
                <a:cubicBezTo>
                  <a:pt x="11167595" y="3735112"/>
                  <a:pt x="11178343" y="3717645"/>
                  <a:pt x="11196257" y="3717645"/>
                </a:cubicBezTo>
                <a:close/>
                <a:moveTo>
                  <a:pt x="11648585" y="3710929"/>
                </a:moveTo>
                <a:cubicBezTo>
                  <a:pt x="11711759" y="3710929"/>
                  <a:pt x="11767914" y="3731888"/>
                  <a:pt x="11813539" y="3766820"/>
                </a:cubicBezTo>
                <a:cubicBezTo>
                  <a:pt x="11820558" y="3773807"/>
                  <a:pt x="11820558" y="3777300"/>
                  <a:pt x="11817049" y="3780793"/>
                </a:cubicBezTo>
                <a:cubicBezTo>
                  <a:pt x="11817049" y="3780793"/>
                  <a:pt x="11817049" y="3780793"/>
                  <a:pt x="11788972" y="3812233"/>
                </a:cubicBezTo>
                <a:cubicBezTo>
                  <a:pt x="11785462" y="3815725"/>
                  <a:pt x="11781952" y="3815725"/>
                  <a:pt x="11774933" y="3812233"/>
                </a:cubicBezTo>
                <a:cubicBezTo>
                  <a:pt x="11739837" y="3784287"/>
                  <a:pt x="11694210" y="3766820"/>
                  <a:pt x="11648585" y="3766820"/>
                </a:cubicBezTo>
                <a:cubicBezTo>
                  <a:pt x="11599450" y="3766820"/>
                  <a:pt x="11557334" y="3784287"/>
                  <a:pt x="11522236" y="3812233"/>
                </a:cubicBezTo>
                <a:cubicBezTo>
                  <a:pt x="11515217" y="3815725"/>
                  <a:pt x="11511708" y="3815725"/>
                  <a:pt x="11508198" y="3812233"/>
                </a:cubicBezTo>
                <a:cubicBezTo>
                  <a:pt x="11508198" y="3812233"/>
                  <a:pt x="11508198" y="3812233"/>
                  <a:pt x="11480121" y="3780793"/>
                </a:cubicBezTo>
                <a:cubicBezTo>
                  <a:pt x="11476611" y="3777300"/>
                  <a:pt x="11476611" y="3773807"/>
                  <a:pt x="11483630" y="3766820"/>
                </a:cubicBezTo>
                <a:cubicBezTo>
                  <a:pt x="11529256" y="3731888"/>
                  <a:pt x="11585411" y="3710929"/>
                  <a:pt x="11648585" y="3710929"/>
                </a:cubicBezTo>
                <a:close/>
                <a:moveTo>
                  <a:pt x="11196481" y="3710928"/>
                </a:moveTo>
                <a:cubicBezTo>
                  <a:pt x="11172113" y="3710928"/>
                  <a:pt x="11158189" y="3728442"/>
                  <a:pt x="11158189" y="3759968"/>
                </a:cubicBezTo>
                <a:cubicBezTo>
                  <a:pt x="11158189" y="3787990"/>
                  <a:pt x="11168632" y="3809007"/>
                  <a:pt x="11199962" y="3809007"/>
                </a:cubicBezTo>
                <a:cubicBezTo>
                  <a:pt x="11206924" y="3809007"/>
                  <a:pt x="11220848" y="3805504"/>
                  <a:pt x="11227810" y="3802001"/>
                </a:cubicBezTo>
                <a:lnTo>
                  <a:pt x="11227810" y="3791493"/>
                </a:lnTo>
                <a:cubicBezTo>
                  <a:pt x="11220848" y="3794996"/>
                  <a:pt x="11210404" y="3798498"/>
                  <a:pt x="11199962" y="3798498"/>
                </a:cubicBezTo>
                <a:cubicBezTo>
                  <a:pt x="11179076" y="3798498"/>
                  <a:pt x="11168632" y="3780984"/>
                  <a:pt x="11168632" y="3763471"/>
                </a:cubicBezTo>
                <a:cubicBezTo>
                  <a:pt x="11168632" y="3763471"/>
                  <a:pt x="11168632" y="3763471"/>
                  <a:pt x="11234772" y="3763471"/>
                </a:cubicBezTo>
                <a:cubicBezTo>
                  <a:pt x="11234772" y="3763471"/>
                  <a:pt x="11234772" y="3763471"/>
                  <a:pt x="11234772" y="3756465"/>
                </a:cubicBezTo>
                <a:cubicBezTo>
                  <a:pt x="11234772" y="3731945"/>
                  <a:pt x="11224329" y="3710928"/>
                  <a:pt x="11196481" y="3710928"/>
                </a:cubicBezTo>
                <a:close/>
                <a:moveTo>
                  <a:pt x="10947253" y="3674652"/>
                </a:moveTo>
                <a:lnTo>
                  <a:pt x="10947253" y="3685400"/>
                </a:lnTo>
                <a:lnTo>
                  <a:pt x="10986216" y="3685400"/>
                </a:lnTo>
                <a:lnTo>
                  <a:pt x="10986216" y="3804976"/>
                </a:lnTo>
                <a:lnTo>
                  <a:pt x="10999652" y="3804976"/>
                </a:lnTo>
                <a:lnTo>
                  <a:pt x="10999652" y="3685400"/>
                </a:lnTo>
                <a:lnTo>
                  <a:pt x="11038614" y="3685400"/>
                </a:lnTo>
                <a:lnTo>
                  <a:pt x="11038614" y="3674652"/>
                </a:lnTo>
                <a:close/>
                <a:moveTo>
                  <a:pt x="11060111" y="3663903"/>
                </a:moveTo>
                <a:lnTo>
                  <a:pt x="11060111" y="3804976"/>
                </a:lnTo>
                <a:cubicBezTo>
                  <a:pt x="11060111" y="3804976"/>
                  <a:pt x="11060111" y="3804976"/>
                  <a:pt x="11070476" y="3804976"/>
                </a:cubicBezTo>
                <a:cubicBezTo>
                  <a:pt x="11070476" y="3804976"/>
                  <a:pt x="11070476" y="3804976"/>
                  <a:pt x="11070476" y="3755600"/>
                </a:cubicBezTo>
                <a:cubicBezTo>
                  <a:pt x="11070476" y="3737966"/>
                  <a:pt x="11077385" y="3716806"/>
                  <a:pt x="11098115" y="3716806"/>
                </a:cubicBezTo>
                <a:cubicBezTo>
                  <a:pt x="11118844" y="3716806"/>
                  <a:pt x="11118844" y="3730913"/>
                  <a:pt x="11118844" y="3748547"/>
                </a:cubicBezTo>
                <a:cubicBezTo>
                  <a:pt x="11118844" y="3748547"/>
                  <a:pt x="11118844" y="3748547"/>
                  <a:pt x="11118844" y="3804976"/>
                </a:cubicBezTo>
                <a:cubicBezTo>
                  <a:pt x="11118844" y="3804976"/>
                  <a:pt x="11118844" y="3804976"/>
                  <a:pt x="11132662" y="3804976"/>
                </a:cubicBezTo>
                <a:cubicBezTo>
                  <a:pt x="11132662" y="3804976"/>
                  <a:pt x="11132662" y="3804976"/>
                  <a:pt x="11132662" y="3748547"/>
                </a:cubicBezTo>
                <a:cubicBezTo>
                  <a:pt x="11132662" y="3723859"/>
                  <a:pt x="11125753" y="3709752"/>
                  <a:pt x="11101569" y="3709752"/>
                </a:cubicBezTo>
                <a:cubicBezTo>
                  <a:pt x="11087750" y="3709752"/>
                  <a:pt x="11077385" y="3716806"/>
                  <a:pt x="11070476" y="3727386"/>
                </a:cubicBezTo>
                <a:cubicBezTo>
                  <a:pt x="11070476" y="3727386"/>
                  <a:pt x="11070476" y="3727386"/>
                  <a:pt x="11070476" y="3663903"/>
                </a:cubicBezTo>
                <a:cubicBezTo>
                  <a:pt x="11070476" y="3663903"/>
                  <a:pt x="11070476" y="3663903"/>
                  <a:pt x="11060111" y="3663903"/>
                </a:cubicBezTo>
                <a:close/>
                <a:moveTo>
                  <a:pt x="11638739" y="3639720"/>
                </a:moveTo>
                <a:cubicBezTo>
                  <a:pt x="11628222" y="3657341"/>
                  <a:pt x="11624716" y="3674962"/>
                  <a:pt x="11624716" y="3692583"/>
                </a:cubicBezTo>
                <a:cubicBezTo>
                  <a:pt x="11621210" y="3692583"/>
                  <a:pt x="11603681" y="3696107"/>
                  <a:pt x="11600176" y="3696107"/>
                </a:cubicBezTo>
                <a:cubicBezTo>
                  <a:pt x="11596669" y="3678486"/>
                  <a:pt x="11586152" y="3660865"/>
                  <a:pt x="11575635" y="3650293"/>
                </a:cubicBezTo>
                <a:cubicBezTo>
                  <a:pt x="11575635" y="3650293"/>
                  <a:pt x="11575635" y="3650293"/>
                  <a:pt x="11572129" y="3650293"/>
                </a:cubicBezTo>
                <a:cubicBezTo>
                  <a:pt x="11565117" y="3650293"/>
                  <a:pt x="11558106" y="3653817"/>
                  <a:pt x="11551094" y="3653817"/>
                </a:cubicBezTo>
                <a:cubicBezTo>
                  <a:pt x="11551094" y="3653817"/>
                  <a:pt x="11551094" y="3653817"/>
                  <a:pt x="11551094" y="3657341"/>
                </a:cubicBezTo>
                <a:cubicBezTo>
                  <a:pt x="11547588" y="3664390"/>
                  <a:pt x="11547588" y="3671438"/>
                  <a:pt x="11547588" y="3682010"/>
                </a:cubicBezTo>
                <a:cubicBezTo>
                  <a:pt x="11547588" y="3692583"/>
                  <a:pt x="11547588" y="3699631"/>
                  <a:pt x="11551094" y="3710204"/>
                </a:cubicBezTo>
                <a:cubicBezTo>
                  <a:pt x="11547588" y="3710204"/>
                  <a:pt x="11530059" y="3717252"/>
                  <a:pt x="11530059" y="3717252"/>
                </a:cubicBezTo>
                <a:cubicBezTo>
                  <a:pt x="11519542" y="3703155"/>
                  <a:pt x="11505518" y="3689059"/>
                  <a:pt x="11491495" y="3682010"/>
                </a:cubicBezTo>
                <a:cubicBezTo>
                  <a:pt x="11484484" y="3682010"/>
                  <a:pt x="11477472" y="3689059"/>
                  <a:pt x="11470460" y="3692583"/>
                </a:cubicBezTo>
                <a:cubicBezTo>
                  <a:pt x="11470460" y="3710204"/>
                  <a:pt x="11473966" y="3727825"/>
                  <a:pt x="11484484" y="3745445"/>
                </a:cubicBezTo>
                <a:cubicBezTo>
                  <a:pt x="11480978" y="3745445"/>
                  <a:pt x="11470460" y="3756018"/>
                  <a:pt x="11466954" y="3756018"/>
                </a:cubicBezTo>
                <a:cubicBezTo>
                  <a:pt x="11456437" y="3745445"/>
                  <a:pt x="11438908" y="3734873"/>
                  <a:pt x="11421379" y="3731349"/>
                </a:cubicBezTo>
                <a:cubicBezTo>
                  <a:pt x="11414367" y="3734873"/>
                  <a:pt x="11407356" y="3741921"/>
                  <a:pt x="11403850" y="3745445"/>
                </a:cubicBezTo>
                <a:cubicBezTo>
                  <a:pt x="11403850" y="3745445"/>
                  <a:pt x="11403850" y="3745445"/>
                  <a:pt x="11403850" y="3748969"/>
                </a:cubicBezTo>
                <a:cubicBezTo>
                  <a:pt x="11407356" y="3763067"/>
                  <a:pt x="11417873" y="3780687"/>
                  <a:pt x="11431896" y="3794784"/>
                </a:cubicBezTo>
                <a:cubicBezTo>
                  <a:pt x="11428390" y="3794784"/>
                  <a:pt x="11417873" y="3812405"/>
                  <a:pt x="11417873" y="3812405"/>
                </a:cubicBezTo>
                <a:cubicBezTo>
                  <a:pt x="11400344" y="3805356"/>
                  <a:pt x="11382815" y="3798308"/>
                  <a:pt x="11365286" y="3798308"/>
                </a:cubicBezTo>
                <a:cubicBezTo>
                  <a:pt x="11361780" y="3805356"/>
                  <a:pt x="11354768" y="3812405"/>
                  <a:pt x="11354768" y="3819453"/>
                </a:cubicBezTo>
                <a:cubicBezTo>
                  <a:pt x="11361780" y="3833550"/>
                  <a:pt x="11375803" y="3847646"/>
                  <a:pt x="11389827" y="3858220"/>
                </a:cubicBezTo>
                <a:cubicBezTo>
                  <a:pt x="11389827" y="3861744"/>
                  <a:pt x="11382815" y="3875840"/>
                  <a:pt x="11382815" y="3879364"/>
                </a:cubicBezTo>
                <a:cubicBezTo>
                  <a:pt x="11365286" y="3872316"/>
                  <a:pt x="11344251" y="3872316"/>
                  <a:pt x="11330228" y="3879364"/>
                </a:cubicBezTo>
                <a:cubicBezTo>
                  <a:pt x="11326722" y="3886413"/>
                  <a:pt x="11323216" y="3893461"/>
                  <a:pt x="11323216" y="3900509"/>
                </a:cubicBezTo>
                <a:cubicBezTo>
                  <a:pt x="11333733" y="3914606"/>
                  <a:pt x="11351262" y="3921654"/>
                  <a:pt x="11368791" y="3928703"/>
                </a:cubicBezTo>
                <a:cubicBezTo>
                  <a:pt x="11368791" y="3932227"/>
                  <a:pt x="11365286" y="3946323"/>
                  <a:pt x="11365286" y="3949847"/>
                </a:cubicBezTo>
                <a:cubicBezTo>
                  <a:pt x="11347757" y="3949847"/>
                  <a:pt x="11330228" y="3956896"/>
                  <a:pt x="11316205" y="3963945"/>
                </a:cubicBezTo>
                <a:cubicBezTo>
                  <a:pt x="11316205" y="3963945"/>
                  <a:pt x="11316205" y="3963945"/>
                  <a:pt x="11312698" y="3963945"/>
                </a:cubicBezTo>
                <a:cubicBezTo>
                  <a:pt x="11312698" y="3967469"/>
                  <a:pt x="11312698" y="3970993"/>
                  <a:pt x="11312698" y="3978041"/>
                </a:cubicBezTo>
                <a:cubicBezTo>
                  <a:pt x="11312698" y="3981565"/>
                  <a:pt x="11312698" y="3985089"/>
                  <a:pt x="11312698" y="3988614"/>
                </a:cubicBezTo>
                <a:cubicBezTo>
                  <a:pt x="11312698" y="3988614"/>
                  <a:pt x="11312698" y="3988614"/>
                  <a:pt x="11316205" y="3988614"/>
                </a:cubicBezTo>
                <a:cubicBezTo>
                  <a:pt x="11330228" y="3999187"/>
                  <a:pt x="11347757" y="4002711"/>
                  <a:pt x="11365286" y="4002711"/>
                </a:cubicBezTo>
                <a:cubicBezTo>
                  <a:pt x="11365286" y="4006235"/>
                  <a:pt x="11368791" y="4023856"/>
                  <a:pt x="11368791" y="4023856"/>
                </a:cubicBezTo>
                <a:cubicBezTo>
                  <a:pt x="11351262" y="4030904"/>
                  <a:pt x="11333733" y="4041476"/>
                  <a:pt x="11323216" y="4052049"/>
                </a:cubicBezTo>
                <a:cubicBezTo>
                  <a:pt x="11323216" y="4052049"/>
                  <a:pt x="11323216" y="4052049"/>
                  <a:pt x="11323216" y="4055573"/>
                </a:cubicBezTo>
                <a:cubicBezTo>
                  <a:pt x="11323216" y="4059098"/>
                  <a:pt x="11326722" y="4069670"/>
                  <a:pt x="11330228" y="4076718"/>
                </a:cubicBezTo>
                <a:cubicBezTo>
                  <a:pt x="11347757" y="4080242"/>
                  <a:pt x="11365286" y="4080242"/>
                  <a:pt x="11382815" y="4076718"/>
                </a:cubicBezTo>
                <a:cubicBezTo>
                  <a:pt x="11382815" y="4076718"/>
                  <a:pt x="11389827" y="4094339"/>
                  <a:pt x="11393332" y="4097864"/>
                </a:cubicBezTo>
                <a:cubicBezTo>
                  <a:pt x="11375803" y="4104912"/>
                  <a:pt x="11361780" y="4119008"/>
                  <a:pt x="11354768" y="4133105"/>
                </a:cubicBezTo>
                <a:cubicBezTo>
                  <a:pt x="11354768" y="4133105"/>
                  <a:pt x="11354768" y="4133105"/>
                  <a:pt x="11354768" y="4136629"/>
                </a:cubicBezTo>
                <a:cubicBezTo>
                  <a:pt x="11358274" y="4140153"/>
                  <a:pt x="11361780" y="4150726"/>
                  <a:pt x="11365286" y="4154250"/>
                </a:cubicBezTo>
                <a:cubicBezTo>
                  <a:pt x="11382815" y="4154250"/>
                  <a:pt x="11400344" y="4150726"/>
                  <a:pt x="11417873" y="4140153"/>
                </a:cubicBezTo>
                <a:cubicBezTo>
                  <a:pt x="11417873" y="4143678"/>
                  <a:pt x="11428390" y="4157774"/>
                  <a:pt x="11431896" y="4161299"/>
                </a:cubicBezTo>
                <a:cubicBezTo>
                  <a:pt x="11417873" y="4171871"/>
                  <a:pt x="11410861" y="4189491"/>
                  <a:pt x="11403850" y="4207113"/>
                </a:cubicBezTo>
                <a:cubicBezTo>
                  <a:pt x="11410861" y="4210637"/>
                  <a:pt x="11414367" y="4217685"/>
                  <a:pt x="11421379" y="4221209"/>
                </a:cubicBezTo>
                <a:cubicBezTo>
                  <a:pt x="11438908" y="4217685"/>
                  <a:pt x="11456437" y="4210637"/>
                  <a:pt x="11466954" y="4196541"/>
                </a:cubicBezTo>
                <a:cubicBezTo>
                  <a:pt x="11470460" y="4196541"/>
                  <a:pt x="11484484" y="4210637"/>
                  <a:pt x="11484484" y="4210637"/>
                </a:cubicBezTo>
                <a:cubicBezTo>
                  <a:pt x="11477472" y="4224733"/>
                  <a:pt x="11473966" y="4245879"/>
                  <a:pt x="11473966" y="4259975"/>
                </a:cubicBezTo>
                <a:cubicBezTo>
                  <a:pt x="11473966" y="4259975"/>
                  <a:pt x="11473966" y="4263500"/>
                  <a:pt x="11473966" y="4263500"/>
                </a:cubicBezTo>
                <a:cubicBezTo>
                  <a:pt x="11477472" y="4267024"/>
                  <a:pt x="11484484" y="4270548"/>
                  <a:pt x="11491495" y="4274072"/>
                </a:cubicBezTo>
                <a:cubicBezTo>
                  <a:pt x="11491495" y="4274072"/>
                  <a:pt x="11491495" y="4274072"/>
                  <a:pt x="11495001" y="4274072"/>
                </a:cubicBezTo>
                <a:cubicBezTo>
                  <a:pt x="11509024" y="4267024"/>
                  <a:pt x="11523047" y="4252927"/>
                  <a:pt x="11530059" y="4235306"/>
                </a:cubicBezTo>
                <a:cubicBezTo>
                  <a:pt x="11533564" y="4238830"/>
                  <a:pt x="11547588" y="4242355"/>
                  <a:pt x="11551094" y="4245879"/>
                </a:cubicBezTo>
                <a:cubicBezTo>
                  <a:pt x="11547588" y="4252927"/>
                  <a:pt x="11547588" y="4263500"/>
                  <a:pt x="11547588" y="4270548"/>
                </a:cubicBezTo>
                <a:cubicBezTo>
                  <a:pt x="11547588" y="4281120"/>
                  <a:pt x="11547588" y="4288169"/>
                  <a:pt x="11551094" y="4298742"/>
                </a:cubicBezTo>
                <a:cubicBezTo>
                  <a:pt x="11558106" y="4302266"/>
                  <a:pt x="11565117" y="4302266"/>
                  <a:pt x="11572129" y="4305790"/>
                </a:cubicBezTo>
                <a:cubicBezTo>
                  <a:pt x="11572129" y="4305790"/>
                  <a:pt x="11572129" y="4305790"/>
                  <a:pt x="11575635" y="4305790"/>
                </a:cubicBezTo>
                <a:cubicBezTo>
                  <a:pt x="11586152" y="4291693"/>
                  <a:pt x="11596669" y="4274072"/>
                  <a:pt x="11600176" y="4259975"/>
                </a:cubicBezTo>
                <a:cubicBezTo>
                  <a:pt x="11603681" y="4259975"/>
                  <a:pt x="11621210" y="4259975"/>
                  <a:pt x="11624716" y="4259975"/>
                </a:cubicBezTo>
                <a:cubicBezTo>
                  <a:pt x="11624716" y="4281120"/>
                  <a:pt x="11628222" y="4298742"/>
                  <a:pt x="11638739" y="4312838"/>
                </a:cubicBezTo>
                <a:cubicBezTo>
                  <a:pt x="11645751" y="4312838"/>
                  <a:pt x="11656268" y="4312838"/>
                  <a:pt x="11659774" y="4312838"/>
                </a:cubicBezTo>
                <a:cubicBezTo>
                  <a:pt x="11659774" y="4312838"/>
                  <a:pt x="11659774" y="4312838"/>
                  <a:pt x="11663280" y="4312838"/>
                </a:cubicBezTo>
                <a:cubicBezTo>
                  <a:pt x="11670291" y="4298742"/>
                  <a:pt x="11677303" y="4281120"/>
                  <a:pt x="11677303" y="4259975"/>
                </a:cubicBezTo>
                <a:cubicBezTo>
                  <a:pt x="11677303" y="4259975"/>
                  <a:pt x="11694832" y="4259975"/>
                  <a:pt x="11698339" y="4259975"/>
                </a:cubicBezTo>
                <a:cubicBezTo>
                  <a:pt x="11701844" y="4274072"/>
                  <a:pt x="11712361" y="4291693"/>
                  <a:pt x="11722879" y="4305790"/>
                </a:cubicBezTo>
                <a:cubicBezTo>
                  <a:pt x="11722879" y="4305790"/>
                  <a:pt x="11722879" y="4305790"/>
                  <a:pt x="11726385" y="4305790"/>
                </a:cubicBezTo>
                <a:cubicBezTo>
                  <a:pt x="11733396" y="4302266"/>
                  <a:pt x="11740408" y="4302266"/>
                  <a:pt x="11747420" y="4298742"/>
                </a:cubicBezTo>
                <a:cubicBezTo>
                  <a:pt x="11750925" y="4288169"/>
                  <a:pt x="11750925" y="4281120"/>
                  <a:pt x="11750925" y="4270548"/>
                </a:cubicBezTo>
                <a:cubicBezTo>
                  <a:pt x="11750925" y="4263500"/>
                  <a:pt x="11750925" y="4252927"/>
                  <a:pt x="11747420" y="4245879"/>
                </a:cubicBezTo>
                <a:cubicBezTo>
                  <a:pt x="11750925" y="4242355"/>
                  <a:pt x="11764949" y="4235306"/>
                  <a:pt x="11768454" y="4235306"/>
                </a:cubicBezTo>
                <a:cubicBezTo>
                  <a:pt x="11778972" y="4252927"/>
                  <a:pt x="11789490" y="4263500"/>
                  <a:pt x="11807019" y="4274072"/>
                </a:cubicBezTo>
                <a:cubicBezTo>
                  <a:pt x="11814030" y="4270548"/>
                  <a:pt x="11821042" y="4267024"/>
                  <a:pt x="11824547" y="4263500"/>
                </a:cubicBezTo>
                <a:cubicBezTo>
                  <a:pt x="11824547" y="4263500"/>
                  <a:pt x="11824547" y="4263500"/>
                  <a:pt x="11828054" y="4263500"/>
                </a:cubicBezTo>
                <a:cubicBezTo>
                  <a:pt x="11828054" y="4263500"/>
                  <a:pt x="11828054" y="4259975"/>
                  <a:pt x="11828054" y="4259975"/>
                </a:cubicBezTo>
                <a:cubicBezTo>
                  <a:pt x="11828054" y="4242355"/>
                  <a:pt x="11821042" y="4224733"/>
                  <a:pt x="11814030" y="4210637"/>
                </a:cubicBezTo>
                <a:cubicBezTo>
                  <a:pt x="11814030" y="4207113"/>
                  <a:pt x="11828054" y="4196541"/>
                  <a:pt x="11831559" y="4196541"/>
                </a:cubicBezTo>
                <a:cubicBezTo>
                  <a:pt x="11842076" y="4207113"/>
                  <a:pt x="11859606" y="4217685"/>
                  <a:pt x="11877135" y="4221209"/>
                </a:cubicBezTo>
                <a:cubicBezTo>
                  <a:pt x="11884146" y="4217685"/>
                  <a:pt x="11891158" y="4210637"/>
                  <a:pt x="11894664" y="4207113"/>
                </a:cubicBezTo>
                <a:cubicBezTo>
                  <a:pt x="11894664" y="4207113"/>
                  <a:pt x="11894664" y="4207113"/>
                  <a:pt x="11894664" y="4203589"/>
                </a:cubicBezTo>
                <a:cubicBezTo>
                  <a:pt x="11891158" y="4189491"/>
                  <a:pt x="11880641" y="4171871"/>
                  <a:pt x="11866617" y="4157774"/>
                </a:cubicBezTo>
                <a:cubicBezTo>
                  <a:pt x="11870123" y="4157774"/>
                  <a:pt x="11880641" y="4143678"/>
                  <a:pt x="11880641" y="4140153"/>
                </a:cubicBezTo>
                <a:cubicBezTo>
                  <a:pt x="11898170" y="4150726"/>
                  <a:pt x="11915699" y="4154250"/>
                  <a:pt x="11933228" y="4154250"/>
                </a:cubicBezTo>
                <a:cubicBezTo>
                  <a:pt x="11936734" y="4147202"/>
                  <a:pt x="11940239" y="4140153"/>
                  <a:pt x="11943746" y="4136629"/>
                </a:cubicBezTo>
                <a:cubicBezTo>
                  <a:pt x="11943746" y="4136629"/>
                  <a:pt x="11943746" y="4136629"/>
                  <a:pt x="11943746" y="4133105"/>
                </a:cubicBezTo>
                <a:cubicBezTo>
                  <a:pt x="11936734" y="4119008"/>
                  <a:pt x="11922710" y="4104912"/>
                  <a:pt x="11908688" y="4094339"/>
                </a:cubicBezTo>
                <a:cubicBezTo>
                  <a:pt x="11908688" y="4094339"/>
                  <a:pt x="11915699" y="4076718"/>
                  <a:pt x="11915699" y="4076718"/>
                </a:cubicBezTo>
                <a:cubicBezTo>
                  <a:pt x="11933228" y="4080242"/>
                  <a:pt x="11950757" y="4080242"/>
                  <a:pt x="11968286" y="4076718"/>
                </a:cubicBezTo>
                <a:cubicBezTo>
                  <a:pt x="11968286" y="4076718"/>
                  <a:pt x="11968286" y="4076718"/>
                  <a:pt x="11968286" y="4073194"/>
                </a:cubicBezTo>
                <a:cubicBezTo>
                  <a:pt x="11971792" y="4069670"/>
                  <a:pt x="11975298" y="4059098"/>
                  <a:pt x="11975298" y="4052049"/>
                </a:cubicBezTo>
                <a:cubicBezTo>
                  <a:pt x="11961275" y="4037952"/>
                  <a:pt x="11947251" y="4030904"/>
                  <a:pt x="11929722" y="4023856"/>
                </a:cubicBezTo>
                <a:cubicBezTo>
                  <a:pt x="11929722" y="4023856"/>
                  <a:pt x="11929722" y="4006235"/>
                  <a:pt x="11933228" y="4002711"/>
                </a:cubicBezTo>
                <a:cubicBezTo>
                  <a:pt x="11950757" y="4002711"/>
                  <a:pt x="11968286" y="3999187"/>
                  <a:pt x="11982310" y="3988614"/>
                </a:cubicBezTo>
                <a:cubicBezTo>
                  <a:pt x="11985815" y="3985089"/>
                  <a:pt x="11985815" y="3981565"/>
                  <a:pt x="11985815" y="3978041"/>
                </a:cubicBezTo>
                <a:cubicBezTo>
                  <a:pt x="11985815" y="3974517"/>
                  <a:pt x="11985815" y="3970993"/>
                  <a:pt x="11982310" y="3967469"/>
                </a:cubicBezTo>
                <a:cubicBezTo>
                  <a:pt x="11982310" y="3967469"/>
                  <a:pt x="11982310" y="3967469"/>
                  <a:pt x="11982310" y="3963945"/>
                </a:cubicBezTo>
                <a:cubicBezTo>
                  <a:pt x="11968286" y="3956896"/>
                  <a:pt x="11950757" y="3949847"/>
                  <a:pt x="11933228" y="3949847"/>
                </a:cubicBezTo>
                <a:cubicBezTo>
                  <a:pt x="11933228" y="3949847"/>
                  <a:pt x="11929722" y="3932227"/>
                  <a:pt x="11929722" y="3928703"/>
                </a:cubicBezTo>
                <a:cubicBezTo>
                  <a:pt x="11947251" y="3925179"/>
                  <a:pt x="11964780" y="3914606"/>
                  <a:pt x="11975298" y="3904034"/>
                </a:cubicBezTo>
                <a:cubicBezTo>
                  <a:pt x="11975298" y="3904034"/>
                  <a:pt x="11975298" y="3904034"/>
                  <a:pt x="11975298" y="3900509"/>
                </a:cubicBezTo>
                <a:cubicBezTo>
                  <a:pt x="11975298" y="3893461"/>
                  <a:pt x="11971792" y="3886413"/>
                  <a:pt x="11968286" y="3879364"/>
                </a:cubicBezTo>
                <a:cubicBezTo>
                  <a:pt x="11950757" y="3875840"/>
                  <a:pt x="11933228" y="3875840"/>
                  <a:pt x="11915699" y="3879364"/>
                </a:cubicBezTo>
                <a:cubicBezTo>
                  <a:pt x="11915699" y="3875840"/>
                  <a:pt x="11908688" y="3861744"/>
                  <a:pt x="11908688" y="3858220"/>
                </a:cubicBezTo>
                <a:cubicBezTo>
                  <a:pt x="11922710" y="3847646"/>
                  <a:pt x="11936734" y="3837074"/>
                  <a:pt x="11943746" y="3819453"/>
                </a:cubicBezTo>
                <a:cubicBezTo>
                  <a:pt x="11943746" y="3812405"/>
                  <a:pt x="11936734" y="3805356"/>
                  <a:pt x="11933228" y="3801832"/>
                </a:cubicBezTo>
                <a:cubicBezTo>
                  <a:pt x="11933228" y="3801832"/>
                  <a:pt x="11933228" y="3801832"/>
                  <a:pt x="11933228" y="3798308"/>
                </a:cubicBezTo>
                <a:cubicBezTo>
                  <a:pt x="11915699" y="3798308"/>
                  <a:pt x="11898170" y="3805356"/>
                  <a:pt x="11880641" y="3812405"/>
                </a:cubicBezTo>
                <a:cubicBezTo>
                  <a:pt x="11880641" y="3812405"/>
                  <a:pt x="11870123" y="3798308"/>
                  <a:pt x="11866617" y="3794784"/>
                </a:cubicBezTo>
                <a:cubicBezTo>
                  <a:pt x="11880641" y="3780687"/>
                  <a:pt x="11891158" y="3766591"/>
                  <a:pt x="11894664" y="3748969"/>
                </a:cubicBezTo>
                <a:cubicBezTo>
                  <a:pt x="11891158" y="3741921"/>
                  <a:pt x="11884146" y="3734873"/>
                  <a:pt x="11877135" y="3731349"/>
                </a:cubicBezTo>
                <a:cubicBezTo>
                  <a:pt x="11859606" y="3734873"/>
                  <a:pt x="11845583" y="3745445"/>
                  <a:pt x="11831559" y="3759543"/>
                </a:cubicBezTo>
                <a:cubicBezTo>
                  <a:pt x="11828054" y="3756018"/>
                  <a:pt x="11814030" y="3745445"/>
                  <a:pt x="11814030" y="3745445"/>
                </a:cubicBezTo>
                <a:cubicBezTo>
                  <a:pt x="11821042" y="3727825"/>
                  <a:pt x="11828054" y="3710204"/>
                  <a:pt x="11828054" y="3692583"/>
                </a:cubicBezTo>
                <a:cubicBezTo>
                  <a:pt x="11821042" y="3689059"/>
                  <a:pt x="11814030" y="3682010"/>
                  <a:pt x="11807019" y="3682010"/>
                </a:cubicBezTo>
                <a:cubicBezTo>
                  <a:pt x="11792995" y="3689059"/>
                  <a:pt x="11778972" y="3703155"/>
                  <a:pt x="11768454" y="3717252"/>
                </a:cubicBezTo>
                <a:cubicBezTo>
                  <a:pt x="11764949" y="3717252"/>
                  <a:pt x="11750925" y="3710204"/>
                  <a:pt x="11747420" y="3710204"/>
                </a:cubicBezTo>
                <a:cubicBezTo>
                  <a:pt x="11750925" y="3699631"/>
                  <a:pt x="11750925" y="3692583"/>
                  <a:pt x="11750925" y="3682010"/>
                </a:cubicBezTo>
                <a:cubicBezTo>
                  <a:pt x="11750925" y="3671438"/>
                  <a:pt x="11750925" y="3664390"/>
                  <a:pt x="11747420" y="3657341"/>
                </a:cubicBezTo>
                <a:cubicBezTo>
                  <a:pt x="11747420" y="3657341"/>
                  <a:pt x="11747420" y="3657341"/>
                  <a:pt x="11747420" y="3653817"/>
                </a:cubicBezTo>
                <a:cubicBezTo>
                  <a:pt x="11740408" y="3653817"/>
                  <a:pt x="11733396" y="3650293"/>
                  <a:pt x="11726385" y="3650293"/>
                </a:cubicBezTo>
                <a:cubicBezTo>
                  <a:pt x="11726385" y="3650293"/>
                  <a:pt x="11726385" y="3650293"/>
                  <a:pt x="11722879" y="3650293"/>
                </a:cubicBezTo>
                <a:cubicBezTo>
                  <a:pt x="11712361" y="3660865"/>
                  <a:pt x="11701844" y="3678486"/>
                  <a:pt x="11698339" y="3696107"/>
                </a:cubicBezTo>
                <a:cubicBezTo>
                  <a:pt x="11694832" y="3696107"/>
                  <a:pt x="11677303" y="3692583"/>
                  <a:pt x="11673798" y="3692583"/>
                </a:cubicBezTo>
                <a:cubicBezTo>
                  <a:pt x="11673798" y="3674962"/>
                  <a:pt x="11670291" y="3657341"/>
                  <a:pt x="11659774" y="3639720"/>
                </a:cubicBezTo>
                <a:cubicBezTo>
                  <a:pt x="11652763" y="3639720"/>
                  <a:pt x="11645751" y="3639720"/>
                  <a:pt x="11638739" y="3639720"/>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04E1962D-A3FF-4961-B681-98DBE7AF6994}"/>
              </a:ext>
            </a:extLst>
          </p:cNvPr>
          <p:cNvSpPr/>
          <p:nvPr userDrawn="1"/>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93866"/>
            <a:ext cx="11065935" cy="635000"/>
          </a:xfrm>
          <a:prstGeom prst="rect">
            <a:avLst/>
          </a:prstGeo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1338934"/>
            <a:ext cx="11065935" cy="465667"/>
          </a:xfrm>
          <a:prstGeom prst="rect">
            <a:avLst/>
          </a:prstGeo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Slide Number Placeholder 5">
            <a:extLst>
              <a:ext uri="{FF2B5EF4-FFF2-40B4-BE49-F238E27FC236}">
                <a16:creationId xmlns:a16="http://schemas.microsoft.com/office/drawing/2014/main" id="{77FD9FF6-D0F7-4D4C-BFE7-449EBFDC2056}"/>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836804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FFE08B14-8363-4F95-B6E5-F69CDCFFCF36}"/>
              </a:ext>
            </a:extLst>
          </p:cNvPr>
          <p:cNvSpPr>
            <a:spLocks noGrp="1"/>
          </p:cNvSpPr>
          <p:nvPr>
            <p:ph type="pic" sz="quarter" idx="16"/>
          </p:nvPr>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p:spPr>
        <p:txBody>
          <a:bodyPr wrap="square">
            <a:noAutofit/>
          </a:bodyPr>
          <a:lstStyle/>
          <a:p>
            <a:endParaRPr lang="en-US" dirty="0"/>
          </a:p>
        </p:txBody>
      </p:sp>
      <p:sp>
        <p:nvSpPr>
          <p:cNvPr id="31" name="Rectangle 30">
            <a:extLst>
              <a:ext uri="{FF2B5EF4-FFF2-40B4-BE49-F238E27FC236}">
                <a16:creationId xmlns:a16="http://schemas.microsoft.com/office/drawing/2014/main" id="{9E9DC1D0-3644-45DF-A146-AEC5F8D9A0AF}"/>
              </a:ext>
            </a:extLst>
          </p:cNvPr>
          <p:cNvSpPr/>
          <p:nvPr userDrawn="1"/>
        </p:nvSpPr>
        <p:spPr>
          <a:xfrm>
            <a:off x="0" y="1"/>
            <a:ext cx="12192000" cy="2403334"/>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93866"/>
            <a:ext cx="11065935" cy="635000"/>
          </a:xfrm>
          <a:prstGeom prst="rect">
            <a:avLst/>
          </a:prstGeo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1338934"/>
            <a:ext cx="11065935" cy="465667"/>
          </a:xfrm>
          <a:prstGeom prst="rect">
            <a:avLst/>
          </a:prstGeo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1" name="Freeform: Shape 10">
            <a:extLst>
              <a:ext uri="{FF2B5EF4-FFF2-40B4-BE49-F238E27FC236}">
                <a16:creationId xmlns:a16="http://schemas.microsoft.com/office/drawing/2014/main" id="{1AF19689-A240-4FF8-816D-3346000307FE}"/>
              </a:ext>
            </a:extLst>
          </p:cNvPr>
          <p:cNvSpPr/>
          <p:nvPr userDrawn="1"/>
        </p:nvSpPr>
        <p:spPr>
          <a:xfrm>
            <a:off x="0" y="2403337"/>
            <a:ext cx="12192000" cy="4454665"/>
          </a:xfrm>
          <a:custGeom>
            <a:avLst/>
            <a:gdLst>
              <a:gd name="connsiteX0" fmla="*/ 11946675 w 12192000"/>
              <a:gd name="connsiteY0" fmla="*/ 4274241 h 4454665"/>
              <a:gd name="connsiteX1" fmla="*/ 11952788 w 12192000"/>
              <a:gd name="connsiteY1" fmla="*/ 4274241 h 4454665"/>
              <a:gd name="connsiteX2" fmla="*/ 11958183 w 12192000"/>
              <a:gd name="connsiteY2" fmla="*/ 4274816 h 4454665"/>
              <a:gd name="connsiteX3" fmla="*/ 11960461 w 12192000"/>
              <a:gd name="connsiteY3" fmla="*/ 4276559 h 4454665"/>
              <a:gd name="connsiteX4" fmla="*/ 11961281 w 12192000"/>
              <a:gd name="connsiteY4" fmla="*/ 4279206 h 4454665"/>
              <a:gd name="connsiteX5" fmla="*/ 11959578 w 12192000"/>
              <a:gd name="connsiteY5" fmla="*/ 4282898 h 4454665"/>
              <a:gd name="connsiteX6" fmla="*/ 11953198 w 12192000"/>
              <a:gd name="connsiteY6" fmla="*/ 4284293 h 4454665"/>
              <a:gd name="connsiteX7" fmla="*/ 11946675 w 12192000"/>
              <a:gd name="connsiteY7" fmla="*/ 4284293 h 4454665"/>
              <a:gd name="connsiteX8" fmla="*/ 11941300 w 12192000"/>
              <a:gd name="connsiteY8" fmla="*/ 4269729 h 4454665"/>
              <a:gd name="connsiteX9" fmla="*/ 11941300 w 12192000"/>
              <a:gd name="connsiteY9" fmla="*/ 4303043 h 4454665"/>
              <a:gd name="connsiteX10" fmla="*/ 11946675 w 12192000"/>
              <a:gd name="connsiteY10" fmla="*/ 4303043 h 4454665"/>
              <a:gd name="connsiteX11" fmla="*/ 11946675 w 12192000"/>
              <a:gd name="connsiteY11" fmla="*/ 4288889 h 4454665"/>
              <a:gd name="connsiteX12" fmla="*/ 11949834 w 12192000"/>
              <a:gd name="connsiteY12" fmla="*/ 4288889 h 4454665"/>
              <a:gd name="connsiteX13" fmla="*/ 11954142 w 12192000"/>
              <a:gd name="connsiteY13" fmla="*/ 4290037 h 4454665"/>
              <a:gd name="connsiteX14" fmla="*/ 11959762 w 12192000"/>
              <a:gd name="connsiteY14" fmla="*/ 4297791 h 4454665"/>
              <a:gd name="connsiteX15" fmla="*/ 11962717 w 12192000"/>
              <a:gd name="connsiteY15" fmla="*/ 4303043 h 4454665"/>
              <a:gd name="connsiteX16" fmla="*/ 11969281 w 12192000"/>
              <a:gd name="connsiteY16" fmla="*/ 4303043 h 4454665"/>
              <a:gd name="connsiteX17" fmla="*/ 11965220 w 12192000"/>
              <a:gd name="connsiteY17" fmla="*/ 4296519 h 4454665"/>
              <a:gd name="connsiteX18" fmla="*/ 11960296 w 12192000"/>
              <a:gd name="connsiteY18" fmla="*/ 4289914 h 4454665"/>
              <a:gd name="connsiteX19" fmla="*/ 11957466 w 12192000"/>
              <a:gd name="connsiteY19" fmla="*/ 4288150 h 4454665"/>
              <a:gd name="connsiteX20" fmla="*/ 11964378 w 12192000"/>
              <a:gd name="connsiteY20" fmla="*/ 4285114 h 4454665"/>
              <a:gd name="connsiteX21" fmla="*/ 11966983 w 12192000"/>
              <a:gd name="connsiteY21" fmla="*/ 4278755 h 4454665"/>
              <a:gd name="connsiteX22" fmla="*/ 11965424 w 12192000"/>
              <a:gd name="connsiteY22" fmla="*/ 4273872 h 4454665"/>
              <a:gd name="connsiteX23" fmla="*/ 11961239 w 12192000"/>
              <a:gd name="connsiteY23" fmla="*/ 4270652 h 4454665"/>
              <a:gd name="connsiteX24" fmla="*/ 11952747 w 12192000"/>
              <a:gd name="connsiteY24" fmla="*/ 4269729 h 4454665"/>
              <a:gd name="connsiteX25" fmla="*/ 10902089 w 12192000"/>
              <a:gd name="connsiteY25" fmla="*/ 4267158 h 4454665"/>
              <a:gd name="connsiteX26" fmla="*/ 10905603 w 12192000"/>
              <a:gd name="connsiteY26" fmla="*/ 4267158 h 4454665"/>
              <a:gd name="connsiteX27" fmla="*/ 10905603 w 12192000"/>
              <a:gd name="connsiteY27" fmla="*/ 4270699 h 4454665"/>
              <a:gd name="connsiteX28" fmla="*/ 10877492 w 12192000"/>
              <a:gd name="connsiteY28" fmla="*/ 4306121 h 4454665"/>
              <a:gd name="connsiteX29" fmla="*/ 10859922 w 12192000"/>
              <a:gd name="connsiteY29" fmla="*/ 4288411 h 4454665"/>
              <a:gd name="connsiteX30" fmla="*/ 10902089 w 12192000"/>
              <a:gd name="connsiteY30" fmla="*/ 4267158 h 4454665"/>
              <a:gd name="connsiteX31" fmla="*/ 11954881 w 12192000"/>
              <a:gd name="connsiteY31" fmla="*/ 4260087 h 4454665"/>
              <a:gd name="connsiteX32" fmla="*/ 11967558 w 12192000"/>
              <a:gd name="connsiteY32" fmla="*/ 4263431 h 4454665"/>
              <a:gd name="connsiteX33" fmla="*/ 11977220 w 12192000"/>
              <a:gd name="connsiteY33" fmla="*/ 4272990 h 4454665"/>
              <a:gd name="connsiteX34" fmla="*/ 11980687 w 12192000"/>
              <a:gd name="connsiteY34" fmla="*/ 4285934 h 4454665"/>
              <a:gd name="connsiteX35" fmla="*/ 11977282 w 12192000"/>
              <a:gd name="connsiteY35" fmla="*/ 4298755 h 4454665"/>
              <a:gd name="connsiteX36" fmla="*/ 11967722 w 12192000"/>
              <a:gd name="connsiteY36" fmla="*/ 4308315 h 4454665"/>
              <a:gd name="connsiteX37" fmla="*/ 11954881 w 12192000"/>
              <a:gd name="connsiteY37" fmla="*/ 4311741 h 4454665"/>
              <a:gd name="connsiteX38" fmla="*/ 11942039 w 12192000"/>
              <a:gd name="connsiteY38" fmla="*/ 4308315 h 4454665"/>
              <a:gd name="connsiteX39" fmla="*/ 11932459 w 12192000"/>
              <a:gd name="connsiteY39" fmla="*/ 4298755 h 4454665"/>
              <a:gd name="connsiteX40" fmla="*/ 11929033 w 12192000"/>
              <a:gd name="connsiteY40" fmla="*/ 4285934 h 4454665"/>
              <a:gd name="connsiteX41" fmla="*/ 11932521 w 12192000"/>
              <a:gd name="connsiteY41" fmla="*/ 4272990 h 4454665"/>
              <a:gd name="connsiteX42" fmla="*/ 11942183 w 12192000"/>
              <a:gd name="connsiteY42" fmla="*/ 4263431 h 4454665"/>
              <a:gd name="connsiteX43" fmla="*/ 11954881 w 12192000"/>
              <a:gd name="connsiteY43" fmla="*/ 4260087 h 4454665"/>
              <a:gd name="connsiteX44" fmla="*/ 11954881 w 12192000"/>
              <a:gd name="connsiteY44" fmla="*/ 4254959 h 4454665"/>
              <a:gd name="connsiteX45" fmla="*/ 11939660 w 12192000"/>
              <a:gd name="connsiteY45" fmla="*/ 4258959 h 4454665"/>
              <a:gd name="connsiteX46" fmla="*/ 11928069 w 12192000"/>
              <a:gd name="connsiteY46" fmla="*/ 4270406 h 4454665"/>
              <a:gd name="connsiteX47" fmla="*/ 11923904 w 12192000"/>
              <a:gd name="connsiteY47" fmla="*/ 4285934 h 4454665"/>
              <a:gd name="connsiteX48" fmla="*/ 11928007 w 12192000"/>
              <a:gd name="connsiteY48" fmla="*/ 4301320 h 4454665"/>
              <a:gd name="connsiteX49" fmla="*/ 11939474 w 12192000"/>
              <a:gd name="connsiteY49" fmla="*/ 4312787 h 4454665"/>
              <a:gd name="connsiteX50" fmla="*/ 11954881 w 12192000"/>
              <a:gd name="connsiteY50" fmla="*/ 4316869 h 4454665"/>
              <a:gd name="connsiteX51" fmla="*/ 11970287 w 12192000"/>
              <a:gd name="connsiteY51" fmla="*/ 4312787 h 4454665"/>
              <a:gd name="connsiteX52" fmla="*/ 11981733 w 12192000"/>
              <a:gd name="connsiteY52" fmla="*/ 4301320 h 4454665"/>
              <a:gd name="connsiteX53" fmla="*/ 11985815 w 12192000"/>
              <a:gd name="connsiteY53" fmla="*/ 4285934 h 4454665"/>
              <a:gd name="connsiteX54" fmla="*/ 11981671 w 12192000"/>
              <a:gd name="connsiteY54" fmla="*/ 4270406 h 4454665"/>
              <a:gd name="connsiteX55" fmla="*/ 11970101 w 12192000"/>
              <a:gd name="connsiteY55" fmla="*/ 4258959 h 4454665"/>
              <a:gd name="connsiteX56" fmla="*/ 11954881 w 12192000"/>
              <a:gd name="connsiteY56" fmla="*/ 4254959 h 4454665"/>
              <a:gd name="connsiteX57" fmla="*/ 11091685 w 12192000"/>
              <a:gd name="connsiteY57" fmla="*/ 4225507 h 4454665"/>
              <a:gd name="connsiteX58" fmla="*/ 11123259 w 12192000"/>
              <a:gd name="connsiteY58" fmla="*/ 4265814 h 4454665"/>
              <a:gd name="connsiteX59" fmla="*/ 11091685 w 12192000"/>
              <a:gd name="connsiteY59" fmla="*/ 4306120 h 4454665"/>
              <a:gd name="connsiteX60" fmla="*/ 11060111 w 12192000"/>
              <a:gd name="connsiteY60" fmla="*/ 4265814 h 4454665"/>
              <a:gd name="connsiteX61" fmla="*/ 11091685 w 12192000"/>
              <a:gd name="connsiteY61" fmla="*/ 4225507 h 4454665"/>
              <a:gd name="connsiteX62" fmla="*/ 10781998 w 12192000"/>
              <a:gd name="connsiteY62" fmla="*/ 4225507 h 4454665"/>
              <a:gd name="connsiteX63" fmla="*/ 10810212 w 12192000"/>
              <a:gd name="connsiteY63" fmla="*/ 4265814 h 4454665"/>
              <a:gd name="connsiteX64" fmla="*/ 10781998 w 12192000"/>
              <a:gd name="connsiteY64" fmla="*/ 4306120 h 4454665"/>
              <a:gd name="connsiteX65" fmla="*/ 10753783 w 12192000"/>
              <a:gd name="connsiteY65" fmla="*/ 4265814 h 4454665"/>
              <a:gd name="connsiteX66" fmla="*/ 10781998 w 12192000"/>
              <a:gd name="connsiteY66" fmla="*/ 4225507 h 4454665"/>
              <a:gd name="connsiteX67" fmla="*/ 10469622 w 12192000"/>
              <a:gd name="connsiteY67" fmla="*/ 4225507 h 4454665"/>
              <a:gd name="connsiteX68" fmla="*/ 10501196 w 12192000"/>
              <a:gd name="connsiteY68" fmla="*/ 4265814 h 4454665"/>
              <a:gd name="connsiteX69" fmla="*/ 10469622 w 12192000"/>
              <a:gd name="connsiteY69" fmla="*/ 4306120 h 4454665"/>
              <a:gd name="connsiteX70" fmla="*/ 10438048 w 12192000"/>
              <a:gd name="connsiteY70" fmla="*/ 4265814 h 4454665"/>
              <a:gd name="connsiteX71" fmla="*/ 10469622 w 12192000"/>
              <a:gd name="connsiteY71" fmla="*/ 4225507 h 4454665"/>
              <a:gd name="connsiteX72" fmla="*/ 11014562 w 12192000"/>
              <a:gd name="connsiteY72" fmla="*/ 4220260 h 4454665"/>
              <a:gd name="connsiteX73" fmla="*/ 11014562 w 12192000"/>
              <a:gd name="connsiteY73" fmla="*/ 4316220 h 4454665"/>
              <a:gd name="connsiteX74" fmla="*/ 11026851 w 12192000"/>
              <a:gd name="connsiteY74" fmla="*/ 4316220 h 4454665"/>
              <a:gd name="connsiteX75" fmla="*/ 11026851 w 12192000"/>
              <a:gd name="connsiteY75" fmla="*/ 4220260 h 4454665"/>
              <a:gd name="connsiteX76" fmla="*/ 11158189 w 12192000"/>
              <a:gd name="connsiteY76" fmla="*/ 4218790 h 4454665"/>
              <a:gd name="connsiteX77" fmla="*/ 11158189 w 12192000"/>
              <a:gd name="connsiteY77" fmla="*/ 4243173 h 4454665"/>
              <a:gd name="connsiteX78" fmla="*/ 11158189 w 12192000"/>
              <a:gd name="connsiteY78" fmla="*/ 4312838 h 4454665"/>
              <a:gd name="connsiteX79" fmla="*/ 11172009 w 12192000"/>
              <a:gd name="connsiteY79" fmla="*/ 4312838 h 4454665"/>
              <a:gd name="connsiteX80" fmla="*/ 11172009 w 12192000"/>
              <a:gd name="connsiteY80" fmla="*/ 4260589 h 4454665"/>
              <a:gd name="connsiteX81" fmla="*/ 11199648 w 12192000"/>
              <a:gd name="connsiteY81" fmla="*/ 4225756 h 4454665"/>
              <a:gd name="connsiteX82" fmla="*/ 11220377 w 12192000"/>
              <a:gd name="connsiteY82" fmla="*/ 4257106 h 4454665"/>
              <a:gd name="connsiteX83" fmla="*/ 11220377 w 12192000"/>
              <a:gd name="connsiteY83" fmla="*/ 4312838 h 4454665"/>
              <a:gd name="connsiteX84" fmla="*/ 11230741 w 12192000"/>
              <a:gd name="connsiteY84" fmla="*/ 4312838 h 4454665"/>
              <a:gd name="connsiteX85" fmla="*/ 11230741 w 12192000"/>
              <a:gd name="connsiteY85" fmla="*/ 4253622 h 4454665"/>
              <a:gd name="connsiteX86" fmla="*/ 11199648 w 12192000"/>
              <a:gd name="connsiteY86" fmla="*/ 4218790 h 4454665"/>
              <a:gd name="connsiteX87" fmla="*/ 11168554 w 12192000"/>
              <a:gd name="connsiteY87" fmla="*/ 4236206 h 4454665"/>
              <a:gd name="connsiteX88" fmla="*/ 11168554 w 12192000"/>
              <a:gd name="connsiteY88" fmla="*/ 4218790 h 4454665"/>
              <a:gd name="connsiteX89" fmla="*/ 11158189 w 12192000"/>
              <a:gd name="connsiteY89" fmla="*/ 4218790 h 4454665"/>
              <a:gd name="connsiteX90" fmla="*/ 11088997 w 12192000"/>
              <a:gd name="connsiteY90" fmla="*/ 4218790 h 4454665"/>
              <a:gd name="connsiteX91" fmla="*/ 11045332 w 12192000"/>
              <a:gd name="connsiteY91" fmla="*/ 4267830 h 4454665"/>
              <a:gd name="connsiteX92" fmla="*/ 11088997 w 12192000"/>
              <a:gd name="connsiteY92" fmla="*/ 4316869 h 4454665"/>
              <a:gd name="connsiteX93" fmla="*/ 11132662 w 12192000"/>
              <a:gd name="connsiteY93" fmla="*/ 4267830 h 4454665"/>
              <a:gd name="connsiteX94" fmla="*/ 11088997 w 12192000"/>
              <a:gd name="connsiteY94" fmla="*/ 4218790 h 4454665"/>
              <a:gd name="connsiteX95" fmla="*/ 10883851 w 12192000"/>
              <a:gd name="connsiteY95" fmla="*/ 4218790 h 4454665"/>
              <a:gd name="connsiteX96" fmla="*/ 10855700 w 12192000"/>
              <a:gd name="connsiteY96" fmla="*/ 4222293 h 4454665"/>
              <a:gd name="connsiteX97" fmla="*/ 10855700 w 12192000"/>
              <a:gd name="connsiteY97" fmla="*/ 4236304 h 4454665"/>
              <a:gd name="connsiteX98" fmla="*/ 10883851 w 12192000"/>
              <a:gd name="connsiteY98" fmla="*/ 4225796 h 4454665"/>
              <a:gd name="connsiteX99" fmla="*/ 10904964 w 12192000"/>
              <a:gd name="connsiteY99" fmla="*/ 4250316 h 4454665"/>
              <a:gd name="connsiteX100" fmla="*/ 10904964 w 12192000"/>
              <a:gd name="connsiteY100" fmla="*/ 4257321 h 4454665"/>
              <a:gd name="connsiteX101" fmla="*/ 10845144 w 12192000"/>
              <a:gd name="connsiteY101" fmla="*/ 4288846 h 4454665"/>
              <a:gd name="connsiteX102" fmla="*/ 10876813 w 12192000"/>
              <a:gd name="connsiteY102" fmla="*/ 4316869 h 4454665"/>
              <a:gd name="connsiteX103" fmla="*/ 10904964 w 12192000"/>
              <a:gd name="connsiteY103" fmla="*/ 4299355 h 4454665"/>
              <a:gd name="connsiteX104" fmla="*/ 10908483 w 12192000"/>
              <a:gd name="connsiteY104" fmla="*/ 4299355 h 4454665"/>
              <a:gd name="connsiteX105" fmla="*/ 10908483 w 12192000"/>
              <a:gd name="connsiteY105" fmla="*/ 4313366 h 4454665"/>
              <a:gd name="connsiteX106" fmla="*/ 10919039 w 12192000"/>
              <a:gd name="connsiteY106" fmla="*/ 4313366 h 4454665"/>
              <a:gd name="connsiteX107" fmla="*/ 10919039 w 12192000"/>
              <a:gd name="connsiteY107" fmla="*/ 4295852 h 4454665"/>
              <a:gd name="connsiteX108" fmla="*/ 10919039 w 12192000"/>
              <a:gd name="connsiteY108" fmla="*/ 4253819 h 4454665"/>
              <a:gd name="connsiteX109" fmla="*/ 10883851 w 12192000"/>
              <a:gd name="connsiteY109" fmla="*/ 4218790 h 4454665"/>
              <a:gd name="connsiteX110" fmla="*/ 10642268 w 12192000"/>
              <a:gd name="connsiteY110" fmla="*/ 4218790 h 4454665"/>
              <a:gd name="connsiteX111" fmla="*/ 10642268 w 12192000"/>
              <a:gd name="connsiteY111" fmla="*/ 4243173 h 4454665"/>
              <a:gd name="connsiteX112" fmla="*/ 10642268 w 12192000"/>
              <a:gd name="connsiteY112" fmla="*/ 4312838 h 4454665"/>
              <a:gd name="connsiteX113" fmla="*/ 10656343 w 12192000"/>
              <a:gd name="connsiteY113" fmla="*/ 4312838 h 4454665"/>
              <a:gd name="connsiteX114" fmla="*/ 10656343 w 12192000"/>
              <a:gd name="connsiteY114" fmla="*/ 4260589 h 4454665"/>
              <a:gd name="connsiteX115" fmla="*/ 10684494 w 12192000"/>
              <a:gd name="connsiteY115" fmla="*/ 4225756 h 4454665"/>
              <a:gd name="connsiteX116" fmla="*/ 10705607 w 12192000"/>
              <a:gd name="connsiteY116" fmla="*/ 4257106 h 4454665"/>
              <a:gd name="connsiteX117" fmla="*/ 10705607 w 12192000"/>
              <a:gd name="connsiteY117" fmla="*/ 4312838 h 4454665"/>
              <a:gd name="connsiteX118" fmla="*/ 10716163 w 12192000"/>
              <a:gd name="connsiteY118" fmla="*/ 4312838 h 4454665"/>
              <a:gd name="connsiteX119" fmla="*/ 10716163 w 12192000"/>
              <a:gd name="connsiteY119" fmla="*/ 4253622 h 4454665"/>
              <a:gd name="connsiteX120" fmla="*/ 10684494 w 12192000"/>
              <a:gd name="connsiteY120" fmla="*/ 4218790 h 4454665"/>
              <a:gd name="connsiteX121" fmla="*/ 10652824 w 12192000"/>
              <a:gd name="connsiteY121" fmla="*/ 4236206 h 4454665"/>
              <a:gd name="connsiteX122" fmla="*/ 10652824 w 12192000"/>
              <a:gd name="connsiteY122" fmla="*/ 4218790 h 4454665"/>
              <a:gd name="connsiteX123" fmla="*/ 10642268 w 12192000"/>
              <a:gd name="connsiteY123" fmla="*/ 4218790 h 4454665"/>
              <a:gd name="connsiteX124" fmla="*/ 10540159 w 12192000"/>
              <a:gd name="connsiteY124" fmla="*/ 4218790 h 4454665"/>
              <a:gd name="connsiteX125" fmla="*/ 10540159 w 12192000"/>
              <a:gd name="connsiteY125" fmla="*/ 4281840 h 4454665"/>
              <a:gd name="connsiteX126" fmla="*/ 10571828 w 12192000"/>
              <a:gd name="connsiteY126" fmla="*/ 4316869 h 4454665"/>
              <a:gd name="connsiteX127" fmla="*/ 10603498 w 12192000"/>
              <a:gd name="connsiteY127" fmla="*/ 4299355 h 4454665"/>
              <a:gd name="connsiteX128" fmla="*/ 10603498 w 12192000"/>
              <a:gd name="connsiteY128" fmla="*/ 4313366 h 4454665"/>
              <a:gd name="connsiteX129" fmla="*/ 10614054 w 12192000"/>
              <a:gd name="connsiteY129" fmla="*/ 4313366 h 4454665"/>
              <a:gd name="connsiteX130" fmla="*/ 10614054 w 12192000"/>
              <a:gd name="connsiteY130" fmla="*/ 4292349 h 4454665"/>
              <a:gd name="connsiteX131" fmla="*/ 10614054 w 12192000"/>
              <a:gd name="connsiteY131" fmla="*/ 4218790 h 4454665"/>
              <a:gd name="connsiteX132" fmla="*/ 10599979 w 12192000"/>
              <a:gd name="connsiteY132" fmla="*/ 4218790 h 4454665"/>
              <a:gd name="connsiteX133" fmla="*/ 10599979 w 12192000"/>
              <a:gd name="connsiteY133" fmla="*/ 4271332 h 4454665"/>
              <a:gd name="connsiteX134" fmla="*/ 10571828 w 12192000"/>
              <a:gd name="connsiteY134" fmla="*/ 4306360 h 4454665"/>
              <a:gd name="connsiteX135" fmla="*/ 10550715 w 12192000"/>
              <a:gd name="connsiteY135" fmla="*/ 4278338 h 4454665"/>
              <a:gd name="connsiteX136" fmla="*/ 10550715 w 12192000"/>
              <a:gd name="connsiteY136" fmla="*/ 4218790 h 4454665"/>
              <a:gd name="connsiteX137" fmla="*/ 10540159 w 12192000"/>
              <a:gd name="connsiteY137" fmla="*/ 4218790 h 4454665"/>
              <a:gd name="connsiteX138" fmla="*/ 10471637 w 12192000"/>
              <a:gd name="connsiteY138" fmla="*/ 4218790 h 4454665"/>
              <a:gd name="connsiteX139" fmla="*/ 10427300 w 12192000"/>
              <a:gd name="connsiteY139" fmla="*/ 4267830 h 4454665"/>
              <a:gd name="connsiteX140" fmla="*/ 10471637 w 12192000"/>
              <a:gd name="connsiteY140" fmla="*/ 4316869 h 4454665"/>
              <a:gd name="connsiteX141" fmla="*/ 10515975 w 12192000"/>
              <a:gd name="connsiteY141" fmla="*/ 4267830 h 4454665"/>
              <a:gd name="connsiteX142" fmla="*/ 10471637 w 12192000"/>
              <a:gd name="connsiteY142" fmla="*/ 4218790 h 4454665"/>
              <a:gd name="connsiteX143" fmla="*/ 11655303 w 12192000"/>
              <a:gd name="connsiteY143" fmla="*/ 4204011 h 4454665"/>
              <a:gd name="connsiteX144" fmla="*/ 11659333 w 12192000"/>
              <a:gd name="connsiteY144" fmla="*/ 4214760 h 4454665"/>
              <a:gd name="connsiteX145" fmla="*/ 11663364 w 12192000"/>
              <a:gd name="connsiteY145" fmla="*/ 4221478 h 4454665"/>
              <a:gd name="connsiteX146" fmla="*/ 11648585 w 12192000"/>
              <a:gd name="connsiteY146" fmla="*/ 4221478 h 4454665"/>
              <a:gd name="connsiteX147" fmla="*/ 11652616 w 12192000"/>
              <a:gd name="connsiteY147" fmla="*/ 4214760 h 4454665"/>
              <a:gd name="connsiteX148" fmla="*/ 11659446 w 12192000"/>
              <a:gd name="connsiteY148" fmla="*/ 4193263 h 4454665"/>
              <a:gd name="connsiteX149" fmla="*/ 11649032 w 12192000"/>
              <a:gd name="connsiteY149" fmla="*/ 4196777 h 4454665"/>
              <a:gd name="connsiteX150" fmla="*/ 11645562 w 12192000"/>
              <a:gd name="connsiteY150" fmla="*/ 4214347 h 4454665"/>
              <a:gd name="connsiteX151" fmla="*/ 11635149 w 12192000"/>
              <a:gd name="connsiteY151" fmla="*/ 4235429 h 4454665"/>
              <a:gd name="connsiteX152" fmla="*/ 11645562 w 12192000"/>
              <a:gd name="connsiteY152" fmla="*/ 4238943 h 4454665"/>
              <a:gd name="connsiteX153" fmla="*/ 11645562 w 12192000"/>
              <a:gd name="connsiteY153" fmla="*/ 4228402 h 4454665"/>
              <a:gd name="connsiteX154" fmla="*/ 11666387 w 12192000"/>
              <a:gd name="connsiteY154" fmla="*/ 4228402 h 4454665"/>
              <a:gd name="connsiteX155" fmla="*/ 11666387 w 12192000"/>
              <a:gd name="connsiteY155" fmla="*/ 4235429 h 4454665"/>
              <a:gd name="connsiteX156" fmla="*/ 11676800 w 12192000"/>
              <a:gd name="connsiteY156" fmla="*/ 4235429 h 4454665"/>
              <a:gd name="connsiteX157" fmla="*/ 11666387 w 12192000"/>
              <a:gd name="connsiteY157" fmla="*/ 4214347 h 4454665"/>
              <a:gd name="connsiteX158" fmla="*/ 11659446 w 12192000"/>
              <a:gd name="connsiteY158" fmla="*/ 4196777 h 4454665"/>
              <a:gd name="connsiteX159" fmla="*/ 11659446 w 12192000"/>
              <a:gd name="connsiteY159" fmla="*/ 4193263 h 4454665"/>
              <a:gd name="connsiteX160" fmla="*/ 10964451 w 12192000"/>
              <a:gd name="connsiteY160" fmla="*/ 4193262 h 4454665"/>
              <a:gd name="connsiteX161" fmla="*/ 10953971 w 12192000"/>
              <a:gd name="connsiteY161" fmla="*/ 4196794 h 4454665"/>
              <a:gd name="connsiteX162" fmla="*/ 10953971 w 12192000"/>
              <a:gd name="connsiteY162" fmla="*/ 4217983 h 4454665"/>
              <a:gd name="connsiteX163" fmla="*/ 10936505 w 12192000"/>
              <a:gd name="connsiteY163" fmla="*/ 4217983 h 4454665"/>
              <a:gd name="connsiteX164" fmla="*/ 10936505 w 12192000"/>
              <a:gd name="connsiteY164" fmla="*/ 4228578 h 4454665"/>
              <a:gd name="connsiteX165" fmla="*/ 10953971 w 12192000"/>
              <a:gd name="connsiteY165" fmla="*/ 4228578 h 4454665"/>
              <a:gd name="connsiteX166" fmla="*/ 10953971 w 12192000"/>
              <a:gd name="connsiteY166" fmla="*/ 4285084 h 4454665"/>
              <a:gd name="connsiteX167" fmla="*/ 10974931 w 12192000"/>
              <a:gd name="connsiteY167" fmla="*/ 4316868 h 4454665"/>
              <a:gd name="connsiteX168" fmla="*/ 10988904 w 12192000"/>
              <a:gd name="connsiteY168" fmla="*/ 4313337 h 4454665"/>
              <a:gd name="connsiteX169" fmla="*/ 10988904 w 12192000"/>
              <a:gd name="connsiteY169" fmla="*/ 4302742 h 4454665"/>
              <a:gd name="connsiteX170" fmla="*/ 10978424 w 12192000"/>
              <a:gd name="connsiteY170" fmla="*/ 4306273 h 4454665"/>
              <a:gd name="connsiteX171" fmla="*/ 10964451 w 12192000"/>
              <a:gd name="connsiteY171" fmla="*/ 4292147 h 4454665"/>
              <a:gd name="connsiteX172" fmla="*/ 10964451 w 12192000"/>
              <a:gd name="connsiteY172" fmla="*/ 4228578 h 4454665"/>
              <a:gd name="connsiteX173" fmla="*/ 10985410 w 12192000"/>
              <a:gd name="connsiteY173" fmla="*/ 4228578 h 4454665"/>
              <a:gd name="connsiteX174" fmla="*/ 10985410 w 12192000"/>
              <a:gd name="connsiteY174" fmla="*/ 4217983 h 4454665"/>
              <a:gd name="connsiteX175" fmla="*/ 10964451 w 12192000"/>
              <a:gd name="connsiteY175" fmla="*/ 4217983 h 4454665"/>
              <a:gd name="connsiteX176" fmla="*/ 10964451 w 12192000"/>
              <a:gd name="connsiteY176" fmla="*/ 4193262 h 4454665"/>
              <a:gd name="connsiteX177" fmla="*/ 11599881 w 12192000"/>
              <a:gd name="connsiteY177" fmla="*/ 4190576 h 4454665"/>
              <a:gd name="connsiteX178" fmla="*/ 11589469 w 12192000"/>
              <a:gd name="connsiteY178" fmla="*/ 4232742 h 4454665"/>
              <a:gd name="connsiteX179" fmla="*/ 11599881 w 12192000"/>
              <a:gd name="connsiteY179" fmla="*/ 4232742 h 4454665"/>
              <a:gd name="connsiteX180" fmla="*/ 11603352 w 12192000"/>
              <a:gd name="connsiteY180" fmla="*/ 4208146 h 4454665"/>
              <a:gd name="connsiteX181" fmla="*/ 11617236 w 12192000"/>
              <a:gd name="connsiteY181" fmla="*/ 4236256 h 4454665"/>
              <a:gd name="connsiteX182" fmla="*/ 11624178 w 12192000"/>
              <a:gd name="connsiteY182" fmla="*/ 4236256 h 4454665"/>
              <a:gd name="connsiteX183" fmla="*/ 11631119 w 12192000"/>
              <a:gd name="connsiteY183" fmla="*/ 4194090 h 4454665"/>
              <a:gd name="connsiteX184" fmla="*/ 11624178 w 12192000"/>
              <a:gd name="connsiteY184" fmla="*/ 4194090 h 4454665"/>
              <a:gd name="connsiteX185" fmla="*/ 11620707 w 12192000"/>
              <a:gd name="connsiteY185" fmla="*/ 4222201 h 4454665"/>
              <a:gd name="connsiteX186" fmla="*/ 11606824 w 12192000"/>
              <a:gd name="connsiteY186" fmla="*/ 4190576 h 4454665"/>
              <a:gd name="connsiteX187" fmla="*/ 11599881 w 12192000"/>
              <a:gd name="connsiteY187" fmla="*/ 4190576 h 4454665"/>
              <a:gd name="connsiteX188" fmla="*/ 11709044 w 12192000"/>
              <a:gd name="connsiteY188" fmla="*/ 4186546 h 4454665"/>
              <a:gd name="connsiteX189" fmla="*/ 11674112 w 12192000"/>
              <a:gd name="connsiteY189" fmla="*/ 4193647 h 4454665"/>
              <a:gd name="connsiteX190" fmla="*/ 11674112 w 12192000"/>
              <a:gd name="connsiteY190" fmla="*/ 4200749 h 4454665"/>
              <a:gd name="connsiteX191" fmla="*/ 11688084 w 12192000"/>
              <a:gd name="connsiteY191" fmla="*/ 4200749 h 4454665"/>
              <a:gd name="connsiteX192" fmla="*/ 11695071 w 12192000"/>
              <a:gd name="connsiteY192" fmla="*/ 4236257 h 4454665"/>
              <a:gd name="connsiteX193" fmla="*/ 11702057 w 12192000"/>
              <a:gd name="connsiteY193" fmla="*/ 4232706 h 4454665"/>
              <a:gd name="connsiteX194" fmla="*/ 11695071 w 12192000"/>
              <a:gd name="connsiteY194" fmla="*/ 4197198 h 4454665"/>
              <a:gd name="connsiteX195" fmla="*/ 11709044 w 12192000"/>
              <a:gd name="connsiteY195" fmla="*/ 4193647 h 4454665"/>
              <a:gd name="connsiteX196" fmla="*/ 11564748 w 12192000"/>
              <a:gd name="connsiteY196" fmla="*/ 4186546 h 4454665"/>
              <a:gd name="connsiteX197" fmla="*/ 11575228 w 12192000"/>
              <a:gd name="connsiteY197" fmla="*/ 4189905 h 4454665"/>
              <a:gd name="connsiteX198" fmla="*/ 11578720 w 12192000"/>
              <a:gd name="connsiteY198" fmla="*/ 4193264 h 4454665"/>
              <a:gd name="connsiteX199" fmla="*/ 11578720 w 12192000"/>
              <a:gd name="connsiteY199" fmla="*/ 4196622 h 4454665"/>
              <a:gd name="connsiteX200" fmla="*/ 11571734 w 12192000"/>
              <a:gd name="connsiteY200" fmla="*/ 4199981 h 4454665"/>
              <a:gd name="connsiteX201" fmla="*/ 11561254 w 12192000"/>
              <a:gd name="connsiteY201" fmla="*/ 4196622 h 4454665"/>
              <a:gd name="connsiteX202" fmla="*/ 11564748 w 12192000"/>
              <a:gd name="connsiteY202" fmla="*/ 4193264 h 4454665"/>
              <a:gd name="connsiteX203" fmla="*/ 11564748 w 12192000"/>
              <a:gd name="connsiteY203" fmla="*/ 4186546 h 4454665"/>
              <a:gd name="connsiteX204" fmla="*/ 11014562 w 12192000"/>
              <a:gd name="connsiteY204" fmla="*/ 4184660 h 4454665"/>
              <a:gd name="connsiteX205" fmla="*/ 11014562 w 12192000"/>
              <a:gd name="connsiteY205" fmla="*/ 4198354 h 4454665"/>
              <a:gd name="connsiteX206" fmla="*/ 11026851 w 12192000"/>
              <a:gd name="connsiteY206" fmla="*/ 4198354 h 4454665"/>
              <a:gd name="connsiteX207" fmla="*/ 11026851 w 12192000"/>
              <a:gd name="connsiteY207" fmla="*/ 4184660 h 4454665"/>
              <a:gd name="connsiteX208" fmla="*/ 11715762 w 12192000"/>
              <a:gd name="connsiteY208" fmla="*/ 4182514 h 4454665"/>
              <a:gd name="connsiteX209" fmla="*/ 11729582 w 12192000"/>
              <a:gd name="connsiteY209" fmla="*/ 4225508 h 4454665"/>
              <a:gd name="connsiteX210" fmla="*/ 11739946 w 12192000"/>
              <a:gd name="connsiteY210" fmla="*/ 4221925 h 4454665"/>
              <a:gd name="connsiteX211" fmla="*/ 11726127 w 12192000"/>
              <a:gd name="connsiteY211" fmla="*/ 4182514 h 4454665"/>
              <a:gd name="connsiteX212" fmla="*/ 11715762 w 12192000"/>
              <a:gd name="connsiteY212" fmla="*/ 4182514 h 4454665"/>
              <a:gd name="connsiteX213" fmla="*/ 10346688 w 12192000"/>
              <a:gd name="connsiteY213" fmla="*/ 4182514 h 4454665"/>
              <a:gd name="connsiteX214" fmla="*/ 10346688 w 12192000"/>
              <a:gd name="connsiteY214" fmla="*/ 4312838 h 4454665"/>
              <a:gd name="connsiteX215" fmla="*/ 10361467 w 12192000"/>
              <a:gd name="connsiteY215" fmla="*/ 4312838 h 4454665"/>
              <a:gd name="connsiteX216" fmla="*/ 10361467 w 12192000"/>
              <a:gd name="connsiteY216" fmla="*/ 4253722 h 4454665"/>
              <a:gd name="connsiteX217" fmla="*/ 10407148 w 12192000"/>
              <a:gd name="connsiteY217" fmla="*/ 4253722 h 4454665"/>
              <a:gd name="connsiteX218" fmla="*/ 10407148 w 12192000"/>
              <a:gd name="connsiteY218" fmla="*/ 4242974 h 4454665"/>
              <a:gd name="connsiteX219" fmla="*/ 10361467 w 12192000"/>
              <a:gd name="connsiteY219" fmla="*/ 4242974 h 4454665"/>
              <a:gd name="connsiteX220" fmla="*/ 10361467 w 12192000"/>
              <a:gd name="connsiteY220" fmla="*/ 4193262 h 4454665"/>
              <a:gd name="connsiteX221" fmla="*/ 10409835 w 12192000"/>
              <a:gd name="connsiteY221" fmla="*/ 4193262 h 4454665"/>
              <a:gd name="connsiteX222" fmla="*/ 10409835 w 12192000"/>
              <a:gd name="connsiteY222" fmla="*/ 4182514 h 4454665"/>
              <a:gd name="connsiteX223" fmla="*/ 11561143 w 12192000"/>
              <a:gd name="connsiteY223" fmla="*/ 4175797 h 4454665"/>
              <a:gd name="connsiteX224" fmla="*/ 11554200 w 12192000"/>
              <a:gd name="connsiteY224" fmla="*/ 4193264 h 4454665"/>
              <a:gd name="connsiteX225" fmla="*/ 11554200 w 12192000"/>
              <a:gd name="connsiteY225" fmla="*/ 4196756 h 4454665"/>
              <a:gd name="connsiteX226" fmla="*/ 11543788 w 12192000"/>
              <a:gd name="connsiteY226" fmla="*/ 4214223 h 4454665"/>
              <a:gd name="connsiteX227" fmla="*/ 11554200 w 12192000"/>
              <a:gd name="connsiteY227" fmla="*/ 4217716 h 4454665"/>
              <a:gd name="connsiteX228" fmla="*/ 11557671 w 12192000"/>
              <a:gd name="connsiteY228" fmla="*/ 4203743 h 4454665"/>
              <a:gd name="connsiteX229" fmla="*/ 11568084 w 12192000"/>
              <a:gd name="connsiteY229" fmla="*/ 4207237 h 4454665"/>
              <a:gd name="connsiteX230" fmla="*/ 11568084 w 12192000"/>
              <a:gd name="connsiteY230" fmla="*/ 4224702 h 4454665"/>
              <a:gd name="connsiteX231" fmla="*/ 11578497 w 12192000"/>
              <a:gd name="connsiteY231" fmla="*/ 4228196 h 4454665"/>
              <a:gd name="connsiteX232" fmla="*/ 11575026 w 12192000"/>
              <a:gd name="connsiteY232" fmla="*/ 4207237 h 4454665"/>
              <a:gd name="connsiteX233" fmla="*/ 11585438 w 12192000"/>
              <a:gd name="connsiteY233" fmla="*/ 4196756 h 4454665"/>
              <a:gd name="connsiteX234" fmla="*/ 11585438 w 12192000"/>
              <a:gd name="connsiteY234" fmla="*/ 4193264 h 4454665"/>
              <a:gd name="connsiteX235" fmla="*/ 11578497 w 12192000"/>
              <a:gd name="connsiteY235" fmla="*/ 4182784 h 4454665"/>
              <a:gd name="connsiteX236" fmla="*/ 11561143 w 12192000"/>
              <a:gd name="connsiteY236" fmla="*/ 4175797 h 4454665"/>
              <a:gd name="connsiteX237" fmla="*/ 11766241 w 12192000"/>
              <a:gd name="connsiteY237" fmla="*/ 4173090 h 4454665"/>
              <a:gd name="connsiteX238" fmla="*/ 11774878 w 12192000"/>
              <a:gd name="connsiteY238" fmla="*/ 4178821 h 4454665"/>
              <a:gd name="connsiteX239" fmla="*/ 11774878 w 12192000"/>
              <a:gd name="connsiteY239" fmla="*/ 4185874 h 4454665"/>
              <a:gd name="connsiteX240" fmla="*/ 11771423 w 12192000"/>
              <a:gd name="connsiteY240" fmla="*/ 4196455 h 4454665"/>
              <a:gd name="connsiteX241" fmla="*/ 11767968 w 12192000"/>
              <a:gd name="connsiteY241" fmla="*/ 4199982 h 4454665"/>
              <a:gd name="connsiteX242" fmla="*/ 11754149 w 12192000"/>
              <a:gd name="connsiteY242" fmla="*/ 4196455 h 4454665"/>
              <a:gd name="connsiteX243" fmla="*/ 11750694 w 12192000"/>
              <a:gd name="connsiteY243" fmla="*/ 4192929 h 4454665"/>
              <a:gd name="connsiteX244" fmla="*/ 11750694 w 12192000"/>
              <a:gd name="connsiteY244" fmla="*/ 4185874 h 4454665"/>
              <a:gd name="connsiteX245" fmla="*/ 11757604 w 12192000"/>
              <a:gd name="connsiteY245" fmla="*/ 4175294 h 4454665"/>
              <a:gd name="connsiteX246" fmla="*/ 11766241 w 12192000"/>
              <a:gd name="connsiteY246" fmla="*/ 4173090 h 4454665"/>
              <a:gd name="connsiteX247" fmla="*/ 10810738 w 12192000"/>
              <a:gd name="connsiteY247" fmla="*/ 4171765 h 4454665"/>
              <a:gd name="connsiteX248" fmla="*/ 10810738 w 12192000"/>
              <a:gd name="connsiteY248" fmla="*/ 4235469 h 4454665"/>
              <a:gd name="connsiteX249" fmla="*/ 10782231 w 12192000"/>
              <a:gd name="connsiteY249" fmla="*/ 4217773 h 4454665"/>
              <a:gd name="connsiteX250" fmla="*/ 10743034 w 12192000"/>
              <a:gd name="connsiteY250" fmla="*/ 4267321 h 4454665"/>
              <a:gd name="connsiteX251" fmla="*/ 10782231 w 12192000"/>
              <a:gd name="connsiteY251" fmla="*/ 4316868 h 4454665"/>
              <a:gd name="connsiteX252" fmla="*/ 10810738 w 12192000"/>
              <a:gd name="connsiteY252" fmla="*/ 4299172 h 4454665"/>
              <a:gd name="connsiteX253" fmla="*/ 10810738 w 12192000"/>
              <a:gd name="connsiteY253" fmla="*/ 4313329 h 4454665"/>
              <a:gd name="connsiteX254" fmla="*/ 10824991 w 12192000"/>
              <a:gd name="connsiteY254" fmla="*/ 4313329 h 4454665"/>
              <a:gd name="connsiteX255" fmla="*/ 10824991 w 12192000"/>
              <a:gd name="connsiteY255" fmla="*/ 4171765 h 4454665"/>
              <a:gd name="connsiteX256" fmla="*/ 10810738 w 12192000"/>
              <a:gd name="connsiteY256" fmla="*/ 4171765 h 4454665"/>
              <a:gd name="connsiteX257" fmla="*/ 11768161 w 12192000"/>
              <a:gd name="connsiteY257" fmla="*/ 4166249 h 4454665"/>
              <a:gd name="connsiteX258" fmla="*/ 11750694 w 12192000"/>
              <a:gd name="connsiteY258" fmla="*/ 4169272 h 4454665"/>
              <a:gd name="connsiteX259" fmla="*/ 11739946 w 12192000"/>
              <a:gd name="connsiteY259" fmla="*/ 4186546 h 4454665"/>
              <a:gd name="connsiteX260" fmla="*/ 11743528 w 12192000"/>
              <a:gd name="connsiteY260" fmla="*/ 4196911 h 4454665"/>
              <a:gd name="connsiteX261" fmla="*/ 11772191 w 12192000"/>
              <a:gd name="connsiteY261" fmla="*/ 4203821 h 4454665"/>
              <a:gd name="connsiteX262" fmla="*/ 11782939 w 12192000"/>
              <a:gd name="connsiteY262" fmla="*/ 4196911 h 4454665"/>
              <a:gd name="connsiteX263" fmla="*/ 11782939 w 12192000"/>
              <a:gd name="connsiteY263" fmla="*/ 4186546 h 4454665"/>
              <a:gd name="connsiteX264" fmla="*/ 11782939 w 12192000"/>
              <a:gd name="connsiteY264" fmla="*/ 4176182 h 4454665"/>
              <a:gd name="connsiteX265" fmla="*/ 11768161 w 12192000"/>
              <a:gd name="connsiteY265" fmla="*/ 4166249 h 4454665"/>
              <a:gd name="connsiteX266" fmla="*/ 11525909 w 12192000"/>
              <a:gd name="connsiteY266" fmla="*/ 4158331 h 4454665"/>
              <a:gd name="connsiteX267" fmla="*/ 11504825 w 12192000"/>
              <a:gd name="connsiteY267" fmla="*/ 4193263 h 4454665"/>
              <a:gd name="connsiteX268" fmla="*/ 11529423 w 12192000"/>
              <a:gd name="connsiteY268" fmla="*/ 4210729 h 4454665"/>
              <a:gd name="connsiteX269" fmla="*/ 11532937 w 12192000"/>
              <a:gd name="connsiteY269" fmla="*/ 4203743 h 4454665"/>
              <a:gd name="connsiteX270" fmla="*/ 11515367 w 12192000"/>
              <a:gd name="connsiteY270" fmla="*/ 4193263 h 4454665"/>
              <a:gd name="connsiteX271" fmla="*/ 11522395 w 12192000"/>
              <a:gd name="connsiteY271" fmla="*/ 4182784 h 4454665"/>
              <a:gd name="connsiteX272" fmla="*/ 11532937 w 12192000"/>
              <a:gd name="connsiteY272" fmla="*/ 4189770 h 4454665"/>
              <a:gd name="connsiteX273" fmla="*/ 11536450 w 12192000"/>
              <a:gd name="connsiteY273" fmla="*/ 4182784 h 4454665"/>
              <a:gd name="connsiteX274" fmla="*/ 11525909 w 12192000"/>
              <a:gd name="connsiteY274" fmla="*/ 4175797 h 4454665"/>
              <a:gd name="connsiteX275" fmla="*/ 11529423 w 12192000"/>
              <a:gd name="connsiteY275" fmla="*/ 4168811 h 4454665"/>
              <a:gd name="connsiteX276" fmla="*/ 11546992 w 12192000"/>
              <a:gd name="connsiteY276" fmla="*/ 4179290 h 4454665"/>
              <a:gd name="connsiteX277" fmla="*/ 11550506 w 12192000"/>
              <a:gd name="connsiteY277" fmla="*/ 4172303 h 4454665"/>
              <a:gd name="connsiteX278" fmla="*/ 11525909 w 12192000"/>
              <a:gd name="connsiteY278" fmla="*/ 4158331 h 4454665"/>
              <a:gd name="connsiteX279" fmla="*/ 11803361 w 12192000"/>
              <a:gd name="connsiteY279" fmla="*/ 4130117 h 4454665"/>
              <a:gd name="connsiteX280" fmla="*/ 11796375 w 12192000"/>
              <a:gd name="connsiteY280" fmla="*/ 4137170 h 4454665"/>
              <a:gd name="connsiteX281" fmla="*/ 11813840 w 12192000"/>
              <a:gd name="connsiteY281" fmla="*/ 4154804 h 4454665"/>
              <a:gd name="connsiteX282" fmla="*/ 11785895 w 12192000"/>
              <a:gd name="connsiteY282" fmla="*/ 4147751 h 4454665"/>
              <a:gd name="connsiteX283" fmla="*/ 11778908 w 12192000"/>
              <a:gd name="connsiteY283" fmla="*/ 4151277 h 4454665"/>
              <a:gd name="connsiteX284" fmla="*/ 11803361 w 12192000"/>
              <a:gd name="connsiteY284" fmla="*/ 4186546 h 4454665"/>
              <a:gd name="connsiteX285" fmla="*/ 11810348 w 12192000"/>
              <a:gd name="connsiteY285" fmla="*/ 4179492 h 4454665"/>
              <a:gd name="connsiteX286" fmla="*/ 11796375 w 12192000"/>
              <a:gd name="connsiteY286" fmla="*/ 4158331 h 4454665"/>
              <a:gd name="connsiteX287" fmla="*/ 11824320 w 12192000"/>
              <a:gd name="connsiteY287" fmla="*/ 4168911 h 4454665"/>
              <a:gd name="connsiteX288" fmla="*/ 11831307 w 12192000"/>
              <a:gd name="connsiteY288" fmla="*/ 4161858 h 4454665"/>
              <a:gd name="connsiteX289" fmla="*/ 11803361 w 12192000"/>
              <a:gd name="connsiteY289" fmla="*/ 4130117 h 4454665"/>
              <a:gd name="connsiteX290" fmla="*/ 11495008 w 12192000"/>
              <a:gd name="connsiteY290" fmla="*/ 4130117 h 4454665"/>
              <a:gd name="connsiteX291" fmla="*/ 11487980 w 12192000"/>
              <a:gd name="connsiteY291" fmla="*/ 4133630 h 4454665"/>
              <a:gd name="connsiteX292" fmla="*/ 11498522 w 12192000"/>
              <a:gd name="connsiteY292" fmla="*/ 4144172 h 4454665"/>
              <a:gd name="connsiteX293" fmla="*/ 11473924 w 12192000"/>
              <a:gd name="connsiteY293" fmla="*/ 4168769 h 4454665"/>
              <a:gd name="connsiteX294" fmla="*/ 11480952 w 12192000"/>
              <a:gd name="connsiteY294" fmla="*/ 4175797 h 4454665"/>
              <a:gd name="connsiteX295" fmla="*/ 11505548 w 12192000"/>
              <a:gd name="connsiteY295" fmla="*/ 4151200 h 4454665"/>
              <a:gd name="connsiteX296" fmla="*/ 11516090 w 12192000"/>
              <a:gd name="connsiteY296" fmla="*/ 4158227 h 4454665"/>
              <a:gd name="connsiteX297" fmla="*/ 11519604 w 12192000"/>
              <a:gd name="connsiteY297" fmla="*/ 4151200 h 4454665"/>
              <a:gd name="connsiteX298" fmla="*/ 11495008 w 12192000"/>
              <a:gd name="connsiteY298" fmla="*/ 4130117 h 4454665"/>
              <a:gd name="connsiteX299" fmla="*/ 11824589 w 12192000"/>
              <a:gd name="connsiteY299" fmla="*/ 4119368 h 4454665"/>
              <a:gd name="connsiteX300" fmla="*/ 11842055 w 12192000"/>
              <a:gd name="connsiteY300" fmla="*/ 4126086 h 4454665"/>
              <a:gd name="connsiteX301" fmla="*/ 11842055 w 12192000"/>
              <a:gd name="connsiteY301" fmla="*/ 4130117 h 4454665"/>
              <a:gd name="connsiteX302" fmla="*/ 11835337 w 12192000"/>
              <a:gd name="connsiteY302" fmla="*/ 4136835 h 4454665"/>
              <a:gd name="connsiteX303" fmla="*/ 11831307 w 12192000"/>
              <a:gd name="connsiteY303" fmla="*/ 4130117 h 4454665"/>
              <a:gd name="connsiteX304" fmla="*/ 11820942 w 12192000"/>
              <a:gd name="connsiteY304" fmla="*/ 4112650 h 4454665"/>
              <a:gd name="connsiteX305" fmla="*/ 11813840 w 12192000"/>
              <a:gd name="connsiteY305" fmla="*/ 4119592 h 4454665"/>
              <a:gd name="connsiteX306" fmla="*/ 11820942 w 12192000"/>
              <a:gd name="connsiteY306" fmla="*/ 4130004 h 4454665"/>
              <a:gd name="connsiteX307" fmla="*/ 11838696 w 12192000"/>
              <a:gd name="connsiteY307" fmla="*/ 4154300 h 4454665"/>
              <a:gd name="connsiteX308" fmla="*/ 11842247 w 12192000"/>
              <a:gd name="connsiteY308" fmla="*/ 4150830 h 4454665"/>
              <a:gd name="connsiteX309" fmla="*/ 11838696 w 12192000"/>
              <a:gd name="connsiteY309" fmla="*/ 4143888 h 4454665"/>
              <a:gd name="connsiteX310" fmla="*/ 11849349 w 12192000"/>
              <a:gd name="connsiteY310" fmla="*/ 4130004 h 4454665"/>
              <a:gd name="connsiteX311" fmla="*/ 11856450 w 12192000"/>
              <a:gd name="connsiteY311" fmla="*/ 4130004 h 4454665"/>
              <a:gd name="connsiteX312" fmla="*/ 11860002 w 12192000"/>
              <a:gd name="connsiteY312" fmla="*/ 4130004 h 4454665"/>
              <a:gd name="connsiteX313" fmla="*/ 11863552 w 12192000"/>
              <a:gd name="connsiteY313" fmla="*/ 4123062 h 4454665"/>
              <a:gd name="connsiteX314" fmla="*/ 11820942 w 12192000"/>
              <a:gd name="connsiteY314" fmla="*/ 4112650 h 4454665"/>
              <a:gd name="connsiteX315" fmla="*/ 11466198 w 12192000"/>
              <a:gd name="connsiteY315" fmla="*/ 4097871 h 4454665"/>
              <a:gd name="connsiteX316" fmla="*/ 11430930 w 12192000"/>
              <a:gd name="connsiteY316" fmla="*/ 4122951 h 4454665"/>
              <a:gd name="connsiteX317" fmla="*/ 11437984 w 12192000"/>
              <a:gd name="connsiteY317" fmla="*/ 4130117 h 4454665"/>
              <a:gd name="connsiteX318" fmla="*/ 11459145 w 12192000"/>
              <a:gd name="connsiteY318" fmla="*/ 4115786 h 4454665"/>
              <a:gd name="connsiteX319" fmla="*/ 11448564 w 12192000"/>
              <a:gd name="connsiteY319" fmla="*/ 4144447 h 4454665"/>
              <a:gd name="connsiteX320" fmla="*/ 11455618 w 12192000"/>
              <a:gd name="connsiteY320" fmla="*/ 4151613 h 4454665"/>
              <a:gd name="connsiteX321" fmla="*/ 11487359 w 12192000"/>
              <a:gd name="connsiteY321" fmla="*/ 4122951 h 4454665"/>
              <a:gd name="connsiteX322" fmla="*/ 11483833 w 12192000"/>
              <a:gd name="connsiteY322" fmla="*/ 4115786 h 4454665"/>
              <a:gd name="connsiteX323" fmla="*/ 11462672 w 12192000"/>
              <a:gd name="connsiteY323" fmla="*/ 4133699 h 4454665"/>
              <a:gd name="connsiteX324" fmla="*/ 11473252 w 12192000"/>
              <a:gd name="connsiteY324" fmla="*/ 4105037 h 4454665"/>
              <a:gd name="connsiteX325" fmla="*/ 11466198 w 12192000"/>
              <a:gd name="connsiteY325" fmla="*/ 4097871 h 4454665"/>
              <a:gd name="connsiteX326" fmla="*/ 11835338 w 12192000"/>
              <a:gd name="connsiteY326" fmla="*/ 4087123 h 4454665"/>
              <a:gd name="connsiteX327" fmla="*/ 11831307 w 12192000"/>
              <a:gd name="connsiteY327" fmla="*/ 4095184 h 4454665"/>
              <a:gd name="connsiteX328" fmla="*/ 11870270 w 12192000"/>
              <a:gd name="connsiteY328" fmla="*/ 4115338 h 4454665"/>
              <a:gd name="connsiteX329" fmla="*/ 11883706 w 12192000"/>
              <a:gd name="connsiteY329" fmla="*/ 4091154 h 4454665"/>
              <a:gd name="connsiteX330" fmla="*/ 11876988 w 12192000"/>
              <a:gd name="connsiteY330" fmla="*/ 4087123 h 4454665"/>
              <a:gd name="connsiteX331" fmla="*/ 11866239 w 12192000"/>
              <a:gd name="connsiteY331" fmla="*/ 4105933 h 4454665"/>
              <a:gd name="connsiteX332" fmla="*/ 11459634 w 12192000"/>
              <a:gd name="connsiteY332" fmla="*/ 4084436 h 4454665"/>
              <a:gd name="connsiteX333" fmla="*/ 11424212 w 12192000"/>
              <a:gd name="connsiteY333" fmla="*/ 4105598 h 4454665"/>
              <a:gd name="connsiteX334" fmla="*/ 11427754 w 12192000"/>
              <a:gd name="connsiteY334" fmla="*/ 4112651 h 4454665"/>
              <a:gd name="connsiteX335" fmla="*/ 11463176 w 12192000"/>
              <a:gd name="connsiteY335" fmla="*/ 4091490 h 4454665"/>
              <a:gd name="connsiteX336" fmla="*/ 11459634 w 12192000"/>
              <a:gd name="connsiteY336" fmla="*/ 4084436 h 4454665"/>
              <a:gd name="connsiteX337" fmla="*/ 11450927 w 12192000"/>
              <a:gd name="connsiteY337" fmla="*/ 4050826 h 4454665"/>
              <a:gd name="connsiteX338" fmla="*/ 11456192 w 12192000"/>
              <a:gd name="connsiteY338" fmla="*/ 4056557 h 4454665"/>
              <a:gd name="connsiteX339" fmla="*/ 11649257 w 12192000"/>
              <a:gd name="connsiteY339" fmla="*/ 4187050 h 4454665"/>
              <a:gd name="connsiteX340" fmla="*/ 11842320 w 12192000"/>
              <a:gd name="connsiteY340" fmla="*/ 4056557 h 4454665"/>
              <a:gd name="connsiteX341" fmla="*/ 11847586 w 12192000"/>
              <a:gd name="connsiteY341" fmla="*/ 4050826 h 4454665"/>
              <a:gd name="connsiteX342" fmla="*/ 11852851 w 12192000"/>
              <a:gd name="connsiteY342" fmla="*/ 4053030 h 4454665"/>
              <a:gd name="connsiteX343" fmla="*/ 11891464 w 12192000"/>
              <a:gd name="connsiteY343" fmla="*/ 4063611 h 4454665"/>
              <a:gd name="connsiteX344" fmla="*/ 11898484 w 12192000"/>
              <a:gd name="connsiteY344" fmla="*/ 4074191 h 4454665"/>
              <a:gd name="connsiteX345" fmla="*/ 11649257 w 12192000"/>
              <a:gd name="connsiteY345" fmla="*/ 4247006 h 4454665"/>
              <a:gd name="connsiteX346" fmla="*/ 11400028 w 12192000"/>
              <a:gd name="connsiteY346" fmla="*/ 4077719 h 4454665"/>
              <a:gd name="connsiteX347" fmla="*/ 11407049 w 12192000"/>
              <a:gd name="connsiteY347" fmla="*/ 4063611 h 4454665"/>
              <a:gd name="connsiteX348" fmla="*/ 11445662 w 12192000"/>
              <a:gd name="connsiteY348" fmla="*/ 4053030 h 4454665"/>
              <a:gd name="connsiteX349" fmla="*/ 11450927 w 12192000"/>
              <a:gd name="connsiteY349" fmla="*/ 4050826 h 4454665"/>
              <a:gd name="connsiteX350" fmla="*/ 11603442 w 12192000"/>
              <a:gd name="connsiteY350" fmla="*/ 4044988 h 4454665"/>
              <a:gd name="connsiteX351" fmla="*/ 11613922 w 12192000"/>
              <a:gd name="connsiteY351" fmla="*/ 4044988 h 4454665"/>
              <a:gd name="connsiteX352" fmla="*/ 11617414 w 12192000"/>
              <a:gd name="connsiteY352" fmla="*/ 4052079 h 4454665"/>
              <a:gd name="connsiteX353" fmla="*/ 11624401 w 12192000"/>
              <a:gd name="connsiteY353" fmla="*/ 4154898 h 4454665"/>
              <a:gd name="connsiteX354" fmla="*/ 11620908 w 12192000"/>
              <a:gd name="connsiteY354" fmla="*/ 4165535 h 4454665"/>
              <a:gd name="connsiteX355" fmla="*/ 11613922 w 12192000"/>
              <a:gd name="connsiteY355" fmla="*/ 4165535 h 4454665"/>
              <a:gd name="connsiteX356" fmla="*/ 11505632 w 12192000"/>
              <a:gd name="connsiteY356" fmla="*/ 4101715 h 4454665"/>
              <a:gd name="connsiteX357" fmla="*/ 11502138 w 12192000"/>
              <a:gd name="connsiteY357" fmla="*/ 4098170 h 4454665"/>
              <a:gd name="connsiteX358" fmla="*/ 11502138 w 12192000"/>
              <a:gd name="connsiteY358" fmla="*/ 4094625 h 4454665"/>
              <a:gd name="connsiteX359" fmla="*/ 11509124 w 12192000"/>
              <a:gd name="connsiteY359" fmla="*/ 4091080 h 4454665"/>
              <a:gd name="connsiteX360" fmla="*/ 11603442 w 12192000"/>
              <a:gd name="connsiteY360" fmla="*/ 4044988 h 4454665"/>
              <a:gd name="connsiteX361" fmla="*/ 11688084 w 12192000"/>
              <a:gd name="connsiteY361" fmla="*/ 4041442 h 4454665"/>
              <a:gd name="connsiteX362" fmla="*/ 11698565 w 12192000"/>
              <a:gd name="connsiteY362" fmla="*/ 4041442 h 4454665"/>
              <a:gd name="connsiteX363" fmla="*/ 11789388 w 12192000"/>
              <a:gd name="connsiteY363" fmla="*/ 4087353 h 4454665"/>
              <a:gd name="connsiteX364" fmla="*/ 11796375 w 12192000"/>
              <a:gd name="connsiteY364" fmla="*/ 4094417 h 4454665"/>
              <a:gd name="connsiteX365" fmla="*/ 11792882 w 12192000"/>
              <a:gd name="connsiteY365" fmla="*/ 4101480 h 4454665"/>
              <a:gd name="connsiteX366" fmla="*/ 11684592 w 12192000"/>
              <a:gd name="connsiteY366" fmla="*/ 4165049 h 4454665"/>
              <a:gd name="connsiteX367" fmla="*/ 11677605 w 12192000"/>
              <a:gd name="connsiteY367" fmla="*/ 4165049 h 4454665"/>
              <a:gd name="connsiteX368" fmla="*/ 11674112 w 12192000"/>
              <a:gd name="connsiteY368" fmla="*/ 4154454 h 4454665"/>
              <a:gd name="connsiteX369" fmla="*/ 11684592 w 12192000"/>
              <a:gd name="connsiteY369" fmla="*/ 4052038 h 4454665"/>
              <a:gd name="connsiteX370" fmla="*/ 11688084 w 12192000"/>
              <a:gd name="connsiteY370" fmla="*/ 4041442 h 4454665"/>
              <a:gd name="connsiteX371" fmla="*/ 10810283 w 12192000"/>
              <a:gd name="connsiteY371" fmla="*/ 4002478 h 4454665"/>
              <a:gd name="connsiteX372" fmla="*/ 10851862 w 12192000"/>
              <a:gd name="connsiteY372" fmla="*/ 4002478 h 4454665"/>
              <a:gd name="connsiteX373" fmla="*/ 10851862 w 12192000"/>
              <a:gd name="connsiteY373" fmla="*/ 4045088 h 4454665"/>
              <a:gd name="connsiteX374" fmla="*/ 10803353 w 12192000"/>
              <a:gd name="connsiteY374" fmla="*/ 4052190 h 4454665"/>
              <a:gd name="connsiteX375" fmla="*/ 10786028 w 12192000"/>
              <a:gd name="connsiteY375" fmla="*/ 4027334 h 4454665"/>
              <a:gd name="connsiteX376" fmla="*/ 10810283 w 12192000"/>
              <a:gd name="connsiteY376" fmla="*/ 4002478 h 4454665"/>
              <a:gd name="connsiteX377" fmla="*/ 10494479 w 12192000"/>
              <a:gd name="connsiteY377" fmla="*/ 3932613 h 4454665"/>
              <a:gd name="connsiteX378" fmla="*/ 10536128 w 12192000"/>
              <a:gd name="connsiteY378" fmla="*/ 3988885 h 4454665"/>
              <a:gd name="connsiteX379" fmla="*/ 10494479 w 12192000"/>
              <a:gd name="connsiteY379" fmla="*/ 4052189 h 4454665"/>
              <a:gd name="connsiteX380" fmla="*/ 10452829 w 12192000"/>
              <a:gd name="connsiteY380" fmla="*/ 3988885 h 4454665"/>
              <a:gd name="connsiteX381" fmla="*/ 10494479 w 12192000"/>
              <a:gd name="connsiteY381" fmla="*/ 3932613 h 4454665"/>
              <a:gd name="connsiteX382" fmla="*/ 11639005 w 12192000"/>
              <a:gd name="connsiteY382" fmla="*/ 3928584 h 4454665"/>
              <a:gd name="connsiteX383" fmla="*/ 11660034 w 12192000"/>
              <a:gd name="connsiteY383" fmla="*/ 3928584 h 4454665"/>
              <a:gd name="connsiteX384" fmla="*/ 11660034 w 12192000"/>
              <a:gd name="connsiteY384" fmla="*/ 3939224 h 4454665"/>
              <a:gd name="connsiteX385" fmla="*/ 11691578 w 12192000"/>
              <a:gd name="connsiteY385" fmla="*/ 3978241 h 4454665"/>
              <a:gd name="connsiteX386" fmla="*/ 11649519 w 12192000"/>
              <a:gd name="connsiteY386" fmla="*/ 4017258 h 4454665"/>
              <a:gd name="connsiteX387" fmla="*/ 11610966 w 12192000"/>
              <a:gd name="connsiteY387" fmla="*/ 3978241 h 4454665"/>
              <a:gd name="connsiteX388" fmla="*/ 11639005 w 12192000"/>
              <a:gd name="connsiteY388" fmla="*/ 3939224 h 4454665"/>
              <a:gd name="connsiteX389" fmla="*/ 11639005 w 12192000"/>
              <a:gd name="connsiteY389" fmla="*/ 3928584 h 4454665"/>
              <a:gd name="connsiteX390" fmla="*/ 11649257 w 12192000"/>
              <a:gd name="connsiteY390" fmla="*/ 3917835 h 4454665"/>
              <a:gd name="connsiteX391" fmla="*/ 11589469 w 12192000"/>
              <a:gd name="connsiteY391" fmla="*/ 3978295 h 4454665"/>
              <a:gd name="connsiteX392" fmla="*/ 11649257 w 12192000"/>
              <a:gd name="connsiteY392" fmla="*/ 4038755 h 4454665"/>
              <a:gd name="connsiteX393" fmla="*/ 11709045 w 12192000"/>
              <a:gd name="connsiteY393" fmla="*/ 3978295 h 4454665"/>
              <a:gd name="connsiteX394" fmla="*/ 11649257 w 12192000"/>
              <a:gd name="connsiteY394" fmla="*/ 3917835 h 4454665"/>
              <a:gd name="connsiteX395" fmla="*/ 11649257 w 12192000"/>
              <a:gd name="connsiteY395" fmla="*/ 3911118 h 4454665"/>
              <a:gd name="connsiteX396" fmla="*/ 11715763 w 12192000"/>
              <a:gd name="connsiteY396" fmla="*/ 3978295 h 4454665"/>
              <a:gd name="connsiteX397" fmla="*/ 11649257 w 12192000"/>
              <a:gd name="connsiteY397" fmla="*/ 4045473 h 4454665"/>
              <a:gd name="connsiteX398" fmla="*/ 11582751 w 12192000"/>
              <a:gd name="connsiteY398" fmla="*/ 3978295 h 4454665"/>
              <a:gd name="connsiteX399" fmla="*/ 11649257 w 12192000"/>
              <a:gd name="connsiteY399" fmla="*/ 3911118 h 4454665"/>
              <a:gd name="connsiteX400" fmla="*/ 11824549 w 12192000"/>
              <a:gd name="connsiteY400" fmla="*/ 3908431 h 4454665"/>
              <a:gd name="connsiteX401" fmla="*/ 11828050 w 12192000"/>
              <a:gd name="connsiteY401" fmla="*/ 3915484 h 4454665"/>
              <a:gd name="connsiteX402" fmla="*/ 11828050 w 12192000"/>
              <a:gd name="connsiteY402" fmla="*/ 4038923 h 4454665"/>
              <a:gd name="connsiteX403" fmla="*/ 11824549 w 12192000"/>
              <a:gd name="connsiteY403" fmla="*/ 4045977 h 4454665"/>
              <a:gd name="connsiteX404" fmla="*/ 11817546 w 12192000"/>
              <a:gd name="connsiteY404" fmla="*/ 4045977 h 4454665"/>
              <a:gd name="connsiteX405" fmla="*/ 11730012 w 12192000"/>
              <a:gd name="connsiteY405" fmla="*/ 3986021 h 4454665"/>
              <a:gd name="connsiteX406" fmla="*/ 11726510 w 12192000"/>
              <a:gd name="connsiteY406" fmla="*/ 3978967 h 4454665"/>
              <a:gd name="connsiteX407" fmla="*/ 11730012 w 12192000"/>
              <a:gd name="connsiteY407" fmla="*/ 3968386 h 4454665"/>
              <a:gd name="connsiteX408" fmla="*/ 11814044 w 12192000"/>
              <a:gd name="connsiteY408" fmla="*/ 3911957 h 4454665"/>
              <a:gd name="connsiteX409" fmla="*/ 11824549 w 12192000"/>
              <a:gd name="connsiteY409" fmla="*/ 3908431 h 4454665"/>
              <a:gd name="connsiteX410" fmla="*/ 11473964 w 12192000"/>
              <a:gd name="connsiteY410" fmla="*/ 3908431 h 4454665"/>
              <a:gd name="connsiteX411" fmla="*/ 11480967 w 12192000"/>
              <a:gd name="connsiteY411" fmla="*/ 3911957 h 4454665"/>
              <a:gd name="connsiteX412" fmla="*/ 11568501 w 12192000"/>
              <a:gd name="connsiteY412" fmla="*/ 3968386 h 4454665"/>
              <a:gd name="connsiteX413" fmla="*/ 11572002 w 12192000"/>
              <a:gd name="connsiteY413" fmla="*/ 3978967 h 4454665"/>
              <a:gd name="connsiteX414" fmla="*/ 11568501 w 12192000"/>
              <a:gd name="connsiteY414" fmla="*/ 3986021 h 4454665"/>
              <a:gd name="connsiteX415" fmla="*/ 11480967 w 12192000"/>
              <a:gd name="connsiteY415" fmla="*/ 4045977 h 4454665"/>
              <a:gd name="connsiteX416" fmla="*/ 11473964 w 12192000"/>
              <a:gd name="connsiteY416" fmla="*/ 4045977 h 4454665"/>
              <a:gd name="connsiteX417" fmla="*/ 11466961 w 12192000"/>
              <a:gd name="connsiteY417" fmla="*/ 4042450 h 4454665"/>
              <a:gd name="connsiteX418" fmla="*/ 11466961 w 12192000"/>
              <a:gd name="connsiteY418" fmla="*/ 3915484 h 4454665"/>
              <a:gd name="connsiteX419" fmla="*/ 11473964 w 12192000"/>
              <a:gd name="connsiteY419" fmla="*/ 3908431 h 4454665"/>
              <a:gd name="connsiteX420" fmla="*/ 11070316 w 12192000"/>
              <a:gd name="connsiteY420" fmla="*/ 3897682 h 4454665"/>
              <a:gd name="connsiteX421" fmla="*/ 11070316 w 12192000"/>
              <a:gd name="connsiteY421" fmla="*/ 3904735 h 4454665"/>
              <a:gd name="connsiteX422" fmla="*/ 11112166 w 12192000"/>
              <a:gd name="connsiteY422" fmla="*/ 4066969 h 4454665"/>
              <a:gd name="connsiteX423" fmla="*/ 11133091 w 12192000"/>
              <a:gd name="connsiteY423" fmla="*/ 4088130 h 4454665"/>
              <a:gd name="connsiteX424" fmla="*/ 11143554 w 12192000"/>
              <a:gd name="connsiteY424" fmla="*/ 4088130 h 4454665"/>
              <a:gd name="connsiteX425" fmla="*/ 11140066 w 12192000"/>
              <a:gd name="connsiteY425" fmla="*/ 4095183 h 4454665"/>
              <a:gd name="connsiteX426" fmla="*/ 11112166 w 12192000"/>
              <a:gd name="connsiteY426" fmla="*/ 4116344 h 4454665"/>
              <a:gd name="connsiteX427" fmla="*/ 11077291 w 12192000"/>
              <a:gd name="connsiteY427" fmla="*/ 4112818 h 4454665"/>
              <a:gd name="connsiteX428" fmla="*/ 11073804 w 12192000"/>
              <a:gd name="connsiteY428" fmla="*/ 4116344 h 4454665"/>
              <a:gd name="connsiteX429" fmla="*/ 11070316 w 12192000"/>
              <a:gd name="connsiteY429" fmla="*/ 4119871 h 4454665"/>
              <a:gd name="connsiteX430" fmla="*/ 11070316 w 12192000"/>
              <a:gd name="connsiteY430" fmla="*/ 4141032 h 4454665"/>
              <a:gd name="connsiteX431" fmla="*/ 11077291 w 12192000"/>
              <a:gd name="connsiteY431" fmla="*/ 4148086 h 4454665"/>
              <a:gd name="connsiteX432" fmla="*/ 11122628 w 12192000"/>
              <a:gd name="connsiteY432" fmla="*/ 4151612 h 4454665"/>
              <a:gd name="connsiteX433" fmla="*/ 11126116 w 12192000"/>
              <a:gd name="connsiteY433" fmla="*/ 4151612 h 4454665"/>
              <a:gd name="connsiteX434" fmla="*/ 11181916 w 12192000"/>
              <a:gd name="connsiteY434" fmla="*/ 4098710 h 4454665"/>
              <a:gd name="connsiteX435" fmla="*/ 11213303 w 12192000"/>
              <a:gd name="connsiteY435" fmla="*/ 3968218 h 4454665"/>
              <a:gd name="connsiteX436" fmla="*/ 11227253 w 12192000"/>
              <a:gd name="connsiteY436" fmla="*/ 3925896 h 4454665"/>
              <a:gd name="connsiteX437" fmla="*/ 11230741 w 12192000"/>
              <a:gd name="connsiteY437" fmla="*/ 3904735 h 4454665"/>
              <a:gd name="connsiteX438" fmla="*/ 11230741 w 12192000"/>
              <a:gd name="connsiteY438" fmla="*/ 3897682 h 4454665"/>
              <a:gd name="connsiteX439" fmla="*/ 11223766 w 12192000"/>
              <a:gd name="connsiteY439" fmla="*/ 3897682 h 4454665"/>
              <a:gd name="connsiteX440" fmla="*/ 11195866 w 12192000"/>
              <a:gd name="connsiteY440" fmla="*/ 3897682 h 4454665"/>
              <a:gd name="connsiteX441" fmla="*/ 11188891 w 12192000"/>
              <a:gd name="connsiteY441" fmla="*/ 3901208 h 4454665"/>
              <a:gd name="connsiteX442" fmla="*/ 11150528 w 12192000"/>
              <a:gd name="connsiteY442" fmla="*/ 4045808 h 4454665"/>
              <a:gd name="connsiteX443" fmla="*/ 11147041 w 12192000"/>
              <a:gd name="connsiteY443" fmla="*/ 4045808 h 4454665"/>
              <a:gd name="connsiteX444" fmla="*/ 11112166 w 12192000"/>
              <a:gd name="connsiteY444" fmla="*/ 3901208 h 4454665"/>
              <a:gd name="connsiteX445" fmla="*/ 11105191 w 12192000"/>
              <a:gd name="connsiteY445" fmla="*/ 3897682 h 4454665"/>
              <a:gd name="connsiteX446" fmla="*/ 11077291 w 12192000"/>
              <a:gd name="connsiteY446" fmla="*/ 3897682 h 4454665"/>
              <a:gd name="connsiteX447" fmla="*/ 11070316 w 12192000"/>
              <a:gd name="connsiteY447" fmla="*/ 3897682 h 4454665"/>
              <a:gd name="connsiteX448" fmla="*/ 11038289 w 12192000"/>
              <a:gd name="connsiteY448" fmla="*/ 3893651 h 4454665"/>
              <a:gd name="connsiteX449" fmla="*/ 10985474 w 12192000"/>
              <a:gd name="connsiteY449" fmla="*/ 3914757 h 4454665"/>
              <a:gd name="connsiteX450" fmla="*/ 10985474 w 12192000"/>
              <a:gd name="connsiteY450" fmla="*/ 3904204 h 4454665"/>
              <a:gd name="connsiteX451" fmla="*/ 10978433 w 12192000"/>
              <a:gd name="connsiteY451" fmla="*/ 3897169 h 4454665"/>
              <a:gd name="connsiteX452" fmla="*/ 10950264 w 12192000"/>
              <a:gd name="connsiteY452" fmla="*/ 3897169 h 4454665"/>
              <a:gd name="connsiteX453" fmla="*/ 10943222 w 12192000"/>
              <a:gd name="connsiteY453" fmla="*/ 3904204 h 4454665"/>
              <a:gd name="connsiteX454" fmla="*/ 10943222 w 12192000"/>
              <a:gd name="connsiteY454" fmla="*/ 4080087 h 4454665"/>
              <a:gd name="connsiteX455" fmla="*/ 10950264 w 12192000"/>
              <a:gd name="connsiteY455" fmla="*/ 4087122 h 4454665"/>
              <a:gd name="connsiteX456" fmla="*/ 10978433 w 12192000"/>
              <a:gd name="connsiteY456" fmla="*/ 4087122 h 4454665"/>
              <a:gd name="connsiteX457" fmla="*/ 10985474 w 12192000"/>
              <a:gd name="connsiteY457" fmla="*/ 4080087 h 4454665"/>
              <a:gd name="connsiteX458" fmla="*/ 10985474 w 12192000"/>
              <a:gd name="connsiteY458" fmla="*/ 3956969 h 4454665"/>
              <a:gd name="connsiteX459" fmla="*/ 11038289 w 12192000"/>
              <a:gd name="connsiteY459" fmla="*/ 3935863 h 4454665"/>
              <a:gd name="connsiteX460" fmla="*/ 11045332 w 12192000"/>
              <a:gd name="connsiteY460" fmla="*/ 3928828 h 4454665"/>
              <a:gd name="connsiteX461" fmla="*/ 11045332 w 12192000"/>
              <a:gd name="connsiteY461" fmla="*/ 3900687 h 4454665"/>
              <a:gd name="connsiteX462" fmla="*/ 11041811 w 12192000"/>
              <a:gd name="connsiteY462" fmla="*/ 3897169 h 4454665"/>
              <a:gd name="connsiteX463" fmla="*/ 11038289 w 12192000"/>
              <a:gd name="connsiteY463" fmla="*/ 3893651 h 4454665"/>
              <a:gd name="connsiteX464" fmla="*/ 10831647 w 12192000"/>
              <a:gd name="connsiteY464" fmla="*/ 3889620 h 4454665"/>
              <a:gd name="connsiteX465" fmla="*/ 10761417 w 12192000"/>
              <a:gd name="connsiteY465" fmla="*/ 3896691 h 4454665"/>
              <a:gd name="connsiteX466" fmla="*/ 10754394 w 12192000"/>
              <a:gd name="connsiteY466" fmla="*/ 3903763 h 4454665"/>
              <a:gd name="connsiteX467" fmla="*/ 10754394 w 12192000"/>
              <a:gd name="connsiteY467" fmla="*/ 3928512 h 4454665"/>
              <a:gd name="connsiteX468" fmla="*/ 10757905 w 12192000"/>
              <a:gd name="connsiteY468" fmla="*/ 3935584 h 4454665"/>
              <a:gd name="connsiteX469" fmla="*/ 10761417 w 12192000"/>
              <a:gd name="connsiteY469" fmla="*/ 3935584 h 4454665"/>
              <a:gd name="connsiteX470" fmla="*/ 10828136 w 12192000"/>
              <a:gd name="connsiteY470" fmla="*/ 3932048 h 4454665"/>
              <a:gd name="connsiteX471" fmla="*/ 10852717 w 12192000"/>
              <a:gd name="connsiteY471" fmla="*/ 3956798 h 4454665"/>
              <a:gd name="connsiteX472" fmla="*/ 10852717 w 12192000"/>
              <a:gd name="connsiteY472" fmla="*/ 3967405 h 4454665"/>
              <a:gd name="connsiteX473" fmla="*/ 10803555 w 12192000"/>
              <a:gd name="connsiteY473" fmla="*/ 3970941 h 4454665"/>
              <a:gd name="connsiteX474" fmla="*/ 10740347 w 12192000"/>
              <a:gd name="connsiteY474" fmla="*/ 4031046 h 4454665"/>
              <a:gd name="connsiteX475" fmla="*/ 10796532 w 12192000"/>
              <a:gd name="connsiteY475" fmla="*/ 4091152 h 4454665"/>
              <a:gd name="connsiteX476" fmla="*/ 10859740 w 12192000"/>
              <a:gd name="connsiteY476" fmla="*/ 4077009 h 4454665"/>
              <a:gd name="connsiteX477" fmla="*/ 10887833 w 12192000"/>
              <a:gd name="connsiteY477" fmla="*/ 4091152 h 4454665"/>
              <a:gd name="connsiteX478" fmla="*/ 10894855 w 12192000"/>
              <a:gd name="connsiteY478" fmla="*/ 4087616 h 4454665"/>
              <a:gd name="connsiteX479" fmla="*/ 10894855 w 12192000"/>
              <a:gd name="connsiteY479" fmla="*/ 4084081 h 4454665"/>
              <a:gd name="connsiteX480" fmla="*/ 10894855 w 12192000"/>
              <a:gd name="connsiteY480" fmla="*/ 3956798 h 4454665"/>
              <a:gd name="connsiteX481" fmla="*/ 10831647 w 12192000"/>
              <a:gd name="connsiteY481" fmla="*/ 3889620 h 4454665"/>
              <a:gd name="connsiteX482" fmla="*/ 10495822 w 12192000"/>
              <a:gd name="connsiteY482" fmla="*/ 3889619 h 4454665"/>
              <a:gd name="connsiteX483" fmla="*/ 10409835 w 12192000"/>
              <a:gd name="connsiteY483" fmla="*/ 3990386 h 4454665"/>
              <a:gd name="connsiteX484" fmla="*/ 10495822 w 12192000"/>
              <a:gd name="connsiteY484" fmla="*/ 4091152 h 4454665"/>
              <a:gd name="connsiteX485" fmla="*/ 10581809 w 12192000"/>
              <a:gd name="connsiteY485" fmla="*/ 3990386 h 4454665"/>
              <a:gd name="connsiteX486" fmla="*/ 10495822 w 12192000"/>
              <a:gd name="connsiteY486" fmla="*/ 3889619 h 4454665"/>
              <a:gd name="connsiteX487" fmla="*/ 10241892 w 12192000"/>
              <a:gd name="connsiteY487" fmla="*/ 3865436 h 4454665"/>
              <a:gd name="connsiteX488" fmla="*/ 10273241 w 12192000"/>
              <a:gd name="connsiteY488" fmla="*/ 3865436 h 4454665"/>
              <a:gd name="connsiteX489" fmla="*/ 10290657 w 12192000"/>
              <a:gd name="connsiteY489" fmla="*/ 3865436 h 4454665"/>
              <a:gd name="connsiteX490" fmla="*/ 10335940 w 12192000"/>
              <a:gd name="connsiteY490" fmla="*/ 3904400 h 4454665"/>
              <a:gd name="connsiteX491" fmla="*/ 10287174 w 12192000"/>
              <a:gd name="connsiteY491" fmla="*/ 3943362 h 4454665"/>
              <a:gd name="connsiteX492" fmla="*/ 10241892 w 12192000"/>
              <a:gd name="connsiteY492" fmla="*/ 3943362 h 4454665"/>
              <a:gd name="connsiteX493" fmla="*/ 10241892 w 12192000"/>
              <a:gd name="connsiteY493" fmla="*/ 3865436 h 4454665"/>
              <a:gd name="connsiteX494" fmla="*/ 10659063 w 12192000"/>
              <a:gd name="connsiteY494" fmla="*/ 3852001 h 4454665"/>
              <a:gd name="connsiteX495" fmla="*/ 10627410 w 12192000"/>
              <a:gd name="connsiteY495" fmla="*/ 3859035 h 4454665"/>
              <a:gd name="connsiteX496" fmla="*/ 10623893 w 12192000"/>
              <a:gd name="connsiteY496" fmla="*/ 3866069 h 4454665"/>
              <a:gd name="connsiteX497" fmla="*/ 10623893 w 12192000"/>
              <a:gd name="connsiteY497" fmla="*/ 3897721 h 4454665"/>
              <a:gd name="connsiteX498" fmla="*/ 10606308 w 12192000"/>
              <a:gd name="connsiteY498" fmla="*/ 3897721 h 4454665"/>
              <a:gd name="connsiteX499" fmla="*/ 10599275 w 12192000"/>
              <a:gd name="connsiteY499" fmla="*/ 3904755 h 4454665"/>
              <a:gd name="connsiteX500" fmla="*/ 10599275 w 12192000"/>
              <a:gd name="connsiteY500" fmla="*/ 3929373 h 4454665"/>
              <a:gd name="connsiteX501" fmla="*/ 10606308 w 12192000"/>
              <a:gd name="connsiteY501" fmla="*/ 3936407 h 4454665"/>
              <a:gd name="connsiteX502" fmla="*/ 10623893 w 12192000"/>
              <a:gd name="connsiteY502" fmla="*/ 3936407 h 4454665"/>
              <a:gd name="connsiteX503" fmla="*/ 10623893 w 12192000"/>
              <a:gd name="connsiteY503" fmla="*/ 4020814 h 4454665"/>
              <a:gd name="connsiteX504" fmla="*/ 10680164 w 12192000"/>
              <a:gd name="connsiteY504" fmla="*/ 4091152 h 4454665"/>
              <a:gd name="connsiteX505" fmla="*/ 10711817 w 12192000"/>
              <a:gd name="connsiteY505" fmla="*/ 4087636 h 4454665"/>
              <a:gd name="connsiteX506" fmla="*/ 10718851 w 12192000"/>
              <a:gd name="connsiteY506" fmla="*/ 4080601 h 4454665"/>
              <a:gd name="connsiteX507" fmla="*/ 10718851 w 12192000"/>
              <a:gd name="connsiteY507" fmla="*/ 4055983 h 4454665"/>
              <a:gd name="connsiteX508" fmla="*/ 10711817 w 12192000"/>
              <a:gd name="connsiteY508" fmla="*/ 4048949 h 4454665"/>
              <a:gd name="connsiteX509" fmla="*/ 10687198 w 12192000"/>
              <a:gd name="connsiteY509" fmla="*/ 4048949 h 4454665"/>
              <a:gd name="connsiteX510" fmla="*/ 10666096 w 12192000"/>
              <a:gd name="connsiteY510" fmla="*/ 4013780 h 4454665"/>
              <a:gd name="connsiteX511" fmla="*/ 10666096 w 12192000"/>
              <a:gd name="connsiteY511" fmla="*/ 3936407 h 4454665"/>
              <a:gd name="connsiteX512" fmla="*/ 10711817 w 12192000"/>
              <a:gd name="connsiteY512" fmla="*/ 3936407 h 4454665"/>
              <a:gd name="connsiteX513" fmla="*/ 10718851 w 12192000"/>
              <a:gd name="connsiteY513" fmla="*/ 3929373 h 4454665"/>
              <a:gd name="connsiteX514" fmla="*/ 10718851 w 12192000"/>
              <a:gd name="connsiteY514" fmla="*/ 3904755 h 4454665"/>
              <a:gd name="connsiteX515" fmla="*/ 10711817 w 12192000"/>
              <a:gd name="connsiteY515" fmla="*/ 3897721 h 4454665"/>
              <a:gd name="connsiteX516" fmla="*/ 10666096 w 12192000"/>
              <a:gd name="connsiteY516" fmla="*/ 3897721 h 4454665"/>
              <a:gd name="connsiteX517" fmla="*/ 10666096 w 12192000"/>
              <a:gd name="connsiteY517" fmla="*/ 3859035 h 4454665"/>
              <a:gd name="connsiteX518" fmla="*/ 10662580 w 12192000"/>
              <a:gd name="connsiteY518" fmla="*/ 3852001 h 4454665"/>
              <a:gd name="connsiteX519" fmla="*/ 10659063 w 12192000"/>
              <a:gd name="connsiteY519" fmla="*/ 3852001 h 4454665"/>
              <a:gd name="connsiteX520" fmla="*/ 10283668 w 12192000"/>
              <a:gd name="connsiteY520" fmla="*/ 3823787 h 4454665"/>
              <a:gd name="connsiteX521" fmla="*/ 10203208 w 12192000"/>
              <a:gd name="connsiteY521" fmla="*/ 3827298 h 4454665"/>
              <a:gd name="connsiteX522" fmla="*/ 10196211 w 12192000"/>
              <a:gd name="connsiteY522" fmla="*/ 3834320 h 4454665"/>
              <a:gd name="connsiteX523" fmla="*/ 10196211 w 12192000"/>
              <a:gd name="connsiteY523" fmla="*/ 4080100 h 4454665"/>
              <a:gd name="connsiteX524" fmla="*/ 10203208 w 12192000"/>
              <a:gd name="connsiteY524" fmla="*/ 4087122 h 4454665"/>
              <a:gd name="connsiteX525" fmla="*/ 10234693 w 12192000"/>
              <a:gd name="connsiteY525" fmla="*/ 4087122 h 4454665"/>
              <a:gd name="connsiteX526" fmla="*/ 10241689 w 12192000"/>
              <a:gd name="connsiteY526" fmla="*/ 4080100 h 4454665"/>
              <a:gd name="connsiteX527" fmla="*/ 10241689 w 12192000"/>
              <a:gd name="connsiteY527" fmla="*/ 3981788 h 4454665"/>
              <a:gd name="connsiteX528" fmla="*/ 10290665 w 12192000"/>
              <a:gd name="connsiteY528" fmla="*/ 3985299 h 4454665"/>
              <a:gd name="connsiteX529" fmla="*/ 10336143 w 12192000"/>
              <a:gd name="connsiteY529" fmla="*/ 4083611 h 4454665"/>
              <a:gd name="connsiteX530" fmla="*/ 10343139 w 12192000"/>
              <a:gd name="connsiteY530" fmla="*/ 4087122 h 4454665"/>
              <a:gd name="connsiteX531" fmla="*/ 10374624 w 12192000"/>
              <a:gd name="connsiteY531" fmla="*/ 4087122 h 4454665"/>
              <a:gd name="connsiteX532" fmla="*/ 10381620 w 12192000"/>
              <a:gd name="connsiteY532" fmla="*/ 4083611 h 4454665"/>
              <a:gd name="connsiteX533" fmla="*/ 10381620 w 12192000"/>
              <a:gd name="connsiteY533" fmla="*/ 4076589 h 4454665"/>
              <a:gd name="connsiteX534" fmla="*/ 10336143 w 12192000"/>
              <a:gd name="connsiteY534" fmla="*/ 3971255 h 4454665"/>
              <a:gd name="connsiteX535" fmla="*/ 10381620 w 12192000"/>
              <a:gd name="connsiteY535" fmla="*/ 3904543 h 4454665"/>
              <a:gd name="connsiteX536" fmla="*/ 10290665 w 12192000"/>
              <a:gd name="connsiteY536" fmla="*/ 3823787 h 4454665"/>
              <a:gd name="connsiteX537" fmla="*/ 10283668 w 12192000"/>
              <a:gd name="connsiteY537" fmla="*/ 3823787 h 4454665"/>
              <a:gd name="connsiteX538" fmla="*/ 11839186 w 12192000"/>
              <a:gd name="connsiteY538" fmla="*/ 3792865 h 4454665"/>
              <a:gd name="connsiteX539" fmla="*/ 11845722 w 12192000"/>
              <a:gd name="connsiteY539" fmla="*/ 3798596 h 4454665"/>
              <a:gd name="connsiteX540" fmla="*/ 11908470 w 12192000"/>
              <a:gd name="connsiteY540" fmla="*/ 4038420 h 4454665"/>
              <a:gd name="connsiteX541" fmla="*/ 11898012 w 12192000"/>
              <a:gd name="connsiteY541" fmla="*/ 4041947 h 4454665"/>
              <a:gd name="connsiteX542" fmla="*/ 11859666 w 12192000"/>
              <a:gd name="connsiteY542" fmla="*/ 4031366 h 4454665"/>
              <a:gd name="connsiteX543" fmla="*/ 11852694 w 12192000"/>
              <a:gd name="connsiteY543" fmla="*/ 4020786 h 4454665"/>
              <a:gd name="connsiteX544" fmla="*/ 11807377 w 12192000"/>
              <a:gd name="connsiteY544" fmla="*/ 3840918 h 4454665"/>
              <a:gd name="connsiteX545" fmla="*/ 11807377 w 12192000"/>
              <a:gd name="connsiteY545" fmla="*/ 3826811 h 4454665"/>
              <a:gd name="connsiteX546" fmla="*/ 11835264 w 12192000"/>
              <a:gd name="connsiteY546" fmla="*/ 3795069 h 4454665"/>
              <a:gd name="connsiteX547" fmla="*/ 11839186 w 12192000"/>
              <a:gd name="connsiteY547" fmla="*/ 3792865 h 4454665"/>
              <a:gd name="connsiteX548" fmla="*/ 11458923 w 12192000"/>
              <a:gd name="connsiteY548" fmla="*/ 3792865 h 4454665"/>
              <a:gd name="connsiteX549" fmla="*/ 11462885 w 12192000"/>
              <a:gd name="connsiteY549" fmla="*/ 3795069 h 4454665"/>
              <a:gd name="connsiteX550" fmla="*/ 11494585 w 12192000"/>
              <a:gd name="connsiteY550" fmla="*/ 3826811 h 4454665"/>
              <a:gd name="connsiteX551" fmla="*/ 11491063 w 12192000"/>
              <a:gd name="connsiteY551" fmla="*/ 3840918 h 4454665"/>
              <a:gd name="connsiteX552" fmla="*/ 11445274 w 12192000"/>
              <a:gd name="connsiteY552" fmla="*/ 4020786 h 4454665"/>
              <a:gd name="connsiteX553" fmla="*/ 11438229 w 12192000"/>
              <a:gd name="connsiteY553" fmla="*/ 4031366 h 4454665"/>
              <a:gd name="connsiteX554" fmla="*/ 11399484 w 12192000"/>
              <a:gd name="connsiteY554" fmla="*/ 4041947 h 4454665"/>
              <a:gd name="connsiteX555" fmla="*/ 11388917 w 12192000"/>
              <a:gd name="connsiteY555" fmla="*/ 4038420 h 4454665"/>
              <a:gd name="connsiteX556" fmla="*/ 11452318 w 12192000"/>
              <a:gd name="connsiteY556" fmla="*/ 3798596 h 4454665"/>
              <a:gd name="connsiteX557" fmla="*/ 11458923 w 12192000"/>
              <a:gd name="connsiteY557" fmla="*/ 3792865 h 4454665"/>
              <a:gd name="connsiteX558" fmla="*/ 11677605 w 12192000"/>
              <a:gd name="connsiteY558" fmla="*/ 3787511 h 4454665"/>
              <a:gd name="connsiteX559" fmla="*/ 11684592 w 12192000"/>
              <a:gd name="connsiteY559" fmla="*/ 3787511 h 4454665"/>
              <a:gd name="connsiteX560" fmla="*/ 11792882 w 12192000"/>
              <a:gd name="connsiteY560" fmla="*/ 3851080 h 4454665"/>
              <a:gd name="connsiteX561" fmla="*/ 11796375 w 12192000"/>
              <a:gd name="connsiteY561" fmla="*/ 3858144 h 4454665"/>
              <a:gd name="connsiteX562" fmla="*/ 11789388 w 12192000"/>
              <a:gd name="connsiteY562" fmla="*/ 3865207 h 4454665"/>
              <a:gd name="connsiteX563" fmla="*/ 11698565 w 12192000"/>
              <a:gd name="connsiteY563" fmla="*/ 3911118 h 4454665"/>
              <a:gd name="connsiteX564" fmla="*/ 11688084 w 12192000"/>
              <a:gd name="connsiteY564" fmla="*/ 3911118 h 4454665"/>
              <a:gd name="connsiteX565" fmla="*/ 11681098 w 12192000"/>
              <a:gd name="connsiteY565" fmla="*/ 3900523 h 4454665"/>
              <a:gd name="connsiteX566" fmla="*/ 11674112 w 12192000"/>
              <a:gd name="connsiteY566" fmla="*/ 3798107 h 4454665"/>
              <a:gd name="connsiteX567" fmla="*/ 11677605 w 12192000"/>
              <a:gd name="connsiteY567" fmla="*/ 3787511 h 4454665"/>
              <a:gd name="connsiteX568" fmla="*/ 11613922 w 12192000"/>
              <a:gd name="connsiteY568" fmla="*/ 3787511 h 4454665"/>
              <a:gd name="connsiteX569" fmla="*/ 11620908 w 12192000"/>
              <a:gd name="connsiteY569" fmla="*/ 3787511 h 4454665"/>
              <a:gd name="connsiteX570" fmla="*/ 11624401 w 12192000"/>
              <a:gd name="connsiteY570" fmla="*/ 3798107 h 4454665"/>
              <a:gd name="connsiteX571" fmla="*/ 11613922 w 12192000"/>
              <a:gd name="connsiteY571" fmla="*/ 3904054 h 4454665"/>
              <a:gd name="connsiteX572" fmla="*/ 11610428 w 12192000"/>
              <a:gd name="connsiteY572" fmla="*/ 3911118 h 4454665"/>
              <a:gd name="connsiteX573" fmla="*/ 11599949 w 12192000"/>
              <a:gd name="connsiteY573" fmla="*/ 3911118 h 4454665"/>
              <a:gd name="connsiteX574" fmla="*/ 11509124 w 12192000"/>
              <a:gd name="connsiteY574" fmla="*/ 3865207 h 4454665"/>
              <a:gd name="connsiteX575" fmla="*/ 11502138 w 12192000"/>
              <a:gd name="connsiteY575" fmla="*/ 3858144 h 4454665"/>
              <a:gd name="connsiteX576" fmla="*/ 11505632 w 12192000"/>
              <a:gd name="connsiteY576" fmla="*/ 3851080 h 4454665"/>
              <a:gd name="connsiteX577" fmla="*/ 11613922 w 12192000"/>
              <a:gd name="connsiteY577" fmla="*/ 3787511 h 4454665"/>
              <a:gd name="connsiteX578" fmla="*/ 11532772 w 12192000"/>
              <a:gd name="connsiteY578" fmla="*/ 3752579 h 4454665"/>
              <a:gd name="connsiteX579" fmla="*/ 11539758 w 12192000"/>
              <a:gd name="connsiteY579" fmla="*/ 3759969 h 4454665"/>
              <a:gd name="connsiteX580" fmla="*/ 11536265 w 12192000"/>
              <a:gd name="connsiteY580" fmla="*/ 3763664 h 4454665"/>
              <a:gd name="connsiteX581" fmla="*/ 11529278 w 12192000"/>
              <a:gd name="connsiteY581" fmla="*/ 3767359 h 4454665"/>
              <a:gd name="connsiteX582" fmla="*/ 11525785 w 12192000"/>
              <a:gd name="connsiteY582" fmla="*/ 3759969 h 4454665"/>
              <a:gd name="connsiteX583" fmla="*/ 11522292 w 12192000"/>
              <a:gd name="connsiteY583" fmla="*/ 3759969 h 4454665"/>
              <a:gd name="connsiteX584" fmla="*/ 11532772 w 12192000"/>
              <a:gd name="connsiteY584" fmla="*/ 3752579 h 4454665"/>
              <a:gd name="connsiteX585" fmla="*/ 11529297 w 12192000"/>
              <a:gd name="connsiteY585" fmla="*/ 3745382 h 4454665"/>
              <a:gd name="connsiteX586" fmla="*/ 11511543 w 12192000"/>
              <a:gd name="connsiteY586" fmla="*/ 3756034 h 4454665"/>
              <a:gd name="connsiteX587" fmla="*/ 11515094 w 12192000"/>
              <a:gd name="connsiteY587" fmla="*/ 3759585 h 4454665"/>
              <a:gd name="connsiteX588" fmla="*/ 11532848 w 12192000"/>
              <a:gd name="connsiteY588" fmla="*/ 3791543 h 4454665"/>
              <a:gd name="connsiteX589" fmla="*/ 11539950 w 12192000"/>
              <a:gd name="connsiteY589" fmla="*/ 3787991 h 4454665"/>
              <a:gd name="connsiteX590" fmla="*/ 11532848 w 12192000"/>
              <a:gd name="connsiteY590" fmla="*/ 3773788 h 4454665"/>
              <a:gd name="connsiteX591" fmla="*/ 11539950 w 12192000"/>
              <a:gd name="connsiteY591" fmla="*/ 3770238 h 4454665"/>
              <a:gd name="connsiteX592" fmla="*/ 11554153 w 12192000"/>
              <a:gd name="connsiteY592" fmla="*/ 3780890 h 4454665"/>
              <a:gd name="connsiteX593" fmla="*/ 11561255 w 12192000"/>
              <a:gd name="connsiteY593" fmla="*/ 3777339 h 4454665"/>
              <a:gd name="connsiteX594" fmla="*/ 11547052 w 12192000"/>
              <a:gd name="connsiteY594" fmla="*/ 3763136 h 4454665"/>
              <a:gd name="connsiteX595" fmla="*/ 11547052 w 12192000"/>
              <a:gd name="connsiteY595" fmla="*/ 3759585 h 4454665"/>
              <a:gd name="connsiteX596" fmla="*/ 11529297 w 12192000"/>
              <a:gd name="connsiteY596" fmla="*/ 3745382 h 4454665"/>
              <a:gd name="connsiteX597" fmla="*/ 11750205 w 12192000"/>
              <a:gd name="connsiteY597" fmla="*/ 3739144 h 4454665"/>
              <a:gd name="connsiteX598" fmla="*/ 11753748 w 12192000"/>
              <a:gd name="connsiteY598" fmla="*/ 3763328 h 4454665"/>
              <a:gd name="connsiteX599" fmla="*/ 11746663 w 12192000"/>
              <a:gd name="connsiteY599" fmla="*/ 3780602 h 4454665"/>
              <a:gd name="connsiteX600" fmla="*/ 11753748 w 12192000"/>
              <a:gd name="connsiteY600" fmla="*/ 3787511 h 4454665"/>
              <a:gd name="connsiteX601" fmla="*/ 11760832 w 12192000"/>
              <a:gd name="connsiteY601" fmla="*/ 3770237 h 4454665"/>
              <a:gd name="connsiteX602" fmla="*/ 11785626 w 12192000"/>
              <a:gd name="connsiteY602" fmla="*/ 3756418 h 4454665"/>
              <a:gd name="connsiteX603" fmla="*/ 11778543 w 12192000"/>
              <a:gd name="connsiteY603" fmla="*/ 3752963 h 4454665"/>
              <a:gd name="connsiteX604" fmla="*/ 11760832 w 12192000"/>
              <a:gd name="connsiteY604" fmla="*/ 3759873 h 4454665"/>
              <a:gd name="connsiteX605" fmla="*/ 11757290 w 12192000"/>
              <a:gd name="connsiteY605" fmla="*/ 3742598 h 4454665"/>
              <a:gd name="connsiteX606" fmla="*/ 11750205 w 12192000"/>
              <a:gd name="connsiteY606" fmla="*/ 3739144 h 4454665"/>
              <a:gd name="connsiteX607" fmla="*/ 11715224 w 12192000"/>
              <a:gd name="connsiteY607" fmla="*/ 3735114 h 4454665"/>
              <a:gd name="connsiteX608" fmla="*/ 11725705 w 12192000"/>
              <a:gd name="connsiteY608" fmla="*/ 3738473 h 4454665"/>
              <a:gd name="connsiteX609" fmla="*/ 11729197 w 12192000"/>
              <a:gd name="connsiteY609" fmla="*/ 3741832 h 4454665"/>
              <a:gd name="connsiteX610" fmla="*/ 11722211 w 12192000"/>
              <a:gd name="connsiteY610" fmla="*/ 3748549 h 4454665"/>
              <a:gd name="connsiteX611" fmla="*/ 11711731 w 12192000"/>
              <a:gd name="connsiteY611" fmla="*/ 3745190 h 4454665"/>
              <a:gd name="connsiteX612" fmla="*/ 11711731 w 12192000"/>
              <a:gd name="connsiteY612" fmla="*/ 3741832 h 4454665"/>
              <a:gd name="connsiteX613" fmla="*/ 11715224 w 12192000"/>
              <a:gd name="connsiteY613" fmla="*/ 3735114 h 4454665"/>
              <a:gd name="connsiteX614" fmla="*/ 11582079 w 12192000"/>
              <a:gd name="connsiteY614" fmla="*/ 3734609 h 4454665"/>
              <a:gd name="connsiteX615" fmla="*/ 11596187 w 12192000"/>
              <a:gd name="connsiteY615" fmla="*/ 3745190 h 4454665"/>
              <a:gd name="connsiteX616" fmla="*/ 11582079 w 12192000"/>
              <a:gd name="connsiteY616" fmla="*/ 3759297 h 4454665"/>
              <a:gd name="connsiteX617" fmla="*/ 11567972 w 12192000"/>
              <a:gd name="connsiteY617" fmla="*/ 3748717 h 4454665"/>
              <a:gd name="connsiteX618" fmla="*/ 11567972 w 12192000"/>
              <a:gd name="connsiteY618" fmla="*/ 3745190 h 4454665"/>
              <a:gd name="connsiteX619" fmla="*/ 11582079 w 12192000"/>
              <a:gd name="connsiteY619" fmla="*/ 3734609 h 4454665"/>
              <a:gd name="connsiteX620" fmla="*/ 11670081 w 12192000"/>
              <a:gd name="connsiteY620" fmla="*/ 3728395 h 4454665"/>
              <a:gd name="connsiteX621" fmla="*/ 11673440 w 12192000"/>
              <a:gd name="connsiteY621" fmla="*/ 3738875 h 4454665"/>
              <a:gd name="connsiteX622" fmla="*/ 11676799 w 12192000"/>
              <a:gd name="connsiteY622" fmla="*/ 3745862 h 4454665"/>
              <a:gd name="connsiteX623" fmla="*/ 11663363 w 12192000"/>
              <a:gd name="connsiteY623" fmla="*/ 3745862 h 4454665"/>
              <a:gd name="connsiteX624" fmla="*/ 11666722 w 12192000"/>
              <a:gd name="connsiteY624" fmla="*/ 3738875 h 4454665"/>
              <a:gd name="connsiteX625" fmla="*/ 11670081 w 12192000"/>
              <a:gd name="connsiteY625" fmla="*/ 3728395 h 4454665"/>
              <a:gd name="connsiteX626" fmla="*/ 11578609 w 12192000"/>
              <a:gd name="connsiteY626" fmla="*/ 3727879 h 4454665"/>
              <a:gd name="connsiteX627" fmla="*/ 11561254 w 12192000"/>
              <a:gd name="connsiteY627" fmla="*/ 3745449 h 4454665"/>
              <a:gd name="connsiteX628" fmla="*/ 11561254 w 12192000"/>
              <a:gd name="connsiteY628" fmla="*/ 3748962 h 4454665"/>
              <a:gd name="connsiteX629" fmla="*/ 11582079 w 12192000"/>
              <a:gd name="connsiteY629" fmla="*/ 3766532 h 4454665"/>
              <a:gd name="connsiteX630" fmla="*/ 11602904 w 12192000"/>
              <a:gd name="connsiteY630" fmla="*/ 3745449 h 4454665"/>
              <a:gd name="connsiteX631" fmla="*/ 11578609 w 12192000"/>
              <a:gd name="connsiteY631" fmla="*/ 3727879 h 4454665"/>
              <a:gd name="connsiteX632" fmla="*/ 11708922 w 12192000"/>
              <a:gd name="connsiteY632" fmla="*/ 3724365 h 4454665"/>
              <a:gd name="connsiteX633" fmla="*/ 11705380 w 12192000"/>
              <a:gd name="connsiteY633" fmla="*/ 3742119 h 4454665"/>
              <a:gd name="connsiteX634" fmla="*/ 11698296 w 12192000"/>
              <a:gd name="connsiteY634" fmla="*/ 3763424 h 4454665"/>
              <a:gd name="connsiteX635" fmla="*/ 11708922 w 12192000"/>
              <a:gd name="connsiteY635" fmla="*/ 3766975 h 4454665"/>
              <a:gd name="connsiteX636" fmla="*/ 11712464 w 12192000"/>
              <a:gd name="connsiteY636" fmla="*/ 3752772 h 4454665"/>
              <a:gd name="connsiteX637" fmla="*/ 11719548 w 12192000"/>
              <a:gd name="connsiteY637" fmla="*/ 3752772 h 4454665"/>
              <a:gd name="connsiteX638" fmla="*/ 11723090 w 12192000"/>
              <a:gd name="connsiteY638" fmla="*/ 3770526 h 4454665"/>
              <a:gd name="connsiteX639" fmla="*/ 11730175 w 12192000"/>
              <a:gd name="connsiteY639" fmla="*/ 3774077 h 4454665"/>
              <a:gd name="connsiteX640" fmla="*/ 11726632 w 12192000"/>
              <a:gd name="connsiteY640" fmla="*/ 3756323 h 4454665"/>
              <a:gd name="connsiteX641" fmla="*/ 11737259 w 12192000"/>
              <a:gd name="connsiteY641" fmla="*/ 3742119 h 4454665"/>
              <a:gd name="connsiteX642" fmla="*/ 11730175 w 12192000"/>
              <a:gd name="connsiteY642" fmla="*/ 3731467 h 4454665"/>
              <a:gd name="connsiteX643" fmla="*/ 11708922 w 12192000"/>
              <a:gd name="connsiteY643" fmla="*/ 3724365 h 4454665"/>
              <a:gd name="connsiteX644" fmla="*/ 11666295 w 12192000"/>
              <a:gd name="connsiteY644" fmla="*/ 3717647 h 4454665"/>
              <a:gd name="connsiteX645" fmla="*/ 11659211 w 12192000"/>
              <a:gd name="connsiteY645" fmla="*/ 3738731 h 4454665"/>
              <a:gd name="connsiteX646" fmla="*/ 11648585 w 12192000"/>
              <a:gd name="connsiteY646" fmla="*/ 3759814 h 4454665"/>
              <a:gd name="connsiteX647" fmla="*/ 11655669 w 12192000"/>
              <a:gd name="connsiteY647" fmla="*/ 3759814 h 4454665"/>
              <a:gd name="connsiteX648" fmla="*/ 11659211 w 12192000"/>
              <a:gd name="connsiteY648" fmla="*/ 3752786 h 4454665"/>
              <a:gd name="connsiteX649" fmla="*/ 11676922 w 12192000"/>
              <a:gd name="connsiteY649" fmla="*/ 3752786 h 4454665"/>
              <a:gd name="connsiteX650" fmla="*/ 11680464 w 12192000"/>
              <a:gd name="connsiteY650" fmla="*/ 3759814 h 4454665"/>
              <a:gd name="connsiteX651" fmla="*/ 11687548 w 12192000"/>
              <a:gd name="connsiteY651" fmla="*/ 3763328 h 4454665"/>
              <a:gd name="connsiteX652" fmla="*/ 11680464 w 12192000"/>
              <a:gd name="connsiteY652" fmla="*/ 3738731 h 4454665"/>
              <a:gd name="connsiteX653" fmla="*/ 11676922 w 12192000"/>
              <a:gd name="connsiteY653" fmla="*/ 3717647 h 4454665"/>
              <a:gd name="connsiteX654" fmla="*/ 11666295 w 12192000"/>
              <a:gd name="connsiteY654" fmla="*/ 3717647 h 4454665"/>
              <a:gd name="connsiteX655" fmla="*/ 11645898 w 12192000"/>
              <a:gd name="connsiteY655" fmla="*/ 3717647 h 4454665"/>
              <a:gd name="connsiteX656" fmla="*/ 11606934 w 12192000"/>
              <a:gd name="connsiteY656" fmla="*/ 3721118 h 4454665"/>
              <a:gd name="connsiteX657" fmla="*/ 11606934 w 12192000"/>
              <a:gd name="connsiteY657" fmla="*/ 3728059 h 4454665"/>
              <a:gd name="connsiteX658" fmla="*/ 11621103 w 12192000"/>
              <a:gd name="connsiteY658" fmla="*/ 3724589 h 4454665"/>
              <a:gd name="connsiteX659" fmla="*/ 11624645 w 12192000"/>
              <a:gd name="connsiteY659" fmla="*/ 3759297 h 4454665"/>
              <a:gd name="connsiteX660" fmla="*/ 11635271 w 12192000"/>
              <a:gd name="connsiteY660" fmla="*/ 3759297 h 4454665"/>
              <a:gd name="connsiteX661" fmla="*/ 11631729 w 12192000"/>
              <a:gd name="connsiteY661" fmla="*/ 3724589 h 4454665"/>
              <a:gd name="connsiteX662" fmla="*/ 11645898 w 12192000"/>
              <a:gd name="connsiteY662" fmla="*/ 3724589 h 4454665"/>
              <a:gd name="connsiteX663" fmla="*/ 11645898 w 12192000"/>
              <a:gd name="connsiteY663" fmla="*/ 3717647 h 4454665"/>
              <a:gd name="connsiteX664" fmla="*/ 11196257 w 12192000"/>
              <a:gd name="connsiteY664" fmla="*/ 3717646 h 4454665"/>
              <a:gd name="connsiteX665" fmla="*/ 11221336 w 12192000"/>
              <a:gd name="connsiteY665" fmla="*/ 3752578 h 4454665"/>
              <a:gd name="connsiteX666" fmla="*/ 11167595 w 12192000"/>
              <a:gd name="connsiteY666" fmla="*/ 3752578 h 4454665"/>
              <a:gd name="connsiteX667" fmla="*/ 11196257 w 12192000"/>
              <a:gd name="connsiteY667" fmla="*/ 3717646 h 4454665"/>
              <a:gd name="connsiteX668" fmla="*/ 11648585 w 12192000"/>
              <a:gd name="connsiteY668" fmla="*/ 3710930 h 4454665"/>
              <a:gd name="connsiteX669" fmla="*/ 11813539 w 12192000"/>
              <a:gd name="connsiteY669" fmla="*/ 3766821 h 4454665"/>
              <a:gd name="connsiteX670" fmla="*/ 11817049 w 12192000"/>
              <a:gd name="connsiteY670" fmla="*/ 3780794 h 4454665"/>
              <a:gd name="connsiteX671" fmla="*/ 11788972 w 12192000"/>
              <a:gd name="connsiteY671" fmla="*/ 3812234 h 4454665"/>
              <a:gd name="connsiteX672" fmla="*/ 11774933 w 12192000"/>
              <a:gd name="connsiteY672" fmla="*/ 3812234 h 4454665"/>
              <a:gd name="connsiteX673" fmla="*/ 11648585 w 12192000"/>
              <a:gd name="connsiteY673" fmla="*/ 3766821 h 4454665"/>
              <a:gd name="connsiteX674" fmla="*/ 11522236 w 12192000"/>
              <a:gd name="connsiteY674" fmla="*/ 3812234 h 4454665"/>
              <a:gd name="connsiteX675" fmla="*/ 11508198 w 12192000"/>
              <a:gd name="connsiteY675" fmla="*/ 3812234 h 4454665"/>
              <a:gd name="connsiteX676" fmla="*/ 11480121 w 12192000"/>
              <a:gd name="connsiteY676" fmla="*/ 3780794 h 4454665"/>
              <a:gd name="connsiteX677" fmla="*/ 11483630 w 12192000"/>
              <a:gd name="connsiteY677" fmla="*/ 3766821 h 4454665"/>
              <a:gd name="connsiteX678" fmla="*/ 11648585 w 12192000"/>
              <a:gd name="connsiteY678" fmla="*/ 3710930 h 4454665"/>
              <a:gd name="connsiteX679" fmla="*/ 11196481 w 12192000"/>
              <a:gd name="connsiteY679" fmla="*/ 3710929 h 4454665"/>
              <a:gd name="connsiteX680" fmla="*/ 11158189 w 12192000"/>
              <a:gd name="connsiteY680" fmla="*/ 3759969 h 4454665"/>
              <a:gd name="connsiteX681" fmla="*/ 11199962 w 12192000"/>
              <a:gd name="connsiteY681" fmla="*/ 3809008 h 4454665"/>
              <a:gd name="connsiteX682" fmla="*/ 11227810 w 12192000"/>
              <a:gd name="connsiteY682" fmla="*/ 3802002 h 4454665"/>
              <a:gd name="connsiteX683" fmla="*/ 11227810 w 12192000"/>
              <a:gd name="connsiteY683" fmla="*/ 3791494 h 4454665"/>
              <a:gd name="connsiteX684" fmla="*/ 11199962 w 12192000"/>
              <a:gd name="connsiteY684" fmla="*/ 3798499 h 4454665"/>
              <a:gd name="connsiteX685" fmla="*/ 11168632 w 12192000"/>
              <a:gd name="connsiteY685" fmla="*/ 3763472 h 4454665"/>
              <a:gd name="connsiteX686" fmla="*/ 11234772 w 12192000"/>
              <a:gd name="connsiteY686" fmla="*/ 3763472 h 4454665"/>
              <a:gd name="connsiteX687" fmla="*/ 11234772 w 12192000"/>
              <a:gd name="connsiteY687" fmla="*/ 3756466 h 4454665"/>
              <a:gd name="connsiteX688" fmla="*/ 11196481 w 12192000"/>
              <a:gd name="connsiteY688" fmla="*/ 3710929 h 4454665"/>
              <a:gd name="connsiteX689" fmla="*/ 10947253 w 12192000"/>
              <a:gd name="connsiteY689" fmla="*/ 3674653 h 4454665"/>
              <a:gd name="connsiteX690" fmla="*/ 10947253 w 12192000"/>
              <a:gd name="connsiteY690" fmla="*/ 3685401 h 4454665"/>
              <a:gd name="connsiteX691" fmla="*/ 10986216 w 12192000"/>
              <a:gd name="connsiteY691" fmla="*/ 3685401 h 4454665"/>
              <a:gd name="connsiteX692" fmla="*/ 10986216 w 12192000"/>
              <a:gd name="connsiteY692" fmla="*/ 3804977 h 4454665"/>
              <a:gd name="connsiteX693" fmla="*/ 10999652 w 12192000"/>
              <a:gd name="connsiteY693" fmla="*/ 3804977 h 4454665"/>
              <a:gd name="connsiteX694" fmla="*/ 10999652 w 12192000"/>
              <a:gd name="connsiteY694" fmla="*/ 3685401 h 4454665"/>
              <a:gd name="connsiteX695" fmla="*/ 11038614 w 12192000"/>
              <a:gd name="connsiteY695" fmla="*/ 3685401 h 4454665"/>
              <a:gd name="connsiteX696" fmla="*/ 11038614 w 12192000"/>
              <a:gd name="connsiteY696" fmla="*/ 3674653 h 4454665"/>
              <a:gd name="connsiteX697" fmla="*/ 11060111 w 12192000"/>
              <a:gd name="connsiteY697" fmla="*/ 3663904 h 4454665"/>
              <a:gd name="connsiteX698" fmla="*/ 11060111 w 12192000"/>
              <a:gd name="connsiteY698" fmla="*/ 3804977 h 4454665"/>
              <a:gd name="connsiteX699" fmla="*/ 11070476 w 12192000"/>
              <a:gd name="connsiteY699" fmla="*/ 3804977 h 4454665"/>
              <a:gd name="connsiteX700" fmla="*/ 11070476 w 12192000"/>
              <a:gd name="connsiteY700" fmla="*/ 3755601 h 4454665"/>
              <a:gd name="connsiteX701" fmla="*/ 11098115 w 12192000"/>
              <a:gd name="connsiteY701" fmla="*/ 3716807 h 4454665"/>
              <a:gd name="connsiteX702" fmla="*/ 11118844 w 12192000"/>
              <a:gd name="connsiteY702" fmla="*/ 3748548 h 4454665"/>
              <a:gd name="connsiteX703" fmla="*/ 11118844 w 12192000"/>
              <a:gd name="connsiteY703" fmla="*/ 3804977 h 4454665"/>
              <a:gd name="connsiteX704" fmla="*/ 11132662 w 12192000"/>
              <a:gd name="connsiteY704" fmla="*/ 3804977 h 4454665"/>
              <a:gd name="connsiteX705" fmla="*/ 11132662 w 12192000"/>
              <a:gd name="connsiteY705" fmla="*/ 3748548 h 4454665"/>
              <a:gd name="connsiteX706" fmla="*/ 11101569 w 12192000"/>
              <a:gd name="connsiteY706" fmla="*/ 3709753 h 4454665"/>
              <a:gd name="connsiteX707" fmla="*/ 11070476 w 12192000"/>
              <a:gd name="connsiteY707" fmla="*/ 3727387 h 4454665"/>
              <a:gd name="connsiteX708" fmla="*/ 11070476 w 12192000"/>
              <a:gd name="connsiteY708" fmla="*/ 3663904 h 4454665"/>
              <a:gd name="connsiteX709" fmla="*/ 11060111 w 12192000"/>
              <a:gd name="connsiteY709" fmla="*/ 3663904 h 4454665"/>
              <a:gd name="connsiteX710" fmla="*/ 11638739 w 12192000"/>
              <a:gd name="connsiteY710" fmla="*/ 3639721 h 4454665"/>
              <a:gd name="connsiteX711" fmla="*/ 11624716 w 12192000"/>
              <a:gd name="connsiteY711" fmla="*/ 3692584 h 4454665"/>
              <a:gd name="connsiteX712" fmla="*/ 11600176 w 12192000"/>
              <a:gd name="connsiteY712" fmla="*/ 3696108 h 4454665"/>
              <a:gd name="connsiteX713" fmla="*/ 11575635 w 12192000"/>
              <a:gd name="connsiteY713" fmla="*/ 3650294 h 4454665"/>
              <a:gd name="connsiteX714" fmla="*/ 11572129 w 12192000"/>
              <a:gd name="connsiteY714" fmla="*/ 3650294 h 4454665"/>
              <a:gd name="connsiteX715" fmla="*/ 11551094 w 12192000"/>
              <a:gd name="connsiteY715" fmla="*/ 3653818 h 4454665"/>
              <a:gd name="connsiteX716" fmla="*/ 11551094 w 12192000"/>
              <a:gd name="connsiteY716" fmla="*/ 3657342 h 4454665"/>
              <a:gd name="connsiteX717" fmla="*/ 11547588 w 12192000"/>
              <a:gd name="connsiteY717" fmla="*/ 3682011 h 4454665"/>
              <a:gd name="connsiteX718" fmla="*/ 11551094 w 12192000"/>
              <a:gd name="connsiteY718" fmla="*/ 3710205 h 4454665"/>
              <a:gd name="connsiteX719" fmla="*/ 11530059 w 12192000"/>
              <a:gd name="connsiteY719" fmla="*/ 3717253 h 4454665"/>
              <a:gd name="connsiteX720" fmla="*/ 11491495 w 12192000"/>
              <a:gd name="connsiteY720" fmla="*/ 3682011 h 4454665"/>
              <a:gd name="connsiteX721" fmla="*/ 11470460 w 12192000"/>
              <a:gd name="connsiteY721" fmla="*/ 3692584 h 4454665"/>
              <a:gd name="connsiteX722" fmla="*/ 11484484 w 12192000"/>
              <a:gd name="connsiteY722" fmla="*/ 3745446 h 4454665"/>
              <a:gd name="connsiteX723" fmla="*/ 11466954 w 12192000"/>
              <a:gd name="connsiteY723" fmla="*/ 3756019 h 4454665"/>
              <a:gd name="connsiteX724" fmla="*/ 11421379 w 12192000"/>
              <a:gd name="connsiteY724" fmla="*/ 3731350 h 4454665"/>
              <a:gd name="connsiteX725" fmla="*/ 11403850 w 12192000"/>
              <a:gd name="connsiteY725" fmla="*/ 3745446 h 4454665"/>
              <a:gd name="connsiteX726" fmla="*/ 11403850 w 12192000"/>
              <a:gd name="connsiteY726" fmla="*/ 3748970 h 4454665"/>
              <a:gd name="connsiteX727" fmla="*/ 11431896 w 12192000"/>
              <a:gd name="connsiteY727" fmla="*/ 3794785 h 4454665"/>
              <a:gd name="connsiteX728" fmla="*/ 11417873 w 12192000"/>
              <a:gd name="connsiteY728" fmla="*/ 3812406 h 4454665"/>
              <a:gd name="connsiteX729" fmla="*/ 11365286 w 12192000"/>
              <a:gd name="connsiteY729" fmla="*/ 3798309 h 4454665"/>
              <a:gd name="connsiteX730" fmla="*/ 11354768 w 12192000"/>
              <a:gd name="connsiteY730" fmla="*/ 3819454 h 4454665"/>
              <a:gd name="connsiteX731" fmla="*/ 11389827 w 12192000"/>
              <a:gd name="connsiteY731" fmla="*/ 3858221 h 4454665"/>
              <a:gd name="connsiteX732" fmla="*/ 11382815 w 12192000"/>
              <a:gd name="connsiteY732" fmla="*/ 3879365 h 4454665"/>
              <a:gd name="connsiteX733" fmla="*/ 11330228 w 12192000"/>
              <a:gd name="connsiteY733" fmla="*/ 3879365 h 4454665"/>
              <a:gd name="connsiteX734" fmla="*/ 11323216 w 12192000"/>
              <a:gd name="connsiteY734" fmla="*/ 3900510 h 4454665"/>
              <a:gd name="connsiteX735" fmla="*/ 11368791 w 12192000"/>
              <a:gd name="connsiteY735" fmla="*/ 3928704 h 4454665"/>
              <a:gd name="connsiteX736" fmla="*/ 11365286 w 12192000"/>
              <a:gd name="connsiteY736" fmla="*/ 3949848 h 4454665"/>
              <a:gd name="connsiteX737" fmla="*/ 11316205 w 12192000"/>
              <a:gd name="connsiteY737" fmla="*/ 3963946 h 4454665"/>
              <a:gd name="connsiteX738" fmla="*/ 11312698 w 12192000"/>
              <a:gd name="connsiteY738" fmla="*/ 3963946 h 4454665"/>
              <a:gd name="connsiteX739" fmla="*/ 11312698 w 12192000"/>
              <a:gd name="connsiteY739" fmla="*/ 3978042 h 4454665"/>
              <a:gd name="connsiteX740" fmla="*/ 11312698 w 12192000"/>
              <a:gd name="connsiteY740" fmla="*/ 3988615 h 4454665"/>
              <a:gd name="connsiteX741" fmla="*/ 11316205 w 12192000"/>
              <a:gd name="connsiteY741" fmla="*/ 3988615 h 4454665"/>
              <a:gd name="connsiteX742" fmla="*/ 11365286 w 12192000"/>
              <a:gd name="connsiteY742" fmla="*/ 4002712 h 4454665"/>
              <a:gd name="connsiteX743" fmla="*/ 11368791 w 12192000"/>
              <a:gd name="connsiteY743" fmla="*/ 4023857 h 4454665"/>
              <a:gd name="connsiteX744" fmla="*/ 11323216 w 12192000"/>
              <a:gd name="connsiteY744" fmla="*/ 4052050 h 4454665"/>
              <a:gd name="connsiteX745" fmla="*/ 11323216 w 12192000"/>
              <a:gd name="connsiteY745" fmla="*/ 4055574 h 4454665"/>
              <a:gd name="connsiteX746" fmla="*/ 11330228 w 12192000"/>
              <a:gd name="connsiteY746" fmla="*/ 4076719 h 4454665"/>
              <a:gd name="connsiteX747" fmla="*/ 11382815 w 12192000"/>
              <a:gd name="connsiteY747" fmla="*/ 4076719 h 4454665"/>
              <a:gd name="connsiteX748" fmla="*/ 11393332 w 12192000"/>
              <a:gd name="connsiteY748" fmla="*/ 4097865 h 4454665"/>
              <a:gd name="connsiteX749" fmla="*/ 11354768 w 12192000"/>
              <a:gd name="connsiteY749" fmla="*/ 4133106 h 4454665"/>
              <a:gd name="connsiteX750" fmla="*/ 11354768 w 12192000"/>
              <a:gd name="connsiteY750" fmla="*/ 4136630 h 4454665"/>
              <a:gd name="connsiteX751" fmla="*/ 11365286 w 12192000"/>
              <a:gd name="connsiteY751" fmla="*/ 4154251 h 4454665"/>
              <a:gd name="connsiteX752" fmla="*/ 11417873 w 12192000"/>
              <a:gd name="connsiteY752" fmla="*/ 4140154 h 4454665"/>
              <a:gd name="connsiteX753" fmla="*/ 11431896 w 12192000"/>
              <a:gd name="connsiteY753" fmla="*/ 4161300 h 4454665"/>
              <a:gd name="connsiteX754" fmla="*/ 11403850 w 12192000"/>
              <a:gd name="connsiteY754" fmla="*/ 4207114 h 4454665"/>
              <a:gd name="connsiteX755" fmla="*/ 11421379 w 12192000"/>
              <a:gd name="connsiteY755" fmla="*/ 4221210 h 4454665"/>
              <a:gd name="connsiteX756" fmla="*/ 11466954 w 12192000"/>
              <a:gd name="connsiteY756" fmla="*/ 4196542 h 4454665"/>
              <a:gd name="connsiteX757" fmla="*/ 11484484 w 12192000"/>
              <a:gd name="connsiteY757" fmla="*/ 4210638 h 4454665"/>
              <a:gd name="connsiteX758" fmla="*/ 11473966 w 12192000"/>
              <a:gd name="connsiteY758" fmla="*/ 4259976 h 4454665"/>
              <a:gd name="connsiteX759" fmla="*/ 11473966 w 12192000"/>
              <a:gd name="connsiteY759" fmla="*/ 4263501 h 4454665"/>
              <a:gd name="connsiteX760" fmla="*/ 11491495 w 12192000"/>
              <a:gd name="connsiteY760" fmla="*/ 4274073 h 4454665"/>
              <a:gd name="connsiteX761" fmla="*/ 11495001 w 12192000"/>
              <a:gd name="connsiteY761" fmla="*/ 4274073 h 4454665"/>
              <a:gd name="connsiteX762" fmla="*/ 11530059 w 12192000"/>
              <a:gd name="connsiteY762" fmla="*/ 4235307 h 4454665"/>
              <a:gd name="connsiteX763" fmla="*/ 11551094 w 12192000"/>
              <a:gd name="connsiteY763" fmla="*/ 4245880 h 4454665"/>
              <a:gd name="connsiteX764" fmla="*/ 11547588 w 12192000"/>
              <a:gd name="connsiteY764" fmla="*/ 4270549 h 4454665"/>
              <a:gd name="connsiteX765" fmla="*/ 11551094 w 12192000"/>
              <a:gd name="connsiteY765" fmla="*/ 4298743 h 4454665"/>
              <a:gd name="connsiteX766" fmla="*/ 11572129 w 12192000"/>
              <a:gd name="connsiteY766" fmla="*/ 4305791 h 4454665"/>
              <a:gd name="connsiteX767" fmla="*/ 11575635 w 12192000"/>
              <a:gd name="connsiteY767" fmla="*/ 4305791 h 4454665"/>
              <a:gd name="connsiteX768" fmla="*/ 11600176 w 12192000"/>
              <a:gd name="connsiteY768" fmla="*/ 4259976 h 4454665"/>
              <a:gd name="connsiteX769" fmla="*/ 11624716 w 12192000"/>
              <a:gd name="connsiteY769" fmla="*/ 4259976 h 4454665"/>
              <a:gd name="connsiteX770" fmla="*/ 11638739 w 12192000"/>
              <a:gd name="connsiteY770" fmla="*/ 4312839 h 4454665"/>
              <a:gd name="connsiteX771" fmla="*/ 11659774 w 12192000"/>
              <a:gd name="connsiteY771" fmla="*/ 4312839 h 4454665"/>
              <a:gd name="connsiteX772" fmla="*/ 11663280 w 12192000"/>
              <a:gd name="connsiteY772" fmla="*/ 4312839 h 4454665"/>
              <a:gd name="connsiteX773" fmla="*/ 11677303 w 12192000"/>
              <a:gd name="connsiteY773" fmla="*/ 4259976 h 4454665"/>
              <a:gd name="connsiteX774" fmla="*/ 11698339 w 12192000"/>
              <a:gd name="connsiteY774" fmla="*/ 4259976 h 4454665"/>
              <a:gd name="connsiteX775" fmla="*/ 11722879 w 12192000"/>
              <a:gd name="connsiteY775" fmla="*/ 4305791 h 4454665"/>
              <a:gd name="connsiteX776" fmla="*/ 11726385 w 12192000"/>
              <a:gd name="connsiteY776" fmla="*/ 4305791 h 4454665"/>
              <a:gd name="connsiteX777" fmla="*/ 11747420 w 12192000"/>
              <a:gd name="connsiteY777" fmla="*/ 4298743 h 4454665"/>
              <a:gd name="connsiteX778" fmla="*/ 11750925 w 12192000"/>
              <a:gd name="connsiteY778" fmla="*/ 4270549 h 4454665"/>
              <a:gd name="connsiteX779" fmla="*/ 11747420 w 12192000"/>
              <a:gd name="connsiteY779" fmla="*/ 4245880 h 4454665"/>
              <a:gd name="connsiteX780" fmla="*/ 11768454 w 12192000"/>
              <a:gd name="connsiteY780" fmla="*/ 4235307 h 4454665"/>
              <a:gd name="connsiteX781" fmla="*/ 11807019 w 12192000"/>
              <a:gd name="connsiteY781" fmla="*/ 4274073 h 4454665"/>
              <a:gd name="connsiteX782" fmla="*/ 11824547 w 12192000"/>
              <a:gd name="connsiteY782" fmla="*/ 4263501 h 4454665"/>
              <a:gd name="connsiteX783" fmla="*/ 11828054 w 12192000"/>
              <a:gd name="connsiteY783" fmla="*/ 4263501 h 4454665"/>
              <a:gd name="connsiteX784" fmla="*/ 11828054 w 12192000"/>
              <a:gd name="connsiteY784" fmla="*/ 4259976 h 4454665"/>
              <a:gd name="connsiteX785" fmla="*/ 11814030 w 12192000"/>
              <a:gd name="connsiteY785" fmla="*/ 4210638 h 4454665"/>
              <a:gd name="connsiteX786" fmla="*/ 11831559 w 12192000"/>
              <a:gd name="connsiteY786" fmla="*/ 4196542 h 4454665"/>
              <a:gd name="connsiteX787" fmla="*/ 11877135 w 12192000"/>
              <a:gd name="connsiteY787" fmla="*/ 4221210 h 4454665"/>
              <a:gd name="connsiteX788" fmla="*/ 11894664 w 12192000"/>
              <a:gd name="connsiteY788" fmla="*/ 4207114 h 4454665"/>
              <a:gd name="connsiteX789" fmla="*/ 11894664 w 12192000"/>
              <a:gd name="connsiteY789" fmla="*/ 4203590 h 4454665"/>
              <a:gd name="connsiteX790" fmla="*/ 11866617 w 12192000"/>
              <a:gd name="connsiteY790" fmla="*/ 4157775 h 4454665"/>
              <a:gd name="connsiteX791" fmla="*/ 11880641 w 12192000"/>
              <a:gd name="connsiteY791" fmla="*/ 4140154 h 4454665"/>
              <a:gd name="connsiteX792" fmla="*/ 11933228 w 12192000"/>
              <a:gd name="connsiteY792" fmla="*/ 4154251 h 4454665"/>
              <a:gd name="connsiteX793" fmla="*/ 11943746 w 12192000"/>
              <a:gd name="connsiteY793" fmla="*/ 4136630 h 4454665"/>
              <a:gd name="connsiteX794" fmla="*/ 11943746 w 12192000"/>
              <a:gd name="connsiteY794" fmla="*/ 4133106 h 4454665"/>
              <a:gd name="connsiteX795" fmla="*/ 11908688 w 12192000"/>
              <a:gd name="connsiteY795" fmla="*/ 4094340 h 4454665"/>
              <a:gd name="connsiteX796" fmla="*/ 11915699 w 12192000"/>
              <a:gd name="connsiteY796" fmla="*/ 4076719 h 4454665"/>
              <a:gd name="connsiteX797" fmla="*/ 11968286 w 12192000"/>
              <a:gd name="connsiteY797" fmla="*/ 4076719 h 4454665"/>
              <a:gd name="connsiteX798" fmla="*/ 11968286 w 12192000"/>
              <a:gd name="connsiteY798" fmla="*/ 4073195 h 4454665"/>
              <a:gd name="connsiteX799" fmla="*/ 11975298 w 12192000"/>
              <a:gd name="connsiteY799" fmla="*/ 4052050 h 4454665"/>
              <a:gd name="connsiteX800" fmla="*/ 11929722 w 12192000"/>
              <a:gd name="connsiteY800" fmla="*/ 4023857 h 4454665"/>
              <a:gd name="connsiteX801" fmla="*/ 11933228 w 12192000"/>
              <a:gd name="connsiteY801" fmla="*/ 4002712 h 4454665"/>
              <a:gd name="connsiteX802" fmla="*/ 11982310 w 12192000"/>
              <a:gd name="connsiteY802" fmla="*/ 3988615 h 4454665"/>
              <a:gd name="connsiteX803" fmla="*/ 11985815 w 12192000"/>
              <a:gd name="connsiteY803" fmla="*/ 3978042 h 4454665"/>
              <a:gd name="connsiteX804" fmla="*/ 11982310 w 12192000"/>
              <a:gd name="connsiteY804" fmla="*/ 3967470 h 4454665"/>
              <a:gd name="connsiteX805" fmla="*/ 11982310 w 12192000"/>
              <a:gd name="connsiteY805" fmla="*/ 3963946 h 4454665"/>
              <a:gd name="connsiteX806" fmla="*/ 11933228 w 12192000"/>
              <a:gd name="connsiteY806" fmla="*/ 3949848 h 4454665"/>
              <a:gd name="connsiteX807" fmla="*/ 11929722 w 12192000"/>
              <a:gd name="connsiteY807" fmla="*/ 3928704 h 4454665"/>
              <a:gd name="connsiteX808" fmla="*/ 11975298 w 12192000"/>
              <a:gd name="connsiteY808" fmla="*/ 3904035 h 4454665"/>
              <a:gd name="connsiteX809" fmla="*/ 11975298 w 12192000"/>
              <a:gd name="connsiteY809" fmla="*/ 3900510 h 4454665"/>
              <a:gd name="connsiteX810" fmla="*/ 11968286 w 12192000"/>
              <a:gd name="connsiteY810" fmla="*/ 3879365 h 4454665"/>
              <a:gd name="connsiteX811" fmla="*/ 11915699 w 12192000"/>
              <a:gd name="connsiteY811" fmla="*/ 3879365 h 4454665"/>
              <a:gd name="connsiteX812" fmla="*/ 11908688 w 12192000"/>
              <a:gd name="connsiteY812" fmla="*/ 3858221 h 4454665"/>
              <a:gd name="connsiteX813" fmla="*/ 11943746 w 12192000"/>
              <a:gd name="connsiteY813" fmla="*/ 3819454 h 4454665"/>
              <a:gd name="connsiteX814" fmla="*/ 11933228 w 12192000"/>
              <a:gd name="connsiteY814" fmla="*/ 3801833 h 4454665"/>
              <a:gd name="connsiteX815" fmla="*/ 11933228 w 12192000"/>
              <a:gd name="connsiteY815" fmla="*/ 3798309 h 4454665"/>
              <a:gd name="connsiteX816" fmla="*/ 11880641 w 12192000"/>
              <a:gd name="connsiteY816" fmla="*/ 3812406 h 4454665"/>
              <a:gd name="connsiteX817" fmla="*/ 11866617 w 12192000"/>
              <a:gd name="connsiteY817" fmla="*/ 3794785 h 4454665"/>
              <a:gd name="connsiteX818" fmla="*/ 11894664 w 12192000"/>
              <a:gd name="connsiteY818" fmla="*/ 3748970 h 4454665"/>
              <a:gd name="connsiteX819" fmla="*/ 11877135 w 12192000"/>
              <a:gd name="connsiteY819" fmla="*/ 3731350 h 4454665"/>
              <a:gd name="connsiteX820" fmla="*/ 11831559 w 12192000"/>
              <a:gd name="connsiteY820" fmla="*/ 3759544 h 4454665"/>
              <a:gd name="connsiteX821" fmla="*/ 11814030 w 12192000"/>
              <a:gd name="connsiteY821" fmla="*/ 3745446 h 4454665"/>
              <a:gd name="connsiteX822" fmla="*/ 11828054 w 12192000"/>
              <a:gd name="connsiteY822" fmla="*/ 3692584 h 4454665"/>
              <a:gd name="connsiteX823" fmla="*/ 11807019 w 12192000"/>
              <a:gd name="connsiteY823" fmla="*/ 3682011 h 4454665"/>
              <a:gd name="connsiteX824" fmla="*/ 11768454 w 12192000"/>
              <a:gd name="connsiteY824" fmla="*/ 3717253 h 4454665"/>
              <a:gd name="connsiteX825" fmla="*/ 11747420 w 12192000"/>
              <a:gd name="connsiteY825" fmla="*/ 3710205 h 4454665"/>
              <a:gd name="connsiteX826" fmla="*/ 11750925 w 12192000"/>
              <a:gd name="connsiteY826" fmla="*/ 3682011 h 4454665"/>
              <a:gd name="connsiteX827" fmla="*/ 11747420 w 12192000"/>
              <a:gd name="connsiteY827" fmla="*/ 3657342 h 4454665"/>
              <a:gd name="connsiteX828" fmla="*/ 11747420 w 12192000"/>
              <a:gd name="connsiteY828" fmla="*/ 3653818 h 4454665"/>
              <a:gd name="connsiteX829" fmla="*/ 11726385 w 12192000"/>
              <a:gd name="connsiteY829" fmla="*/ 3650294 h 4454665"/>
              <a:gd name="connsiteX830" fmla="*/ 11722879 w 12192000"/>
              <a:gd name="connsiteY830" fmla="*/ 3650294 h 4454665"/>
              <a:gd name="connsiteX831" fmla="*/ 11698339 w 12192000"/>
              <a:gd name="connsiteY831" fmla="*/ 3696108 h 4454665"/>
              <a:gd name="connsiteX832" fmla="*/ 11673798 w 12192000"/>
              <a:gd name="connsiteY832" fmla="*/ 3692584 h 4454665"/>
              <a:gd name="connsiteX833" fmla="*/ 11659774 w 12192000"/>
              <a:gd name="connsiteY833" fmla="*/ 3639721 h 4454665"/>
              <a:gd name="connsiteX834" fmla="*/ 11638739 w 12192000"/>
              <a:gd name="connsiteY834" fmla="*/ 3639721 h 4454665"/>
              <a:gd name="connsiteX835" fmla="*/ 0 w 12192000"/>
              <a:gd name="connsiteY835" fmla="*/ 0 h 4454665"/>
              <a:gd name="connsiteX836" fmla="*/ 12192000 w 12192000"/>
              <a:gd name="connsiteY836" fmla="*/ 0 h 4454665"/>
              <a:gd name="connsiteX837" fmla="*/ 12192000 w 12192000"/>
              <a:gd name="connsiteY837" fmla="*/ 4454665 h 4454665"/>
              <a:gd name="connsiteX838" fmla="*/ 0 w 12192000"/>
              <a:gd name="connsiteY838" fmla="*/ 4454665 h 4454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4454665">
                <a:moveTo>
                  <a:pt x="11946675" y="4274241"/>
                </a:moveTo>
                <a:lnTo>
                  <a:pt x="11952788" y="4274241"/>
                </a:lnTo>
                <a:cubicBezTo>
                  <a:pt x="11955414" y="4274241"/>
                  <a:pt x="11957212" y="4274433"/>
                  <a:pt x="11958183" y="4274816"/>
                </a:cubicBezTo>
                <a:cubicBezTo>
                  <a:pt x="11959154" y="4275199"/>
                  <a:pt x="11959913" y="4275780"/>
                  <a:pt x="11960461" y="4276559"/>
                </a:cubicBezTo>
                <a:cubicBezTo>
                  <a:pt x="11961008" y="4277339"/>
                  <a:pt x="11961281" y="4278222"/>
                  <a:pt x="11961281" y="4279206"/>
                </a:cubicBezTo>
                <a:cubicBezTo>
                  <a:pt x="11961281" y="4280738"/>
                  <a:pt x="11960713" y="4281968"/>
                  <a:pt x="11959578" y="4282898"/>
                </a:cubicBezTo>
                <a:cubicBezTo>
                  <a:pt x="11958443" y="4283829"/>
                  <a:pt x="11956316" y="4284293"/>
                  <a:pt x="11953198" y="4284293"/>
                </a:cubicBezTo>
                <a:lnTo>
                  <a:pt x="11946675" y="4284293"/>
                </a:lnTo>
                <a:close/>
                <a:moveTo>
                  <a:pt x="11941300" y="4269729"/>
                </a:moveTo>
                <a:lnTo>
                  <a:pt x="11941300" y="4303043"/>
                </a:lnTo>
                <a:lnTo>
                  <a:pt x="11946675" y="4303043"/>
                </a:lnTo>
                <a:lnTo>
                  <a:pt x="11946675" y="4288889"/>
                </a:lnTo>
                <a:lnTo>
                  <a:pt x="11949834" y="4288889"/>
                </a:lnTo>
                <a:cubicBezTo>
                  <a:pt x="11951722" y="4288889"/>
                  <a:pt x="11953158" y="4289271"/>
                  <a:pt x="11954142" y="4290037"/>
                </a:cubicBezTo>
                <a:cubicBezTo>
                  <a:pt x="11955564" y="4291076"/>
                  <a:pt x="11957438" y="4293661"/>
                  <a:pt x="11959762" y="4297791"/>
                </a:cubicBezTo>
                <a:lnTo>
                  <a:pt x="11962717" y="4303043"/>
                </a:lnTo>
                <a:lnTo>
                  <a:pt x="11969281" y="4303043"/>
                </a:lnTo>
                <a:lnTo>
                  <a:pt x="11965220" y="4296519"/>
                </a:lnTo>
                <a:cubicBezTo>
                  <a:pt x="11963277" y="4293428"/>
                  <a:pt x="11961636" y="4291227"/>
                  <a:pt x="11960296" y="4289914"/>
                </a:cubicBezTo>
                <a:cubicBezTo>
                  <a:pt x="11959585" y="4289231"/>
                  <a:pt x="11958641" y="4288642"/>
                  <a:pt x="11957466" y="4288150"/>
                </a:cubicBezTo>
                <a:cubicBezTo>
                  <a:pt x="11960337" y="4287931"/>
                  <a:pt x="11962642" y="4286919"/>
                  <a:pt x="11964378" y="4285114"/>
                </a:cubicBezTo>
                <a:cubicBezTo>
                  <a:pt x="11966115" y="4283309"/>
                  <a:pt x="11966983" y="4281189"/>
                  <a:pt x="11966983" y="4278755"/>
                </a:cubicBezTo>
                <a:cubicBezTo>
                  <a:pt x="11966983" y="4277032"/>
                  <a:pt x="11966464" y="4275404"/>
                  <a:pt x="11965424" y="4273872"/>
                </a:cubicBezTo>
                <a:cubicBezTo>
                  <a:pt x="11964385" y="4272340"/>
                  <a:pt x="11962990" y="4271267"/>
                  <a:pt x="11961239" y="4270652"/>
                </a:cubicBezTo>
                <a:cubicBezTo>
                  <a:pt x="11959489" y="4270036"/>
                  <a:pt x="11956658" y="4269729"/>
                  <a:pt x="11952747" y="4269729"/>
                </a:cubicBezTo>
                <a:close/>
                <a:moveTo>
                  <a:pt x="10902089" y="4267158"/>
                </a:moveTo>
                <a:cubicBezTo>
                  <a:pt x="10902089" y="4267158"/>
                  <a:pt x="10902089" y="4267158"/>
                  <a:pt x="10905603" y="4267158"/>
                </a:cubicBezTo>
                <a:lnTo>
                  <a:pt x="10905603" y="4270699"/>
                </a:lnTo>
                <a:cubicBezTo>
                  <a:pt x="10905603" y="4281326"/>
                  <a:pt x="10905603" y="4306121"/>
                  <a:pt x="10877492" y="4306121"/>
                </a:cubicBezTo>
                <a:cubicBezTo>
                  <a:pt x="10866950" y="4306121"/>
                  <a:pt x="10859922" y="4302579"/>
                  <a:pt x="10859922" y="4288411"/>
                </a:cubicBezTo>
                <a:cubicBezTo>
                  <a:pt x="10859922" y="4267158"/>
                  <a:pt x="10884520" y="4267158"/>
                  <a:pt x="10902089" y="4267158"/>
                </a:cubicBezTo>
                <a:close/>
                <a:moveTo>
                  <a:pt x="11954881" y="4260087"/>
                </a:moveTo>
                <a:cubicBezTo>
                  <a:pt x="11959202" y="4260087"/>
                  <a:pt x="11963428" y="4261202"/>
                  <a:pt x="11967558" y="4263431"/>
                </a:cubicBezTo>
                <a:cubicBezTo>
                  <a:pt x="11971688" y="4265660"/>
                  <a:pt x="11974909" y="4268847"/>
                  <a:pt x="11977220" y="4272990"/>
                </a:cubicBezTo>
                <a:cubicBezTo>
                  <a:pt x="11979531" y="4277134"/>
                  <a:pt x="11980687" y="4281449"/>
                  <a:pt x="11980687" y="4285934"/>
                </a:cubicBezTo>
                <a:cubicBezTo>
                  <a:pt x="11980687" y="4290393"/>
                  <a:pt x="11979552" y="4294667"/>
                  <a:pt x="11977282" y="4298755"/>
                </a:cubicBezTo>
                <a:cubicBezTo>
                  <a:pt x="11975012" y="4302845"/>
                  <a:pt x="11971825" y="4306031"/>
                  <a:pt x="11967722" y="4308315"/>
                </a:cubicBezTo>
                <a:cubicBezTo>
                  <a:pt x="11963619" y="4310599"/>
                  <a:pt x="11959339" y="4311741"/>
                  <a:pt x="11954881" y="4311741"/>
                </a:cubicBezTo>
                <a:cubicBezTo>
                  <a:pt x="11950422" y="4311741"/>
                  <a:pt x="11946142" y="4310599"/>
                  <a:pt x="11942039" y="4308315"/>
                </a:cubicBezTo>
                <a:cubicBezTo>
                  <a:pt x="11937936" y="4306031"/>
                  <a:pt x="11934742" y="4302845"/>
                  <a:pt x="11932459" y="4298755"/>
                </a:cubicBezTo>
                <a:cubicBezTo>
                  <a:pt x="11930175" y="4294667"/>
                  <a:pt x="11929033" y="4290393"/>
                  <a:pt x="11929033" y="4285934"/>
                </a:cubicBezTo>
                <a:cubicBezTo>
                  <a:pt x="11929033" y="4281449"/>
                  <a:pt x="11930195" y="4277134"/>
                  <a:pt x="11932521" y="4272990"/>
                </a:cubicBezTo>
                <a:cubicBezTo>
                  <a:pt x="11934846" y="4268847"/>
                  <a:pt x="11938066" y="4265660"/>
                  <a:pt x="11942183" y="4263431"/>
                </a:cubicBezTo>
                <a:cubicBezTo>
                  <a:pt x="11946299" y="4261202"/>
                  <a:pt x="11950532" y="4260087"/>
                  <a:pt x="11954881" y="4260087"/>
                </a:cubicBezTo>
                <a:close/>
                <a:moveTo>
                  <a:pt x="11954881" y="4254959"/>
                </a:moveTo>
                <a:cubicBezTo>
                  <a:pt x="11949684" y="4254959"/>
                  <a:pt x="11944610" y="4256292"/>
                  <a:pt x="11939660" y="4258959"/>
                </a:cubicBezTo>
                <a:cubicBezTo>
                  <a:pt x="11934709" y="4261625"/>
                  <a:pt x="11930845" y="4265441"/>
                  <a:pt x="11928069" y="4270406"/>
                </a:cubicBezTo>
                <a:cubicBezTo>
                  <a:pt x="11925293" y="4275369"/>
                  <a:pt x="11923904" y="4280546"/>
                  <a:pt x="11923904" y="4285934"/>
                </a:cubicBezTo>
                <a:cubicBezTo>
                  <a:pt x="11923904" y="4291268"/>
                  <a:pt x="11925272" y="4296397"/>
                  <a:pt x="11928007" y="4301320"/>
                </a:cubicBezTo>
                <a:cubicBezTo>
                  <a:pt x="11930743" y="4306243"/>
                  <a:pt x="11934565" y="4310066"/>
                  <a:pt x="11939474" y="4312787"/>
                </a:cubicBezTo>
                <a:cubicBezTo>
                  <a:pt x="11944385" y="4315508"/>
                  <a:pt x="11949519" y="4316869"/>
                  <a:pt x="11954881" y="4316869"/>
                </a:cubicBezTo>
                <a:cubicBezTo>
                  <a:pt x="11960242" y="4316869"/>
                  <a:pt x="11965376" y="4315508"/>
                  <a:pt x="11970287" y="4312787"/>
                </a:cubicBezTo>
                <a:cubicBezTo>
                  <a:pt x="11975196" y="4310066"/>
                  <a:pt x="11979011" y="4306243"/>
                  <a:pt x="11981733" y="4301320"/>
                </a:cubicBezTo>
                <a:cubicBezTo>
                  <a:pt x="11984454" y="4296397"/>
                  <a:pt x="11985815" y="4291268"/>
                  <a:pt x="11985815" y="4285934"/>
                </a:cubicBezTo>
                <a:cubicBezTo>
                  <a:pt x="11985815" y="4280546"/>
                  <a:pt x="11984434" y="4275369"/>
                  <a:pt x="11981671" y="4270406"/>
                </a:cubicBezTo>
                <a:cubicBezTo>
                  <a:pt x="11978909" y="4265441"/>
                  <a:pt x="11975052" y="4261625"/>
                  <a:pt x="11970101" y="4258959"/>
                </a:cubicBezTo>
                <a:cubicBezTo>
                  <a:pt x="11965151" y="4256292"/>
                  <a:pt x="11960077" y="4254959"/>
                  <a:pt x="11954881" y="4254959"/>
                </a:cubicBezTo>
                <a:close/>
                <a:moveTo>
                  <a:pt x="11091685" y="4225507"/>
                </a:moveTo>
                <a:cubicBezTo>
                  <a:pt x="11109123" y="4225507"/>
                  <a:pt x="11123259" y="4243553"/>
                  <a:pt x="11123259" y="4265814"/>
                </a:cubicBezTo>
                <a:cubicBezTo>
                  <a:pt x="11123259" y="4288075"/>
                  <a:pt x="11109123" y="4306120"/>
                  <a:pt x="11091685" y="4306120"/>
                </a:cubicBezTo>
                <a:cubicBezTo>
                  <a:pt x="11074247" y="4306120"/>
                  <a:pt x="11060111" y="4288075"/>
                  <a:pt x="11060111" y="4265814"/>
                </a:cubicBezTo>
                <a:cubicBezTo>
                  <a:pt x="11060111" y="4243553"/>
                  <a:pt x="11074247" y="4225507"/>
                  <a:pt x="11091685" y="4225507"/>
                </a:cubicBezTo>
                <a:close/>
                <a:moveTo>
                  <a:pt x="10781998" y="4225507"/>
                </a:moveTo>
                <a:cubicBezTo>
                  <a:pt x="10797580" y="4225507"/>
                  <a:pt x="10810212" y="4243553"/>
                  <a:pt x="10810212" y="4265814"/>
                </a:cubicBezTo>
                <a:cubicBezTo>
                  <a:pt x="10810212" y="4288075"/>
                  <a:pt x="10797580" y="4306120"/>
                  <a:pt x="10781998" y="4306120"/>
                </a:cubicBezTo>
                <a:cubicBezTo>
                  <a:pt x="10766415" y="4306120"/>
                  <a:pt x="10753783" y="4288075"/>
                  <a:pt x="10753783" y="4265814"/>
                </a:cubicBezTo>
                <a:cubicBezTo>
                  <a:pt x="10753783" y="4243553"/>
                  <a:pt x="10766415" y="4225507"/>
                  <a:pt x="10781998" y="4225507"/>
                </a:cubicBezTo>
                <a:close/>
                <a:moveTo>
                  <a:pt x="10469622" y="4225507"/>
                </a:moveTo>
                <a:cubicBezTo>
                  <a:pt x="10487060" y="4225507"/>
                  <a:pt x="10501196" y="4243553"/>
                  <a:pt x="10501196" y="4265814"/>
                </a:cubicBezTo>
                <a:cubicBezTo>
                  <a:pt x="10501196" y="4288075"/>
                  <a:pt x="10487060" y="4306120"/>
                  <a:pt x="10469622" y="4306120"/>
                </a:cubicBezTo>
                <a:cubicBezTo>
                  <a:pt x="10452185" y="4306120"/>
                  <a:pt x="10438048" y="4288075"/>
                  <a:pt x="10438048" y="4265814"/>
                </a:cubicBezTo>
                <a:cubicBezTo>
                  <a:pt x="10438048" y="4243553"/>
                  <a:pt x="10452185" y="4225507"/>
                  <a:pt x="10469622" y="4225507"/>
                </a:cubicBezTo>
                <a:close/>
                <a:moveTo>
                  <a:pt x="11014562" y="4220260"/>
                </a:moveTo>
                <a:lnTo>
                  <a:pt x="11014562" y="4316220"/>
                </a:lnTo>
                <a:lnTo>
                  <a:pt x="11026851" y="4316220"/>
                </a:lnTo>
                <a:lnTo>
                  <a:pt x="11026851" y="4220260"/>
                </a:lnTo>
                <a:close/>
                <a:moveTo>
                  <a:pt x="11158189" y="4218790"/>
                </a:moveTo>
                <a:cubicBezTo>
                  <a:pt x="11158189" y="4225756"/>
                  <a:pt x="11158189" y="4236206"/>
                  <a:pt x="11158189" y="4243173"/>
                </a:cubicBezTo>
                <a:lnTo>
                  <a:pt x="11158189" y="4312838"/>
                </a:lnTo>
                <a:cubicBezTo>
                  <a:pt x="11158189" y="4312838"/>
                  <a:pt x="11158189" y="4312838"/>
                  <a:pt x="11172009" y="4312838"/>
                </a:cubicBezTo>
                <a:cubicBezTo>
                  <a:pt x="11172009" y="4312838"/>
                  <a:pt x="11172009" y="4312838"/>
                  <a:pt x="11172009" y="4260589"/>
                </a:cubicBezTo>
                <a:cubicBezTo>
                  <a:pt x="11172009" y="4246656"/>
                  <a:pt x="11178918" y="4225756"/>
                  <a:pt x="11199648" y="4225756"/>
                </a:cubicBezTo>
                <a:cubicBezTo>
                  <a:pt x="11213466" y="4225756"/>
                  <a:pt x="11220377" y="4239689"/>
                  <a:pt x="11220377" y="4257106"/>
                </a:cubicBezTo>
                <a:cubicBezTo>
                  <a:pt x="11220377" y="4257106"/>
                  <a:pt x="11220377" y="4257106"/>
                  <a:pt x="11220377" y="4312838"/>
                </a:cubicBezTo>
                <a:cubicBezTo>
                  <a:pt x="11220377" y="4312838"/>
                  <a:pt x="11220377" y="4312838"/>
                  <a:pt x="11230741" y="4312838"/>
                </a:cubicBezTo>
                <a:cubicBezTo>
                  <a:pt x="11230741" y="4312838"/>
                  <a:pt x="11230741" y="4312838"/>
                  <a:pt x="11230741" y="4253622"/>
                </a:cubicBezTo>
                <a:cubicBezTo>
                  <a:pt x="11230741" y="4232723"/>
                  <a:pt x="11223831" y="4218790"/>
                  <a:pt x="11199648" y="4218790"/>
                </a:cubicBezTo>
                <a:cubicBezTo>
                  <a:pt x="11182373" y="4218790"/>
                  <a:pt x="11175464" y="4229239"/>
                  <a:pt x="11168554" y="4236206"/>
                </a:cubicBezTo>
                <a:cubicBezTo>
                  <a:pt x="11168554" y="4236206"/>
                  <a:pt x="11168554" y="4236206"/>
                  <a:pt x="11168554" y="4218790"/>
                </a:cubicBezTo>
                <a:cubicBezTo>
                  <a:pt x="11168554" y="4218790"/>
                  <a:pt x="11168554" y="4218790"/>
                  <a:pt x="11158189" y="4218790"/>
                </a:cubicBezTo>
                <a:close/>
                <a:moveTo>
                  <a:pt x="11088997" y="4218790"/>
                </a:moveTo>
                <a:cubicBezTo>
                  <a:pt x="11064881" y="4218790"/>
                  <a:pt x="11045332" y="4240745"/>
                  <a:pt x="11045332" y="4267830"/>
                </a:cubicBezTo>
                <a:cubicBezTo>
                  <a:pt x="11045332" y="4294914"/>
                  <a:pt x="11064881" y="4316869"/>
                  <a:pt x="11088997" y="4316869"/>
                </a:cubicBezTo>
                <a:cubicBezTo>
                  <a:pt x="11113113" y="4316869"/>
                  <a:pt x="11132662" y="4294914"/>
                  <a:pt x="11132662" y="4267830"/>
                </a:cubicBezTo>
                <a:cubicBezTo>
                  <a:pt x="11132662" y="4240745"/>
                  <a:pt x="11113113" y="4218790"/>
                  <a:pt x="11088997" y="4218790"/>
                </a:cubicBezTo>
                <a:close/>
                <a:moveTo>
                  <a:pt x="10883851" y="4218790"/>
                </a:moveTo>
                <a:cubicBezTo>
                  <a:pt x="10876813" y="4218790"/>
                  <a:pt x="10862738" y="4218790"/>
                  <a:pt x="10855700" y="4222293"/>
                </a:cubicBezTo>
                <a:cubicBezTo>
                  <a:pt x="10855700" y="4222293"/>
                  <a:pt x="10855700" y="4222293"/>
                  <a:pt x="10855700" y="4236304"/>
                </a:cubicBezTo>
                <a:cubicBezTo>
                  <a:pt x="10866257" y="4229299"/>
                  <a:pt x="10873294" y="4225796"/>
                  <a:pt x="10883851" y="4225796"/>
                </a:cubicBezTo>
                <a:cubicBezTo>
                  <a:pt x="10901445" y="4225796"/>
                  <a:pt x="10904964" y="4236304"/>
                  <a:pt x="10904964" y="4250316"/>
                </a:cubicBezTo>
                <a:cubicBezTo>
                  <a:pt x="10904964" y="4250316"/>
                  <a:pt x="10904964" y="4250316"/>
                  <a:pt x="10904964" y="4257321"/>
                </a:cubicBezTo>
                <a:cubicBezTo>
                  <a:pt x="10880332" y="4257321"/>
                  <a:pt x="10845144" y="4257321"/>
                  <a:pt x="10845144" y="4288846"/>
                </a:cubicBezTo>
                <a:cubicBezTo>
                  <a:pt x="10845144" y="4299355"/>
                  <a:pt x="10848663" y="4316869"/>
                  <a:pt x="10876813" y="4316869"/>
                </a:cubicBezTo>
                <a:cubicBezTo>
                  <a:pt x="10887370" y="4316869"/>
                  <a:pt x="10901445" y="4309863"/>
                  <a:pt x="10904964" y="4299355"/>
                </a:cubicBezTo>
                <a:cubicBezTo>
                  <a:pt x="10904964" y="4299355"/>
                  <a:pt x="10904964" y="4299355"/>
                  <a:pt x="10908483" y="4299355"/>
                </a:cubicBezTo>
                <a:lnTo>
                  <a:pt x="10908483" y="4313366"/>
                </a:lnTo>
                <a:cubicBezTo>
                  <a:pt x="10908483" y="4313366"/>
                  <a:pt x="10908483" y="4313366"/>
                  <a:pt x="10919039" y="4313366"/>
                </a:cubicBezTo>
                <a:cubicBezTo>
                  <a:pt x="10919039" y="4309863"/>
                  <a:pt x="10919039" y="4302858"/>
                  <a:pt x="10919039" y="4295852"/>
                </a:cubicBezTo>
                <a:cubicBezTo>
                  <a:pt x="10919039" y="4295852"/>
                  <a:pt x="10919039" y="4295852"/>
                  <a:pt x="10919039" y="4253819"/>
                </a:cubicBezTo>
                <a:cubicBezTo>
                  <a:pt x="10919039" y="4229299"/>
                  <a:pt x="10908483" y="4218790"/>
                  <a:pt x="10883851" y="4218790"/>
                </a:cubicBezTo>
                <a:close/>
                <a:moveTo>
                  <a:pt x="10642268" y="4218790"/>
                </a:moveTo>
                <a:cubicBezTo>
                  <a:pt x="10642268" y="4225756"/>
                  <a:pt x="10642268" y="4236206"/>
                  <a:pt x="10642268" y="4243173"/>
                </a:cubicBezTo>
                <a:lnTo>
                  <a:pt x="10642268" y="4312838"/>
                </a:lnTo>
                <a:cubicBezTo>
                  <a:pt x="10642268" y="4312838"/>
                  <a:pt x="10642268" y="4312838"/>
                  <a:pt x="10656343" y="4312838"/>
                </a:cubicBezTo>
                <a:cubicBezTo>
                  <a:pt x="10656343" y="4312838"/>
                  <a:pt x="10656343" y="4312838"/>
                  <a:pt x="10656343" y="4260589"/>
                </a:cubicBezTo>
                <a:cubicBezTo>
                  <a:pt x="10656343" y="4246656"/>
                  <a:pt x="10663381" y="4225756"/>
                  <a:pt x="10684494" y="4225756"/>
                </a:cubicBezTo>
                <a:cubicBezTo>
                  <a:pt x="10698569" y="4225756"/>
                  <a:pt x="10705607" y="4239689"/>
                  <a:pt x="10705607" y="4257106"/>
                </a:cubicBezTo>
                <a:cubicBezTo>
                  <a:pt x="10705607" y="4257106"/>
                  <a:pt x="10705607" y="4257106"/>
                  <a:pt x="10705607" y="4312838"/>
                </a:cubicBezTo>
                <a:cubicBezTo>
                  <a:pt x="10705607" y="4312838"/>
                  <a:pt x="10705607" y="4312838"/>
                  <a:pt x="10716163" y="4312838"/>
                </a:cubicBezTo>
                <a:cubicBezTo>
                  <a:pt x="10716163" y="4312838"/>
                  <a:pt x="10716163" y="4312838"/>
                  <a:pt x="10716163" y="4253622"/>
                </a:cubicBezTo>
                <a:cubicBezTo>
                  <a:pt x="10716163" y="4232723"/>
                  <a:pt x="10709125" y="4218790"/>
                  <a:pt x="10684494" y="4218790"/>
                </a:cubicBezTo>
                <a:cubicBezTo>
                  <a:pt x="10666900" y="4218790"/>
                  <a:pt x="10659862" y="4229239"/>
                  <a:pt x="10652824" y="4236206"/>
                </a:cubicBezTo>
                <a:cubicBezTo>
                  <a:pt x="10652824" y="4236206"/>
                  <a:pt x="10652824" y="4236206"/>
                  <a:pt x="10652824" y="4218790"/>
                </a:cubicBezTo>
                <a:cubicBezTo>
                  <a:pt x="10652824" y="4218790"/>
                  <a:pt x="10652824" y="4218790"/>
                  <a:pt x="10642268" y="4218790"/>
                </a:cubicBezTo>
                <a:close/>
                <a:moveTo>
                  <a:pt x="10540159" y="4218790"/>
                </a:moveTo>
                <a:cubicBezTo>
                  <a:pt x="10540159" y="4218790"/>
                  <a:pt x="10540159" y="4218790"/>
                  <a:pt x="10540159" y="4281840"/>
                </a:cubicBezTo>
                <a:cubicBezTo>
                  <a:pt x="10540159" y="4302858"/>
                  <a:pt x="10547196" y="4316869"/>
                  <a:pt x="10571828" y="4316869"/>
                </a:cubicBezTo>
                <a:cubicBezTo>
                  <a:pt x="10589422" y="4316869"/>
                  <a:pt x="10596460" y="4306360"/>
                  <a:pt x="10603498" y="4299355"/>
                </a:cubicBezTo>
                <a:cubicBezTo>
                  <a:pt x="10603498" y="4299355"/>
                  <a:pt x="10603498" y="4299355"/>
                  <a:pt x="10603498" y="4313366"/>
                </a:cubicBezTo>
                <a:cubicBezTo>
                  <a:pt x="10603498" y="4313366"/>
                  <a:pt x="10603498" y="4313366"/>
                  <a:pt x="10614054" y="4313366"/>
                </a:cubicBezTo>
                <a:cubicBezTo>
                  <a:pt x="10614054" y="4306360"/>
                  <a:pt x="10614054" y="4299355"/>
                  <a:pt x="10614054" y="4292349"/>
                </a:cubicBezTo>
                <a:lnTo>
                  <a:pt x="10614054" y="4218790"/>
                </a:lnTo>
                <a:cubicBezTo>
                  <a:pt x="10614054" y="4218790"/>
                  <a:pt x="10614054" y="4218790"/>
                  <a:pt x="10599979" y="4218790"/>
                </a:cubicBezTo>
                <a:cubicBezTo>
                  <a:pt x="10599979" y="4218790"/>
                  <a:pt x="10599979" y="4218790"/>
                  <a:pt x="10599979" y="4271332"/>
                </a:cubicBezTo>
                <a:cubicBezTo>
                  <a:pt x="10599979" y="4288846"/>
                  <a:pt x="10592941" y="4306360"/>
                  <a:pt x="10571828" y="4306360"/>
                </a:cubicBezTo>
                <a:cubicBezTo>
                  <a:pt x="10557753" y="4306360"/>
                  <a:pt x="10550715" y="4295852"/>
                  <a:pt x="10550715" y="4278338"/>
                </a:cubicBezTo>
                <a:cubicBezTo>
                  <a:pt x="10550715" y="4278338"/>
                  <a:pt x="10550715" y="4278338"/>
                  <a:pt x="10550715" y="4218790"/>
                </a:cubicBezTo>
                <a:cubicBezTo>
                  <a:pt x="10550715" y="4218790"/>
                  <a:pt x="10550715" y="4218790"/>
                  <a:pt x="10540159" y="4218790"/>
                </a:cubicBezTo>
                <a:close/>
                <a:moveTo>
                  <a:pt x="10471637" y="4218790"/>
                </a:moveTo>
                <a:cubicBezTo>
                  <a:pt x="10447151" y="4218790"/>
                  <a:pt x="10427300" y="4240745"/>
                  <a:pt x="10427300" y="4267830"/>
                </a:cubicBezTo>
                <a:cubicBezTo>
                  <a:pt x="10427300" y="4294914"/>
                  <a:pt x="10447151" y="4316869"/>
                  <a:pt x="10471637" y="4316869"/>
                </a:cubicBezTo>
                <a:cubicBezTo>
                  <a:pt x="10496124" y="4316869"/>
                  <a:pt x="10515975" y="4294914"/>
                  <a:pt x="10515975" y="4267830"/>
                </a:cubicBezTo>
                <a:cubicBezTo>
                  <a:pt x="10515975" y="4240745"/>
                  <a:pt x="10496124" y="4218790"/>
                  <a:pt x="10471637" y="4218790"/>
                </a:cubicBezTo>
                <a:close/>
                <a:moveTo>
                  <a:pt x="11655303" y="4204011"/>
                </a:moveTo>
                <a:lnTo>
                  <a:pt x="11659333" y="4214760"/>
                </a:lnTo>
                <a:lnTo>
                  <a:pt x="11663364" y="4221478"/>
                </a:lnTo>
                <a:lnTo>
                  <a:pt x="11648585" y="4221478"/>
                </a:lnTo>
                <a:lnTo>
                  <a:pt x="11652616" y="4214760"/>
                </a:lnTo>
                <a:close/>
                <a:moveTo>
                  <a:pt x="11659446" y="4193263"/>
                </a:moveTo>
                <a:cubicBezTo>
                  <a:pt x="11659446" y="4193263"/>
                  <a:pt x="11659446" y="4193263"/>
                  <a:pt x="11649032" y="4196777"/>
                </a:cubicBezTo>
                <a:cubicBezTo>
                  <a:pt x="11649032" y="4196777"/>
                  <a:pt x="11649032" y="4196777"/>
                  <a:pt x="11645562" y="4214347"/>
                </a:cubicBezTo>
                <a:cubicBezTo>
                  <a:pt x="11645562" y="4214347"/>
                  <a:pt x="11645562" y="4214347"/>
                  <a:pt x="11635149" y="4235429"/>
                </a:cubicBezTo>
                <a:cubicBezTo>
                  <a:pt x="11638620" y="4235429"/>
                  <a:pt x="11642091" y="4235429"/>
                  <a:pt x="11645562" y="4238943"/>
                </a:cubicBezTo>
                <a:cubicBezTo>
                  <a:pt x="11645562" y="4238943"/>
                  <a:pt x="11645562" y="4238943"/>
                  <a:pt x="11645562" y="4228402"/>
                </a:cubicBezTo>
                <a:cubicBezTo>
                  <a:pt x="11645562" y="4228402"/>
                  <a:pt x="11645562" y="4228402"/>
                  <a:pt x="11666387" y="4228402"/>
                </a:cubicBezTo>
                <a:cubicBezTo>
                  <a:pt x="11666387" y="4228402"/>
                  <a:pt x="11666387" y="4228402"/>
                  <a:pt x="11666387" y="4235429"/>
                </a:cubicBezTo>
                <a:cubicBezTo>
                  <a:pt x="11669858" y="4235429"/>
                  <a:pt x="11673329" y="4235429"/>
                  <a:pt x="11676800" y="4235429"/>
                </a:cubicBezTo>
                <a:cubicBezTo>
                  <a:pt x="11676800" y="4235429"/>
                  <a:pt x="11676800" y="4235429"/>
                  <a:pt x="11666387" y="4214347"/>
                </a:cubicBezTo>
                <a:lnTo>
                  <a:pt x="11659446" y="4196777"/>
                </a:lnTo>
                <a:cubicBezTo>
                  <a:pt x="11659446" y="4196777"/>
                  <a:pt x="11659446" y="4196777"/>
                  <a:pt x="11659446" y="4193263"/>
                </a:cubicBezTo>
                <a:close/>
                <a:moveTo>
                  <a:pt x="10964451" y="4193262"/>
                </a:moveTo>
                <a:cubicBezTo>
                  <a:pt x="10964451" y="4193262"/>
                  <a:pt x="10964451" y="4193262"/>
                  <a:pt x="10953971" y="4196794"/>
                </a:cubicBezTo>
                <a:cubicBezTo>
                  <a:pt x="10953971" y="4196794"/>
                  <a:pt x="10953971" y="4196794"/>
                  <a:pt x="10953971" y="4217983"/>
                </a:cubicBezTo>
                <a:cubicBezTo>
                  <a:pt x="10953971" y="4217983"/>
                  <a:pt x="10953971" y="4217983"/>
                  <a:pt x="10936505" y="4217983"/>
                </a:cubicBezTo>
                <a:cubicBezTo>
                  <a:pt x="10936505" y="4217983"/>
                  <a:pt x="10936505" y="4217983"/>
                  <a:pt x="10936505" y="4228578"/>
                </a:cubicBezTo>
                <a:cubicBezTo>
                  <a:pt x="10936505" y="4228578"/>
                  <a:pt x="10936505" y="4228578"/>
                  <a:pt x="10953971" y="4228578"/>
                </a:cubicBezTo>
                <a:cubicBezTo>
                  <a:pt x="10953971" y="4228578"/>
                  <a:pt x="10953971" y="4228578"/>
                  <a:pt x="10953971" y="4285084"/>
                </a:cubicBezTo>
                <a:cubicBezTo>
                  <a:pt x="10953971" y="4302742"/>
                  <a:pt x="10953971" y="4316868"/>
                  <a:pt x="10974931" y="4316868"/>
                </a:cubicBezTo>
                <a:cubicBezTo>
                  <a:pt x="10981917" y="4316868"/>
                  <a:pt x="10985410" y="4316868"/>
                  <a:pt x="10988904" y="4313337"/>
                </a:cubicBezTo>
                <a:cubicBezTo>
                  <a:pt x="10988904" y="4313337"/>
                  <a:pt x="10988904" y="4313337"/>
                  <a:pt x="10988904" y="4302742"/>
                </a:cubicBezTo>
                <a:cubicBezTo>
                  <a:pt x="10985410" y="4306273"/>
                  <a:pt x="10981917" y="4306273"/>
                  <a:pt x="10978424" y="4306273"/>
                </a:cubicBezTo>
                <a:cubicBezTo>
                  <a:pt x="10967944" y="4306273"/>
                  <a:pt x="10964451" y="4299211"/>
                  <a:pt x="10964451" y="4292147"/>
                </a:cubicBezTo>
                <a:cubicBezTo>
                  <a:pt x="10964451" y="4292147"/>
                  <a:pt x="10964451" y="4292147"/>
                  <a:pt x="10964451" y="4228578"/>
                </a:cubicBezTo>
                <a:cubicBezTo>
                  <a:pt x="10964451" y="4228578"/>
                  <a:pt x="10964451" y="4228578"/>
                  <a:pt x="10985410" y="4228578"/>
                </a:cubicBezTo>
                <a:lnTo>
                  <a:pt x="10985410" y="4217983"/>
                </a:lnTo>
                <a:cubicBezTo>
                  <a:pt x="10985410" y="4217983"/>
                  <a:pt x="10985410" y="4217983"/>
                  <a:pt x="10964451" y="4217983"/>
                </a:cubicBezTo>
                <a:cubicBezTo>
                  <a:pt x="10964451" y="4217983"/>
                  <a:pt x="10964451" y="4217983"/>
                  <a:pt x="10964451" y="4193262"/>
                </a:cubicBezTo>
                <a:close/>
                <a:moveTo>
                  <a:pt x="11599881" y="4190576"/>
                </a:moveTo>
                <a:cubicBezTo>
                  <a:pt x="11589469" y="4232742"/>
                  <a:pt x="11589469" y="4232742"/>
                  <a:pt x="11589469" y="4232742"/>
                </a:cubicBezTo>
                <a:cubicBezTo>
                  <a:pt x="11592940" y="4232742"/>
                  <a:pt x="11596410" y="4232742"/>
                  <a:pt x="11599881" y="4232742"/>
                </a:cubicBezTo>
                <a:cubicBezTo>
                  <a:pt x="11603352" y="4208146"/>
                  <a:pt x="11603352" y="4208146"/>
                  <a:pt x="11603352" y="4208146"/>
                </a:cubicBezTo>
                <a:cubicBezTo>
                  <a:pt x="11617236" y="4236256"/>
                  <a:pt x="11617236" y="4236256"/>
                  <a:pt x="11617236" y="4236256"/>
                </a:cubicBezTo>
                <a:cubicBezTo>
                  <a:pt x="11620707" y="4236256"/>
                  <a:pt x="11624178" y="4236256"/>
                  <a:pt x="11624178" y="4236256"/>
                </a:cubicBezTo>
                <a:cubicBezTo>
                  <a:pt x="11631119" y="4194090"/>
                  <a:pt x="11631119" y="4194090"/>
                  <a:pt x="11631119" y="4194090"/>
                </a:cubicBezTo>
                <a:cubicBezTo>
                  <a:pt x="11627648" y="4194090"/>
                  <a:pt x="11624178" y="4194090"/>
                  <a:pt x="11624178" y="4194090"/>
                </a:cubicBezTo>
                <a:cubicBezTo>
                  <a:pt x="11620707" y="4222201"/>
                  <a:pt x="11620707" y="4222201"/>
                  <a:pt x="11620707" y="4222201"/>
                </a:cubicBezTo>
                <a:cubicBezTo>
                  <a:pt x="11606824" y="4190576"/>
                  <a:pt x="11606824" y="4190576"/>
                  <a:pt x="11606824" y="4190576"/>
                </a:cubicBezTo>
                <a:cubicBezTo>
                  <a:pt x="11603352" y="4190576"/>
                  <a:pt x="11603352" y="4190576"/>
                  <a:pt x="11599881" y="4190576"/>
                </a:cubicBezTo>
                <a:close/>
                <a:moveTo>
                  <a:pt x="11709044" y="4186546"/>
                </a:moveTo>
                <a:cubicBezTo>
                  <a:pt x="11695071" y="4190097"/>
                  <a:pt x="11684592" y="4193647"/>
                  <a:pt x="11674112" y="4193647"/>
                </a:cubicBezTo>
                <a:cubicBezTo>
                  <a:pt x="11674112" y="4200749"/>
                  <a:pt x="11674112" y="4200749"/>
                  <a:pt x="11674112" y="4200749"/>
                </a:cubicBezTo>
                <a:cubicBezTo>
                  <a:pt x="11681098" y="4200749"/>
                  <a:pt x="11684592" y="4200749"/>
                  <a:pt x="11688084" y="4200749"/>
                </a:cubicBezTo>
                <a:cubicBezTo>
                  <a:pt x="11695071" y="4236257"/>
                  <a:pt x="11695071" y="4236257"/>
                  <a:pt x="11695071" y="4236257"/>
                </a:cubicBezTo>
                <a:cubicBezTo>
                  <a:pt x="11702057" y="4232706"/>
                  <a:pt x="11702057" y="4232706"/>
                  <a:pt x="11702057" y="4232706"/>
                </a:cubicBezTo>
                <a:cubicBezTo>
                  <a:pt x="11695071" y="4197198"/>
                  <a:pt x="11695071" y="4197198"/>
                  <a:pt x="11695071" y="4197198"/>
                </a:cubicBezTo>
                <a:cubicBezTo>
                  <a:pt x="11702057" y="4197198"/>
                  <a:pt x="11705551" y="4197198"/>
                  <a:pt x="11709044" y="4193647"/>
                </a:cubicBezTo>
                <a:close/>
                <a:moveTo>
                  <a:pt x="11564748" y="4186546"/>
                </a:moveTo>
                <a:cubicBezTo>
                  <a:pt x="11564748" y="4186546"/>
                  <a:pt x="11564748" y="4186546"/>
                  <a:pt x="11575228" y="4189905"/>
                </a:cubicBezTo>
                <a:cubicBezTo>
                  <a:pt x="11578720" y="4189905"/>
                  <a:pt x="11578720" y="4193264"/>
                  <a:pt x="11578720" y="4193264"/>
                </a:cubicBezTo>
                <a:cubicBezTo>
                  <a:pt x="11578720" y="4193264"/>
                  <a:pt x="11578720" y="4196622"/>
                  <a:pt x="11578720" y="4196622"/>
                </a:cubicBezTo>
                <a:cubicBezTo>
                  <a:pt x="11578720" y="4196622"/>
                  <a:pt x="11575228" y="4199981"/>
                  <a:pt x="11571734" y="4199981"/>
                </a:cubicBezTo>
                <a:cubicBezTo>
                  <a:pt x="11571734" y="4199981"/>
                  <a:pt x="11571734" y="4199981"/>
                  <a:pt x="11561254" y="4196622"/>
                </a:cubicBezTo>
                <a:cubicBezTo>
                  <a:pt x="11561254" y="4196622"/>
                  <a:pt x="11561254" y="4196622"/>
                  <a:pt x="11564748" y="4193264"/>
                </a:cubicBezTo>
                <a:cubicBezTo>
                  <a:pt x="11564748" y="4193264"/>
                  <a:pt x="11564748" y="4193264"/>
                  <a:pt x="11564748" y="4186546"/>
                </a:cubicBezTo>
                <a:close/>
                <a:moveTo>
                  <a:pt x="11014562" y="4184660"/>
                </a:moveTo>
                <a:lnTo>
                  <a:pt x="11014562" y="4198354"/>
                </a:lnTo>
                <a:lnTo>
                  <a:pt x="11026851" y="4198354"/>
                </a:lnTo>
                <a:lnTo>
                  <a:pt x="11026851" y="4184660"/>
                </a:lnTo>
                <a:close/>
                <a:moveTo>
                  <a:pt x="11715762" y="4182514"/>
                </a:moveTo>
                <a:cubicBezTo>
                  <a:pt x="11729582" y="4225508"/>
                  <a:pt x="11729582" y="4225508"/>
                  <a:pt x="11729582" y="4225508"/>
                </a:cubicBezTo>
                <a:cubicBezTo>
                  <a:pt x="11733036" y="4221925"/>
                  <a:pt x="11736491" y="4221925"/>
                  <a:pt x="11739946" y="4221925"/>
                </a:cubicBezTo>
                <a:cubicBezTo>
                  <a:pt x="11726127" y="4182514"/>
                  <a:pt x="11726127" y="4182514"/>
                  <a:pt x="11726127" y="4182514"/>
                </a:cubicBezTo>
                <a:cubicBezTo>
                  <a:pt x="11722671" y="4182514"/>
                  <a:pt x="11719217" y="4182514"/>
                  <a:pt x="11715762" y="4182514"/>
                </a:cubicBezTo>
                <a:close/>
                <a:moveTo>
                  <a:pt x="10346688" y="4182514"/>
                </a:moveTo>
                <a:lnTo>
                  <a:pt x="10346688" y="4312838"/>
                </a:lnTo>
                <a:lnTo>
                  <a:pt x="10361467" y="4312838"/>
                </a:lnTo>
                <a:lnTo>
                  <a:pt x="10361467" y="4253722"/>
                </a:lnTo>
                <a:lnTo>
                  <a:pt x="10407148" y="4253722"/>
                </a:lnTo>
                <a:lnTo>
                  <a:pt x="10407148" y="4242974"/>
                </a:lnTo>
                <a:lnTo>
                  <a:pt x="10361467" y="4242974"/>
                </a:lnTo>
                <a:lnTo>
                  <a:pt x="10361467" y="4193262"/>
                </a:lnTo>
                <a:lnTo>
                  <a:pt x="10409835" y="4193262"/>
                </a:lnTo>
                <a:lnTo>
                  <a:pt x="10409835" y="4182514"/>
                </a:lnTo>
                <a:close/>
                <a:moveTo>
                  <a:pt x="11561143" y="4175797"/>
                </a:moveTo>
                <a:cubicBezTo>
                  <a:pt x="11561143" y="4175797"/>
                  <a:pt x="11561143" y="4175797"/>
                  <a:pt x="11554200" y="4193264"/>
                </a:cubicBezTo>
                <a:cubicBezTo>
                  <a:pt x="11554200" y="4193264"/>
                  <a:pt x="11554200" y="4193264"/>
                  <a:pt x="11554200" y="4196756"/>
                </a:cubicBezTo>
                <a:cubicBezTo>
                  <a:pt x="11554200" y="4196756"/>
                  <a:pt x="11554200" y="4196756"/>
                  <a:pt x="11543788" y="4214223"/>
                </a:cubicBezTo>
                <a:cubicBezTo>
                  <a:pt x="11547259" y="4217716"/>
                  <a:pt x="11550730" y="4217716"/>
                  <a:pt x="11554200" y="4217716"/>
                </a:cubicBezTo>
                <a:cubicBezTo>
                  <a:pt x="11554200" y="4217716"/>
                  <a:pt x="11554200" y="4217716"/>
                  <a:pt x="11557671" y="4203743"/>
                </a:cubicBezTo>
                <a:cubicBezTo>
                  <a:pt x="11557671" y="4203743"/>
                  <a:pt x="11557671" y="4203743"/>
                  <a:pt x="11568084" y="4207237"/>
                </a:cubicBezTo>
                <a:cubicBezTo>
                  <a:pt x="11568084" y="4207237"/>
                  <a:pt x="11568084" y="4207237"/>
                  <a:pt x="11568084" y="4224702"/>
                </a:cubicBezTo>
                <a:cubicBezTo>
                  <a:pt x="11571555" y="4224702"/>
                  <a:pt x="11575026" y="4228196"/>
                  <a:pt x="11578497" y="4228196"/>
                </a:cubicBezTo>
                <a:cubicBezTo>
                  <a:pt x="11578497" y="4228196"/>
                  <a:pt x="11578497" y="4228196"/>
                  <a:pt x="11575026" y="4207237"/>
                </a:cubicBezTo>
                <a:cubicBezTo>
                  <a:pt x="11581968" y="4207237"/>
                  <a:pt x="11585438" y="4200250"/>
                  <a:pt x="11585438" y="4196756"/>
                </a:cubicBezTo>
                <a:cubicBezTo>
                  <a:pt x="11585438" y="4196756"/>
                  <a:pt x="11585438" y="4193264"/>
                  <a:pt x="11585438" y="4193264"/>
                </a:cubicBezTo>
                <a:cubicBezTo>
                  <a:pt x="11585438" y="4189770"/>
                  <a:pt x="11585438" y="4186277"/>
                  <a:pt x="11578497" y="4182784"/>
                </a:cubicBezTo>
                <a:cubicBezTo>
                  <a:pt x="11578497" y="4182784"/>
                  <a:pt x="11578497" y="4182784"/>
                  <a:pt x="11561143" y="4175797"/>
                </a:cubicBezTo>
                <a:close/>
                <a:moveTo>
                  <a:pt x="11766241" y="4173090"/>
                </a:moveTo>
                <a:cubicBezTo>
                  <a:pt x="11769696" y="4173531"/>
                  <a:pt x="11773151" y="4175294"/>
                  <a:pt x="11774878" y="4178821"/>
                </a:cubicBezTo>
                <a:cubicBezTo>
                  <a:pt x="11774878" y="4182348"/>
                  <a:pt x="11774878" y="4185874"/>
                  <a:pt x="11774878" y="4185874"/>
                </a:cubicBezTo>
                <a:cubicBezTo>
                  <a:pt x="11774878" y="4189401"/>
                  <a:pt x="11774878" y="4192929"/>
                  <a:pt x="11771423" y="4196455"/>
                </a:cubicBezTo>
                <a:cubicBezTo>
                  <a:pt x="11771423" y="4196455"/>
                  <a:pt x="11771423" y="4196455"/>
                  <a:pt x="11767968" y="4199982"/>
                </a:cubicBezTo>
                <a:cubicBezTo>
                  <a:pt x="11764514" y="4199982"/>
                  <a:pt x="11757604" y="4199982"/>
                  <a:pt x="11754149" y="4196455"/>
                </a:cubicBezTo>
                <a:cubicBezTo>
                  <a:pt x="11750694" y="4196455"/>
                  <a:pt x="11750694" y="4192929"/>
                  <a:pt x="11750694" y="4192929"/>
                </a:cubicBezTo>
                <a:cubicBezTo>
                  <a:pt x="11750694" y="4192929"/>
                  <a:pt x="11750694" y="4189401"/>
                  <a:pt x="11750694" y="4185874"/>
                </a:cubicBezTo>
                <a:cubicBezTo>
                  <a:pt x="11750694" y="4182348"/>
                  <a:pt x="11750694" y="4178821"/>
                  <a:pt x="11757604" y="4175294"/>
                </a:cubicBezTo>
                <a:cubicBezTo>
                  <a:pt x="11759332" y="4173531"/>
                  <a:pt x="11762786" y="4172649"/>
                  <a:pt x="11766241" y="4173090"/>
                </a:cubicBezTo>
                <a:close/>
                <a:moveTo>
                  <a:pt x="10810738" y="4171765"/>
                </a:moveTo>
                <a:cubicBezTo>
                  <a:pt x="10810738" y="4171765"/>
                  <a:pt x="10810738" y="4171765"/>
                  <a:pt x="10810738" y="4235469"/>
                </a:cubicBezTo>
                <a:cubicBezTo>
                  <a:pt x="10810738" y="4228391"/>
                  <a:pt x="10800048" y="4217773"/>
                  <a:pt x="10782231" y="4217773"/>
                </a:cubicBezTo>
                <a:cubicBezTo>
                  <a:pt x="10753724" y="4217773"/>
                  <a:pt x="10743034" y="4239008"/>
                  <a:pt x="10743034" y="4267321"/>
                </a:cubicBezTo>
                <a:cubicBezTo>
                  <a:pt x="10743034" y="4295634"/>
                  <a:pt x="10753724" y="4316868"/>
                  <a:pt x="10782231" y="4316868"/>
                </a:cubicBezTo>
                <a:cubicBezTo>
                  <a:pt x="10796484" y="4316868"/>
                  <a:pt x="10803611" y="4313329"/>
                  <a:pt x="10810738" y="4299172"/>
                </a:cubicBezTo>
                <a:cubicBezTo>
                  <a:pt x="10810738" y="4299172"/>
                  <a:pt x="10810738" y="4299172"/>
                  <a:pt x="10810738" y="4313329"/>
                </a:cubicBezTo>
                <a:cubicBezTo>
                  <a:pt x="10810738" y="4313329"/>
                  <a:pt x="10810738" y="4313329"/>
                  <a:pt x="10824991" y="4313329"/>
                </a:cubicBezTo>
                <a:lnTo>
                  <a:pt x="10824991" y="4171765"/>
                </a:lnTo>
                <a:cubicBezTo>
                  <a:pt x="10824991" y="4171765"/>
                  <a:pt x="10824991" y="4171765"/>
                  <a:pt x="10810738" y="4171765"/>
                </a:cubicBezTo>
                <a:close/>
                <a:moveTo>
                  <a:pt x="11768161" y="4166249"/>
                </a:moveTo>
                <a:cubicBezTo>
                  <a:pt x="11762338" y="4164954"/>
                  <a:pt x="11756068" y="4165817"/>
                  <a:pt x="11750694" y="4169272"/>
                </a:cubicBezTo>
                <a:cubicBezTo>
                  <a:pt x="11743528" y="4172727"/>
                  <a:pt x="11739946" y="4179637"/>
                  <a:pt x="11739946" y="4186546"/>
                </a:cubicBezTo>
                <a:cubicBezTo>
                  <a:pt x="11739946" y="4190001"/>
                  <a:pt x="11743528" y="4193456"/>
                  <a:pt x="11743528" y="4196911"/>
                </a:cubicBezTo>
                <a:cubicBezTo>
                  <a:pt x="11750694" y="4207276"/>
                  <a:pt x="11765025" y="4210730"/>
                  <a:pt x="11772191" y="4203821"/>
                </a:cubicBezTo>
                <a:cubicBezTo>
                  <a:pt x="11779357" y="4203821"/>
                  <a:pt x="11779357" y="4200366"/>
                  <a:pt x="11782939" y="4196911"/>
                </a:cubicBezTo>
                <a:cubicBezTo>
                  <a:pt x="11782939" y="4193456"/>
                  <a:pt x="11782939" y="4190001"/>
                  <a:pt x="11782939" y="4186546"/>
                </a:cubicBezTo>
                <a:cubicBezTo>
                  <a:pt x="11782939" y="4183092"/>
                  <a:pt x="11782939" y="4179637"/>
                  <a:pt x="11782939" y="4176182"/>
                </a:cubicBezTo>
                <a:cubicBezTo>
                  <a:pt x="11779357" y="4170999"/>
                  <a:pt x="11773982" y="4167545"/>
                  <a:pt x="11768161" y="4166249"/>
                </a:cubicBezTo>
                <a:close/>
                <a:moveTo>
                  <a:pt x="11525909" y="4158331"/>
                </a:moveTo>
                <a:cubicBezTo>
                  <a:pt x="11504825" y="4193263"/>
                  <a:pt x="11504825" y="4193263"/>
                  <a:pt x="11504825" y="4193263"/>
                </a:cubicBezTo>
                <a:cubicBezTo>
                  <a:pt x="11511853" y="4200249"/>
                  <a:pt x="11518881" y="4203743"/>
                  <a:pt x="11529423" y="4210729"/>
                </a:cubicBezTo>
                <a:cubicBezTo>
                  <a:pt x="11532937" y="4203743"/>
                  <a:pt x="11532937" y="4203743"/>
                  <a:pt x="11532937" y="4203743"/>
                </a:cubicBezTo>
                <a:cubicBezTo>
                  <a:pt x="11515367" y="4193263"/>
                  <a:pt x="11515367" y="4193263"/>
                  <a:pt x="11515367" y="4193263"/>
                </a:cubicBezTo>
                <a:cubicBezTo>
                  <a:pt x="11522395" y="4182784"/>
                  <a:pt x="11522395" y="4182784"/>
                  <a:pt x="11522395" y="4182784"/>
                </a:cubicBezTo>
                <a:cubicBezTo>
                  <a:pt x="11532937" y="4189770"/>
                  <a:pt x="11532937" y="4189770"/>
                  <a:pt x="11532937" y="4189770"/>
                </a:cubicBezTo>
                <a:cubicBezTo>
                  <a:pt x="11536450" y="4182784"/>
                  <a:pt x="11536450" y="4182784"/>
                  <a:pt x="11536450" y="4182784"/>
                </a:cubicBezTo>
                <a:cubicBezTo>
                  <a:pt x="11532937" y="4182784"/>
                  <a:pt x="11529423" y="4179290"/>
                  <a:pt x="11525909" y="4175797"/>
                </a:cubicBezTo>
                <a:lnTo>
                  <a:pt x="11529423" y="4168811"/>
                </a:lnTo>
                <a:cubicBezTo>
                  <a:pt x="11536450" y="4172303"/>
                  <a:pt x="11539964" y="4175797"/>
                  <a:pt x="11546992" y="4179290"/>
                </a:cubicBezTo>
                <a:cubicBezTo>
                  <a:pt x="11550506" y="4172303"/>
                  <a:pt x="11550506" y="4172303"/>
                  <a:pt x="11550506" y="4172303"/>
                </a:cubicBezTo>
                <a:cubicBezTo>
                  <a:pt x="11543478" y="4168811"/>
                  <a:pt x="11532937" y="4161824"/>
                  <a:pt x="11525909" y="4158331"/>
                </a:cubicBezTo>
                <a:close/>
                <a:moveTo>
                  <a:pt x="11803361" y="4130117"/>
                </a:moveTo>
                <a:cubicBezTo>
                  <a:pt x="11799868" y="4133643"/>
                  <a:pt x="11799868" y="4133643"/>
                  <a:pt x="11796375" y="4137170"/>
                </a:cubicBezTo>
                <a:cubicBezTo>
                  <a:pt x="11813840" y="4154804"/>
                  <a:pt x="11813840" y="4154804"/>
                  <a:pt x="11813840" y="4154804"/>
                </a:cubicBezTo>
                <a:cubicBezTo>
                  <a:pt x="11785895" y="4147751"/>
                  <a:pt x="11785895" y="4147751"/>
                  <a:pt x="11785895" y="4147751"/>
                </a:cubicBezTo>
                <a:cubicBezTo>
                  <a:pt x="11782402" y="4147751"/>
                  <a:pt x="11782402" y="4151277"/>
                  <a:pt x="11778908" y="4151277"/>
                </a:cubicBezTo>
                <a:cubicBezTo>
                  <a:pt x="11803361" y="4186546"/>
                  <a:pt x="11803361" y="4186546"/>
                  <a:pt x="11803361" y="4186546"/>
                </a:cubicBezTo>
                <a:cubicBezTo>
                  <a:pt x="11806854" y="4183019"/>
                  <a:pt x="11806854" y="4183019"/>
                  <a:pt x="11810348" y="4179492"/>
                </a:cubicBezTo>
                <a:cubicBezTo>
                  <a:pt x="11796375" y="4158331"/>
                  <a:pt x="11796375" y="4158331"/>
                  <a:pt x="11796375" y="4158331"/>
                </a:cubicBezTo>
                <a:cubicBezTo>
                  <a:pt x="11824320" y="4168911"/>
                  <a:pt x="11824320" y="4168911"/>
                  <a:pt x="11824320" y="4168911"/>
                </a:cubicBezTo>
                <a:cubicBezTo>
                  <a:pt x="11827814" y="4165385"/>
                  <a:pt x="11827814" y="4165385"/>
                  <a:pt x="11831307" y="4161858"/>
                </a:cubicBezTo>
                <a:cubicBezTo>
                  <a:pt x="11803361" y="4130117"/>
                  <a:pt x="11803361" y="4130117"/>
                  <a:pt x="11803361" y="4130117"/>
                </a:cubicBezTo>
                <a:close/>
                <a:moveTo>
                  <a:pt x="11495008" y="4130117"/>
                </a:moveTo>
                <a:cubicBezTo>
                  <a:pt x="11495008" y="4130117"/>
                  <a:pt x="11495008" y="4130117"/>
                  <a:pt x="11487980" y="4133630"/>
                </a:cubicBezTo>
                <a:cubicBezTo>
                  <a:pt x="11491494" y="4137144"/>
                  <a:pt x="11495008" y="4140658"/>
                  <a:pt x="11498522" y="4144172"/>
                </a:cubicBezTo>
                <a:cubicBezTo>
                  <a:pt x="11498522" y="4144172"/>
                  <a:pt x="11498522" y="4144172"/>
                  <a:pt x="11473924" y="4168769"/>
                </a:cubicBezTo>
                <a:cubicBezTo>
                  <a:pt x="11473924" y="4168769"/>
                  <a:pt x="11473924" y="4168769"/>
                  <a:pt x="11480952" y="4175797"/>
                </a:cubicBezTo>
                <a:cubicBezTo>
                  <a:pt x="11480952" y="4175797"/>
                  <a:pt x="11480952" y="4175797"/>
                  <a:pt x="11505548" y="4151200"/>
                </a:cubicBezTo>
                <a:cubicBezTo>
                  <a:pt x="11509062" y="4151200"/>
                  <a:pt x="11512576" y="4154713"/>
                  <a:pt x="11516090" y="4158227"/>
                </a:cubicBezTo>
                <a:cubicBezTo>
                  <a:pt x="11516090" y="4158227"/>
                  <a:pt x="11516090" y="4158227"/>
                  <a:pt x="11519604" y="4151200"/>
                </a:cubicBezTo>
                <a:cubicBezTo>
                  <a:pt x="11509062" y="4144172"/>
                  <a:pt x="11502036" y="4137144"/>
                  <a:pt x="11495008" y="4130117"/>
                </a:cubicBezTo>
                <a:close/>
                <a:moveTo>
                  <a:pt x="11824589" y="4119368"/>
                </a:moveTo>
                <a:lnTo>
                  <a:pt x="11842055" y="4126086"/>
                </a:lnTo>
                <a:lnTo>
                  <a:pt x="11842055" y="4130117"/>
                </a:lnTo>
                <a:lnTo>
                  <a:pt x="11835337" y="4136835"/>
                </a:lnTo>
                <a:lnTo>
                  <a:pt x="11831307" y="4130117"/>
                </a:lnTo>
                <a:close/>
                <a:moveTo>
                  <a:pt x="11820942" y="4112650"/>
                </a:moveTo>
                <a:lnTo>
                  <a:pt x="11813840" y="4119592"/>
                </a:lnTo>
                <a:cubicBezTo>
                  <a:pt x="11813840" y="4119592"/>
                  <a:pt x="11813840" y="4119592"/>
                  <a:pt x="11820942" y="4130004"/>
                </a:cubicBezTo>
                <a:cubicBezTo>
                  <a:pt x="11820942" y="4130004"/>
                  <a:pt x="11820942" y="4130004"/>
                  <a:pt x="11838696" y="4154300"/>
                </a:cubicBezTo>
                <a:cubicBezTo>
                  <a:pt x="11838696" y="4154300"/>
                  <a:pt x="11842247" y="4150830"/>
                  <a:pt x="11842247" y="4150830"/>
                </a:cubicBezTo>
                <a:cubicBezTo>
                  <a:pt x="11842247" y="4150830"/>
                  <a:pt x="11842247" y="4150830"/>
                  <a:pt x="11838696" y="4143888"/>
                </a:cubicBezTo>
                <a:cubicBezTo>
                  <a:pt x="11838696" y="4143888"/>
                  <a:pt x="11838696" y="4143888"/>
                  <a:pt x="11849349" y="4130004"/>
                </a:cubicBezTo>
                <a:cubicBezTo>
                  <a:pt x="11849349" y="4130004"/>
                  <a:pt x="11849349" y="4130004"/>
                  <a:pt x="11856450" y="4130004"/>
                </a:cubicBezTo>
                <a:cubicBezTo>
                  <a:pt x="11860002" y="4130004"/>
                  <a:pt x="11860002" y="4130004"/>
                  <a:pt x="11860002" y="4130004"/>
                </a:cubicBezTo>
                <a:cubicBezTo>
                  <a:pt x="11860002" y="4126533"/>
                  <a:pt x="11863552" y="4126533"/>
                  <a:pt x="11863552" y="4123062"/>
                </a:cubicBezTo>
                <a:cubicBezTo>
                  <a:pt x="11863552" y="4123062"/>
                  <a:pt x="11863552" y="4123062"/>
                  <a:pt x="11820942" y="4112650"/>
                </a:cubicBezTo>
                <a:close/>
                <a:moveTo>
                  <a:pt x="11466198" y="4097871"/>
                </a:moveTo>
                <a:cubicBezTo>
                  <a:pt x="11430930" y="4122951"/>
                  <a:pt x="11430930" y="4122951"/>
                  <a:pt x="11430930" y="4122951"/>
                </a:cubicBezTo>
                <a:cubicBezTo>
                  <a:pt x="11434457" y="4126534"/>
                  <a:pt x="11434457" y="4126534"/>
                  <a:pt x="11437984" y="4130117"/>
                </a:cubicBezTo>
                <a:cubicBezTo>
                  <a:pt x="11459145" y="4115786"/>
                  <a:pt x="11459145" y="4115786"/>
                  <a:pt x="11459145" y="4115786"/>
                </a:cubicBezTo>
                <a:cubicBezTo>
                  <a:pt x="11448564" y="4144447"/>
                  <a:pt x="11448564" y="4144447"/>
                  <a:pt x="11448564" y="4144447"/>
                </a:cubicBezTo>
                <a:cubicBezTo>
                  <a:pt x="11452091" y="4148031"/>
                  <a:pt x="11452091" y="4148031"/>
                  <a:pt x="11455618" y="4151613"/>
                </a:cubicBezTo>
                <a:cubicBezTo>
                  <a:pt x="11487359" y="4122951"/>
                  <a:pt x="11487359" y="4122951"/>
                  <a:pt x="11487359" y="4122951"/>
                </a:cubicBezTo>
                <a:cubicBezTo>
                  <a:pt x="11487359" y="4119368"/>
                  <a:pt x="11483833" y="4119368"/>
                  <a:pt x="11483833" y="4115786"/>
                </a:cubicBezTo>
                <a:cubicBezTo>
                  <a:pt x="11462672" y="4133699"/>
                  <a:pt x="11462672" y="4133699"/>
                  <a:pt x="11462672" y="4133699"/>
                </a:cubicBezTo>
                <a:cubicBezTo>
                  <a:pt x="11473252" y="4105037"/>
                  <a:pt x="11473252" y="4105037"/>
                  <a:pt x="11473252" y="4105037"/>
                </a:cubicBezTo>
                <a:cubicBezTo>
                  <a:pt x="11469725" y="4101454"/>
                  <a:pt x="11469725" y="4101454"/>
                  <a:pt x="11466198" y="4097871"/>
                </a:cubicBezTo>
                <a:close/>
                <a:moveTo>
                  <a:pt x="11835338" y="4087123"/>
                </a:moveTo>
                <a:lnTo>
                  <a:pt x="11831307" y="4095184"/>
                </a:lnTo>
                <a:lnTo>
                  <a:pt x="11870270" y="4115338"/>
                </a:lnTo>
                <a:lnTo>
                  <a:pt x="11883706" y="4091154"/>
                </a:lnTo>
                <a:lnTo>
                  <a:pt x="11876988" y="4087123"/>
                </a:lnTo>
                <a:lnTo>
                  <a:pt x="11866239" y="4105933"/>
                </a:lnTo>
                <a:close/>
                <a:moveTo>
                  <a:pt x="11459634" y="4084436"/>
                </a:moveTo>
                <a:cubicBezTo>
                  <a:pt x="11424212" y="4105598"/>
                  <a:pt x="11424212" y="4105598"/>
                  <a:pt x="11424212" y="4105598"/>
                </a:cubicBezTo>
                <a:cubicBezTo>
                  <a:pt x="11424212" y="4105598"/>
                  <a:pt x="11424212" y="4109124"/>
                  <a:pt x="11427754" y="4112651"/>
                </a:cubicBezTo>
                <a:cubicBezTo>
                  <a:pt x="11463176" y="4091490"/>
                  <a:pt x="11463176" y="4091490"/>
                  <a:pt x="11463176" y="4091490"/>
                </a:cubicBezTo>
                <a:cubicBezTo>
                  <a:pt x="11463176" y="4087963"/>
                  <a:pt x="11459634" y="4087963"/>
                  <a:pt x="11459634" y="4084436"/>
                </a:cubicBezTo>
                <a:close/>
                <a:moveTo>
                  <a:pt x="11450927" y="4050826"/>
                </a:moveTo>
                <a:cubicBezTo>
                  <a:pt x="11452683" y="4051267"/>
                  <a:pt x="11454437" y="4053030"/>
                  <a:pt x="11456192" y="4056557"/>
                </a:cubicBezTo>
                <a:cubicBezTo>
                  <a:pt x="11487785" y="4134148"/>
                  <a:pt x="11561500" y="4187050"/>
                  <a:pt x="11649257" y="4187050"/>
                </a:cubicBezTo>
                <a:cubicBezTo>
                  <a:pt x="11737012" y="4187050"/>
                  <a:pt x="11810728" y="4134148"/>
                  <a:pt x="11842320" y="4056557"/>
                </a:cubicBezTo>
                <a:cubicBezTo>
                  <a:pt x="11844075" y="4053030"/>
                  <a:pt x="11845831" y="4051267"/>
                  <a:pt x="11847586" y="4050826"/>
                </a:cubicBezTo>
                <a:cubicBezTo>
                  <a:pt x="11849340" y="4050386"/>
                  <a:pt x="11851096" y="4051267"/>
                  <a:pt x="11852851" y="4053030"/>
                </a:cubicBezTo>
                <a:cubicBezTo>
                  <a:pt x="11852851" y="4053030"/>
                  <a:pt x="11852851" y="4053030"/>
                  <a:pt x="11891464" y="4063611"/>
                </a:cubicBezTo>
                <a:cubicBezTo>
                  <a:pt x="11894974" y="4067138"/>
                  <a:pt x="11898484" y="4070664"/>
                  <a:pt x="11898484" y="4074191"/>
                </a:cubicBezTo>
                <a:cubicBezTo>
                  <a:pt x="11859871" y="4176469"/>
                  <a:pt x="11761585" y="4247006"/>
                  <a:pt x="11649257" y="4247006"/>
                </a:cubicBezTo>
                <a:cubicBezTo>
                  <a:pt x="11536929" y="4247006"/>
                  <a:pt x="11438641" y="4176469"/>
                  <a:pt x="11400028" y="4077719"/>
                </a:cubicBezTo>
                <a:cubicBezTo>
                  <a:pt x="11400028" y="4070664"/>
                  <a:pt x="11400028" y="4067138"/>
                  <a:pt x="11407049" y="4063611"/>
                </a:cubicBezTo>
                <a:cubicBezTo>
                  <a:pt x="11407049" y="4063611"/>
                  <a:pt x="11407049" y="4063611"/>
                  <a:pt x="11445662" y="4053030"/>
                </a:cubicBezTo>
                <a:cubicBezTo>
                  <a:pt x="11447417" y="4051267"/>
                  <a:pt x="11449172" y="4050386"/>
                  <a:pt x="11450927" y="4050826"/>
                </a:cubicBezTo>
                <a:close/>
                <a:moveTo>
                  <a:pt x="11603442" y="4044988"/>
                </a:moveTo>
                <a:cubicBezTo>
                  <a:pt x="11606935" y="4041442"/>
                  <a:pt x="11610428" y="4041442"/>
                  <a:pt x="11613922" y="4044988"/>
                </a:cubicBezTo>
                <a:cubicBezTo>
                  <a:pt x="11613922" y="4044988"/>
                  <a:pt x="11617414" y="4048534"/>
                  <a:pt x="11617414" y="4052079"/>
                </a:cubicBezTo>
                <a:cubicBezTo>
                  <a:pt x="11617414" y="4052079"/>
                  <a:pt x="11624401" y="4154898"/>
                  <a:pt x="11624401" y="4154898"/>
                </a:cubicBezTo>
                <a:cubicBezTo>
                  <a:pt x="11624401" y="4161989"/>
                  <a:pt x="11624401" y="4165535"/>
                  <a:pt x="11620908" y="4165535"/>
                </a:cubicBezTo>
                <a:cubicBezTo>
                  <a:pt x="11620908" y="4169080"/>
                  <a:pt x="11617414" y="4169080"/>
                  <a:pt x="11613922" y="4165535"/>
                </a:cubicBezTo>
                <a:cubicBezTo>
                  <a:pt x="11568509" y="4154898"/>
                  <a:pt x="11537070" y="4137171"/>
                  <a:pt x="11505632" y="4101715"/>
                </a:cubicBezTo>
                <a:cubicBezTo>
                  <a:pt x="11502138" y="4101715"/>
                  <a:pt x="11502138" y="4098170"/>
                  <a:pt x="11502138" y="4098170"/>
                </a:cubicBezTo>
                <a:cubicBezTo>
                  <a:pt x="11502138" y="4094625"/>
                  <a:pt x="11502138" y="4094625"/>
                  <a:pt x="11502138" y="4094625"/>
                </a:cubicBezTo>
                <a:cubicBezTo>
                  <a:pt x="11502138" y="4091080"/>
                  <a:pt x="11505632" y="4091080"/>
                  <a:pt x="11509124" y="4091080"/>
                </a:cubicBezTo>
                <a:cubicBezTo>
                  <a:pt x="11509124" y="4091080"/>
                  <a:pt x="11509124" y="4091080"/>
                  <a:pt x="11603442" y="4044988"/>
                </a:cubicBezTo>
                <a:close/>
                <a:moveTo>
                  <a:pt x="11688084" y="4041442"/>
                </a:moveTo>
                <a:cubicBezTo>
                  <a:pt x="11691578" y="4041442"/>
                  <a:pt x="11695071" y="4041442"/>
                  <a:pt x="11698565" y="4041442"/>
                </a:cubicBezTo>
                <a:cubicBezTo>
                  <a:pt x="11698565" y="4041442"/>
                  <a:pt x="11698565" y="4041442"/>
                  <a:pt x="11789388" y="4087353"/>
                </a:cubicBezTo>
                <a:cubicBezTo>
                  <a:pt x="11792882" y="4090885"/>
                  <a:pt x="11796375" y="4090885"/>
                  <a:pt x="11796375" y="4094417"/>
                </a:cubicBezTo>
                <a:cubicBezTo>
                  <a:pt x="11796375" y="4097948"/>
                  <a:pt x="11796375" y="4097948"/>
                  <a:pt x="11792882" y="4101480"/>
                </a:cubicBezTo>
                <a:cubicBezTo>
                  <a:pt x="11761442" y="4136796"/>
                  <a:pt x="11730003" y="4154454"/>
                  <a:pt x="11684592" y="4165049"/>
                </a:cubicBezTo>
                <a:cubicBezTo>
                  <a:pt x="11681098" y="4165049"/>
                  <a:pt x="11677605" y="4165049"/>
                  <a:pt x="11677605" y="4165049"/>
                </a:cubicBezTo>
                <a:cubicBezTo>
                  <a:pt x="11674112" y="4161517"/>
                  <a:pt x="11674112" y="4157985"/>
                  <a:pt x="11674112" y="4154454"/>
                </a:cubicBezTo>
                <a:cubicBezTo>
                  <a:pt x="11674112" y="4154454"/>
                  <a:pt x="11674112" y="4154454"/>
                  <a:pt x="11684592" y="4052038"/>
                </a:cubicBezTo>
                <a:cubicBezTo>
                  <a:pt x="11684592" y="4048506"/>
                  <a:pt x="11684592" y="4044974"/>
                  <a:pt x="11688084" y="4041442"/>
                </a:cubicBezTo>
                <a:close/>
                <a:moveTo>
                  <a:pt x="10810283" y="4002478"/>
                </a:moveTo>
                <a:lnTo>
                  <a:pt x="10851862" y="4002478"/>
                </a:lnTo>
                <a:cubicBezTo>
                  <a:pt x="10851862" y="4002478"/>
                  <a:pt x="10851862" y="4002478"/>
                  <a:pt x="10851862" y="4045088"/>
                </a:cubicBezTo>
                <a:cubicBezTo>
                  <a:pt x="10851862" y="4045088"/>
                  <a:pt x="10824142" y="4052190"/>
                  <a:pt x="10803353" y="4052190"/>
                </a:cubicBezTo>
                <a:cubicBezTo>
                  <a:pt x="10786028" y="4052190"/>
                  <a:pt x="10786028" y="4037987"/>
                  <a:pt x="10786028" y="4027334"/>
                </a:cubicBezTo>
                <a:cubicBezTo>
                  <a:pt x="10786028" y="4013131"/>
                  <a:pt x="10792958" y="4006029"/>
                  <a:pt x="10810283" y="4002478"/>
                </a:cubicBezTo>
                <a:close/>
                <a:moveTo>
                  <a:pt x="10494479" y="3932613"/>
                </a:moveTo>
                <a:cubicBezTo>
                  <a:pt x="10525716" y="3932613"/>
                  <a:pt x="10536128" y="3946681"/>
                  <a:pt x="10536128" y="3988885"/>
                </a:cubicBezTo>
                <a:cubicBezTo>
                  <a:pt x="10536128" y="4027570"/>
                  <a:pt x="10529187" y="4052189"/>
                  <a:pt x="10494479" y="4052189"/>
                </a:cubicBezTo>
                <a:cubicBezTo>
                  <a:pt x="10459770" y="4052189"/>
                  <a:pt x="10452829" y="4031088"/>
                  <a:pt x="10452829" y="3988885"/>
                </a:cubicBezTo>
                <a:cubicBezTo>
                  <a:pt x="10452829" y="3946681"/>
                  <a:pt x="10463241" y="3932613"/>
                  <a:pt x="10494479" y="3932613"/>
                </a:cubicBezTo>
                <a:close/>
                <a:moveTo>
                  <a:pt x="11639005" y="3928584"/>
                </a:moveTo>
                <a:cubicBezTo>
                  <a:pt x="11639005" y="3928584"/>
                  <a:pt x="11639005" y="3928584"/>
                  <a:pt x="11660034" y="3928584"/>
                </a:cubicBezTo>
                <a:cubicBezTo>
                  <a:pt x="11660034" y="3928584"/>
                  <a:pt x="11660034" y="3935677"/>
                  <a:pt x="11660034" y="3939224"/>
                </a:cubicBezTo>
                <a:cubicBezTo>
                  <a:pt x="11677559" y="3942771"/>
                  <a:pt x="11691578" y="3960506"/>
                  <a:pt x="11691578" y="3978241"/>
                </a:cubicBezTo>
                <a:cubicBezTo>
                  <a:pt x="11691578" y="3999523"/>
                  <a:pt x="11670549" y="4017258"/>
                  <a:pt x="11649519" y="4017258"/>
                </a:cubicBezTo>
                <a:cubicBezTo>
                  <a:pt x="11628490" y="4017258"/>
                  <a:pt x="11610966" y="3999523"/>
                  <a:pt x="11610966" y="3978241"/>
                </a:cubicBezTo>
                <a:cubicBezTo>
                  <a:pt x="11610966" y="3960506"/>
                  <a:pt x="11621480" y="3942771"/>
                  <a:pt x="11639005" y="3939224"/>
                </a:cubicBezTo>
                <a:cubicBezTo>
                  <a:pt x="11639005" y="3939224"/>
                  <a:pt x="11639005" y="3928584"/>
                  <a:pt x="11639005" y="3928584"/>
                </a:cubicBezTo>
                <a:close/>
                <a:moveTo>
                  <a:pt x="11649257" y="3917835"/>
                </a:moveTo>
                <a:cubicBezTo>
                  <a:pt x="11616236" y="3917835"/>
                  <a:pt x="11589469" y="3944904"/>
                  <a:pt x="11589469" y="3978295"/>
                </a:cubicBezTo>
                <a:cubicBezTo>
                  <a:pt x="11589469" y="4011686"/>
                  <a:pt x="11616236" y="4038755"/>
                  <a:pt x="11649257" y="4038755"/>
                </a:cubicBezTo>
                <a:cubicBezTo>
                  <a:pt x="11682277" y="4038755"/>
                  <a:pt x="11709045" y="4011686"/>
                  <a:pt x="11709045" y="3978295"/>
                </a:cubicBezTo>
                <a:cubicBezTo>
                  <a:pt x="11709045" y="3944904"/>
                  <a:pt x="11682277" y="3917835"/>
                  <a:pt x="11649257" y="3917835"/>
                </a:cubicBezTo>
                <a:close/>
                <a:moveTo>
                  <a:pt x="11649257" y="3911118"/>
                </a:moveTo>
                <a:cubicBezTo>
                  <a:pt x="11685987" y="3911118"/>
                  <a:pt x="11715763" y="3941194"/>
                  <a:pt x="11715763" y="3978295"/>
                </a:cubicBezTo>
                <a:cubicBezTo>
                  <a:pt x="11715763" y="4015397"/>
                  <a:pt x="11685987" y="4045473"/>
                  <a:pt x="11649257" y="4045473"/>
                </a:cubicBezTo>
                <a:cubicBezTo>
                  <a:pt x="11612526" y="4045473"/>
                  <a:pt x="11582751" y="4015397"/>
                  <a:pt x="11582751" y="3978295"/>
                </a:cubicBezTo>
                <a:cubicBezTo>
                  <a:pt x="11582751" y="3941194"/>
                  <a:pt x="11612526" y="3911118"/>
                  <a:pt x="11649257" y="3911118"/>
                </a:cubicBezTo>
                <a:close/>
                <a:moveTo>
                  <a:pt x="11824549" y="3908431"/>
                </a:moveTo>
                <a:cubicBezTo>
                  <a:pt x="11828050" y="3908431"/>
                  <a:pt x="11828050" y="3911957"/>
                  <a:pt x="11828050" y="3915484"/>
                </a:cubicBezTo>
                <a:cubicBezTo>
                  <a:pt x="11842055" y="3957806"/>
                  <a:pt x="11842055" y="3996601"/>
                  <a:pt x="11828050" y="4038923"/>
                </a:cubicBezTo>
                <a:cubicBezTo>
                  <a:pt x="11828050" y="4045977"/>
                  <a:pt x="11828050" y="4045977"/>
                  <a:pt x="11824549" y="4045977"/>
                </a:cubicBezTo>
                <a:cubicBezTo>
                  <a:pt x="11821047" y="4049504"/>
                  <a:pt x="11817546" y="4045977"/>
                  <a:pt x="11817546" y="4045977"/>
                </a:cubicBezTo>
                <a:lnTo>
                  <a:pt x="11730012" y="3986021"/>
                </a:lnTo>
                <a:cubicBezTo>
                  <a:pt x="11726510" y="3982494"/>
                  <a:pt x="11726510" y="3978967"/>
                  <a:pt x="11726510" y="3978967"/>
                </a:cubicBezTo>
                <a:cubicBezTo>
                  <a:pt x="11726510" y="3975441"/>
                  <a:pt x="11726510" y="3971914"/>
                  <a:pt x="11730012" y="3968386"/>
                </a:cubicBezTo>
                <a:cubicBezTo>
                  <a:pt x="11730012" y="3968386"/>
                  <a:pt x="11730012" y="3968386"/>
                  <a:pt x="11814044" y="3911957"/>
                </a:cubicBezTo>
                <a:cubicBezTo>
                  <a:pt x="11821047" y="3908431"/>
                  <a:pt x="11824549" y="3908431"/>
                  <a:pt x="11824549" y="3908431"/>
                </a:cubicBezTo>
                <a:close/>
                <a:moveTo>
                  <a:pt x="11473964" y="3908431"/>
                </a:moveTo>
                <a:cubicBezTo>
                  <a:pt x="11477466" y="3908431"/>
                  <a:pt x="11480967" y="3908431"/>
                  <a:pt x="11480967" y="3911957"/>
                </a:cubicBezTo>
                <a:lnTo>
                  <a:pt x="11568501" y="3968386"/>
                </a:lnTo>
                <a:cubicBezTo>
                  <a:pt x="11572002" y="3971914"/>
                  <a:pt x="11572002" y="3975441"/>
                  <a:pt x="11572002" y="3978967"/>
                </a:cubicBezTo>
                <a:cubicBezTo>
                  <a:pt x="11572002" y="3982494"/>
                  <a:pt x="11572002" y="3986021"/>
                  <a:pt x="11568501" y="3986021"/>
                </a:cubicBezTo>
                <a:cubicBezTo>
                  <a:pt x="11568501" y="3986021"/>
                  <a:pt x="11568501" y="3986021"/>
                  <a:pt x="11480967" y="4045977"/>
                </a:cubicBezTo>
                <a:cubicBezTo>
                  <a:pt x="11477466" y="4045977"/>
                  <a:pt x="11473964" y="4049504"/>
                  <a:pt x="11473964" y="4045977"/>
                </a:cubicBezTo>
                <a:cubicBezTo>
                  <a:pt x="11470463" y="4045977"/>
                  <a:pt x="11470463" y="4042450"/>
                  <a:pt x="11466961" y="4042450"/>
                </a:cubicBezTo>
                <a:cubicBezTo>
                  <a:pt x="11456457" y="3996601"/>
                  <a:pt x="11456457" y="3957806"/>
                  <a:pt x="11466961" y="3915484"/>
                </a:cubicBezTo>
                <a:cubicBezTo>
                  <a:pt x="11470463" y="3911957"/>
                  <a:pt x="11470463" y="3908431"/>
                  <a:pt x="11473964" y="3908431"/>
                </a:cubicBezTo>
                <a:close/>
                <a:moveTo>
                  <a:pt x="11070316" y="3897682"/>
                </a:moveTo>
                <a:cubicBezTo>
                  <a:pt x="11070316" y="3901208"/>
                  <a:pt x="11066828" y="3901208"/>
                  <a:pt x="11070316" y="3904735"/>
                </a:cubicBezTo>
                <a:cubicBezTo>
                  <a:pt x="11112166" y="4066969"/>
                  <a:pt x="11112166" y="4066969"/>
                  <a:pt x="11112166" y="4066969"/>
                </a:cubicBezTo>
                <a:cubicBezTo>
                  <a:pt x="11112166" y="4074023"/>
                  <a:pt x="11119141" y="4088130"/>
                  <a:pt x="11133091" y="4088130"/>
                </a:cubicBezTo>
                <a:cubicBezTo>
                  <a:pt x="11143554" y="4088130"/>
                  <a:pt x="11143554" y="4088130"/>
                  <a:pt x="11143554" y="4088130"/>
                </a:cubicBezTo>
                <a:cubicBezTo>
                  <a:pt x="11140066" y="4091657"/>
                  <a:pt x="11140066" y="4091657"/>
                  <a:pt x="11140066" y="4095183"/>
                </a:cubicBezTo>
                <a:cubicBezTo>
                  <a:pt x="11136578" y="4105763"/>
                  <a:pt x="11133091" y="4116344"/>
                  <a:pt x="11112166" y="4116344"/>
                </a:cubicBezTo>
                <a:cubicBezTo>
                  <a:pt x="11077291" y="4112818"/>
                  <a:pt x="11077291" y="4112818"/>
                  <a:pt x="11077291" y="4112818"/>
                </a:cubicBezTo>
                <a:cubicBezTo>
                  <a:pt x="11077291" y="4112818"/>
                  <a:pt x="11073804" y="4112818"/>
                  <a:pt x="11073804" y="4116344"/>
                </a:cubicBezTo>
                <a:cubicBezTo>
                  <a:pt x="11070316" y="4116344"/>
                  <a:pt x="11070316" y="4119871"/>
                  <a:pt x="11070316" y="4119871"/>
                </a:cubicBezTo>
                <a:cubicBezTo>
                  <a:pt x="11070316" y="4141032"/>
                  <a:pt x="11070316" y="4141032"/>
                  <a:pt x="11070316" y="4141032"/>
                </a:cubicBezTo>
                <a:cubicBezTo>
                  <a:pt x="11070316" y="4144559"/>
                  <a:pt x="11073804" y="4144559"/>
                  <a:pt x="11077291" y="4148086"/>
                </a:cubicBezTo>
                <a:cubicBezTo>
                  <a:pt x="11087754" y="4148086"/>
                  <a:pt x="11108678" y="4151612"/>
                  <a:pt x="11122628" y="4151612"/>
                </a:cubicBezTo>
                <a:cubicBezTo>
                  <a:pt x="11126116" y="4151612"/>
                  <a:pt x="11126116" y="4151612"/>
                  <a:pt x="11126116" y="4151612"/>
                </a:cubicBezTo>
                <a:cubicBezTo>
                  <a:pt x="11154016" y="4151612"/>
                  <a:pt x="11171453" y="4133978"/>
                  <a:pt x="11181916" y="4098710"/>
                </a:cubicBezTo>
                <a:cubicBezTo>
                  <a:pt x="11192378" y="4059915"/>
                  <a:pt x="11206329" y="4007013"/>
                  <a:pt x="11213303" y="3968218"/>
                </a:cubicBezTo>
                <a:cubicBezTo>
                  <a:pt x="11220279" y="3950584"/>
                  <a:pt x="11223766" y="3936476"/>
                  <a:pt x="11227253" y="3925896"/>
                </a:cubicBezTo>
                <a:cubicBezTo>
                  <a:pt x="11230741" y="3904735"/>
                  <a:pt x="11230741" y="3904735"/>
                  <a:pt x="11230741" y="3904735"/>
                </a:cubicBezTo>
                <a:cubicBezTo>
                  <a:pt x="11230741" y="3901208"/>
                  <a:pt x="11230741" y="3901208"/>
                  <a:pt x="11230741" y="3897682"/>
                </a:cubicBezTo>
                <a:cubicBezTo>
                  <a:pt x="11227253" y="3897682"/>
                  <a:pt x="11227253" y="3897682"/>
                  <a:pt x="11223766" y="3897682"/>
                </a:cubicBezTo>
                <a:cubicBezTo>
                  <a:pt x="11195866" y="3897682"/>
                  <a:pt x="11195866" y="3897682"/>
                  <a:pt x="11195866" y="3897682"/>
                </a:cubicBezTo>
                <a:cubicBezTo>
                  <a:pt x="11192378" y="3897682"/>
                  <a:pt x="11188891" y="3897682"/>
                  <a:pt x="11188891" y="3901208"/>
                </a:cubicBezTo>
                <a:cubicBezTo>
                  <a:pt x="11150528" y="4045808"/>
                  <a:pt x="11150528" y="4045808"/>
                  <a:pt x="11150528" y="4045808"/>
                </a:cubicBezTo>
                <a:cubicBezTo>
                  <a:pt x="11147041" y="4045808"/>
                  <a:pt x="11147041" y="4045808"/>
                  <a:pt x="11147041" y="4045808"/>
                </a:cubicBezTo>
                <a:cubicBezTo>
                  <a:pt x="11112166" y="3901208"/>
                  <a:pt x="11112166" y="3901208"/>
                  <a:pt x="11112166" y="3901208"/>
                </a:cubicBezTo>
                <a:cubicBezTo>
                  <a:pt x="11108678" y="3897682"/>
                  <a:pt x="11108678" y="3897682"/>
                  <a:pt x="11105191" y="3897682"/>
                </a:cubicBezTo>
                <a:cubicBezTo>
                  <a:pt x="11077291" y="3897682"/>
                  <a:pt x="11077291" y="3897682"/>
                  <a:pt x="11077291" y="3897682"/>
                </a:cubicBezTo>
                <a:cubicBezTo>
                  <a:pt x="11073804" y="3897682"/>
                  <a:pt x="11070316" y="3897682"/>
                  <a:pt x="11070316" y="3897682"/>
                </a:cubicBezTo>
                <a:close/>
                <a:moveTo>
                  <a:pt x="11038289" y="3893651"/>
                </a:moveTo>
                <a:cubicBezTo>
                  <a:pt x="11017163" y="3893651"/>
                  <a:pt x="10999559" y="3907722"/>
                  <a:pt x="10985474" y="3914757"/>
                </a:cubicBezTo>
                <a:cubicBezTo>
                  <a:pt x="10985474" y="3904204"/>
                  <a:pt x="10985474" y="3904204"/>
                  <a:pt x="10985474" y="3904204"/>
                </a:cubicBezTo>
                <a:cubicBezTo>
                  <a:pt x="10985474" y="3897169"/>
                  <a:pt x="10981954" y="3897169"/>
                  <a:pt x="10978433" y="3897169"/>
                </a:cubicBezTo>
                <a:cubicBezTo>
                  <a:pt x="10950264" y="3897169"/>
                  <a:pt x="10950264" y="3897169"/>
                  <a:pt x="10950264" y="3897169"/>
                </a:cubicBezTo>
                <a:cubicBezTo>
                  <a:pt x="10946743" y="3897169"/>
                  <a:pt x="10943222" y="3897169"/>
                  <a:pt x="10943222" y="3904204"/>
                </a:cubicBezTo>
                <a:cubicBezTo>
                  <a:pt x="10943222" y="4080087"/>
                  <a:pt x="10943222" y="4080087"/>
                  <a:pt x="10943222" y="4080087"/>
                </a:cubicBezTo>
                <a:cubicBezTo>
                  <a:pt x="10943222" y="4083605"/>
                  <a:pt x="10946743" y="4087122"/>
                  <a:pt x="10950264" y="4087122"/>
                </a:cubicBezTo>
                <a:cubicBezTo>
                  <a:pt x="10978433" y="4087122"/>
                  <a:pt x="10978433" y="4087122"/>
                  <a:pt x="10978433" y="4087122"/>
                </a:cubicBezTo>
                <a:cubicBezTo>
                  <a:pt x="10981954" y="4087122"/>
                  <a:pt x="10985474" y="4083605"/>
                  <a:pt x="10985474" y="4080087"/>
                </a:cubicBezTo>
                <a:cubicBezTo>
                  <a:pt x="10985474" y="3956969"/>
                  <a:pt x="10985474" y="3956969"/>
                  <a:pt x="10985474" y="3956969"/>
                </a:cubicBezTo>
                <a:cubicBezTo>
                  <a:pt x="10992517" y="3953451"/>
                  <a:pt x="11013643" y="3935863"/>
                  <a:pt x="11038289" y="3935863"/>
                </a:cubicBezTo>
                <a:cubicBezTo>
                  <a:pt x="11041811" y="3932345"/>
                  <a:pt x="11045332" y="3932345"/>
                  <a:pt x="11045332" y="3928828"/>
                </a:cubicBezTo>
                <a:cubicBezTo>
                  <a:pt x="11045332" y="3900687"/>
                  <a:pt x="11045332" y="3900687"/>
                  <a:pt x="11045332" y="3900687"/>
                </a:cubicBezTo>
                <a:cubicBezTo>
                  <a:pt x="11045332" y="3900687"/>
                  <a:pt x="11045332" y="3897169"/>
                  <a:pt x="11041811" y="3897169"/>
                </a:cubicBezTo>
                <a:cubicBezTo>
                  <a:pt x="11041811" y="3893651"/>
                  <a:pt x="11038289" y="3893651"/>
                  <a:pt x="11038289" y="3893651"/>
                </a:cubicBezTo>
                <a:close/>
                <a:moveTo>
                  <a:pt x="10831647" y="3889620"/>
                </a:moveTo>
                <a:cubicBezTo>
                  <a:pt x="10810578" y="3889620"/>
                  <a:pt x="10775463" y="3896691"/>
                  <a:pt x="10761417" y="3896691"/>
                </a:cubicBezTo>
                <a:cubicBezTo>
                  <a:pt x="10757905" y="3896691"/>
                  <a:pt x="10754394" y="3900227"/>
                  <a:pt x="10754394" y="3903763"/>
                </a:cubicBezTo>
                <a:cubicBezTo>
                  <a:pt x="10754394" y="3903763"/>
                  <a:pt x="10754394" y="3903763"/>
                  <a:pt x="10754394" y="3928512"/>
                </a:cubicBezTo>
                <a:cubicBezTo>
                  <a:pt x="10754394" y="3932048"/>
                  <a:pt x="10754394" y="3932048"/>
                  <a:pt x="10757905" y="3935584"/>
                </a:cubicBezTo>
                <a:cubicBezTo>
                  <a:pt x="10757905" y="3935584"/>
                  <a:pt x="10761417" y="3935584"/>
                  <a:pt x="10761417" y="3935584"/>
                </a:cubicBezTo>
                <a:cubicBezTo>
                  <a:pt x="10778974" y="3935584"/>
                  <a:pt x="10807067" y="3932048"/>
                  <a:pt x="10828136" y="3932048"/>
                </a:cubicBezTo>
                <a:cubicBezTo>
                  <a:pt x="10842182" y="3932048"/>
                  <a:pt x="10852717" y="3942655"/>
                  <a:pt x="10852717" y="3956798"/>
                </a:cubicBezTo>
                <a:cubicBezTo>
                  <a:pt x="10852717" y="3956798"/>
                  <a:pt x="10852717" y="3956798"/>
                  <a:pt x="10852717" y="3967405"/>
                </a:cubicBezTo>
                <a:cubicBezTo>
                  <a:pt x="10852717" y="3967405"/>
                  <a:pt x="10852717" y="3967405"/>
                  <a:pt x="10803555" y="3970941"/>
                </a:cubicBezTo>
                <a:cubicBezTo>
                  <a:pt x="10761417" y="3974476"/>
                  <a:pt x="10740347" y="3992154"/>
                  <a:pt x="10740347" y="4031046"/>
                </a:cubicBezTo>
                <a:cubicBezTo>
                  <a:pt x="10740347" y="4069938"/>
                  <a:pt x="10761417" y="4091152"/>
                  <a:pt x="10796532" y="4091152"/>
                </a:cubicBezTo>
                <a:cubicBezTo>
                  <a:pt x="10824625" y="4091152"/>
                  <a:pt x="10859740" y="4077009"/>
                  <a:pt x="10859740" y="4077009"/>
                </a:cubicBezTo>
                <a:cubicBezTo>
                  <a:pt x="10866763" y="4084081"/>
                  <a:pt x="10873786" y="4087616"/>
                  <a:pt x="10887833" y="4091152"/>
                </a:cubicBezTo>
                <a:cubicBezTo>
                  <a:pt x="10891344" y="4091152"/>
                  <a:pt x="10891344" y="4091152"/>
                  <a:pt x="10894855" y="4087616"/>
                </a:cubicBezTo>
                <a:cubicBezTo>
                  <a:pt x="10894855" y="4087616"/>
                  <a:pt x="10894855" y="4084081"/>
                  <a:pt x="10894855" y="4084081"/>
                </a:cubicBezTo>
                <a:cubicBezTo>
                  <a:pt x="10894855" y="4084081"/>
                  <a:pt x="10894855" y="4084081"/>
                  <a:pt x="10894855" y="3956798"/>
                </a:cubicBezTo>
                <a:cubicBezTo>
                  <a:pt x="10894855" y="3910834"/>
                  <a:pt x="10873786" y="3889620"/>
                  <a:pt x="10831647" y="3889620"/>
                </a:cubicBezTo>
                <a:close/>
                <a:moveTo>
                  <a:pt x="10495822" y="3889619"/>
                </a:moveTo>
                <a:cubicBezTo>
                  <a:pt x="10448333" y="3889619"/>
                  <a:pt x="10409835" y="3934734"/>
                  <a:pt x="10409835" y="3990386"/>
                </a:cubicBezTo>
                <a:cubicBezTo>
                  <a:pt x="10409835" y="4046038"/>
                  <a:pt x="10448333" y="4091152"/>
                  <a:pt x="10495822" y="4091152"/>
                </a:cubicBezTo>
                <a:cubicBezTo>
                  <a:pt x="10543311" y="4091152"/>
                  <a:pt x="10581809" y="4046038"/>
                  <a:pt x="10581809" y="3990386"/>
                </a:cubicBezTo>
                <a:cubicBezTo>
                  <a:pt x="10581809" y="3934734"/>
                  <a:pt x="10543311" y="3889619"/>
                  <a:pt x="10495822" y="3889619"/>
                </a:cubicBezTo>
                <a:close/>
                <a:moveTo>
                  <a:pt x="10241892" y="3865436"/>
                </a:moveTo>
                <a:cubicBezTo>
                  <a:pt x="10248859" y="3865436"/>
                  <a:pt x="10255825" y="3865436"/>
                  <a:pt x="10273241" y="3865436"/>
                </a:cubicBezTo>
                <a:cubicBezTo>
                  <a:pt x="10273241" y="3865436"/>
                  <a:pt x="10273241" y="3865436"/>
                  <a:pt x="10290657" y="3865436"/>
                </a:cubicBezTo>
                <a:cubicBezTo>
                  <a:pt x="10322007" y="3865436"/>
                  <a:pt x="10335940" y="3886689"/>
                  <a:pt x="10335940" y="3904400"/>
                </a:cubicBezTo>
                <a:cubicBezTo>
                  <a:pt x="10335940" y="3929194"/>
                  <a:pt x="10318523" y="3943362"/>
                  <a:pt x="10287174" y="3943362"/>
                </a:cubicBezTo>
                <a:cubicBezTo>
                  <a:pt x="10266274" y="3943362"/>
                  <a:pt x="10248859" y="3943362"/>
                  <a:pt x="10241892" y="3943362"/>
                </a:cubicBezTo>
                <a:cubicBezTo>
                  <a:pt x="10241892" y="3943362"/>
                  <a:pt x="10241892" y="3943362"/>
                  <a:pt x="10241892" y="3865436"/>
                </a:cubicBezTo>
                <a:close/>
                <a:moveTo>
                  <a:pt x="10659063" y="3852001"/>
                </a:moveTo>
                <a:cubicBezTo>
                  <a:pt x="10659063" y="3852001"/>
                  <a:pt x="10659063" y="3852001"/>
                  <a:pt x="10627410" y="3859035"/>
                </a:cubicBezTo>
                <a:cubicBezTo>
                  <a:pt x="10623893" y="3859035"/>
                  <a:pt x="10623893" y="3862552"/>
                  <a:pt x="10623893" y="3866069"/>
                </a:cubicBezTo>
                <a:cubicBezTo>
                  <a:pt x="10623893" y="3866069"/>
                  <a:pt x="10623893" y="3866069"/>
                  <a:pt x="10623893" y="3897721"/>
                </a:cubicBezTo>
                <a:cubicBezTo>
                  <a:pt x="10623893" y="3897721"/>
                  <a:pt x="10623893" y="3897721"/>
                  <a:pt x="10606308" y="3897721"/>
                </a:cubicBezTo>
                <a:cubicBezTo>
                  <a:pt x="10602792" y="3897721"/>
                  <a:pt x="10599275" y="3897721"/>
                  <a:pt x="10599275" y="3904755"/>
                </a:cubicBezTo>
                <a:cubicBezTo>
                  <a:pt x="10599275" y="3904755"/>
                  <a:pt x="10599275" y="3904755"/>
                  <a:pt x="10599275" y="3929373"/>
                </a:cubicBezTo>
                <a:cubicBezTo>
                  <a:pt x="10599275" y="3932891"/>
                  <a:pt x="10602792" y="3936407"/>
                  <a:pt x="10606308" y="3936407"/>
                </a:cubicBezTo>
                <a:cubicBezTo>
                  <a:pt x="10606308" y="3936407"/>
                  <a:pt x="10606308" y="3936407"/>
                  <a:pt x="10623893" y="3936407"/>
                </a:cubicBezTo>
                <a:cubicBezTo>
                  <a:pt x="10623893" y="3936407"/>
                  <a:pt x="10623893" y="3936407"/>
                  <a:pt x="10623893" y="4020814"/>
                </a:cubicBezTo>
                <a:cubicBezTo>
                  <a:pt x="10623893" y="4073567"/>
                  <a:pt x="10637961" y="4091152"/>
                  <a:pt x="10680164" y="4091152"/>
                </a:cubicBezTo>
                <a:cubicBezTo>
                  <a:pt x="10690715" y="4091152"/>
                  <a:pt x="10701266" y="4087636"/>
                  <a:pt x="10711817" y="4087636"/>
                </a:cubicBezTo>
                <a:cubicBezTo>
                  <a:pt x="10715334" y="4087636"/>
                  <a:pt x="10718851" y="4084119"/>
                  <a:pt x="10718851" y="4080601"/>
                </a:cubicBezTo>
                <a:cubicBezTo>
                  <a:pt x="10718851" y="4080601"/>
                  <a:pt x="10718851" y="4080601"/>
                  <a:pt x="10718851" y="4055983"/>
                </a:cubicBezTo>
                <a:cubicBezTo>
                  <a:pt x="10718851" y="4052466"/>
                  <a:pt x="10715334" y="4048949"/>
                  <a:pt x="10711817" y="4048949"/>
                </a:cubicBezTo>
                <a:cubicBezTo>
                  <a:pt x="10704783" y="4048949"/>
                  <a:pt x="10694232" y="4048949"/>
                  <a:pt x="10687198" y="4048949"/>
                </a:cubicBezTo>
                <a:cubicBezTo>
                  <a:pt x="10666096" y="4048949"/>
                  <a:pt x="10666096" y="4041915"/>
                  <a:pt x="10666096" y="4013780"/>
                </a:cubicBezTo>
                <a:cubicBezTo>
                  <a:pt x="10666096" y="4013780"/>
                  <a:pt x="10666096" y="4013780"/>
                  <a:pt x="10666096" y="3936407"/>
                </a:cubicBezTo>
                <a:cubicBezTo>
                  <a:pt x="10666096" y="3936407"/>
                  <a:pt x="10666096" y="3936407"/>
                  <a:pt x="10711817" y="3936407"/>
                </a:cubicBezTo>
                <a:cubicBezTo>
                  <a:pt x="10715334" y="3936407"/>
                  <a:pt x="10718851" y="3932891"/>
                  <a:pt x="10718851" y="3929373"/>
                </a:cubicBezTo>
                <a:cubicBezTo>
                  <a:pt x="10718851" y="3929373"/>
                  <a:pt x="10718851" y="3929373"/>
                  <a:pt x="10718851" y="3904755"/>
                </a:cubicBezTo>
                <a:cubicBezTo>
                  <a:pt x="10718851" y="3897721"/>
                  <a:pt x="10715334" y="3897721"/>
                  <a:pt x="10711817" y="3897721"/>
                </a:cubicBezTo>
                <a:cubicBezTo>
                  <a:pt x="10711817" y="3897721"/>
                  <a:pt x="10711817" y="3897721"/>
                  <a:pt x="10666096" y="3897721"/>
                </a:cubicBezTo>
                <a:cubicBezTo>
                  <a:pt x="10666096" y="3897721"/>
                  <a:pt x="10666096" y="3897721"/>
                  <a:pt x="10666096" y="3859035"/>
                </a:cubicBezTo>
                <a:cubicBezTo>
                  <a:pt x="10666096" y="3855518"/>
                  <a:pt x="10666096" y="3855518"/>
                  <a:pt x="10662580" y="3852001"/>
                </a:cubicBezTo>
                <a:cubicBezTo>
                  <a:pt x="10662580" y="3852001"/>
                  <a:pt x="10659063" y="3852001"/>
                  <a:pt x="10659063" y="3852001"/>
                </a:cubicBezTo>
                <a:close/>
                <a:moveTo>
                  <a:pt x="10283668" y="3823787"/>
                </a:moveTo>
                <a:cubicBezTo>
                  <a:pt x="10273174" y="3823787"/>
                  <a:pt x="10241689" y="3823787"/>
                  <a:pt x="10203208" y="3827298"/>
                </a:cubicBezTo>
                <a:cubicBezTo>
                  <a:pt x="10199710" y="3827298"/>
                  <a:pt x="10196211" y="3830809"/>
                  <a:pt x="10196211" y="3834320"/>
                </a:cubicBezTo>
                <a:cubicBezTo>
                  <a:pt x="10196211" y="3834320"/>
                  <a:pt x="10196211" y="3834320"/>
                  <a:pt x="10196211" y="4080100"/>
                </a:cubicBezTo>
                <a:cubicBezTo>
                  <a:pt x="10196211" y="4083611"/>
                  <a:pt x="10199710" y="4087122"/>
                  <a:pt x="10203208" y="4087122"/>
                </a:cubicBezTo>
                <a:cubicBezTo>
                  <a:pt x="10203208" y="4087122"/>
                  <a:pt x="10203208" y="4087122"/>
                  <a:pt x="10234693" y="4087122"/>
                </a:cubicBezTo>
                <a:cubicBezTo>
                  <a:pt x="10238191" y="4087122"/>
                  <a:pt x="10241689" y="4083611"/>
                  <a:pt x="10241689" y="4080100"/>
                </a:cubicBezTo>
                <a:cubicBezTo>
                  <a:pt x="10241689" y="4080100"/>
                  <a:pt x="10241689" y="4080100"/>
                  <a:pt x="10241689" y="3981788"/>
                </a:cubicBezTo>
                <a:cubicBezTo>
                  <a:pt x="10252184" y="3985299"/>
                  <a:pt x="10269675" y="3985299"/>
                  <a:pt x="10290665" y="3985299"/>
                </a:cubicBezTo>
                <a:cubicBezTo>
                  <a:pt x="10290665" y="3985299"/>
                  <a:pt x="10290665" y="3985299"/>
                  <a:pt x="10336143" y="4083611"/>
                </a:cubicBezTo>
                <a:cubicBezTo>
                  <a:pt x="10336143" y="4083611"/>
                  <a:pt x="10339641" y="4087122"/>
                  <a:pt x="10343139" y="4087122"/>
                </a:cubicBezTo>
                <a:cubicBezTo>
                  <a:pt x="10343139" y="4087122"/>
                  <a:pt x="10343139" y="4087122"/>
                  <a:pt x="10374624" y="4087122"/>
                </a:cubicBezTo>
                <a:cubicBezTo>
                  <a:pt x="10378122" y="4087122"/>
                  <a:pt x="10381620" y="4083611"/>
                  <a:pt x="10381620" y="4083611"/>
                </a:cubicBezTo>
                <a:cubicBezTo>
                  <a:pt x="10381620" y="4080100"/>
                  <a:pt x="10381620" y="4080100"/>
                  <a:pt x="10381620" y="4076589"/>
                </a:cubicBezTo>
                <a:lnTo>
                  <a:pt x="10336143" y="3971255"/>
                </a:lnTo>
                <a:cubicBezTo>
                  <a:pt x="10367627" y="3957210"/>
                  <a:pt x="10381620" y="3936143"/>
                  <a:pt x="10381620" y="3904543"/>
                </a:cubicBezTo>
                <a:cubicBezTo>
                  <a:pt x="10381620" y="3865920"/>
                  <a:pt x="10364129" y="3823787"/>
                  <a:pt x="10290665" y="3823787"/>
                </a:cubicBezTo>
                <a:cubicBezTo>
                  <a:pt x="10290665" y="3823787"/>
                  <a:pt x="10287167" y="3823787"/>
                  <a:pt x="10283668" y="3823787"/>
                </a:cubicBezTo>
                <a:close/>
                <a:moveTo>
                  <a:pt x="11839186" y="3792865"/>
                </a:moveTo>
                <a:cubicBezTo>
                  <a:pt x="11841365" y="3793306"/>
                  <a:pt x="11843980" y="3795069"/>
                  <a:pt x="11845722" y="3798596"/>
                </a:cubicBezTo>
                <a:cubicBezTo>
                  <a:pt x="11901498" y="3855026"/>
                  <a:pt x="11929385" y="3946723"/>
                  <a:pt x="11908470" y="4038420"/>
                </a:cubicBezTo>
                <a:cubicBezTo>
                  <a:pt x="11908470" y="4041947"/>
                  <a:pt x="11904984" y="4045473"/>
                  <a:pt x="11898012" y="4041947"/>
                </a:cubicBezTo>
                <a:cubicBezTo>
                  <a:pt x="11898012" y="4041947"/>
                  <a:pt x="11898012" y="4041947"/>
                  <a:pt x="11859666" y="4031366"/>
                </a:cubicBezTo>
                <a:cubicBezTo>
                  <a:pt x="11856180" y="4031366"/>
                  <a:pt x="11852694" y="4027839"/>
                  <a:pt x="11852694" y="4020786"/>
                </a:cubicBezTo>
                <a:cubicBezTo>
                  <a:pt x="11866638" y="3946723"/>
                  <a:pt x="11849208" y="3886766"/>
                  <a:pt x="11807377" y="3840918"/>
                </a:cubicBezTo>
                <a:cubicBezTo>
                  <a:pt x="11800405" y="3837392"/>
                  <a:pt x="11800405" y="3830337"/>
                  <a:pt x="11807377" y="3826811"/>
                </a:cubicBezTo>
                <a:cubicBezTo>
                  <a:pt x="11807377" y="3826811"/>
                  <a:pt x="11807377" y="3826811"/>
                  <a:pt x="11835264" y="3795069"/>
                </a:cubicBezTo>
                <a:cubicBezTo>
                  <a:pt x="11835264" y="3793306"/>
                  <a:pt x="11837008" y="3792424"/>
                  <a:pt x="11839186" y="3792865"/>
                </a:cubicBezTo>
                <a:close/>
                <a:moveTo>
                  <a:pt x="11458923" y="3792865"/>
                </a:moveTo>
                <a:cubicBezTo>
                  <a:pt x="11461124" y="3792424"/>
                  <a:pt x="11462885" y="3793306"/>
                  <a:pt x="11462885" y="3795069"/>
                </a:cubicBezTo>
                <a:cubicBezTo>
                  <a:pt x="11462885" y="3795069"/>
                  <a:pt x="11462885" y="3795069"/>
                  <a:pt x="11494585" y="3826811"/>
                </a:cubicBezTo>
                <a:cubicBezTo>
                  <a:pt x="11498108" y="3830337"/>
                  <a:pt x="11498108" y="3837392"/>
                  <a:pt x="11491063" y="3840918"/>
                </a:cubicBezTo>
                <a:cubicBezTo>
                  <a:pt x="11448796" y="3886766"/>
                  <a:pt x="11431184" y="3946723"/>
                  <a:pt x="11445274" y="4020786"/>
                </a:cubicBezTo>
                <a:cubicBezTo>
                  <a:pt x="11445274" y="4027839"/>
                  <a:pt x="11441752" y="4031366"/>
                  <a:pt x="11438229" y="4031366"/>
                </a:cubicBezTo>
                <a:cubicBezTo>
                  <a:pt x="11438229" y="4031366"/>
                  <a:pt x="11438229" y="4031366"/>
                  <a:pt x="11399484" y="4041947"/>
                </a:cubicBezTo>
                <a:cubicBezTo>
                  <a:pt x="11392439" y="4045473"/>
                  <a:pt x="11388917" y="4041947"/>
                  <a:pt x="11388917" y="4038420"/>
                </a:cubicBezTo>
                <a:cubicBezTo>
                  <a:pt x="11367783" y="3946723"/>
                  <a:pt x="11395962" y="3855026"/>
                  <a:pt x="11452318" y="3798596"/>
                </a:cubicBezTo>
                <a:cubicBezTo>
                  <a:pt x="11454079" y="3795069"/>
                  <a:pt x="11456721" y="3793306"/>
                  <a:pt x="11458923" y="3792865"/>
                </a:cubicBezTo>
                <a:close/>
                <a:moveTo>
                  <a:pt x="11677605" y="3787511"/>
                </a:moveTo>
                <a:cubicBezTo>
                  <a:pt x="11681098" y="3787511"/>
                  <a:pt x="11681098" y="3787511"/>
                  <a:pt x="11684592" y="3787511"/>
                </a:cubicBezTo>
                <a:cubicBezTo>
                  <a:pt x="11730003" y="3798107"/>
                  <a:pt x="11761442" y="3815764"/>
                  <a:pt x="11792882" y="3851080"/>
                </a:cubicBezTo>
                <a:cubicBezTo>
                  <a:pt x="11796375" y="3854612"/>
                  <a:pt x="11796375" y="3854612"/>
                  <a:pt x="11796375" y="3858144"/>
                </a:cubicBezTo>
                <a:cubicBezTo>
                  <a:pt x="11796375" y="3861675"/>
                  <a:pt x="11792882" y="3861675"/>
                  <a:pt x="11789388" y="3865207"/>
                </a:cubicBezTo>
                <a:cubicBezTo>
                  <a:pt x="11789388" y="3865207"/>
                  <a:pt x="11789388" y="3865207"/>
                  <a:pt x="11698565" y="3911118"/>
                </a:cubicBezTo>
                <a:cubicBezTo>
                  <a:pt x="11695071" y="3911118"/>
                  <a:pt x="11691578" y="3911118"/>
                  <a:pt x="11688084" y="3911118"/>
                </a:cubicBezTo>
                <a:cubicBezTo>
                  <a:pt x="11684592" y="3907586"/>
                  <a:pt x="11684592" y="3904054"/>
                  <a:pt x="11681098" y="3900523"/>
                </a:cubicBezTo>
                <a:cubicBezTo>
                  <a:pt x="11681098" y="3900523"/>
                  <a:pt x="11681098" y="3900523"/>
                  <a:pt x="11674112" y="3798107"/>
                </a:cubicBezTo>
                <a:cubicBezTo>
                  <a:pt x="11674112" y="3794575"/>
                  <a:pt x="11674112" y="3791043"/>
                  <a:pt x="11677605" y="3787511"/>
                </a:cubicBezTo>
                <a:close/>
                <a:moveTo>
                  <a:pt x="11613922" y="3787511"/>
                </a:moveTo>
                <a:cubicBezTo>
                  <a:pt x="11617414" y="3787511"/>
                  <a:pt x="11617414" y="3787511"/>
                  <a:pt x="11620908" y="3787511"/>
                </a:cubicBezTo>
                <a:cubicBezTo>
                  <a:pt x="11620908" y="3791043"/>
                  <a:pt x="11624401" y="3794575"/>
                  <a:pt x="11624401" y="3798107"/>
                </a:cubicBezTo>
                <a:cubicBezTo>
                  <a:pt x="11624401" y="3798107"/>
                  <a:pt x="11624401" y="3798107"/>
                  <a:pt x="11613922" y="3904054"/>
                </a:cubicBezTo>
                <a:cubicBezTo>
                  <a:pt x="11613922" y="3907586"/>
                  <a:pt x="11613922" y="3911118"/>
                  <a:pt x="11610428" y="3911118"/>
                </a:cubicBezTo>
                <a:cubicBezTo>
                  <a:pt x="11606935" y="3911118"/>
                  <a:pt x="11603442" y="3911118"/>
                  <a:pt x="11599949" y="3911118"/>
                </a:cubicBezTo>
                <a:cubicBezTo>
                  <a:pt x="11599949" y="3911118"/>
                  <a:pt x="11599949" y="3911118"/>
                  <a:pt x="11509124" y="3865207"/>
                </a:cubicBezTo>
                <a:cubicBezTo>
                  <a:pt x="11505632" y="3865207"/>
                  <a:pt x="11502138" y="3861675"/>
                  <a:pt x="11502138" y="3858144"/>
                </a:cubicBezTo>
                <a:cubicBezTo>
                  <a:pt x="11502138" y="3858144"/>
                  <a:pt x="11502138" y="3854612"/>
                  <a:pt x="11505632" y="3851080"/>
                </a:cubicBezTo>
                <a:cubicBezTo>
                  <a:pt x="11537070" y="3819296"/>
                  <a:pt x="11568509" y="3798107"/>
                  <a:pt x="11613922" y="3787511"/>
                </a:cubicBezTo>
                <a:close/>
                <a:moveTo>
                  <a:pt x="11532772" y="3752579"/>
                </a:moveTo>
                <a:cubicBezTo>
                  <a:pt x="11536265" y="3752579"/>
                  <a:pt x="11539758" y="3756274"/>
                  <a:pt x="11539758" y="3759969"/>
                </a:cubicBezTo>
                <a:cubicBezTo>
                  <a:pt x="11539758" y="3763664"/>
                  <a:pt x="11539758" y="3763664"/>
                  <a:pt x="11536265" y="3763664"/>
                </a:cubicBezTo>
                <a:cubicBezTo>
                  <a:pt x="11536265" y="3763664"/>
                  <a:pt x="11536265" y="3763664"/>
                  <a:pt x="11529278" y="3767359"/>
                </a:cubicBezTo>
                <a:cubicBezTo>
                  <a:pt x="11529278" y="3767359"/>
                  <a:pt x="11529278" y="3767359"/>
                  <a:pt x="11525785" y="3759969"/>
                </a:cubicBezTo>
                <a:cubicBezTo>
                  <a:pt x="11525785" y="3759969"/>
                  <a:pt x="11525785" y="3759969"/>
                  <a:pt x="11522292" y="3759969"/>
                </a:cubicBezTo>
                <a:cubicBezTo>
                  <a:pt x="11525785" y="3756274"/>
                  <a:pt x="11529278" y="3756274"/>
                  <a:pt x="11532772" y="3752579"/>
                </a:cubicBezTo>
                <a:close/>
                <a:moveTo>
                  <a:pt x="11529297" y="3745382"/>
                </a:moveTo>
                <a:cubicBezTo>
                  <a:pt x="11525746" y="3748932"/>
                  <a:pt x="11518645" y="3752484"/>
                  <a:pt x="11511543" y="3756034"/>
                </a:cubicBezTo>
                <a:cubicBezTo>
                  <a:pt x="11511543" y="3756034"/>
                  <a:pt x="11511543" y="3756034"/>
                  <a:pt x="11515094" y="3759585"/>
                </a:cubicBezTo>
                <a:lnTo>
                  <a:pt x="11532848" y="3791543"/>
                </a:lnTo>
                <a:cubicBezTo>
                  <a:pt x="11536399" y="3791543"/>
                  <a:pt x="11536399" y="3787991"/>
                  <a:pt x="11539950" y="3787991"/>
                </a:cubicBezTo>
                <a:cubicBezTo>
                  <a:pt x="11539950" y="3787991"/>
                  <a:pt x="11539950" y="3787991"/>
                  <a:pt x="11532848" y="3773788"/>
                </a:cubicBezTo>
                <a:cubicBezTo>
                  <a:pt x="11532848" y="3773788"/>
                  <a:pt x="11532848" y="3773788"/>
                  <a:pt x="11539950" y="3770238"/>
                </a:cubicBezTo>
                <a:cubicBezTo>
                  <a:pt x="11539950" y="3770238"/>
                  <a:pt x="11539950" y="3770238"/>
                  <a:pt x="11554153" y="3780890"/>
                </a:cubicBezTo>
                <a:cubicBezTo>
                  <a:pt x="11557704" y="3777339"/>
                  <a:pt x="11557704" y="3777339"/>
                  <a:pt x="11561255" y="3777339"/>
                </a:cubicBezTo>
                <a:cubicBezTo>
                  <a:pt x="11561255" y="3777339"/>
                  <a:pt x="11561255" y="3777339"/>
                  <a:pt x="11547052" y="3763136"/>
                </a:cubicBezTo>
                <a:cubicBezTo>
                  <a:pt x="11547052" y="3763136"/>
                  <a:pt x="11547052" y="3763136"/>
                  <a:pt x="11547052" y="3759585"/>
                </a:cubicBezTo>
                <a:cubicBezTo>
                  <a:pt x="11550602" y="3752484"/>
                  <a:pt x="11539950" y="3741831"/>
                  <a:pt x="11529297" y="3745382"/>
                </a:cubicBezTo>
                <a:close/>
                <a:moveTo>
                  <a:pt x="11750205" y="3739144"/>
                </a:moveTo>
                <a:cubicBezTo>
                  <a:pt x="11753748" y="3763328"/>
                  <a:pt x="11753748" y="3763328"/>
                  <a:pt x="11753748" y="3763328"/>
                </a:cubicBezTo>
                <a:cubicBezTo>
                  <a:pt x="11746663" y="3780602"/>
                  <a:pt x="11746663" y="3780602"/>
                  <a:pt x="11746663" y="3780602"/>
                </a:cubicBezTo>
                <a:lnTo>
                  <a:pt x="11753748" y="3787511"/>
                </a:lnTo>
                <a:cubicBezTo>
                  <a:pt x="11760832" y="3770237"/>
                  <a:pt x="11760832" y="3770237"/>
                  <a:pt x="11760832" y="3770237"/>
                </a:cubicBezTo>
                <a:cubicBezTo>
                  <a:pt x="11785626" y="3756418"/>
                  <a:pt x="11785626" y="3756418"/>
                  <a:pt x="11785626" y="3756418"/>
                </a:cubicBezTo>
                <a:cubicBezTo>
                  <a:pt x="11785626" y="3756418"/>
                  <a:pt x="11782084" y="3752963"/>
                  <a:pt x="11778543" y="3752963"/>
                </a:cubicBezTo>
                <a:cubicBezTo>
                  <a:pt x="11760832" y="3759873"/>
                  <a:pt x="11760832" y="3759873"/>
                  <a:pt x="11760832" y="3759873"/>
                </a:cubicBezTo>
                <a:cubicBezTo>
                  <a:pt x="11757290" y="3742598"/>
                  <a:pt x="11757290" y="3742598"/>
                  <a:pt x="11757290" y="3742598"/>
                </a:cubicBezTo>
                <a:cubicBezTo>
                  <a:pt x="11753748" y="3739144"/>
                  <a:pt x="11753748" y="3739144"/>
                  <a:pt x="11750205" y="3739144"/>
                </a:cubicBezTo>
                <a:close/>
                <a:moveTo>
                  <a:pt x="11715224" y="3735114"/>
                </a:moveTo>
                <a:cubicBezTo>
                  <a:pt x="11718717" y="3735114"/>
                  <a:pt x="11722211" y="3735114"/>
                  <a:pt x="11725705" y="3738473"/>
                </a:cubicBezTo>
                <a:cubicBezTo>
                  <a:pt x="11725705" y="3738473"/>
                  <a:pt x="11729197" y="3738473"/>
                  <a:pt x="11729197" y="3741832"/>
                </a:cubicBezTo>
                <a:cubicBezTo>
                  <a:pt x="11729197" y="3745190"/>
                  <a:pt x="11725705" y="3748549"/>
                  <a:pt x="11722211" y="3748549"/>
                </a:cubicBezTo>
                <a:cubicBezTo>
                  <a:pt x="11722211" y="3748549"/>
                  <a:pt x="11722211" y="3748549"/>
                  <a:pt x="11711731" y="3745190"/>
                </a:cubicBezTo>
                <a:lnTo>
                  <a:pt x="11711731" y="3741832"/>
                </a:lnTo>
                <a:cubicBezTo>
                  <a:pt x="11711731" y="3741832"/>
                  <a:pt x="11711731" y="3741832"/>
                  <a:pt x="11715224" y="3735114"/>
                </a:cubicBezTo>
                <a:close/>
                <a:moveTo>
                  <a:pt x="11582079" y="3734609"/>
                </a:moveTo>
                <a:cubicBezTo>
                  <a:pt x="11589134" y="3731082"/>
                  <a:pt x="11596187" y="3738137"/>
                  <a:pt x="11596187" y="3745190"/>
                </a:cubicBezTo>
                <a:cubicBezTo>
                  <a:pt x="11596187" y="3752244"/>
                  <a:pt x="11589134" y="3759297"/>
                  <a:pt x="11582079" y="3759297"/>
                </a:cubicBezTo>
                <a:cubicBezTo>
                  <a:pt x="11575026" y="3759297"/>
                  <a:pt x="11567972" y="3755771"/>
                  <a:pt x="11567972" y="3748717"/>
                </a:cubicBezTo>
                <a:cubicBezTo>
                  <a:pt x="11567972" y="3748717"/>
                  <a:pt x="11567972" y="3748717"/>
                  <a:pt x="11567972" y="3745190"/>
                </a:cubicBezTo>
                <a:cubicBezTo>
                  <a:pt x="11567972" y="3738137"/>
                  <a:pt x="11575026" y="3734609"/>
                  <a:pt x="11582079" y="3734609"/>
                </a:cubicBezTo>
                <a:close/>
                <a:moveTo>
                  <a:pt x="11670081" y="3728395"/>
                </a:moveTo>
                <a:cubicBezTo>
                  <a:pt x="11670081" y="3728395"/>
                  <a:pt x="11670081" y="3728395"/>
                  <a:pt x="11673440" y="3738875"/>
                </a:cubicBezTo>
                <a:cubicBezTo>
                  <a:pt x="11673440" y="3738875"/>
                  <a:pt x="11673440" y="3738875"/>
                  <a:pt x="11676799" y="3745862"/>
                </a:cubicBezTo>
                <a:cubicBezTo>
                  <a:pt x="11673440" y="3745862"/>
                  <a:pt x="11666722" y="3745862"/>
                  <a:pt x="11663363" y="3745862"/>
                </a:cubicBezTo>
                <a:lnTo>
                  <a:pt x="11666722" y="3738875"/>
                </a:lnTo>
                <a:cubicBezTo>
                  <a:pt x="11666722" y="3738875"/>
                  <a:pt x="11666722" y="3738875"/>
                  <a:pt x="11670081" y="3728395"/>
                </a:cubicBezTo>
                <a:close/>
                <a:moveTo>
                  <a:pt x="11578609" y="3727879"/>
                </a:moveTo>
                <a:cubicBezTo>
                  <a:pt x="11568195" y="3727879"/>
                  <a:pt x="11561254" y="3734907"/>
                  <a:pt x="11561254" y="3745449"/>
                </a:cubicBezTo>
                <a:cubicBezTo>
                  <a:pt x="11561254" y="3748962"/>
                  <a:pt x="11561254" y="3748962"/>
                  <a:pt x="11561254" y="3748962"/>
                </a:cubicBezTo>
                <a:cubicBezTo>
                  <a:pt x="11561254" y="3759504"/>
                  <a:pt x="11571666" y="3770046"/>
                  <a:pt x="11582079" y="3766532"/>
                </a:cubicBezTo>
                <a:cubicBezTo>
                  <a:pt x="11595963" y="3766532"/>
                  <a:pt x="11602904" y="3759504"/>
                  <a:pt x="11602904" y="3745449"/>
                </a:cubicBezTo>
                <a:cubicBezTo>
                  <a:pt x="11602904" y="3734907"/>
                  <a:pt x="11592492" y="3724365"/>
                  <a:pt x="11578609" y="3727879"/>
                </a:cubicBezTo>
                <a:close/>
                <a:moveTo>
                  <a:pt x="11708922" y="3724365"/>
                </a:moveTo>
                <a:cubicBezTo>
                  <a:pt x="11708922" y="3724365"/>
                  <a:pt x="11708922" y="3724365"/>
                  <a:pt x="11705380" y="3742119"/>
                </a:cubicBezTo>
                <a:cubicBezTo>
                  <a:pt x="11705380" y="3742119"/>
                  <a:pt x="11705380" y="3742119"/>
                  <a:pt x="11698296" y="3763424"/>
                </a:cubicBezTo>
                <a:cubicBezTo>
                  <a:pt x="11701837" y="3766975"/>
                  <a:pt x="11705380" y="3766975"/>
                  <a:pt x="11708922" y="3766975"/>
                </a:cubicBezTo>
                <a:lnTo>
                  <a:pt x="11712464" y="3752772"/>
                </a:lnTo>
                <a:cubicBezTo>
                  <a:pt x="11712464" y="3752772"/>
                  <a:pt x="11712464" y="3752772"/>
                  <a:pt x="11719548" y="3752772"/>
                </a:cubicBezTo>
                <a:cubicBezTo>
                  <a:pt x="11719548" y="3752772"/>
                  <a:pt x="11719548" y="3752772"/>
                  <a:pt x="11723090" y="3770526"/>
                </a:cubicBezTo>
                <a:cubicBezTo>
                  <a:pt x="11726632" y="3774077"/>
                  <a:pt x="11726632" y="3774077"/>
                  <a:pt x="11730175" y="3774077"/>
                </a:cubicBezTo>
                <a:cubicBezTo>
                  <a:pt x="11730175" y="3774077"/>
                  <a:pt x="11730175" y="3774077"/>
                  <a:pt x="11726632" y="3756323"/>
                </a:cubicBezTo>
                <a:cubicBezTo>
                  <a:pt x="11733717" y="3752772"/>
                  <a:pt x="11737259" y="3745670"/>
                  <a:pt x="11737259" y="3742119"/>
                </a:cubicBezTo>
                <a:cubicBezTo>
                  <a:pt x="11737259" y="3735018"/>
                  <a:pt x="11733717" y="3731467"/>
                  <a:pt x="11730175" y="3731467"/>
                </a:cubicBezTo>
                <a:cubicBezTo>
                  <a:pt x="11723090" y="3727916"/>
                  <a:pt x="11716006" y="3724365"/>
                  <a:pt x="11708922" y="3724365"/>
                </a:cubicBezTo>
                <a:close/>
                <a:moveTo>
                  <a:pt x="11666295" y="3717647"/>
                </a:moveTo>
                <a:cubicBezTo>
                  <a:pt x="11666295" y="3717647"/>
                  <a:pt x="11666295" y="3717647"/>
                  <a:pt x="11659211" y="3738731"/>
                </a:cubicBezTo>
                <a:cubicBezTo>
                  <a:pt x="11659211" y="3738731"/>
                  <a:pt x="11659211" y="3738731"/>
                  <a:pt x="11648585" y="3759814"/>
                </a:cubicBezTo>
                <a:cubicBezTo>
                  <a:pt x="11652127" y="3759814"/>
                  <a:pt x="11652127" y="3759814"/>
                  <a:pt x="11655669" y="3759814"/>
                </a:cubicBezTo>
                <a:lnTo>
                  <a:pt x="11659211" y="3752786"/>
                </a:lnTo>
                <a:cubicBezTo>
                  <a:pt x="11666295" y="3752786"/>
                  <a:pt x="11669838" y="3752786"/>
                  <a:pt x="11676922" y="3752786"/>
                </a:cubicBezTo>
                <a:cubicBezTo>
                  <a:pt x="11676922" y="3752786"/>
                  <a:pt x="11676922" y="3752786"/>
                  <a:pt x="11680464" y="3759814"/>
                </a:cubicBezTo>
                <a:cubicBezTo>
                  <a:pt x="11684006" y="3759814"/>
                  <a:pt x="11684006" y="3763328"/>
                  <a:pt x="11687548" y="3763328"/>
                </a:cubicBezTo>
                <a:cubicBezTo>
                  <a:pt x="11687548" y="3763328"/>
                  <a:pt x="11687548" y="3763328"/>
                  <a:pt x="11680464" y="3738731"/>
                </a:cubicBezTo>
                <a:cubicBezTo>
                  <a:pt x="11680464" y="3738731"/>
                  <a:pt x="11680464" y="3738731"/>
                  <a:pt x="11676922" y="3717647"/>
                </a:cubicBezTo>
                <a:cubicBezTo>
                  <a:pt x="11676922" y="3717647"/>
                  <a:pt x="11676922" y="3717647"/>
                  <a:pt x="11666295" y="3717647"/>
                </a:cubicBezTo>
                <a:close/>
                <a:moveTo>
                  <a:pt x="11645898" y="3717647"/>
                </a:moveTo>
                <a:cubicBezTo>
                  <a:pt x="11628187" y="3717647"/>
                  <a:pt x="11621103" y="3717647"/>
                  <a:pt x="11606934" y="3721118"/>
                </a:cubicBezTo>
                <a:cubicBezTo>
                  <a:pt x="11606934" y="3728059"/>
                  <a:pt x="11606934" y="3728059"/>
                  <a:pt x="11606934" y="3728059"/>
                </a:cubicBezTo>
                <a:lnTo>
                  <a:pt x="11621103" y="3724589"/>
                </a:lnTo>
                <a:cubicBezTo>
                  <a:pt x="11624645" y="3759297"/>
                  <a:pt x="11624645" y="3759297"/>
                  <a:pt x="11624645" y="3759297"/>
                </a:cubicBezTo>
                <a:cubicBezTo>
                  <a:pt x="11635271" y="3759297"/>
                  <a:pt x="11635271" y="3759297"/>
                  <a:pt x="11635271" y="3759297"/>
                </a:cubicBezTo>
                <a:cubicBezTo>
                  <a:pt x="11631729" y="3724589"/>
                  <a:pt x="11631729" y="3724589"/>
                  <a:pt x="11631729" y="3724589"/>
                </a:cubicBezTo>
                <a:cubicBezTo>
                  <a:pt x="11645898" y="3724589"/>
                  <a:pt x="11645898" y="3724589"/>
                  <a:pt x="11645898" y="3724589"/>
                </a:cubicBezTo>
                <a:cubicBezTo>
                  <a:pt x="11645898" y="3717647"/>
                  <a:pt x="11645898" y="3717647"/>
                  <a:pt x="11645898" y="3717647"/>
                </a:cubicBezTo>
                <a:close/>
                <a:moveTo>
                  <a:pt x="11196257" y="3717646"/>
                </a:moveTo>
                <a:cubicBezTo>
                  <a:pt x="11214171" y="3717646"/>
                  <a:pt x="11221336" y="3735113"/>
                  <a:pt x="11221336" y="3752578"/>
                </a:cubicBezTo>
                <a:lnTo>
                  <a:pt x="11167595" y="3752578"/>
                </a:lnTo>
                <a:cubicBezTo>
                  <a:pt x="11167595" y="3735113"/>
                  <a:pt x="11178343" y="3717646"/>
                  <a:pt x="11196257" y="3717646"/>
                </a:cubicBezTo>
                <a:close/>
                <a:moveTo>
                  <a:pt x="11648585" y="3710930"/>
                </a:moveTo>
                <a:cubicBezTo>
                  <a:pt x="11711759" y="3710930"/>
                  <a:pt x="11767914" y="3731889"/>
                  <a:pt x="11813539" y="3766821"/>
                </a:cubicBezTo>
                <a:cubicBezTo>
                  <a:pt x="11820558" y="3773808"/>
                  <a:pt x="11820558" y="3777301"/>
                  <a:pt x="11817049" y="3780794"/>
                </a:cubicBezTo>
                <a:cubicBezTo>
                  <a:pt x="11817049" y="3780794"/>
                  <a:pt x="11817049" y="3780794"/>
                  <a:pt x="11788972" y="3812234"/>
                </a:cubicBezTo>
                <a:cubicBezTo>
                  <a:pt x="11785462" y="3815726"/>
                  <a:pt x="11781952" y="3815726"/>
                  <a:pt x="11774933" y="3812234"/>
                </a:cubicBezTo>
                <a:cubicBezTo>
                  <a:pt x="11739837" y="3784288"/>
                  <a:pt x="11694210" y="3766821"/>
                  <a:pt x="11648585" y="3766821"/>
                </a:cubicBezTo>
                <a:cubicBezTo>
                  <a:pt x="11599450" y="3766821"/>
                  <a:pt x="11557334" y="3784288"/>
                  <a:pt x="11522236" y="3812234"/>
                </a:cubicBezTo>
                <a:cubicBezTo>
                  <a:pt x="11515217" y="3815726"/>
                  <a:pt x="11511708" y="3815726"/>
                  <a:pt x="11508198" y="3812234"/>
                </a:cubicBezTo>
                <a:cubicBezTo>
                  <a:pt x="11508198" y="3812234"/>
                  <a:pt x="11508198" y="3812234"/>
                  <a:pt x="11480121" y="3780794"/>
                </a:cubicBezTo>
                <a:cubicBezTo>
                  <a:pt x="11476611" y="3777301"/>
                  <a:pt x="11476611" y="3773808"/>
                  <a:pt x="11483630" y="3766821"/>
                </a:cubicBezTo>
                <a:cubicBezTo>
                  <a:pt x="11529256" y="3731889"/>
                  <a:pt x="11585411" y="3710930"/>
                  <a:pt x="11648585" y="3710930"/>
                </a:cubicBezTo>
                <a:close/>
                <a:moveTo>
                  <a:pt x="11196481" y="3710929"/>
                </a:moveTo>
                <a:cubicBezTo>
                  <a:pt x="11172113" y="3710929"/>
                  <a:pt x="11158189" y="3728443"/>
                  <a:pt x="11158189" y="3759969"/>
                </a:cubicBezTo>
                <a:cubicBezTo>
                  <a:pt x="11158189" y="3787991"/>
                  <a:pt x="11168632" y="3809008"/>
                  <a:pt x="11199962" y="3809008"/>
                </a:cubicBezTo>
                <a:cubicBezTo>
                  <a:pt x="11206924" y="3809008"/>
                  <a:pt x="11220848" y="3805505"/>
                  <a:pt x="11227810" y="3802002"/>
                </a:cubicBezTo>
                <a:lnTo>
                  <a:pt x="11227810" y="3791494"/>
                </a:lnTo>
                <a:cubicBezTo>
                  <a:pt x="11220848" y="3794997"/>
                  <a:pt x="11210404" y="3798499"/>
                  <a:pt x="11199962" y="3798499"/>
                </a:cubicBezTo>
                <a:cubicBezTo>
                  <a:pt x="11179076" y="3798499"/>
                  <a:pt x="11168632" y="3780985"/>
                  <a:pt x="11168632" y="3763472"/>
                </a:cubicBezTo>
                <a:cubicBezTo>
                  <a:pt x="11168632" y="3763472"/>
                  <a:pt x="11168632" y="3763472"/>
                  <a:pt x="11234772" y="3763472"/>
                </a:cubicBezTo>
                <a:cubicBezTo>
                  <a:pt x="11234772" y="3763472"/>
                  <a:pt x="11234772" y="3763472"/>
                  <a:pt x="11234772" y="3756466"/>
                </a:cubicBezTo>
                <a:cubicBezTo>
                  <a:pt x="11234772" y="3731946"/>
                  <a:pt x="11224329" y="3710929"/>
                  <a:pt x="11196481" y="3710929"/>
                </a:cubicBezTo>
                <a:close/>
                <a:moveTo>
                  <a:pt x="10947253" y="3674653"/>
                </a:moveTo>
                <a:lnTo>
                  <a:pt x="10947253" y="3685401"/>
                </a:lnTo>
                <a:lnTo>
                  <a:pt x="10986216" y="3685401"/>
                </a:lnTo>
                <a:lnTo>
                  <a:pt x="10986216" y="3804977"/>
                </a:lnTo>
                <a:lnTo>
                  <a:pt x="10999652" y="3804977"/>
                </a:lnTo>
                <a:lnTo>
                  <a:pt x="10999652" y="3685401"/>
                </a:lnTo>
                <a:lnTo>
                  <a:pt x="11038614" y="3685401"/>
                </a:lnTo>
                <a:lnTo>
                  <a:pt x="11038614" y="3674653"/>
                </a:lnTo>
                <a:close/>
                <a:moveTo>
                  <a:pt x="11060111" y="3663904"/>
                </a:moveTo>
                <a:lnTo>
                  <a:pt x="11060111" y="3804977"/>
                </a:lnTo>
                <a:cubicBezTo>
                  <a:pt x="11060111" y="3804977"/>
                  <a:pt x="11060111" y="3804977"/>
                  <a:pt x="11070476" y="3804977"/>
                </a:cubicBezTo>
                <a:cubicBezTo>
                  <a:pt x="11070476" y="3804977"/>
                  <a:pt x="11070476" y="3804977"/>
                  <a:pt x="11070476" y="3755601"/>
                </a:cubicBezTo>
                <a:cubicBezTo>
                  <a:pt x="11070476" y="3737967"/>
                  <a:pt x="11077385" y="3716807"/>
                  <a:pt x="11098115" y="3716807"/>
                </a:cubicBezTo>
                <a:cubicBezTo>
                  <a:pt x="11118844" y="3716807"/>
                  <a:pt x="11118844" y="3730914"/>
                  <a:pt x="11118844" y="3748548"/>
                </a:cubicBezTo>
                <a:cubicBezTo>
                  <a:pt x="11118844" y="3748548"/>
                  <a:pt x="11118844" y="3748548"/>
                  <a:pt x="11118844" y="3804977"/>
                </a:cubicBezTo>
                <a:cubicBezTo>
                  <a:pt x="11118844" y="3804977"/>
                  <a:pt x="11118844" y="3804977"/>
                  <a:pt x="11132662" y="3804977"/>
                </a:cubicBezTo>
                <a:cubicBezTo>
                  <a:pt x="11132662" y="3804977"/>
                  <a:pt x="11132662" y="3804977"/>
                  <a:pt x="11132662" y="3748548"/>
                </a:cubicBezTo>
                <a:cubicBezTo>
                  <a:pt x="11132662" y="3723860"/>
                  <a:pt x="11125753" y="3709753"/>
                  <a:pt x="11101569" y="3709753"/>
                </a:cubicBezTo>
                <a:cubicBezTo>
                  <a:pt x="11087750" y="3709753"/>
                  <a:pt x="11077385" y="3716807"/>
                  <a:pt x="11070476" y="3727387"/>
                </a:cubicBezTo>
                <a:cubicBezTo>
                  <a:pt x="11070476" y="3727387"/>
                  <a:pt x="11070476" y="3727387"/>
                  <a:pt x="11070476" y="3663904"/>
                </a:cubicBezTo>
                <a:cubicBezTo>
                  <a:pt x="11070476" y="3663904"/>
                  <a:pt x="11070476" y="3663904"/>
                  <a:pt x="11060111" y="3663904"/>
                </a:cubicBezTo>
                <a:close/>
                <a:moveTo>
                  <a:pt x="11638739" y="3639721"/>
                </a:moveTo>
                <a:cubicBezTo>
                  <a:pt x="11628222" y="3657342"/>
                  <a:pt x="11624716" y="3674963"/>
                  <a:pt x="11624716" y="3692584"/>
                </a:cubicBezTo>
                <a:cubicBezTo>
                  <a:pt x="11621210" y="3692584"/>
                  <a:pt x="11603681" y="3696108"/>
                  <a:pt x="11600176" y="3696108"/>
                </a:cubicBezTo>
                <a:cubicBezTo>
                  <a:pt x="11596669" y="3678487"/>
                  <a:pt x="11586152" y="3660866"/>
                  <a:pt x="11575635" y="3650294"/>
                </a:cubicBezTo>
                <a:cubicBezTo>
                  <a:pt x="11575635" y="3650294"/>
                  <a:pt x="11575635" y="3650294"/>
                  <a:pt x="11572129" y="3650294"/>
                </a:cubicBezTo>
                <a:cubicBezTo>
                  <a:pt x="11565117" y="3650294"/>
                  <a:pt x="11558106" y="3653818"/>
                  <a:pt x="11551094" y="3653818"/>
                </a:cubicBezTo>
                <a:cubicBezTo>
                  <a:pt x="11551094" y="3653818"/>
                  <a:pt x="11551094" y="3653818"/>
                  <a:pt x="11551094" y="3657342"/>
                </a:cubicBezTo>
                <a:cubicBezTo>
                  <a:pt x="11547588" y="3664391"/>
                  <a:pt x="11547588" y="3671439"/>
                  <a:pt x="11547588" y="3682011"/>
                </a:cubicBezTo>
                <a:cubicBezTo>
                  <a:pt x="11547588" y="3692584"/>
                  <a:pt x="11547588" y="3699632"/>
                  <a:pt x="11551094" y="3710205"/>
                </a:cubicBezTo>
                <a:cubicBezTo>
                  <a:pt x="11547588" y="3710205"/>
                  <a:pt x="11530059" y="3717253"/>
                  <a:pt x="11530059" y="3717253"/>
                </a:cubicBezTo>
                <a:cubicBezTo>
                  <a:pt x="11519542" y="3703156"/>
                  <a:pt x="11505518" y="3689060"/>
                  <a:pt x="11491495" y="3682011"/>
                </a:cubicBezTo>
                <a:cubicBezTo>
                  <a:pt x="11484484" y="3682011"/>
                  <a:pt x="11477472" y="3689060"/>
                  <a:pt x="11470460" y="3692584"/>
                </a:cubicBezTo>
                <a:cubicBezTo>
                  <a:pt x="11470460" y="3710205"/>
                  <a:pt x="11473966" y="3727826"/>
                  <a:pt x="11484484" y="3745446"/>
                </a:cubicBezTo>
                <a:cubicBezTo>
                  <a:pt x="11480978" y="3745446"/>
                  <a:pt x="11470460" y="3756019"/>
                  <a:pt x="11466954" y="3756019"/>
                </a:cubicBezTo>
                <a:cubicBezTo>
                  <a:pt x="11456437" y="3745446"/>
                  <a:pt x="11438908" y="3734874"/>
                  <a:pt x="11421379" y="3731350"/>
                </a:cubicBezTo>
                <a:cubicBezTo>
                  <a:pt x="11414367" y="3734874"/>
                  <a:pt x="11407356" y="3741922"/>
                  <a:pt x="11403850" y="3745446"/>
                </a:cubicBezTo>
                <a:cubicBezTo>
                  <a:pt x="11403850" y="3745446"/>
                  <a:pt x="11403850" y="3745446"/>
                  <a:pt x="11403850" y="3748970"/>
                </a:cubicBezTo>
                <a:cubicBezTo>
                  <a:pt x="11407356" y="3763068"/>
                  <a:pt x="11417873" y="3780688"/>
                  <a:pt x="11431896" y="3794785"/>
                </a:cubicBezTo>
                <a:cubicBezTo>
                  <a:pt x="11428390" y="3794785"/>
                  <a:pt x="11417873" y="3812406"/>
                  <a:pt x="11417873" y="3812406"/>
                </a:cubicBezTo>
                <a:cubicBezTo>
                  <a:pt x="11400344" y="3805357"/>
                  <a:pt x="11382815" y="3798309"/>
                  <a:pt x="11365286" y="3798309"/>
                </a:cubicBezTo>
                <a:cubicBezTo>
                  <a:pt x="11361780" y="3805357"/>
                  <a:pt x="11354768" y="3812406"/>
                  <a:pt x="11354768" y="3819454"/>
                </a:cubicBezTo>
                <a:cubicBezTo>
                  <a:pt x="11361780" y="3833551"/>
                  <a:pt x="11375803" y="3847647"/>
                  <a:pt x="11389827" y="3858221"/>
                </a:cubicBezTo>
                <a:cubicBezTo>
                  <a:pt x="11389827" y="3861745"/>
                  <a:pt x="11382815" y="3875841"/>
                  <a:pt x="11382815" y="3879365"/>
                </a:cubicBezTo>
                <a:cubicBezTo>
                  <a:pt x="11365286" y="3872317"/>
                  <a:pt x="11344251" y="3872317"/>
                  <a:pt x="11330228" y="3879365"/>
                </a:cubicBezTo>
                <a:cubicBezTo>
                  <a:pt x="11326722" y="3886414"/>
                  <a:pt x="11323216" y="3893462"/>
                  <a:pt x="11323216" y="3900510"/>
                </a:cubicBezTo>
                <a:cubicBezTo>
                  <a:pt x="11333733" y="3914607"/>
                  <a:pt x="11351262" y="3921655"/>
                  <a:pt x="11368791" y="3928704"/>
                </a:cubicBezTo>
                <a:cubicBezTo>
                  <a:pt x="11368791" y="3932228"/>
                  <a:pt x="11365286" y="3946324"/>
                  <a:pt x="11365286" y="3949848"/>
                </a:cubicBezTo>
                <a:cubicBezTo>
                  <a:pt x="11347757" y="3949848"/>
                  <a:pt x="11330228" y="3956897"/>
                  <a:pt x="11316205" y="3963946"/>
                </a:cubicBezTo>
                <a:cubicBezTo>
                  <a:pt x="11316205" y="3963946"/>
                  <a:pt x="11316205" y="3963946"/>
                  <a:pt x="11312698" y="3963946"/>
                </a:cubicBezTo>
                <a:cubicBezTo>
                  <a:pt x="11312698" y="3967470"/>
                  <a:pt x="11312698" y="3970994"/>
                  <a:pt x="11312698" y="3978042"/>
                </a:cubicBezTo>
                <a:cubicBezTo>
                  <a:pt x="11312698" y="3981566"/>
                  <a:pt x="11312698" y="3985090"/>
                  <a:pt x="11312698" y="3988615"/>
                </a:cubicBezTo>
                <a:cubicBezTo>
                  <a:pt x="11312698" y="3988615"/>
                  <a:pt x="11312698" y="3988615"/>
                  <a:pt x="11316205" y="3988615"/>
                </a:cubicBezTo>
                <a:cubicBezTo>
                  <a:pt x="11330228" y="3999188"/>
                  <a:pt x="11347757" y="4002712"/>
                  <a:pt x="11365286" y="4002712"/>
                </a:cubicBezTo>
                <a:cubicBezTo>
                  <a:pt x="11365286" y="4006236"/>
                  <a:pt x="11368791" y="4023857"/>
                  <a:pt x="11368791" y="4023857"/>
                </a:cubicBezTo>
                <a:cubicBezTo>
                  <a:pt x="11351262" y="4030905"/>
                  <a:pt x="11333733" y="4041477"/>
                  <a:pt x="11323216" y="4052050"/>
                </a:cubicBezTo>
                <a:cubicBezTo>
                  <a:pt x="11323216" y="4052050"/>
                  <a:pt x="11323216" y="4052050"/>
                  <a:pt x="11323216" y="4055574"/>
                </a:cubicBezTo>
                <a:cubicBezTo>
                  <a:pt x="11323216" y="4059099"/>
                  <a:pt x="11326722" y="4069671"/>
                  <a:pt x="11330228" y="4076719"/>
                </a:cubicBezTo>
                <a:cubicBezTo>
                  <a:pt x="11347757" y="4080243"/>
                  <a:pt x="11365286" y="4080243"/>
                  <a:pt x="11382815" y="4076719"/>
                </a:cubicBezTo>
                <a:cubicBezTo>
                  <a:pt x="11382815" y="4076719"/>
                  <a:pt x="11389827" y="4094340"/>
                  <a:pt x="11393332" y="4097865"/>
                </a:cubicBezTo>
                <a:cubicBezTo>
                  <a:pt x="11375803" y="4104913"/>
                  <a:pt x="11361780" y="4119009"/>
                  <a:pt x="11354768" y="4133106"/>
                </a:cubicBezTo>
                <a:cubicBezTo>
                  <a:pt x="11354768" y="4133106"/>
                  <a:pt x="11354768" y="4133106"/>
                  <a:pt x="11354768" y="4136630"/>
                </a:cubicBezTo>
                <a:cubicBezTo>
                  <a:pt x="11358274" y="4140154"/>
                  <a:pt x="11361780" y="4150727"/>
                  <a:pt x="11365286" y="4154251"/>
                </a:cubicBezTo>
                <a:cubicBezTo>
                  <a:pt x="11382815" y="4154251"/>
                  <a:pt x="11400344" y="4150727"/>
                  <a:pt x="11417873" y="4140154"/>
                </a:cubicBezTo>
                <a:cubicBezTo>
                  <a:pt x="11417873" y="4143679"/>
                  <a:pt x="11428390" y="4157775"/>
                  <a:pt x="11431896" y="4161300"/>
                </a:cubicBezTo>
                <a:cubicBezTo>
                  <a:pt x="11417873" y="4171872"/>
                  <a:pt x="11410861" y="4189492"/>
                  <a:pt x="11403850" y="4207114"/>
                </a:cubicBezTo>
                <a:cubicBezTo>
                  <a:pt x="11410861" y="4210638"/>
                  <a:pt x="11414367" y="4217686"/>
                  <a:pt x="11421379" y="4221210"/>
                </a:cubicBezTo>
                <a:cubicBezTo>
                  <a:pt x="11438908" y="4217686"/>
                  <a:pt x="11456437" y="4210638"/>
                  <a:pt x="11466954" y="4196542"/>
                </a:cubicBezTo>
                <a:cubicBezTo>
                  <a:pt x="11470460" y="4196542"/>
                  <a:pt x="11484484" y="4210638"/>
                  <a:pt x="11484484" y="4210638"/>
                </a:cubicBezTo>
                <a:cubicBezTo>
                  <a:pt x="11477472" y="4224734"/>
                  <a:pt x="11473966" y="4245880"/>
                  <a:pt x="11473966" y="4259976"/>
                </a:cubicBezTo>
                <a:cubicBezTo>
                  <a:pt x="11473966" y="4259976"/>
                  <a:pt x="11473966" y="4263501"/>
                  <a:pt x="11473966" y="4263501"/>
                </a:cubicBezTo>
                <a:cubicBezTo>
                  <a:pt x="11477472" y="4267025"/>
                  <a:pt x="11484484" y="4270549"/>
                  <a:pt x="11491495" y="4274073"/>
                </a:cubicBezTo>
                <a:cubicBezTo>
                  <a:pt x="11491495" y="4274073"/>
                  <a:pt x="11491495" y="4274073"/>
                  <a:pt x="11495001" y="4274073"/>
                </a:cubicBezTo>
                <a:cubicBezTo>
                  <a:pt x="11509024" y="4267025"/>
                  <a:pt x="11523047" y="4252928"/>
                  <a:pt x="11530059" y="4235307"/>
                </a:cubicBezTo>
                <a:cubicBezTo>
                  <a:pt x="11533564" y="4238831"/>
                  <a:pt x="11547588" y="4242356"/>
                  <a:pt x="11551094" y="4245880"/>
                </a:cubicBezTo>
                <a:cubicBezTo>
                  <a:pt x="11547588" y="4252928"/>
                  <a:pt x="11547588" y="4263501"/>
                  <a:pt x="11547588" y="4270549"/>
                </a:cubicBezTo>
                <a:cubicBezTo>
                  <a:pt x="11547588" y="4281121"/>
                  <a:pt x="11547588" y="4288170"/>
                  <a:pt x="11551094" y="4298743"/>
                </a:cubicBezTo>
                <a:cubicBezTo>
                  <a:pt x="11558106" y="4302267"/>
                  <a:pt x="11565117" y="4302267"/>
                  <a:pt x="11572129" y="4305791"/>
                </a:cubicBezTo>
                <a:cubicBezTo>
                  <a:pt x="11572129" y="4305791"/>
                  <a:pt x="11572129" y="4305791"/>
                  <a:pt x="11575635" y="4305791"/>
                </a:cubicBezTo>
                <a:cubicBezTo>
                  <a:pt x="11586152" y="4291694"/>
                  <a:pt x="11596669" y="4274073"/>
                  <a:pt x="11600176" y="4259976"/>
                </a:cubicBezTo>
                <a:cubicBezTo>
                  <a:pt x="11603681" y="4259976"/>
                  <a:pt x="11621210" y="4259976"/>
                  <a:pt x="11624716" y="4259976"/>
                </a:cubicBezTo>
                <a:cubicBezTo>
                  <a:pt x="11624716" y="4281121"/>
                  <a:pt x="11628222" y="4298743"/>
                  <a:pt x="11638739" y="4312839"/>
                </a:cubicBezTo>
                <a:cubicBezTo>
                  <a:pt x="11645751" y="4312839"/>
                  <a:pt x="11656268" y="4312839"/>
                  <a:pt x="11659774" y="4312839"/>
                </a:cubicBezTo>
                <a:cubicBezTo>
                  <a:pt x="11659774" y="4312839"/>
                  <a:pt x="11659774" y="4312839"/>
                  <a:pt x="11663280" y="4312839"/>
                </a:cubicBezTo>
                <a:cubicBezTo>
                  <a:pt x="11670291" y="4298743"/>
                  <a:pt x="11677303" y="4281121"/>
                  <a:pt x="11677303" y="4259976"/>
                </a:cubicBezTo>
                <a:cubicBezTo>
                  <a:pt x="11677303" y="4259976"/>
                  <a:pt x="11694832" y="4259976"/>
                  <a:pt x="11698339" y="4259976"/>
                </a:cubicBezTo>
                <a:cubicBezTo>
                  <a:pt x="11701844" y="4274073"/>
                  <a:pt x="11712361" y="4291694"/>
                  <a:pt x="11722879" y="4305791"/>
                </a:cubicBezTo>
                <a:cubicBezTo>
                  <a:pt x="11722879" y="4305791"/>
                  <a:pt x="11722879" y="4305791"/>
                  <a:pt x="11726385" y="4305791"/>
                </a:cubicBezTo>
                <a:cubicBezTo>
                  <a:pt x="11733396" y="4302267"/>
                  <a:pt x="11740408" y="4302267"/>
                  <a:pt x="11747420" y="4298743"/>
                </a:cubicBezTo>
                <a:cubicBezTo>
                  <a:pt x="11750925" y="4288170"/>
                  <a:pt x="11750925" y="4281121"/>
                  <a:pt x="11750925" y="4270549"/>
                </a:cubicBezTo>
                <a:cubicBezTo>
                  <a:pt x="11750925" y="4263501"/>
                  <a:pt x="11750925" y="4252928"/>
                  <a:pt x="11747420" y="4245880"/>
                </a:cubicBezTo>
                <a:cubicBezTo>
                  <a:pt x="11750925" y="4242356"/>
                  <a:pt x="11764949" y="4235307"/>
                  <a:pt x="11768454" y="4235307"/>
                </a:cubicBezTo>
                <a:cubicBezTo>
                  <a:pt x="11778972" y="4252928"/>
                  <a:pt x="11789490" y="4263501"/>
                  <a:pt x="11807019" y="4274073"/>
                </a:cubicBezTo>
                <a:cubicBezTo>
                  <a:pt x="11814030" y="4270549"/>
                  <a:pt x="11821042" y="4267025"/>
                  <a:pt x="11824547" y="4263501"/>
                </a:cubicBezTo>
                <a:cubicBezTo>
                  <a:pt x="11824547" y="4263501"/>
                  <a:pt x="11824547" y="4263501"/>
                  <a:pt x="11828054" y="4263501"/>
                </a:cubicBezTo>
                <a:cubicBezTo>
                  <a:pt x="11828054" y="4263501"/>
                  <a:pt x="11828054" y="4259976"/>
                  <a:pt x="11828054" y="4259976"/>
                </a:cubicBezTo>
                <a:cubicBezTo>
                  <a:pt x="11828054" y="4242356"/>
                  <a:pt x="11821042" y="4224734"/>
                  <a:pt x="11814030" y="4210638"/>
                </a:cubicBezTo>
                <a:cubicBezTo>
                  <a:pt x="11814030" y="4207114"/>
                  <a:pt x="11828054" y="4196542"/>
                  <a:pt x="11831559" y="4196542"/>
                </a:cubicBezTo>
                <a:cubicBezTo>
                  <a:pt x="11842076" y="4207114"/>
                  <a:pt x="11859606" y="4217686"/>
                  <a:pt x="11877135" y="4221210"/>
                </a:cubicBezTo>
                <a:cubicBezTo>
                  <a:pt x="11884146" y="4217686"/>
                  <a:pt x="11891158" y="4210638"/>
                  <a:pt x="11894664" y="4207114"/>
                </a:cubicBezTo>
                <a:cubicBezTo>
                  <a:pt x="11894664" y="4207114"/>
                  <a:pt x="11894664" y="4207114"/>
                  <a:pt x="11894664" y="4203590"/>
                </a:cubicBezTo>
                <a:cubicBezTo>
                  <a:pt x="11891158" y="4189492"/>
                  <a:pt x="11880641" y="4171872"/>
                  <a:pt x="11866617" y="4157775"/>
                </a:cubicBezTo>
                <a:cubicBezTo>
                  <a:pt x="11870123" y="4157775"/>
                  <a:pt x="11880641" y="4143679"/>
                  <a:pt x="11880641" y="4140154"/>
                </a:cubicBezTo>
                <a:cubicBezTo>
                  <a:pt x="11898170" y="4150727"/>
                  <a:pt x="11915699" y="4154251"/>
                  <a:pt x="11933228" y="4154251"/>
                </a:cubicBezTo>
                <a:cubicBezTo>
                  <a:pt x="11936734" y="4147203"/>
                  <a:pt x="11940239" y="4140154"/>
                  <a:pt x="11943746" y="4136630"/>
                </a:cubicBezTo>
                <a:cubicBezTo>
                  <a:pt x="11943746" y="4136630"/>
                  <a:pt x="11943746" y="4136630"/>
                  <a:pt x="11943746" y="4133106"/>
                </a:cubicBezTo>
                <a:cubicBezTo>
                  <a:pt x="11936734" y="4119009"/>
                  <a:pt x="11922710" y="4104913"/>
                  <a:pt x="11908688" y="4094340"/>
                </a:cubicBezTo>
                <a:cubicBezTo>
                  <a:pt x="11908688" y="4094340"/>
                  <a:pt x="11915699" y="4076719"/>
                  <a:pt x="11915699" y="4076719"/>
                </a:cubicBezTo>
                <a:cubicBezTo>
                  <a:pt x="11933228" y="4080243"/>
                  <a:pt x="11950757" y="4080243"/>
                  <a:pt x="11968286" y="4076719"/>
                </a:cubicBezTo>
                <a:cubicBezTo>
                  <a:pt x="11968286" y="4076719"/>
                  <a:pt x="11968286" y="4076719"/>
                  <a:pt x="11968286" y="4073195"/>
                </a:cubicBezTo>
                <a:cubicBezTo>
                  <a:pt x="11971792" y="4069671"/>
                  <a:pt x="11975298" y="4059099"/>
                  <a:pt x="11975298" y="4052050"/>
                </a:cubicBezTo>
                <a:cubicBezTo>
                  <a:pt x="11961275" y="4037953"/>
                  <a:pt x="11947251" y="4030905"/>
                  <a:pt x="11929722" y="4023857"/>
                </a:cubicBezTo>
                <a:cubicBezTo>
                  <a:pt x="11929722" y="4023857"/>
                  <a:pt x="11929722" y="4006236"/>
                  <a:pt x="11933228" y="4002712"/>
                </a:cubicBezTo>
                <a:cubicBezTo>
                  <a:pt x="11950757" y="4002712"/>
                  <a:pt x="11968286" y="3999188"/>
                  <a:pt x="11982310" y="3988615"/>
                </a:cubicBezTo>
                <a:cubicBezTo>
                  <a:pt x="11985815" y="3985090"/>
                  <a:pt x="11985815" y="3981566"/>
                  <a:pt x="11985815" y="3978042"/>
                </a:cubicBezTo>
                <a:cubicBezTo>
                  <a:pt x="11985815" y="3974518"/>
                  <a:pt x="11985815" y="3970994"/>
                  <a:pt x="11982310" y="3967470"/>
                </a:cubicBezTo>
                <a:cubicBezTo>
                  <a:pt x="11982310" y="3967470"/>
                  <a:pt x="11982310" y="3967470"/>
                  <a:pt x="11982310" y="3963946"/>
                </a:cubicBezTo>
                <a:cubicBezTo>
                  <a:pt x="11968286" y="3956897"/>
                  <a:pt x="11950757" y="3949848"/>
                  <a:pt x="11933228" y="3949848"/>
                </a:cubicBezTo>
                <a:cubicBezTo>
                  <a:pt x="11933228" y="3949848"/>
                  <a:pt x="11929722" y="3932228"/>
                  <a:pt x="11929722" y="3928704"/>
                </a:cubicBezTo>
                <a:cubicBezTo>
                  <a:pt x="11947251" y="3925180"/>
                  <a:pt x="11964780" y="3914607"/>
                  <a:pt x="11975298" y="3904035"/>
                </a:cubicBezTo>
                <a:cubicBezTo>
                  <a:pt x="11975298" y="3904035"/>
                  <a:pt x="11975298" y="3904035"/>
                  <a:pt x="11975298" y="3900510"/>
                </a:cubicBezTo>
                <a:cubicBezTo>
                  <a:pt x="11975298" y="3893462"/>
                  <a:pt x="11971792" y="3886414"/>
                  <a:pt x="11968286" y="3879365"/>
                </a:cubicBezTo>
                <a:cubicBezTo>
                  <a:pt x="11950757" y="3875841"/>
                  <a:pt x="11933228" y="3875841"/>
                  <a:pt x="11915699" y="3879365"/>
                </a:cubicBezTo>
                <a:cubicBezTo>
                  <a:pt x="11915699" y="3875841"/>
                  <a:pt x="11908688" y="3861745"/>
                  <a:pt x="11908688" y="3858221"/>
                </a:cubicBezTo>
                <a:cubicBezTo>
                  <a:pt x="11922710" y="3847647"/>
                  <a:pt x="11936734" y="3837075"/>
                  <a:pt x="11943746" y="3819454"/>
                </a:cubicBezTo>
                <a:cubicBezTo>
                  <a:pt x="11943746" y="3812406"/>
                  <a:pt x="11936734" y="3805357"/>
                  <a:pt x="11933228" y="3801833"/>
                </a:cubicBezTo>
                <a:cubicBezTo>
                  <a:pt x="11933228" y="3801833"/>
                  <a:pt x="11933228" y="3801833"/>
                  <a:pt x="11933228" y="3798309"/>
                </a:cubicBezTo>
                <a:cubicBezTo>
                  <a:pt x="11915699" y="3798309"/>
                  <a:pt x="11898170" y="3805357"/>
                  <a:pt x="11880641" y="3812406"/>
                </a:cubicBezTo>
                <a:cubicBezTo>
                  <a:pt x="11880641" y="3812406"/>
                  <a:pt x="11870123" y="3798309"/>
                  <a:pt x="11866617" y="3794785"/>
                </a:cubicBezTo>
                <a:cubicBezTo>
                  <a:pt x="11880641" y="3780688"/>
                  <a:pt x="11891158" y="3766592"/>
                  <a:pt x="11894664" y="3748970"/>
                </a:cubicBezTo>
                <a:cubicBezTo>
                  <a:pt x="11891158" y="3741922"/>
                  <a:pt x="11884146" y="3734874"/>
                  <a:pt x="11877135" y="3731350"/>
                </a:cubicBezTo>
                <a:cubicBezTo>
                  <a:pt x="11859606" y="3734874"/>
                  <a:pt x="11845583" y="3745446"/>
                  <a:pt x="11831559" y="3759544"/>
                </a:cubicBezTo>
                <a:cubicBezTo>
                  <a:pt x="11828054" y="3756019"/>
                  <a:pt x="11814030" y="3745446"/>
                  <a:pt x="11814030" y="3745446"/>
                </a:cubicBezTo>
                <a:cubicBezTo>
                  <a:pt x="11821042" y="3727826"/>
                  <a:pt x="11828054" y="3710205"/>
                  <a:pt x="11828054" y="3692584"/>
                </a:cubicBezTo>
                <a:cubicBezTo>
                  <a:pt x="11821042" y="3689060"/>
                  <a:pt x="11814030" y="3682011"/>
                  <a:pt x="11807019" y="3682011"/>
                </a:cubicBezTo>
                <a:cubicBezTo>
                  <a:pt x="11792995" y="3689060"/>
                  <a:pt x="11778972" y="3703156"/>
                  <a:pt x="11768454" y="3717253"/>
                </a:cubicBezTo>
                <a:cubicBezTo>
                  <a:pt x="11764949" y="3717253"/>
                  <a:pt x="11750925" y="3710205"/>
                  <a:pt x="11747420" y="3710205"/>
                </a:cubicBezTo>
                <a:cubicBezTo>
                  <a:pt x="11750925" y="3699632"/>
                  <a:pt x="11750925" y="3692584"/>
                  <a:pt x="11750925" y="3682011"/>
                </a:cubicBezTo>
                <a:cubicBezTo>
                  <a:pt x="11750925" y="3671439"/>
                  <a:pt x="11750925" y="3664391"/>
                  <a:pt x="11747420" y="3657342"/>
                </a:cubicBezTo>
                <a:cubicBezTo>
                  <a:pt x="11747420" y="3657342"/>
                  <a:pt x="11747420" y="3657342"/>
                  <a:pt x="11747420" y="3653818"/>
                </a:cubicBezTo>
                <a:cubicBezTo>
                  <a:pt x="11740408" y="3653818"/>
                  <a:pt x="11733396" y="3650294"/>
                  <a:pt x="11726385" y="3650294"/>
                </a:cubicBezTo>
                <a:cubicBezTo>
                  <a:pt x="11726385" y="3650294"/>
                  <a:pt x="11726385" y="3650294"/>
                  <a:pt x="11722879" y="3650294"/>
                </a:cubicBezTo>
                <a:cubicBezTo>
                  <a:pt x="11712361" y="3660866"/>
                  <a:pt x="11701844" y="3678487"/>
                  <a:pt x="11698339" y="3696108"/>
                </a:cubicBezTo>
                <a:cubicBezTo>
                  <a:pt x="11694832" y="3696108"/>
                  <a:pt x="11677303" y="3692584"/>
                  <a:pt x="11673798" y="3692584"/>
                </a:cubicBezTo>
                <a:cubicBezTo>
                  <a:pt x="11673798" y="3674963"/>
                  <a:pt x="11670291" y="3657342"/>
                  <a:pt x="11659774" y="3639721"/>
                </a:cubicBezTo>
                <a:cubicBezTo>
                  <a:pt x="11652763" y="3639721"/>
                  <a:pt x="11645751" y="3639721"/>
                  <a:pt x="11638739" y="3639721"/>
                </a:cubicBezTo>
                <a:close/>
                <a:moveTo>
                  <a:pt x="0" y="0"/>
                </a:moveTo>
                <a:lnTo>
                  <a:pt x="12192000" y="0"/>
                </a:lnTo>
                <a:lnTo>
                  <a:pt x="12192000" y="4454665"/>
                </a:lnTo>
                <a:lnTo>
                  <a:pt x="0" y="4454665"/>
                </a:lnTo>
                <a:close/>
              </a:path>
            </a:pathLst>
          </a:custGeom>
          <a:solidFill>
            <a:srgbClr val="01B0E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b" anchorCtr="0" forceAA="0" compatLnSpc="1">
            <a:prstTxWarp prst="textNoShape">
              <a:avLst/>
            </a:prstTxWarp>
            <a:noAutofit/>
          </a:bodyPr>
          <a:lstStyle/>
          <a:p>
            <a:pPr lvl="0" indent="-171450">
              <a:lnSpc>
                <a:spcPct val="90000"/>
              </a:lnSpc>
              <a:spcBef>
                <a:spcPts val="750"/>
              </a:spcBef>
              <a:buFont typeface="Arial" panose="020B0604020202020204" pitchFamily="34" charset="0"/>
              <a:buChar char="•"/>
            </a:pPr>
            <a:r>
              <a:rPr lang="en-US" sz="1800" dirty="0">
                <a:solidFill>
                  <a:schemeClr val="bg1">
                    <a:alpha val="0"/>
                  </a:schemeClr>
                </a:solidFill>
              </a:rPr>
              <a:t>z</a:t>
            </a:r>
          </a:p>
        </p:txBody>
      </p:sp>
      <p:sp>
        <p:nvSpPr>
          <p:cNvPr id="15" name="Slide Number Placeholder 5">
            <a:extLst>
              <a:ext uri="{FF2B5EF4-FFF2-40B4-BE49-F238E27FC236}">
                <a16:creationId xmlns:a16="http://schemas.microsoft.com/office/drawing/2014/main" id="{117E5071-7349-4505-A053-38E7B450BB1D}"/>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538810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rgbClr val="01B0E3"/>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6042781"/>
            <a:ext cx="9733039" cy="465667"/>
          </a:xfrm>
          <a:prstGeom prst="rect">
            <a:avLst/>
          </a:prstGeo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14C5DF7C-5C7E-463F-BC2C-54928278EB71}"/>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71700CBF-B968-4177-A57B-11088BD7A2FC}"/>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0" name="Freeform: Shape 9">
            <a:extLst>
              <a:ext uri="{FF2B5EF4-FFF2-40B4-BE49-F238E27FC236}">
                <a16:creationId xmlns:a16="http://schemas.microsoft.com/office/drawing/2014/main" id="{DC8C9AA1-7FD7-448C-922E-18DCDB044640}"/>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endParaRPr lang="en-US" sz="1800">
              <a:solidFill>
                <a:schemeClr val="tx1"/>
              </a:solidFill>
            </a:endParaRPr>
          </a:p>
        </p:txBody>
      </p:sp>
    </p:spTree>
    <p:extLst>
      <p:ext uri="{BB962C8B-B14F-4D97-AF65-F5344CB8AC3E}">
        <p14:creationId xmlns:p14="http://schemas.microsoft.com/office/powerpoint/2010/main" val="2114692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3B5555C6-768D-4D30-811A-F66CBE74CEF0}"/>
              </a:ext>
            </a:extLst>
          </p:cNvPr>
          <p:cNvSpPr>
            <a:spLocks noGrp="1"/>
          </p:cNvSpPr>
          <p:nvPr>
            <p:ph type="pic" sz="quarter" idx="13"/>
          </p:nvPr>
        </p:nvSpPr>
        <p:spPr>
          <a:xfrm>
            <a:off x="0" y="2"/>
            <a:ext cx="12192000" cy="5043713"/>
          </a:xfrm>
          <a:prstGeom prst="rect">
            <a:avLst/>
          </a:prstGeom>
        </p:spPr>
        <p:txBody>
          <a:bodyPr wrap="square">
            <a:noAutofit/>
          </a:bodyPr>
          <a:lstStyle/>
          <a:p>
            <a:endParaRPr lang="en-US" dirty="0"/>
          </a:p>
        </p:txBody>
      </p:sp>
      <p:sp>
        <p:nvSpPr>
          <p:cNvPr id="24" name="Rectangle 23">
            <a:extLst>
              <a:ext uri="{FF2B5EF4-FFF2-40B4-BE49-F238E27FC236}">
                <a16:creationId xmlns:a16="http://schemas.microsoft.com/office/drawing/2014/main" id="{109702C4-ABB0-4FA9-AC7F-FD0C1056D0BB}"/>
              </a:ext>
            </a:extLst>
          </p:cNvPr>
          <p:cNvSpPr/>
          <p:nvPr userDrawn="1"/>
        </p:nvSpPr>
        <p:spPr>
          <a:xfrm>
            <a:off x="0" y="2"/>
            <a:ext cx="12192000" cy="5043713"/>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205740" rtlCol="0" anchor="b"/>
          <a:lstStyle/>
          <a:p>
            <a:pPr algn="l"/>
            <a:r>
              <a:rPr lang="en-US" sz="1800" dirty="0">
                <a:solidFill>
                  <a:schemeClr val="lt1">
                    <a:alpha val="0"/>
                  </a:schemeClr>
                </a:solidFill>
              </a:rPr>
              <a:t>z</a:t>
            </a:r>
          </a:p>
        </p:txBody>
      </p:sp>
      <p:sp>
        <p:nvSpPr>
          <p:cNvPr id="27" name="Rectangle 26">
            <a:extLst>
              <a:ext uri="{FF2B5EF4-FFF2-40B4-BE49-F238E27FC236}">
                <a16:creationId xmlns:a16="http://schemas.microsoft.com/office/drawing/2014/main" id="{6D468973-885C-4EB1-BD5B-E7545B32CF5C}"/>
              </a:ext>
            </a:extLst>
          </p:cNvPr>
          <p:cNvSpPr/>
          <p:nvPr userDrawn="1"/>
        </p:nvSpPr>
        <p:spPr>
          <a:xfrm>
            <a:off x="0" y="5043714"/>
            <a:ext cx="12192000" cy="1814286"/>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3" name="Text Placeholder 11">
            <a:extLst>
              <a:ext uri="{FF2B5EF4-FFF2-40B4-BE49-F238E27FC236}">
                <a16:creationId xmlns:a16="http://schemas.microsoft.com/office/drawing/2014/main" id="{9D3472EC-3332-4840-B3B3-3F529B60B0CF}"/>
              </a:ext>
            </a:extLst>
          </p:cNvPr>
          <p:cNvSpPr>
            <a:spLocks noGrp="1"/>
          </p:cNvSpPr>
          <p:nvPr>
            <p:ph type="body" sz="quarter" idx="14" hasCustomPrompt="1"/>
          </p:nvPr>
        </p:nvSpPr>
        <p:spPr>
          <a:xfrm>
            <a:off x="296334" y="5297713"/>
            <a:ext cx="9733039" cy="635000"/>
          </a:xfrm>
          <a:prstGeom prst="rect">
            <a:avLst/>
          </a:prstGeom>
        </p:spPr>
        <p:txBody>
          <a:bodyPr>
            <a:normAutofit/>
          </a:bodyPr>
          <a:lstStyle>
            <a:lvl1pPr marL="0" indent="0" algn="l">
              <a:buNone/>
              <a:defRPr sz="3300" b="1" cap="all" baseline="0">
                <a:solidFill>
                  <a:schemeClr val="bg1"/>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Title</a:t>
            </a:r>
          </a:p>
        </p:txBody>
      </p:sp>
      <p:sp>
        <p:nvSpPr>
          <p:cNvPr id="3" name="Subtitle 2">
            <a:extLst>
              <a:ext uri="{FF2B5EF4-FFF2-40B4-BE49-F238E27FC236}">
                <a16:creationId xmlns:a16="http://schemas.microsoft.com/office/drawing/2014/main" id="{68C54DFB-92F7-41E0-897D-1D2F9A85707F}"/>
              </a:ext>
            </a:extLst>
          </p:cNvPr>
          <p:cNvSpPr>
            <a:spLocks noGrp="1"/>
          </p:cNvSpPr>
          <p:nvPr>
            <p:ph type="subTitle" idx="1"/>
          </p:nvPr>
        </p:nvSpPr>
        <p:spPr>
          <a:xfrm>
            <a:off x="296334" y="6042781"/>
            <a:ext cx="9733039" cy="465667"/>
          </a:xfrm>
          <a:prstGeom prst="rect">
            <a:avLst/>
          </a:prstGeom>
        </p:spPr>
        <p:txBody>
          <a:bodyPr/>
          <a:lstStyle>
            <a:lvl1pPr marL="0" indent="0" algn="l">
              <a:buNone/>
              <a:defRPr sz="1800">
                <a:solidFill>
                  <a:srgbClr val="33333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84DDCCAD-79C7-47DD-ADFA-662E6C9F15A6}"/>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1">
                    <a:lumMod val="50000"/>
                  </a:schemeClr>
                </a:solidFill>
              </a:rPr>
              <a:t>© 2019 Rotary International. Internal Use Only. Not For Distribution. Private and Confidential.</a:t>
            </a:r>
          </a:p>
        </p:txBody>
      </p:sp>
      <p:sp>
        <p:nvSpPr>
          <p:cNvPr id="11" name="Slide Number Placeholder 5">
            <a:extLst>
              <a:ext uri="{FF2B5EF4-FFF2-40B4-BE49-F238E27FC236}">
                <a16:creationId xmlns:a16="http://schemas.microsoft.com/office/drawing/2014/main" id="{B404E3BF-B02B-48D6-9216-A767209304BA}"/>
              </a:ext>
            </a:extLst>
          </p:cNvPr>
          <p:cNvSpPr>
            <a:spLocks noGrp="1"/>
          </p:cNvSpPr>
          <p:nvPr>
            <p:ph type="sldNum" sz="quarter" idx="12"/>
          </p:nvPr>
        </p:nvSpPr>
        <p:spPr>
          <a:xfrm>
            <a:off x="11650134" y="115572"/>
            <a:ext cx="423335" cy="365125"/>
          </a:xfrm>
          <a:prstGeom prst="rect">
            <a:avLst/>
          </a:prstGeom>
        </p:spPr>
        <p:txBody>
          <a:bodyPr vert="horz" lIns="91440" tIns="45720" rIns="91440" bIns="45720" rtlCol="0" anchor="ctr"/>
          <a:lstStyle>
            <a:lvl1pPr>
              <a:defRPr lang="en-US" smtClean="0">
                <a:solidFill>
                  <a:schemeClr val="bg1"/>
                </a:solidFill>
              </a:defRPr>
            </a:lvl1pPr>
          </a:lstStyle>
          <a:p>
            <a:fld id="{97A94E25-127B-4C48-AF96-44BA7B823777}" type="slidenum">
              <a:rPr lang="en-US" smtClean="0"/>
              <a:pPr/>
              <a:t>‹#›</a:t>
            </a:fld>
            <a:endParaRPr lang="en-US" dirty="0"/>
          </a:p>
        </p:txBody>
      </p:sp>
      <p:sp>
        <p:nvSpPr>
          <p:cNvPr id="12" name="Freeform: Shape 11">
            <a:extLst>
              <a:ext uri="{FF2B5EF4-FFF2-40B4-BE49-F238E27FC236}">
                <a16:creationId xmlns:a16="http://schemas.microsoft.com/office/drawing/2014/main" id="{643E380A-6D0A-4C52-8CFF-9C577C79E153}"/>
              </a:ext>
            </a:extLst>
          </p:cNvPr>
          <p:cNvSpPr/>
          <p:nvPr userDrawn="1"/>
        </p:nvSpPr>
        <p:spPr>
          <a:xfrm>
            <a:off x="10196211" y="6043056"/>
            <a:ext cx="1789604" cy="677148"/>
          </a:xfrm>
          <a:custGeom>
            <a:avLst/>
            <a:gdLst>
              <a:gd name="connsiteX0" fmla="*/ 2068305 w 2114552"/>
              <a:gd name="connsiteY0" fmla="*/ 749732 h 800100"/>
              <a:gd name="connsiteX1" fmla="*/ 2068305 w 2114552"/>
              <a:gd name="connsiteY1" fmla="*/ 761609 h 800100"/>
              <a:gd name="connsiteX2" fmla="*/ 2076013 w 2114552"/>
              <a:gd name="connsiteY2" fmla="*/ 761609 h 800100"/>
              <a:gd name="connsiteX3" fmla="*/ 2083551 w 2114552"/>
              <a:gd name="connsiteY3" fmla="*/ 759961 h 800100"/>
              <a:gd name="connsiteX4" fmla="*/ 2085563 w 2114552"/>
              <a:gd name="connsiteY4" fmla="*/ 755598 h 800100"/>
              <a:gd name="connsiteX5" fmla="*/ 2084594 w 2114552"/>
              <a:gd name="connsiteY5" fmla="*/ 752471 h 800100"/>
              <a:gd name="connsiteX6" fmla="*/ 2081903 w 2114552"/>
              <a:gd name="connsiteY6" fmla="*/ 750411 h 800100"/>
              <a:gd name="connsiteX7" fmla="*/ 2075528 w 2114552"/>
              <a:gd name="connsiteY7" fmla="*/ 749732 h 800100"/>
              <a:gd name="connsiteX8" fmla="*/ 2061954 w 2114552"/>
              <a:gd name="connsiteY8" fmla="*/ 744400 h 800100"/>
              <a:gd name="connsiteX9" fmla="*/ 2075480 w 2114552"/>
              <a:gd name="connsiteY9" fmla="*/ 744400 h 800100"/>
              <a:gd name="connsiteX10" fmla="*/ 2085514 w 2114552"/>
              <a:gd name="connsiteY10" fmla="*/ 745491 h 800100"/>
              <a:gd name="connsiteX11" fmla="*/ 2090459 w 2114552"/>
              <a:gd name="connsiteY11" fmla="*/ 749296 h 800100"/>
              <a:gd name="connsiteX12" fmla="*/ 2092301 w 2114552"/>
              <a:gd name="connsiteY12" fmla="*/ 755065 h 800100"/>
              <a:gd name="connsiteX13" fmla="*/ 2089223 w 2114552"/>
              <a:gd name="connsiteY13" fmla="*/ 762579 h 800100"/>
              <a:gd name="connsiteX14" fmla="*/ 2081055 w 2114552"/>
              <a:gd name="connsiteY14" fmla="*/ 766166 h 800100"/>
              <a:gd name="connsiteX15" fmla="*/ 2084400 w 2114552"/>
              <a:gd name="connsiteY15" fmla="*/ 768251 h 800100"/>
              <a:gd name="connsiteX16" fmla="*/ 2090217 w 2114552"/>
              <a:gd name="connsiteY16" fmla="*/ 776055 h 800100"/>
              <a:gd name="connsiteX17" fmla="*/ 2095016 w 2114552"/>
              <a:gd name="connsiteY17" fmla="*/ 783763 h 800100"/>
              <a:gd name="connsiteX18" fmla="*/ 2087260 w 2114552"/>
              <a:gd name="connsiteY18" fmla="*/ 783763 h 800100"/>
              <a:gd name="connsiteX19" fmla="*/ 2083769 w 2114552"/>
              <a:gd name="connsiteY19" fmla="*/ 777558 h 800100"/>
              <a:gd name="connsiteX20" fmla="*/ 2077128 w 2114552"/>
              <a:gd name="connsiteY20" fmla="*/ 768396 h 800100"/>
              <a:gd name="connsiteX21" fmla="*/ 2072038 w 2114552"/>
              <a:gd name="connsiteY21" fmla="*/ 767039 h 800100"/>
              <a:gd name="connsiteX22" fmla="*/ 2068305 w 2114552"/>
              <a:gd name="connsiteY22" fmla="*/ 767039 h 800100"/>
              <a:gd name="connsiteX23" fmla="*/ 2068305 w 2114552"/>
              <a:gd name="connsiteY23" fmla="*/ 783763 h 800100"/>
              <a:gd name="connsiteX24" fmla="*/ 2061954 w 2114552"/>
              <a:gd name="connsiteY24" fmla="*/ 783763 h 800100"/>
              <a:gd name="connsiteX25" fmla="*/ 834048 w 2114552"/>
              <a:gd name="connsiteY25" fmla="*/ 741362 h 800100"/>
              <a:gd name="connsiteX26" fmla="*/ 784225 w 2114552"/>
              <a:gd name="connsiteY26" fmla="*/ 766474 h 800100"/>
              <a:gd name="connsiteX27" fmla="*/ 804985 w 2114552"/>
              <a:gd name="connsiteY27" fmla="*/ 787400 h 800100"/>
              <a:gd name="connsiteX28" fmla="*/ 838200 w 2114552"/>
              <a:gd name="connsiteY28" fmla="*/ 745547 h 800100"/>
              <a:gd name="connsiteX29" fmla="*/ 838200 w 2114552"/>
              <a:gd name="connsiteY29" fmla="*/ 741362 h 800100"/>
              <a:gd name="connsiteX30" fmla="*/ 834048 w 2114552"/>
              <a:gd name="connsiteY30" fmla="*/ 741362 h 800100"/>
              <a:gd name="connsiteX31" fmla="*/ 2078001 w 2114552"/>
              <a:gd name="connsiteY31" fmla="*/ 733008 h 800100"/>
              <a:gd name="connsiteX32" fmla="*/ 2062997 w 2114552"/>
              <a:gd name="connsiteY32" fmla="*/ 736959 h 800100"/>
              <a:gd name="connsiteX33" fmla="*/ 2051581 w 2114552"/>
              <a:gd name="connsiteY33" fmla="*/ 748254 h 800100"/>
              <a:gd name="connsiteX34" fmla="*/ 2047460 w 2114552"/>
              <a:gd name="connsiteY34" fmla="*/ 763548 h 800100"/>
              <a:gd name="connsiteX35" fmla="*/ 2051508 w 2114552"/>
              <a:gd name="connsiteY35" fmla="*/ 778697 h 800100"/>
              <a:gd name="connsiteX36" fmla="*/ 2062827 w 2114552"/>
              <a:gd name="connsiteY36" fmla="*/ 789993 h 800100"/>
              <a:gd name="connsiteX37" fmla="*/ 2078001 w 2114552"/>
              <a:gd name="connsiteY37" fmla="*/ 794041 h 800100"/>
              <a:gd name="connsiteX38" fmla="*/ 2093174 w 2114552"/>
              <a:gd name="connsiteY38" fmla="*/ 789993 h 800100"/>
              <a:gd name="connsiteX39" fmla="*/ 2104469 w 2114552"/>
              <a:gd name="connsiteY39" fmla="*/ 778697 h 800100"/>
              <a:gd name="connsiteX40" fmla="*/ 2108493 w 2114552"/>
              <a:gd name="connsiteY40" fmla="*/ 763548 h 800100"/>
              <a:gd name="connsiteX41" fmla="*/ 2104397 w 2114552"/>
              <a:gd name="connsiteY41" fmla="*/ 748254 h 800100"/>
              <a:gd name="connsiteX42" fmla="*/ 2092980 w 2114552"/>
              <a:gd name="connsiteY42" fmla="*/ 736959 h 800100"/>
              <a:gd name="connsiteX43" fmla="*/ 2078001 w 2114552"/>
              <a:gd name="connsiteY43" fmla="*/ 733008 h 800100"/>
              <a:gd name="connsiteX44" fmla="*/ 2078001 w 2114552"/>
              <a:gd name="connsiteY44" fmla="*/ 726948 h 800100"/>
              <a:gd name="connsiteX45" fmla="*/ 2095985 w 2114552"/>
              <a:gd name="connsiteY45" fmla="*/ 731675 h 800100"/>
              <a:gd name="connsiteX46" fmla="*/ 2109656 w 2114552"/>
              <a:gd name="connsiteY46" fmla="*/ 745200 h 800100"/>
              <a:gd name="connsiteX47" fmla="*/ 2114552 w 2114552"/>
              <a:gd name="connsiteY47" fmla="*/ 763548 h 800100"/>
              <a:gd name="connsiteX48" fmla="*/ 2109729 w 2114552"/>
              <a:gd name="connsiteY48" fmla="*/ 781727 h 800100"/>
              <a:gd name="connsiteX49" fmla="*/ 2096204 w 2114552"/>
              <a:gd name="connsiteY49" fmla="*/ 795277 h 800100"/>
              <a:gd name="connsiteX50" fmla="*/ 2078001 w 2114552"/>
              <a:gd name="connsiteY50" fmla="*/ 800100 h 800100"/>
              <a:gd name="connsiteX51" fmla="*/ 2059797 w 2114552"/>
              <a:gd name="connsiteY51" fmla="*/ 795277 h 800100"/>
              <a:gd name="connsiteX52" fmla="*/ 2046248 w 2114552"/>
              <a:gd name="connsiteY52" fmla="*/ 781727 h 800100"/>
              <a:gd name="connsiteX53" fmla="*/ 2041400 w 2114552"/>
              <a:gd name="connsiteY53" fmla="*/ 763548 h 800100"/>
              <a:gd name="connsiteX54" fmla="*/ 2046321 w 2114552"/>
              <a:gd name="connsiteY54" fmla="*/ 745200 h 800100"/>
              <a:gd name="connsiteX55" fmla="*/ 2060016 w 2114552"/>
              <a:gd name="connsiteY55" fmla="*/ 731675 h 800100"/>
              <a:gd name="connsiteX56" fmla="*/ 2078001 w 2114552"/>
              <a:gd name="connsiteY56" fmla="*/ 726948 h 800100"/>
              <a:gd name="connsiteX57" fmla="*/ 1058070 w 2114552"/>
              <a:gd name="connsiteY57" fmla="*/ 692149 h 800100"/>
              <a:gd name="connsiteX58" fmla="*/ 1020763 w 2114552"/>
              <a:gd name="connsiteY58" fmla="*/ 739774 h 800100"/>
              <a:gd name="connsiteX59" fmla="*/ 1058070 w 2114552"/>
              <a:gd name="connsiteY59" fmla="*/ 787399 h 800100"/>
              <a:gd name="connsiteX60" fmla="*/ 1095377 w 2114552"/>
              <a:gd name="connsiteY60" fmla="*/ 739774 h 800100"/>
              <a:gd name="connsiteX61" fmla="*/ 1058070 w 2114552"/>
              <a:gd name="connsiteY61" fmla="*/ 692149 h 800100"/>
              <a:gd name="connsiteX62" fmla="*/ 692151 w 2114552"/>
              <a:gd name="connsiteY62" fmla="*/ 692149 h 800100"/>
              <a:gd name="connsiteX63" fmla="*/ 658813 w 2114552"/>
              <a:gd name="connsiteY63" fmla="*/ 739774 h 800100"/>
              <a:gd name="connsiteX64" fmla="*/ 692151 w 2114552"/>
              <a:gd name="connsiteY64" fmla="*/ 787399 h 800100"/>
              <a:gd name="connsiteX65" fmla="*/ 725489 w 2114552"/>
              <a:gd name="connsiteY65" fmla="*/ 739774 h 800100"/>
              <a:gd name="connsiteX66" fmla="*/ 692151 w 2114552"/>
              <a:gd name="connsiteY66" fmla="*/ 692149 h 800100"/>
              <a:gd name="connsiteX67" fmla="*/ 323056 w 2114552"/>
              <a:gd name="connsiteY67" fmla="*/ 692149 h 800100"/>
              <a:gd name="connsiteX68" fmla="*/ 285749 w 2114552"/>
              <a:gd name="connsiteY68" fmla="*/ 739774 h 800100"/>
              <a:gd name="connsiteX69" fmla="*/ 323056 w 2114552"/>
              <a:gd name="connsiteY69" fmla="*/ 787399 h 800100"/>
              <a:gd name="connsiteX70" fmla="*/ 360363 w 2114552"/>
              <a:gd name="connsiteY70" fmla="*/ 739774 h 800100"/>
              <a:gd name="connsiteX71" fmla="*/ 323056 w 2114552"/>
              <a:gd name="connsiteY71" fmla="*/ 692149 h 800100"/>
              <a:gd name="connsiteX72" fmla="*/ 966943 w 2114552"/>
              <a:gd name="connsiteY72" fmla="*/ 685949 h 800100"/>
              <a:gd name="connsiteX73" fmla="*/ 981464 w 2114552"/>
              <a:gd name="connsiteY73" fmla="*/ 685949 h 800100"/>
              <a:gd name="connsiteX74" fmla="*/ 981464 w 2114552"/>
              <a:gd name="connsiteY74" fmla="*/ 799333 h 800100"/>
              <a:gd name="connsiteX75" fmla="*/ 966943 w 2114552"/>
              <a:gd name="connsiteY75" fmla="*/ 799333 h 800100"/>
              <a:gd name="connsiteX76" fmla="*/ 1136650 w 2114552"/>
              <a:gd name="connsiteY76" fmla="*/ 684212 h 800100"/>
              <a:gd name="connsiteX77" fmla="*/ 1148897 w 2114552"/>
              <a:gd name="connsiteY77" fmla="*/ 684212 h 800100"/>
              <a:gd name="connsiteX78" fmla="*/ 1148897 w 2114552"/>
              <a:gd name="connsiteY78" fmla="*/ 704791 h 800100"/>
              <a:gd name="connsiteX79" fmla="*/ 1185636 w 2114552"/>
              <a:gd name="connsiteY79" fmla="*/ 684212 h 800100"/>
              <a:gd name="connsiteX80" fmla="*/ 1222375 w 2114552"/>
              <a:gd name="connsiteY80" fmla="*/ 725369 h 800100"/>
              <a:gd name="connsiteX81" fmla="*/ 1222375 w 2114552"/>
              <a:gd name="connsiteY81" fmla="*/ 795337 h 800100"/>
              <a:gd name="connsiteX82" fmla="*/ 1210129 w 2114552"/>
              <a:gd name="connsiteY82" fmla="*/ 795337 h 800100"/>
              <a:gd name="connsiteX83" fmla="*/ 1210129 w 2114552"/>
              <a:gd name="connsiteY83" fmla="*/ 729485 h 800100"/>
              <a:gd name="connsiteX84" fmla="*/ 1185636 w 2114552"/>
              <a:gd name="connsiteY84" fmla="*/ 692443 h 800100"/>
              <a:gd name="connsiteX85" fmla="*/ 1152979 w 2114552"/>
              <a:gd name="connsiteY85" fmla="*/ 733601 h 800100"/>
              <a:gd name="connsiteX86" fmla="*/ 1152979 w 2114552"/>
              <a:gd name="connsiteY86" fmla="*/ 795337 h 800100"/>
              <a:gd name="connsiteX87" fmla="*/ 1136650 w 2114552"/>
              <a:gd name="connsiteY87" fmla="*/ 795337 h 800100"/>
              <a:gd name="connsiteX88" fmla="*/ 1136650 w 2114552"/>
              <a:gd name="connsiteY88" fmla="*/ 713022 h 800100"/>
              <a:gd name="connsiteX89" fmla="*/ 1136650 w 2114552"/>
              <a:gd name="connsiteY89" fmla="*/ 684212 h 800100"/>
              <a:gd name="connsiteX90" fmla="*/ 1054894 w 2114552"/>
              <a:gd name="connsiteY90" fmla="*/ 684212 h 800100"/>
              <a:gd name="connsiteX91" fmla="*/ 1106488 w 2114552"/>
              <a:gd name="connsiteY91" fmla="*/ 742156 h 800100"/>
              <a:gd name="connsiteX92" fmla="*/ 1054894 w 2114552"/>
              <a:gd name="connsiteY92" fmla="*/ 800100 h 800100"/>
              <a:gd name="connsiteX93" fmla="*/ 1003300 w 2114552"/>
              <a:gd name="connsiteY93" fmla="*/ 742156 h 800100"/>
              <a:gd name="connsiteX94" fmla="*/ 1054894 w 2114552"/>
              <a:gd name="connsiteY94" fmla="*/ 684212 h 800100"/>
              <a:gd name="connsiteX95" fmla="*/ 812499 w 2114552"/>
              <a:gd name="connsiteY95" fmla="*/ 684212 h 800100"/>
              <a:gd name="connsiteX96" fmla="*/ 854076 w 2114552"/>
              <a:gd name="connsiteY96" fmla="*/ 725601 h 800100"/>
              <a:gd name="connsiteX97" fmla="*/ 854076 w 2114552"/>
              <a:gd name="connsiteY97" fmla="*/ 775267 h 800100"/>
              <a:gd name="connsiteX98" fmla="*/ 854076 w 2114552"/>
              <a:gd name="connsiteY98" fmla="*/ 795961 h 800100"/>
              <a:gd name="connsiteX99" fmla="*/ 841603 w 2114552"/>
              <a:gd name="connsiteY99" fmla="*/ 795961 h 800100"/>
              <a:gd name="connsiteX100" fmla="*/ 841603 w 2114552"/>
              <a:gd name="connsiteY100" fmla="*/ 779406 h 800100"/>
              <a:gd name="connsiteX101" fmla="*/ 837445 w 2114552"/>
              <a:gd name="connsiteY101" fmla="*/ 779406 h 800100"/>
              <a:gd name="connsiteX102" fmla="*/ 804183 w 2114552"/>
              <a:gd name="connsiteY102" fmla="*/ 800100 h 800100"/>
              <a:gd name="connsiteX103" fmla="*/ 766763 w 2114552"/>
              <a:gd name="connsiteY103" fmla="*/ 766989 h 800100"/>
              <a:gd name="connsiteX104" fmla="*/ 837445 w 2114552"/>
              <a:gd name="connsiteY104" fmla="*/ 729739 h 800100"/>
              <a:gd name="connsiteX105" fmla="*/ 837445 w 2114552"/>
              <a:gd name="connsiteY105" fmla="*/ 721462 h 800100"/>
              <a:gd name="connsiteX106" fmla="*/ 812499 w 2114552"/>
              <a:gd name="connsiteY106" fmla="*/ 692490 h 800100"/>
              <a:gd name="connsiteX107" fmla="*/ 779236 w 2114552"/>
              <a:gd name="connsiteY107" fmla="*/ 704906 h 800100"/>
              <a:gd name="connsiteX108" fmla="*/ 779236 w 2114552"/>
              <a:gd name="connsiteY108" fmla="*/ 688351 h 800100"/>
              <a:gd name="connsiteX109" fmla="*/ 812499 w 2114552"/>
              <a:gd name="connsiteY109" fmla="*/ 684212 h 800100"/>
              <a:gd name="connsiteX110" fmla="*/ 527050 w 2114552"/>
              <a:gd name="connsiteY110" fmla="*/ 684212 h 800100"/>
              <a:gd name="connsiteX111" fmla="*/ 539523 w 2114552"/>
              <a:gd name="connsiteY111" fmla="*/ 684212 h 800100"/>
              <a:gd name="connsiteX112" fmla="*/ 539523 w 2114552"/>
              <a:gd name="connsiteY112" fmla="*/ 704791 h 800100"/>
              <a:gd name="connsiteX113" fmla="*/ 576943 w 2114552"/>
              <a:gd name="connsiteY113" fmla="*/ 684212 h 800100"/>
              <a:gd name="connsiteX114" fmla="*/ 614363 w 2114552"/>
              <a:gd name="connsiteY114" fmla="*/ 725369 h 800100"/>
              <a:gd name="connsiteX115" fmla="*/ 614363 w 2114552"/>
              <a:gd name="connsiteY115" fmla="*/ 795337 h 800100"/>
              <a:gd name="connsiteX116" fmla="*/ 601890 w 2114552"/>
              <a:gd name="connsiteY116" fmla="*/ 795337 h 800100"/>
              <a:gd name="connsiteX117" fmla="*/ 601890 w 2114552"/>
              <a:gd name="connsiteY117" fmla="*/ 729485 h 800100"/>
              <a:gd name="connsiteX118" fmla="*/ 576943 w 2114552"/>
              <a:gd name="connsiteY118" fmla="*/ 692443 h 800100"/>
              <a:gd name="connsiteX119" fmla="*/ 543681 w 2114552"/>
              <a:gd name="connsiteY119" fmla="*/ 733601 h 800100"/>
              <a:gd name="connsiteX120" fmla="*/ 543681 w 2114552"/>
              <a:gd name="connsiteY120" fmla="*/ 795337 h 800100"/>
              <a:gd name="connsiteX121" fmla="*/ 527050 w 2114552"/>
              <a:gd name="connsiteY121" fmla="*/ 795337 h 800100"/>
              <a:gd name="connsiteX122" fmla="*/ 527050 w 2114552"/>
              <a:gd name="connsiteY122" fmla="*/ 713022 h 800100"/>
              <a:gd name="connsiteX123" fmla="*/ 527050 w 2114552"/>
              <a:gd name="connsiteY123" fmla="*/ 684212 h 800100"/>
              <a:gd name="connsiteX124" fmla="*/ 406400 w 2114552"/>
              <a:gd name="connsiteY124" fmla="*/ 684212 h 800100"/>
              <a:gd name="connsiteX125" fmla="*/ 418873 w 2114552"/>
              <a:gd name="connsiteY125" fmla="*/ 684212 h 800100"/>
              <a:gd name="connsiteX126" fmla="*/ 418873 w 2114552"/>
              <a:gd name="connsiteY126" fmla="*/ 754573 h 800100"/>
              <a:gd name="connsiteX127" fmla="*/ 443820 w 2114552"/>
              <a:gd name="connsiteY127" fmla="*/ 787683 h 800100"/>
              <a:gd name="connsiteX128" fmla="*/ 477082 w 2114552"/>
              <a:gd name="connsiteY128" fmla="*/ 746295 h 800100"/>
              <a:gd name="connsiteX129" fmla="*/ 477082 w 2114552"/>
              <a:gd name="connsiteY129" fmla="*/ 684212 h 800100"/>
              <a:gd name="connsiteX130" fmla="*/ 493713 w 2114552"/>
              <a:gd name="connsiteY130" fmla="*/ 684212 h 800100"/>
              <a:gd name="connsiteX131" fmla="*/ 493713 w 2114552"/>
              <a:gd name="connsiteY131" fmla="*/ 771128 h 800100"/>
              <a:gd name="connsiteX132" fmla="*/ 493713 w 2114552"/>
              <a:gd name="connsiteY132" fmla="*/ 795961 h 800100"/>
              <a:gd name="connsiteX133" fmla="*/ 481240 w 2114552"/>
              <a:gd name="connsiteY133" fmla="*/ 795961 h 800100"/>
              <a:gd name="connsiteX134" fmla="*/ 481240 w 2114552"/>
              <a:gd name="connsiteY134" fmla="*/ 779406 h 800100"/>
              <a:gd name="connsiteX135" fmla="*/ 443820 w 2114552"/>
              <a:gd name="connsiteY135" fmla="*/ 800100 h 800100"/>
              <a:gd name="connsiteX136" fmla="*/ 406400 w 2114552"/>
              <a:gd name="connsiteY136" fmla="*/ 758711 h 800100"/>
              <a:gd name="connsiteX137" fmla="*/ 406400 w 2114552"/>
              <a:gd name="connsiteY137" fmla="*/ 684212 h 800100"/>
              <a:gd name="connsiteX138" fmla="*/ 325437 w 2114552"/>
              <a:gd name="connsiteY138" fmla="*/ 684212 h 800100"/>
              <a:gd name="connsiteX139" fmla="*/ 377825 w 2114552"/>
              <a:gd name="connsiteY139" fmla="*/ 742156 h 800100"/>
              <a:gd name="connsiteX140" fmla="*/ 325437 w 2114552"/>
              <a:gd name="connsiteY140" fmla="*/ 800100 h 800100"/>
              <a:gd name="connsiteX141" fmla="*/ 273049 w 2114552"/>
              <a:gd name="connsiteY141" fmla="*/ 742156 h 800100"/>
              <a:gd name="connsiteX142" fmla="*/ 325437 w 2114552"/>
              <a:gd name="connsiteY142" fmla="*/ 684212 h 800100"/>
              <a:gd name="connsiteX143" fmla="*/ 1724027 w 2114552"/>
              <a:gd name="connsiteY143" fmla="*/ 666750 h 800100"/>
              <a:gd name="connsiteX144" fmla="*/ 1720852 w 2114552"/>
              <a:gd name="connsiteY144" fmla="*/ 679450 h 800100"/>
              <a:gd name="connsiteX145" fmla="*/ 1716089 w 2114552"/>
              <a:gd name="connsiteY145" fmla="*/ 687388 h 800100"/>
              <a:gd name="connsiteX146" fmla="*/ 1733552 w 2114552"/>
              <a:gd name="connsiteY146" fmla="*/ 687388 h 800100"/>
              <a:gd name="connsiteX147" fmla="*/ 1728789 w 2114552"/>
              <a:gd name="connsiteY147" fmla="*/ 679450 h 800100"/>
              <a:gd name="connsiteX148" fmla="*/ 1728922 w 2114552"/>
              <a:gd name="connsiteY148" fmla="*/ 654050 h 800100"/>
              <a:gd name="connsiteX149" fmla="*/ 1728922 w 2114552"/>
              <a:gd name="connsiteY149" fmla="*/ 658202 h 800100"/>
              <a:gd name="connsiteX150" fmla="*/ 1737124 w 2114552"/>
              <a:gd name="connsiteY150" fmla="*/ 678962 h 800100"/>
              <a:gd name="connsiteX151" fmla="*/ 1749427 w 2114552"/>
              <a:gd name="connsiteY151" fmla="*/ 703873 h 800100"/>
              <a:gd name="connsiteX152" fmla="*/ 1737124 w 2114552"/>
              <a:gd name="connsiteY152" fmla="*/ 703873 h 800100"/>
              <a:gd name="connsiteX153" fmla="*/ 1737124 w 2114552"/>
              <a:gd name="connsiteY153" fmla="*/ 695569 h 800100"/>
              <a:gd name="connsiteX154" fmla="*/ 1712517 w 2114552"/>
              <a:gd name="connsiteY154" fmla="*/ 695569 h 800100"/>
              <a:gd name="connsiteX155" fmla="*/ 1712517 w 2114552"/>
              <a:gd name="connsiteY155" fmla="*/ 708025 h 800100"/>
              <a:gd name="connsiteX156" fmla="*/ 1700214 w 2114552"/>
              <a:gd name="connsiteY156" fmla="*/ 703873 h 800100"/>
              <a:gd name="connsiteX157" fmla="*/ 1712517 w 2114552"/>
              <a:gd name="connsiteY157" fmla="*/ 678962 h 800100"/>
              <a:gd name="connsiteX158" fmla="*/ 1716618 w 2114552"/>
              <a:gd name="connsiteY158" fmla="*/ 658202 h 800100"/>
              <a:gd name="connsiteX159" fmla="*/ 1728922 w 2114552"/>
              <a:gd name="connsiteY159" fmla="*/ 654050 h 800100"/>
              <a:gd name="connsiteX160" fmla="*/ 907733 w 2114552"/>
              <a:gd name="connsiteY160" fmla="*/ 654049 h 800100"/>
              <a:gd name="connsiteX161" fmla="*/ 907733 w 2114552"/>
              <a:gd name="connsiteY161" fmla="*/ 683259 h 800100"/>
              <a:gd name="connsiteX162" fmla="*/ 932498 w 2114552"/>
              <a:gd name="connsiteY162" fmla="*/ 683259 h 800100"/>
              <a:gd name="connsiteX163" fmla="*/ 932498 w 2114552"/>
              <a:gd name="connsiteY163" fmla="*/ 695778 h 800100"/>
              <a:gd name="connsiteX164" fmla="*/ 907733 w 2114552"/>
              <a:gd name="connsiteY164" fmla="*/ 695778 h 800100"/>
              <a:gd name="connsiteX165" fmla="*/ 907733 w 2114552"/>
              <a:gd name="connsiteY165" fmla="*/ 770889 h 800100"/>
              <a:gd name="connsiteX166" fmla="*/ 924243 w 2114552"/>
              <a:gd name="connsiteY166" fmla="*/ 787580 h 800100"/>
              <a:gd name="connsiteX167" fmla="*/ 936626 w 2114552"/>
              <a:gd name="connsiteY167" fmla="*/ 783408 h 800100"/>
              <a:gd name="connsiteX168" fmla="*/ 936626 w 2114552"/>
              <a:gd name="connsiteY168" fmla="*/ 795926 h 800100"/>
              <a:gd name="connsiteX169" fmla="*/ 920116 w 2114552"/>
              <a:gd name="connsiteY169" fmla="*/ 800099 h 800100"/>
              <a:gd name="connsiteX170" fmla="*/ 895351 w 2114552"/>
              <a:gd name="connsiteY170" fmla="*/ 762543 h 800100"/>
              <a:gd name="connsiteX171" fmla="*/ 895351 w 2114552"/>
              <a:gd name="connsiteY171" fmla="*/ 695778 h 800100"/>
              <a:gd name="connsiteX172" fmla="*/ 874713 w 2114552"/>
              <a:gd name="connsiteY172" fmla="*/ 695778 h 800100"/>
              <a:gd name="connsiteX173" fmla="*/ 874713 w 2114552"/>
              <a:gd name="connsiteY173" fmla="*/ 683259 h 800100"/>
              <a:gd name="connsiteX174" fmla="*/ 895351 w 2114552"/>
              <a:gd name="connsiteY174" fmla="*/ 683259 h 800100"/>
              <a:gd name="connsiteX175" fmla="*/ 895351 w 2114552"/>
              <a:gd name="connsiteY175" fmla="*/ 658222 h 800100"/>
              <a:gd name="connsiteX176" fmla="*/ 907733 w 2114552"/>
              <a:gd name="connsiteY176" fmla="*/ 654049 h 800100"/>
              <a:gd name="connsiteX177" fmla="*/ 1658542 w 2114552"/>
              <a:gd name="connsiteY177" fmla="*/ 650875 h 800100"/>
              <a:gd name="connsiteX178" fmla="*/ 1666745 w 2114552"/>
              <a:gd name="connsiteY178" fmla="*/ 650875 h 800100"/>
              <a:gd name="connsiteX179" fmla="*/ 1683149 w 2114552"/>
              <a:gd name="connsiteY179" fmla="*/ 688242 h 800100"/>
              <a:gd name="connsiteX180" fmla="*/ 1687250 w 2114552"/>
              <a:gd name="connsiteY180" fmla="*/ 655027 h 800100"/>
              <a:gd name="connsiteX181" fmla="*/ 1695452 w 2114552"/>
              <a:gd name="connsiteY181" fmla="*/ 655027 h 800100"/>
              <a:gd name="connsiteX182" fmla="*/ 1687250 w 2114552"/>
              <a:gd name="connsiteY182" fmla="*/ 704850 h 800100"/>
              <a:gd name="connsiteX183" fmla="*/ 1679048 w 2114552"/>
              <a:gd name="connsiteY183" fmla="*/ 704850 h 800100"/>
              <a:gd name="connsiteX184" fmla="*/ 1662643 w 2114552"/>
              <a:gd name="connsiteY184" fmla="*/ 671635 h 800100"/>
              <a:gd name="connsiteX185" fmla="*/ 1658542 w 2114552"/>
              <a:gd name="connsiteY185" fmla="*/ 700698 h 800100"/>
              <a:gd name="connsiteX186" fmla="*/ 1646239 w 2114552"/>
              <a:gd name="connsiteY186" fmla="*/ 700698 h 800100"/>
              <a:gd name="connsiteX187" fmla="*/ 1658542 w 2114552"/>
              <a:gd name="connsiteY187" fmla="*/ 650875 h 800100"/>
              <a:gd name="connsiteX188" fmla="*/ 1787526 w 2114552"/>
              <a:gd name="connsiteY188" fmla="*/ 646113 h 800100"/>
              <a:gd name="connsiteX189" fmla="*/ 1787526 w 2114552"/>
              <a:gd name="connsiteY189" fmla="*/ 654504 h 800100"/>
              <a:gd name="connsiteX190" fmla="*/ 1771016 w 2114552"/>
              <a:gd name="connsiteY190" fmla="*/ 658700 h 800100"/>
              <a:gd name="connsiteX191" fmla="*/ 1779271 w 2114552"/>
              <a:gd name="connsiteY191" fmla="*/ 700655 h 800100"/>
              <a:gd name="connsiteX192" fmla="*/ 1771016 w 2114552"/>
              <a:gd name="connsiteY192" fmla="*/ 704851 h 800100"/>
              <a:gd name="connsiteX193" fmla="*/ 1762761 w 2114552"/>
              <a:gd name="connsiteY193" fmla="*/ 662895 h 800100"/>
              <a:gd name="connsiteX194" fmla="*/ 1746251 w 2114552"/>
              <a:gd name="connsiteY194" fmla="*/ 662895 h 800100"/>
              <a:gd name="connsiteX195" fmla="*/ 1746251 w 2114552"/>
              <a:gd name="connsiteY195" fmla="*/ 654504 h 800100"/>
              <a:gd name="connsiteX196" fmla="*/ 1787526 w 2114552"/>
              <a:gd name="connsiteY196" fmla="*/ 646113 h 800100"/>
              <a:gd name="connsiteX197" fmla="*/ 1617029 w 2114552"/>
              <a:gd name="connsiteY197" fmla="*/ 646113 h 800100"/>
              <a:gd name="connsiteX198" fmla="*/ 1617029 w 2114552"/>
              <a:gd name="connsiteY198" fmla="*/ 654051 h 800100"/>
              <a:gd name="connsiteX199" fmla="*/ 1612901 w 2114552"/>
              <a:gd name="connsiteY199" fmla="*/ 658019 h 800100"/>
              <a:gd name="connsiteX200" fmla="*/ 1625284 w 2114552"/>
              <a:gd name="connsiteY200" fmla="*/ 661988 h 800100"/>
              <a:gd name="connsiteX201" fmla="*/ 1633539 w 2114552"/>
              <a:gd name="connsiteY201" fmla="*/ 658019 h 800100"/>
              <a:gd name="connsiteX202" fmla="*/ 1633539 w 2114552"/>
              <a:gd name="connsiteY202" fmla="*/ 654051 h 800100"/>
              <a:gd name="connsiteX203" fmla="*/ 1629412 w 2114552"/>
              <a:gd name="connsiteY203" fmla="*/ 650082 h 800100"/>
              <a:gd name="connsiteX204" fmla="*/ 1617029 w 2114552"/>
              <a:gd name="connsiteY204" fmla="*/ 646113 h 800100"/>
              <a:gd name="connsiteX205" fmla="*/ 966943 w 2114552"/>
              <a:gd name="connsiteY205" fmla="*/ 643885 h 800100"/>
              <a:gd name="connsiteX206" fmla="*/ 981464 w 2114552"/>
              <a:gd name="connsiteY206" fmla="*/ 643885 h 800100"/>
              <a:gd name="connsiteX207" fmla="*/ 981464 w 2114552"/>
              <a:gd name="connsiteY207" fmla="*/ 660066 h 800100"/>
              <a:gd name="connsiteX208" fmla="*/ 966943 w 2114552"/>
              <a:gd name="connsiteY208" fmla="*/ 660066 h 800100"/>
              <a:gd name="connsiteX209" fmla="*/ 1795464 w 2114552"/>
              <a:gd name="connsiteY209" fmla="*/ 641350 h 800100"/>
              <a:gd name="connsiteX210" fmla="*/ 1807711 w 2114552"/>
              <a:gd name="connsiteY210" fmla="*/ 641350 h 800100"/>
              <a:gd name="connsiteX211" fmla="*/ 1824039 w 2114552"/>
              <a:gd name="connsiteY211" fmla="*/ 687917 h 800100"/>
              <a:gd name="connsiteX212" fmla="*/ 1811793 w 2114552"/>
              <a:gd name="connsiteY212" fmla="*/ 692150 h 800100"/>
              <a:gd name="connsiteX213" fmla="*/ 1795464 w 2114552"/>
              <a:gd name="connsiteY213" fmla="*/ 641350 h 800100"/>
              <a:gd name="connsiteX214" fmla="*/ 177800 w 2114552"/>
              <a:gd name="connsiteY214" fmla="*/ 641349 h 800100"/>
              <a:gd name="connsiteX215" fmla="*/ 252413 w 2114552"/>
              <a:gd name="connsiteY215" fmla="*/ 641349 h 800100"/>
              <a:gd name="connsiteX216" fmla="*/ 252413 w 2114552"/>
              <a:gd name="connsiteY216" fmla="*/ 654049 h 800100"/>
              <a:gd name="connsiteX217" fmla="*/ 195262 w 2114552"/>
              <a:gd name="connsiteY217" fmla="*/ 654049 h 800100"/>
              <a:gd name="connsiteX218" fmla="*/ 195262 w 2114552"/>
              <a:gd name="connsiteY218" fmla="*/ 712787 h 800100"/>
              <a:gd name="connsiteX219" fmla="*/ 249238 w 2114552"/>
              <a:gd name="connsiteY219" fmla="*/ 712787 h 800100"/>
              <a:gd name="connsiteX220" fmla="*/ 249238 w 2114552"/>
              <a:gd name="connsiteY220" fmla="*/ 725487 h 800100"/>
              <a:gd name="connsiteX221" fmla="*/ 195262 w 2114552"/>
              <a:gd name="connsiteY221" fmla="*/ 725487 h 800100"/>
              <a:gd name="connsiteX222" fmla="*/ 195262 w 2114552"/>
              <a:gd name="connsiteY222" fmla="*/ 795337 h 800100"/>
              <a:gd name="connsiteX223" fmla="*/ 177800 w 2114552"/>
              <a:gd name="connsiteY223" fmla="*/ 795337 h 800100"/>
              <a:gd name="connsiteX224" fmla="*/ 1612770 w 2114552"/>
              <a:gd name="connsiteY224" fmla="*/ 633413 h 800100"/>
              <a:gd name="connsiteX225" fmla="*/ 1633275 w 2114552"/>
              <a:gd name="connsiteY225" fmla="*/ 641668 h 800100"/>
              <a:gd name="connsiteX226" fmla="*/ 1641477 w 2114552"/>
              <a:gd name="connsiteY226" fmla="*/ 654051 h 800100"/>
              <a:gd name="connsiteX227" fmla="*/ 1641477 w 2114552"/>
              <a:gd name="connsiteY227" fmla="*/ 658178 h 800100"/>
              <a:gd name="connsiteX228" fmla="*/ 1629174 w 2114552"/>
              <a:gd name="connsiteY228" fmla="*/ 670561 h 800100"/>
              <a:gd name="connsiteX229" fmla="*/ 1633275 w 2114552"/>
              <a:gd name="connsiteY229" fmla="*/ 695326 h 800100"/>
              <a:gd name="connsiteX230" fmla="*/ 1620972 w 2114552"/>
              <a:gd name="connsiteY230" fmla="*/ 691198 h 800100"/>
              <a:gd name="connsiteX231" fmla="*/ 1620972 w 2114552"/>
              <a:gd name="connsiteY231" fmla="*/ 670561 h 800100"/>
              <a:gd name="connsiteX232" fmla="*/ 1608668 w 2114552"/>
              <a:gd name="connsiteY232" fmla="*/ 666433 h 800100"/>
              <a:gd name="connsiteX233" fmla="*/ 1604567 w 2114552"/>
              <a:gd name="connsiteY233" fmla="*/ 682943 h 800100"/>
              <a:gd name="connsiteX234" fmla="*/ 1592264 w 2114552"/>
              <a:gd name="connsiteY234" fmla="*/ 678816 h 800100"/>
              <a:gd name="connsiteX235" fmla="*/ 1604567 w 2114552"/>
              <a:gd name="connsiteY235" fmla="*/ 658178 h 800100"/>
              <a:gd name="connsiteX236" fmla="*/ 1604567 w 2114552"/>
              <a:gd name="connsiteY236" fmla="*/ 654051 h 800100"/>
              <a:gd name="connsiteX237" fmla="*/ 1612770 w 2114552"/>
              <a:gd name="connsiteY237" fmla="*/ 633413 h 800100"/>
              <a:gd name="connsiteX238" fmla="*/ 1855109 w 2114552"/>
              <a:gd name="connsiteY238" fmla="*/ 630214 h 800100"/>
              <a:gd name="connsiteX239" fmla="*/ 1844903 w 2114552"/>
              <a:gd name="connsiteY239" fmla="*/ 632818 h 800100"/>
              <a:gd name="connsiteX240" fmla="*/ 1836739 w 2114552"/>
              <a:gd name="connsiteY240" fmla="*/ 645320 h 800100"/>
              <a:gd name="connsiteX241" fmla="*/ 1836739 w 2114552"/>
              <a:gd name="connsiteY241" fmla="*/ 653655 h 800100"/>
              <a:gd name="connsiteX242" fmla="*/ 1840821 w 2114552"/>
              <a:gd name="connsiteY242" fmla="*/ 657822 h 800100"/>
              <a:gd name="connsiteX243" fmla="*/ 1857150 w 2114552"/>
              <a:gd name="connsiteY243" fmla="*/ 661989 h 800100"/>
              <a:gd name="connsiteX244" fmla="*/ 1861232 w 2114552"/>
              <a:gd name="connsiteY244" fmla="*/ 657822 h 800100"/>
              <a:gd name="connsiteX245" fmla="*/ 1865314 w 2114552"/>
              <a:gd name="connsiteY245" fmla="*/ 645320 h 800100"/>
              <a:gd name="connsiteX246" fmla="*/ 1865314 w 2114552"/>
              <a:gd name="connsiteY246" fmla="*/ 636986 h 800100"/>
              <a:gd name="connsiteX247" fmla="*/ 1855109 w 2114552"/>
              <a:gd name="connsiteY247" fmla="*/ 630214 h 800100"/>
              <a:gd name="connsiteX248" fmla="*/ 726110 w 2114552"/>
              <a:gd name="connsiteY248" fmla="*/ 628649 h 800100"/>
              <a:gd name="connsiteX249" fmla="*/ 742951 w 2114552"/>
              <a:gd name="connsiteY249" fmla="*/ 628649 h 800100"/>
              <a:gd name="connsiteX250" fmla="*/ 742951 w 2114552"/>
              <a:gd name="connsiteY250" fmla="*/ 795917 h 800100"/>
              <a:gd name="connsiteX251" fmla="*/ 726110 w 2114552"/>
              <a:gd name="connsiteY251" fmla="*/ 795917 h 800100"/>
              <a:gd name="connsiteX252" fmla="*/ 726110 w 2114552"/>
              <a:gd name="connsiteY252" fmla="*/ 779190 h 800100"/>
              <a:gd name="connsiteX253" fmla="*/ 692427 w 2114552"/>
              <a:gd name="connsiteY253" fmla="*/ 800099 h 800100"/>
              <a:gd name="connsiteX254" fmla="*/ 646113 w 2114552"/>
              <a:gd name="connsiteY254" fmla="*/ 741555 h 800100"/>
              <a:gd name="connsiteX255" fmla="*/ 692427 w 2114552"/>
              <a:gd name="connsiteY255" fmla="*/ 683011 h 800100"/>
              <a:gd name="connsiteX256" fmla="*/ 726110 w 2114552"/>
              <a:gd name="connsiteY256" fmla="*/ 703920 h 800100"/>
              <a:gd name="connsiteX257" fmla="*/ 726110 w 2114552"/>
              <a:gd name="connsiteY257" fmla="*/ 628649 h 800100"/>
              <a:gd name="connsiteX258" fmla="*/ 1857377 w 2114552"/>
              <a:gd name="connsiteY258" fmla="*/ 622131 h 800100"/>
              <a:gd name="connsiteX259" fmla="*/ 1874839 w 2114552"/>
              <a:gd name="connsiteY259" fmla="*/ 633868 h 800100"/>
              <a:gd name="connsiteX260" fmla="*/ 1874839 w 2114552"/>
              <a:gd name="connsiteY260" fmla="*/ 646114 h 800100"/>
              <a:gd name="connsiteX261" fmla="*/ 1874839 w 2114552"/>
              <a:gd name="connsiteY261" fmla="*/ 658360 h 800100"/>
              <a:gd name="connsiteX262" fmla="*/ 1862139 w 2114552"/>
              <a:gd name="connsiteY262" fmla="*/ 666525 h 800100"/>
              <a:gd name="connsiteX263" fmla="*/ 1828272 w 2114552"/>
              <a:gd name="connsiteY263" fmla="*/ 658360 h 800100"/>
              <a:gd name="connsiteX264" fmla="*/ 1824039 w 2114552"/>
              <a:gd name="connsiteY264" fmla="*/ 646114 h 800100"/>
              <a:gd name="connsiteX265" fmla="*/ 1836739 w 2114552"/>
              <a:gd name="connsiteY265" fmla="*/ 625703 h 800100"/>
              <a:gd name="connsiteX266" fmla="*/ 1857377 w 2114552"/>
              <a:gd name="connsiteY266" fmla="*/ 622131 h 800100"/>
              <a:gd name="connsiteX267" fmla="*/ 1571138 w 2114552"/>
              <a:gd name="connsiteY267" fmla="*/ 612775 h 800100"/>
              <a:gd name="connsiteX268" fmla="*/ 1600201 w 2114552"/>
              <a:gd name="connsiteY268" fmla="*/ 629285 h 800100"/>
              <a:gd name="connsiteX269" fmla="*/ 1596049 w 2114552"/>
              <a:gd name="connsiteY269" fmla="*/ 637540 h 800100"/>
              <a:gd name="connsiteX270" fmla="*/ 1575290 w 2114552"/>
              <a:gd name="connsiteY270" fmla="*/ 625158 h 800100"/>
              <a:gd name="connsiteX271" fmla="*/ 1571138 w 2114552"/>
              <a:gd name="connsiteY271" fmla="*/ 633413 h 800100"/>
              <a:gd name="connsiteX272" fmla="*/ 1583593 w 2114552"/>
              <a:gd name="connsiteY272" fmla="*/ 641668 h 800100"/>
              <a:gd name="connsiteX273" fmla="*/ 1579442 w 2114552"/>
              <a:gd name="connsiteY273" fmla="*/ 649923 h 800100"/>
              <a:gd name="connsiteX274" fmla="*/ 1566986 w 2114552"/>
              <a:gd name="connsiteY274" fmla="*/ 641668 h 800100"/>
              <a:gd name="connsiteX275" fmla="*/ 1558682 w 2114552"/>
              <a:gd name="connsiteY275" fmla="*/ 654050 h 800100"/>
              <a:gd name="connsiteX276" fmla="*/ 1579442 w 2114552"/>
              <a:gd name="connsiteY276" fmla="*/ 666433 h 800100"/>
              <a:gd name="connsiteX277" fmla="*/ 1575290 w 2114552"/>
              <a:gd name="connsiteY277" fmla="*/ 674688 h 800100"/>
              <a:gd name="connsiteX278" fmla="*/ 1546226 w 2114552"/>
              <a:gd name="connsiteY278" fmla="*/ 654050 h 800100"/>
              <a:gd name="connsiteX279" fmla="*/ 1571138 w 2114552"/>
              <a:gd name="connsiteY279" fmla="*/ 612775 h 800100"/>
              <a:gd name="connsiteX280" fmla="*/ 1898969 w 2114552"/>
              <a:gd name="connsiteY280" fmla="*/ 579438 h 800100"/>
              <a:gd name="connsiteX281" fmla="*/ 1931989 w 2114552"/>
              <a:gd name="connsiteY281" fmla="*/ 616943 h 800100"/>
              <a:gd name="connsiteX282" fmla="*/ 1923734 w 2114552"/>
              <a:gd name="connsiteY282" fmla="*/ 625277 h 800100"/>
              <a:gd name="connsiteX283" fmla="*/ 1890714 w 2114552"/>
              <a:gd name="connsiteY283" fmla="*/ 612776 h 800100"/>
              <a:gd name="connsiteX284" fmla="*/ 1907224 w 2114552"/>
              <a:gd name="connsiteY284" fmla="*/ 637779 h 800100"/>
              <a:gd name="connsiteX285" fmla="*/ 1898969 w 2114552"/>
              <a:gd name="connsiteY285" fmla="*/ 646113 h 800100"/>
              <a:gd name="connsiteX286" fmla="*/ 1870076 w 2114552"/>
              <a:gd name="connsiteY286" fmla="*/ 604441 h 800100"/>
              <a:gd name="connsiteX287" fmla="*/ 1878331 w 2114552"/>
              <a:gd name="connsiteY287" fmla="*/ 600274 h 800100"/>
              <a:gd name="connsiteX288" fmla="*/ 1911351 w 2114552"/>
              <a:gd name="connsiteY288" fmla="*/ 608608 h 800100"/>
              <a:gd name="connsiteX289" fmla="*/ 1890714 w 2114552"/>
              <a:gd name="connsiteY289" fmla="*/ 587772 h 800100"/>
              <a:gd name="connsiteX290" fmla="*/ 1898969 w 2114552"/>
              <a:gd name="connsiteY290" fmla="*/ 579438 h 800100"/>
              <a:gd name="connsiteX291" fmla="*/ 1534626 w 2114552"/>
              <a:gd name="connsiteY291" fmla="*/ 579438 h 800100"/>
              <a:gd name="connsiteX292" fmla="*/ 1563689 w 2114552"/>
              <a:gd name="connsiteY292" fmla="*/ 604350 h 800100"/>
              <a:gd name="connsiteX293" fmla="*/ 1559537 w 2114552"/>
              <a:gd name="connsiteY293" fmla="*/ 612653 h 800100"/>
              <a:gd name="connsiteX294" fmla="*/ 1547081 w 2114552"/>
              <a:gd name="connsiteY294" fmla="*/ 604350 h 800100"/>
              <a:gd name="connsiteX295" fmla="*/ 1518018 w 2114552"/>
              <a:gd name="connsiteY295" fmla="*/ 633413 h 800100"/>
              <a:gd name="connsiteX296" fmla="*/ 1509714 w 2114552"/>
              <a:gd name="connsiteY296" fmla="*/ 625109 h 800100"/>
              <a:gd name="connsiteX297" fmla="*/ 1538778 w 2114552"/>
              <a:gd name="connsiteY297" fmla="*/ 596046 h 800100"/>
              <a:gd name="connsiteX298" fmla="*/ 1526322 w 2114552"/>
              <a:gd name="connsiteY298" fmla="*/ 583590 h 800100"/>
              <a:gd name="connsiteX299" fmla="*/ 1534626 w 2114552"/>
              <a:gd name="connsiteY299" fmla="*/ 579438 h 800100"/>
              <a:gd name="connsiteX300" fmla="*/ 1924051 w 2114552"/>
              <a:gd name="connsiteY300" fmla="*/ 566738 h 800100"/>
              <a:gd name="connsiteX301" fmla="*/ 1931989 w 2114552"/>
              <a:gd name="connsiteY301" fmla="*/ 579438 h 800100"/>
              <a:gd name="connsiteX302" fmla="*/ 1936751 w 2114552"/>
              <a:gd name="connsiteY302" fmla="*/ 587376 h 800100"/>
              <a:gd name="connsiteX303" fmla="*/ 1944689 w 2114552"/>
              <a:gd name="connsiteY303" fmla="*/ 579438 h 800100"/>
              <a:gd name="connsiteX304" fmla="*/ 1944689 w 2114552"/>
              <a:gd name="connsiteY304" fmla="*/ 574676 h 800100"/>
              <a:gd name="connsiteX305" fmla="*/ 1919742 w 2114552"/>
              <a:gd name="connsiteY305" fmla="*/ 558800 h 800100"/>
              <a:gd name="connsiteX306" fmla="*/ 1970089 w 2114552"/>
              <a:gd name="connsiteY306" fmla="*/ 571103 h 800100"/>
              <a:gd name="connsiteX307" fmla="*/ 1965894 w 2114552"/>
              <a:gd name="connsiteY307" fmla="*/ 579305 h 800100"/>
              <a:gd name="connsiteX308" fmla="*/ 1961698 w 2114552"/>
              <a:gd name="connsiteY308" fmla="*/ 579305 h 800100"/>
              <a:gd name="connsiteX309" fmla="*/ 1953307 w 2114552"/>
              <a:gd name="connsiteY309" fmla="*/ 579305 h 800100"/>
              <a:gd name="connsiteX310" fmla="*/ 1940720 w 2114552"/>
              <a:gd name="connsiteY310" fmla="*/ 595710 h 800100"/>
              <a:gd name="connsiteX311" fmla="*/ 1944916 w 2114552"/>
              <a:gd name="connsiteY311" fmla="*/ 603912 h 800100"/>
              <a:gd name="connsiteX312" fmla="*/ 1940720 w 2114552"/>
              <a:gd name="connsiteY312" fmla="*/ 608013 h 800100"/>
              <a:gd name="connsiteX313" fmla="*/ 1919742 w 2114552"/>
              <a:gd name="connsiteY313" fmla="*/ 579305 h 800100"/>
              <a:gd name="connsiteX314" fmla="*/ 1911351 w 2114552"/>
              <a:gd name="connsiteY314" fmla="*/ 567002 h 800100"/>
              <a:gd name="connsiteX315" fmla="*/ 1500586 w 2114552"/>
              <a:gd name="connsiteY315" fmla="*/ 541338 h 800100"/>
              <a:gd name="connsiteX316" fmla="*/ 1508920 w 2114552"/>
              <a:gd name="connsiteY316" fmla="*/ 549805 h 800100"/>
              <a:gd name="connsiteX317" fmla="*/ 1496419 w 2114552"/>
              <a:gd name="connsiteY317" fmla="*/ 583671 h 800100"/>
              <a:gd name="connsiteX318" fmla="*/ 1521422 w 2114552"/>
              <a:gd name="connsiteY318" fmla="*/ 562505 h 800100"/>
              <a:gd name="connsiteX319" fmla="*/ 1525589 w 2114552"/>
              <a:gd name="connsiteY319" fmla="*/ 570971 h 800100"/>
              <a:gd name="connsiteX320" fmla="*/ 1488084 w 2114552"/>
              <a:gd name="connsiteY320" fmla="*/ 604838 h 800100"/>
              <a:gd name="connsiteX321" fmla="*/ 1479750 w 2114552"/>
              <a:gd name="connsiteY321" fmla="*/ 596371 h 800100"/>
              <a:gd name="connsiteX322" fmla="*/ 1492252 w 2114552"/>
              <a:gd name="connsiteY322" fmla="*/ 562505 h 800100"/>
              <a:gd name="connsiteX323" fmla="*/ 1467249 w 2114552"/>
              <a:gd name="connsiteY323" fmla="*/ 579438 h 800100"/>
              <a:gd name="connsiteX324" fmla="*/ 1458914 w 2114552"/>
              <a:gd name="connsiteY324" fmla="*/ 570971 h 800100"/>
              <a:gd name="connsiteX325" fmla="*/ 1500586 w 2114552"/>
              <a:gd name="connsiteY325" fmla="*/ 541338 h 800100"/>
              <a:gd name="connsiteX326" fmla="*/ 1936752 w 2114552"/>
              <a:gd name="connsiteY326" fmla="*/ 528638 h 800100"/>
              <a:gd name="connsiteX327" fmla="*/ 1973264 w 2114552"/>
              <a:gd name="connsiteY327" fmla="*/ 550863 h 800100"/>
              <a:gd name="connsiteX328" fmla="*/ 1985965 w 2114552"/>
              <a:gd name="connsiteY328" fmla="*/ 528638 h 800100"/>
              <a:gd name="connsiteX329" fmla="*/ 1993902 w 2114552"/>
              <a:gd name="connsiteY329" fmla="*/ 533401 h 800100"/>
              <a:gd name="connsiteX330" fmla="*/ 1978027 w 2114552"/>
              <a:gd name="connsiteY330" fmla="*/ 561976 h 800100"/>
              <a:gd name="connsiteX331" fmla="*/ 1931989 w 2114552"/>
              <a:gd name="connsiteY331" fmla="*/ 538163 h 800100"/>
              <a:gd name="connsiteX332" fmla="*/ 1492829 w 2114552"/>
              <a:gd name="connsiteY332" fmla="*/ 525463 h 800100"/>
              <a:gd name="connsiteX333" fmla="*/ 1497014 w 2114552"/>
              <a:gd name="connsiteY333" fmla="*/ 533798 h 800100"/>
              <a:gd name="connsiteX334" fmla="*/ 1455161 w 2114552"/>
              <a:gd name="connsiteY334" fmla="*/ 558801 h 800100"/>
              <a:gd name="connsiteX335" fmla="*/ 1450976 w 2114552"/>
              <a:gd name="connsiteY335" fmla="*/ 550467 h 800100"/>
              <a:gd name="connsiteX336" fmla="*/ 1492829 w 2114552"/>
              <a:gd name="connsiteY336" fmla="*/ 525463 h 800100"/>
              <a:gd name="connsiteX337" fmla="*/ 1482542 w 2114552"/>
              <a:gd name="connsiteY337" fmla="*/ 485751 h 800100"/>
              <a:gd name="connsiteX338" fmla="*/ 1476320 w 2114552"/>
              <a:gd name="connsiteY338" fmla="*/ 488355 h 800100"/>
              <a:gd name="connsiteX339" fmla="*/ 1430696 w 2114552"/>
              <a:gd name="connsiteY339" fmla="*/ 500857 h 800100"/>
              <a:gd name="connsiteX340" fmla="*/ 1422401 w 2114552"/>
              <a:gd name="connsiteY340" fmla="*/ 517526 h 800100"/>
              <a:gd name="connsiteX341" fmla="*/ 1716883 w 2114552"/>
              <a:gd name="connsiteY341" fmla="*/ 717551 h 800100"/>
              <a:gd name="connsiteX342" fmla="*/ 2011364 w 2114552"/>
              <a:gd name="connsiteY342" fmla="*/ 513358 h 800100"/>
              <a:gd name="connsiteX343" fmla="*/ 2003069 w 2114552"/>
              <a:gd name="connsiteY343" fmla="*/ 500857 h 800100"/>
              <a:gd name="connsiteX344" fmla="*/ 1957445 w 2114552"/>
              <a:gd name="connsiteY344" fmla="*/ 488355 h 800100"/>
              <a:gd name="connsiteX345" fmla="*/ 1951224 w 2114552"/>
              <a:gd name="connsiteY345" fmla="*/ 485751 h 800100"/>
              <a:gd name="connsiteX346" fmla="*/ 1945002 w 2114552"/>
              <a:gd name="connsiteY346" fmla="*/ 492522 h 800100"/>
              <a:gd name="connsiteX347" fmla="*/ 1716883 w 2114552"/>
              <a:gd name="connsiteY347" fmla="*/ 646709 h 800100"/>
              <a:gd name="connsiteX348" fmla="*/ 1488763 w 2114552"/>
              <a:gd name="connsiteY348" fmla="*/ 492522 h 800100"/>
              <a:gd name="connsiteX349" fmla="*/ 1482542 w 2114552"/>
              <a:gd name="connsiteY349" fmla="*/ 485751 h 800100"/>
              <a:gd name="connsiteX350" fmla="*/ 1662749 w 2114552"/>
              <a:gd name="connsiteY350" fmla="*/ 478852 h 800100"/>
              <a:gd name="connsiteX351" fmla="*/ 1551306 w 2114552"/>
              <a:gd name="connsiteY351" fmla="*/ 533313 h 800100"/>
              <a:gd name="connsiteX352" fmla="*/ 1543051 w 2114552"/>
              <a:gd name="connsiteY352" fmla="*/ 537502 h 800100"/>
              <a:gd name="connsiteX353" fmla="*/ 1543051 w 2114552"/>
              <a:gd name="connsiteY353" fmla="*/ 541691 h 800100"/>
              <a:gd name="connsiteX354" fmla="*/ 1547179 w 2114552"/>
              <a:gd name="connsiteY354" fmla="*/ 545880 h 800100"/>
              <a:gd name="connsiteX355" fmla="*/ 1675132 w 2114552"/>
              <a:gd name="connsiteY355" fmla="*/ 621287 h 800100"/>
              <a:gd name="connsiteX356" fmla="*/ 1683387 w 2114552"/>
              <a:gd name="connsiteY356" fmla="*/ 621287 h 800100"/>
              <a:gd name="connsiteX357" fmla="*/ 1687514 w 2114552"/>
              <a:gd name="connsiteY357" fmla="*/ 608719 h 800100"/>
              <a:gd name="connsiteX358" fmla="*/ 1679259 w 2114552"/>
              <a:gd name="connsiteY358" fmla="*/ 487231 h 800100"/>
              <a:gd name="connsiteX359" fmla="*/ 1675132 w 2114552"/>
              <a:gd name="connsiteY359" fmla="*/ 478852 h 800100"/>
              <a:gd name="connsiteX360" fmla="*/ 1662749 w 2114552"/>
              <a:gd name="connsiteY360" fmla="*/ 478852 h 800100"/>
              <a:gd name="connsiteX361" fmla="*/ 1762761 w 2114552"/>
              <a:gd name="connsiteY361" fmla="*/ 474663 h 800100"/>
              <a:gd name="connsiteX362" fmla="*/ 1758634 w 2114552"/>
              <a:gd name="connsiteY362" fmla="*/ 487182 h 800100"/>
              <a:gd name="connsiteX363" fmla="*/ 1746251 w 2114552"/>
              <a:gd name="connsiteY363" fmla="*/ 608194 h 800100"/>
              <a:gd name="connsiteX364" fmla="*/ 1750379 w 2114552"/>
              <a:gd name="connsiteY364" fmla="*/ 620713 h 800100"/>
              <a:gd name="connsiteX365" fmla="*/ 1758634 w 2114552"/>
              <a:gd name="connsiteY365" fmla="*/ 620713 h 800100"/>
              <a:gd name="connsiteX366" fmla="*/ 1886587 w 2114552"/>
              <a:gd name="connsiteY366" fmla="*/ 545602 h 800100"/>
              <a:gd name="connsiteX367" fmla="*/ 1890714 w 2114552"/>
              <a:gd name="connsiteY367" fmla="*/ 537256 h 800100"/>
              <a:gd name="connsiteX368" fmla="*/ 1882459 w 2114552"/>
              <a:gd name="connsiteY368" fmla="*/ 528910 h 800100"/>
              <a:gd name="connsiteX369" fmla="*/ 1775144 w 2114552"/>
              <a:gd name="connsiteY369" fmla="*/ 474663 h 800100"/>
              <a:gd name="connsiteX370" fmla="*/ 1762761 w 2114552"/>
              <a:gd name="connsiteY370" fmla="*/ 474663 h 800100"/>
              <a:gd name="connsiteX371" fmla="*/ 725572 w 2114552"/>
              <a:gd name="connsiteY371" fmla="*/ 428624 h 800100"/>
              <a:gd name="connsiteX372" fmla="*/ 696913 w 2114552"/>
              <a:gd name="connsiteY372" fmla="*/ 457993 h 800100"/>
              <a:gd name="connsiteX373" fmla="*/ 717384 w 2114552"/>
              <a:gd name="connsiteY373" fmla="*/ 487362 h 800100"/>
              <a:gd name="connsiteX374" fmla="*/ 774701 w 2114552"/>
              <a:gd name="connsiteY374" fmla="*/ 478971 h 800100"/>
              <a:gd name="connsiteX375" fmla="*/ 774701 w 2114552"/>
              <a:gd name="connsiteY375" fmla="*/ 428624 h 800100"/>
              <a:gd name="connsiteX376" fmla="*/ 352426 w 2114552"/>
              <a:gd name="connsiteY376" fmla="*/ 346073 h 800100"/>
              <a:gd name="connsiteX377" fmla="*/ 303213 w 2114552"/>
              <a:gd name="connsiteY377" fmla="*/ 412562 h 800100"/>
              <a:gd name="connsiteX378" fmla="*/ 352426 w 2114552"/>
              <a:gd name="connsiteY378" fmla="*/ 487361 h 800100"/>
              <a:gd name="connsiteX379" fmla="*/ 401638 w 2114552"/>
              <a:gd name="connsiteY379" fmla="*/ 412562 h 800100"/>
              <a:gd name="connsiteX380" fmla="*/ 352426 w 2114552"/>
              <a:gd name="connsiteY380" fmla="*/ 346073 h 800100"/>
              <a:gd name="connsiteX381" fmla="*/ 1704770 w 2114552"/>
              <a:gd name="connsiteY381" fmla="*/ 341312 h 800100"/>
              <a:gd name="connsiteX382" fmla="*/ 1704770 w 2114552"/>
              <a:gd name="connsiteY382" fmla="*/ 353885 h 800100"/>
              <a:gd name="connsiteX383" fmla="*/ 1671639 w 2114552"/>
              <a:gd name="connsiteY383" fmla="*/ 399986 h 800100"/>
              <a:gd name="connsiteX384" fmla="*/ 1717193 w 2114552"/>
              <a:gd name="connsiteY384" fmla="*/ 446087 h 800100"/>
              <a:gd name="connsiteX385" fmla="*/ 1766889 w 2114552"/>
              <a:gd name="connsiteY385" fmla="*/ 399986 h 800100"/>
              <a:gd name="connsiteX386" fmla="*/ 1729617 w 2114552"/>
              <a:gd name="connsiteY386" fmla="*/ 353885 h 800100"/>
              <a:gd name="connsiteX387" fmla="*/ 1729617 w 2114552"/>
              <a:gd name="connsiteY387" fmla="*/ 341312 h 800100"/>
              <a:gd name="connsiteX388" fmla="*/ 1704770 w 2114552"/>
              <a:gd name="connsiteY388" fmla="*/ 341312 h 800100"/>
              <a:gd name="connsiteX389" fmla="*/ 1716883 w 2114552"/>
              <a:gd name="connsiteY389" fmla="*/ 328612 h 800100"/>
              <a:gd name="connsiteX390" fmla="*/ 1787527 w 2114552"/>
              <a:gd name="connsiteY390" fmla="*/ 400050 h 800100"/>
              <a:gd name="connsiteX391" fmla="*/ 1716883 w 2114552"/>
              <a:gd name="connsiteY391" fmla="*/ 471488 h 800100"/>
              <a:gd name="connsiteX392" fmla="*/ 1646239 w 2114552"/>
              <a:gd name="connsiteY392" fmla="*/ 400050 h 800100"/>
              <a:gd name="connsiteX393" fmla="*/ 1716883 w 2114552"/>
              <a:gd name="connsiteY393" fmla="*/ 328612 h 800100"/>
              <a:gd name="connsiteX394" fmla="*/ 1716883 w 2114552"/>
              <a:gd name="connsiteY394" fmla="*/ 320675 h 800100"/>
              <a:gd name="connsiteX395" fmla="*/ 1638301 w 2114552"/>
              <a:gd name="connsiteY395" fmla="*/ 400050 h 800100"/>
              <a:gd name="connsiteX396" fmla="*/ 1716883 w 2114552"/>
              <a:gd name="connsiteY396" fmla="*/ 479425 h 800100"/>
              <a:gd name="connsiteX397" fmla="*/ 1795465 w 2114552"/>
              <a:gd name="connsiteY397" fmla="*/ 400050 h 800100"/>
              <a:gd name="connsiteX398" fmla="*/ 1716883 w 2114552"/>
              <a:gd name="connsiteY398" fmla="*/ 320675 h 800100"/>
              <a:gd name="connsiteX399" fmla="*/ 1924004 w 2114552"/>
              <a:gd name="connsiteY399" fmla="*/ 317500 h 800100"/>
              <a:gd name="connsiteX400" fmla="*/ 1911592 w 2114552"/>
              <a:gd name="connsiteY400" fmla="*/ 321667 h 800100"/>
              <a:gd name="connsiteX401" fmla="*/ 1812301 w 2114552"/>
              <a:gd name="connsiteY401" fmla="*/ 388342 h 800100"/>
              <a:gd name="connsiteX402" fmla="*/ 1808164 w 2114552"/>
              <a:gd name="connsiteY402" fmla="*/ 400844 h 800100"/>
              <a:gd name="connsiteX403" fmla="*/ 1812301 w 2114552"/>
              <a:gd name="connsiteY403" fmla="*/ 409178 h 800100"/>
              <a:gd name="connsiteX404" fmla="*/ 1915729 w 2114552"/>
              <a:gd name="connsiteY404" fmla="*/ 480021 h 800100"/>
              <a:gd name="connsiteX405" fmla="*/ 1924004 w 2114552"/>
              <a:gd name="connsiteY405" fmla="*/ 480021 h 800100"/>
              <a:gd name="connsiteX406" fmla="*/ 1928141 w 2114552"/>
              <a:gd name="connsiteY406" fmla="*/ 471686 h 800100"/>
              <a:gd name="connsiteX407" fmla="*/ 1928141 w 2114552"/>
              <a:gd name="connsiteY407" fmla="*/ 325834 h 800100"/>
              <a:gd name="connsiteX408" fmla="*/ 1924004 w 2114552"/>
              <a:gd name="connsiteY408" fmla="*/ 317500 h 800100"/>
              <a:gd name="connsiteX409" fmla="*/ 1509762 w 2114552"/>
              <a:gd name="connsiteY409" fmla="*/ 317500 h 800100"/>
              <a:gd name="connsiteX410" fmla="*/ 1501487 w 2114552"/>
              <a:gd name="connsiteY410" fmla="*/ 325834 h 800100"/>
              <a:gd name="connsiteX411" fmla="*/ 1501487 w 2114552"/>
              <a:gd name="connsiteY411" fmla="*/ 475854 h 800100"/>
              <a:gd name="connsiteX412" fmla="*/ 1509762 w 2114552"/>
              <a:gd name="connsiteY412" fmla="*/ 480021 h 800100"/>
              <a:gd name="connsiteX413" fmla="*/ 1518036 w 2114552"/>
              <a:gd name="connsiteY413" fmla="*/ 480021 h 800100"/>
              <a:gd name="connsiteX414" fmla="*/ 1621464 w 2114552"/>
              <a:gd name="connsiteY414" fmla="*/ 409178 h 800100"/>
              <a:gd name="connsiteX415" fmla="*/ 1625601 w 2114552"/>
              <a:gd name="connsiteY415" fmla="*/ 400844 h 800100"/>
              <a:gd name="connsiteX416" fmla="*/ 1621464 w 2114552"/>
              <a:gd name="connsiteY416" fmla="*/ 388342 h 800100"/>
              <a:gd name="connsiteX417" fmla="*/ 1518036 w 2114552"/>
              <a:gd name="connsiteY417" fmla="*/ 321667 h 800100"/>
              <a:gd name="connsiteX418" fmla="*/ 1509762 w 2114552"/>
              <a:gd name="connsiteY418" fmla="*/ 317500 h 800100"/>
              <a:gd name="connsiteX419" fmla="*/ 1032821 w 2114552"/>
              <a:gd name="connsiteY419" fmla="*/ 304799 h 800100"/>
              <a:gd name="connsiteX420" fmla="*/ 1041062 w 2114552"/>
              <a:gd name="connsiteY420" fmla="*/ 304799 h 800100"/>
              <a:gd name="connsiteX421" fmla="*/ 1074028 w 2114552"/>
              <a:gd name="connsiteY421" fmla="*/ 304799 h 800100"/>
              <a:gd name="connsiteX422" fmla="*/ 1082270 w 2114552"/>
              <a:gd name="connsiteY422" fmla="*/ 308966 h 800100"/>
              <a:gd name="connsiteX423" fmla="*/ 1123477 w 2114552"/>
              <a:gd name="connsiteY423" fmla="*/ 479821 h 800100"/>
              <a:gd name="connsiteX424" fmla="*/ 1127598 w 2114552"/>
              <a:gd name="connsiteY424" fmla="*/ 479821 h 800100"/>
              <a:gd name="connsiteX425" fmla="*/ 1172926 w 2114552"/>
              <a:gd name="connsiteY425" fmla="*/ 308966 h 800100"/>
              <a:gd name="connsiteX426" fmla="*/ 1181168 w 2114552"/>
              <a:gd name="connsiteY426" fmla="*/ 304799 h 800100"/>
              <a:gd name="connsiteX427" fmla="*/ 1214134 w 2114552"/>
              <a:gd name="connsiteY427" fmla="*/ 304799 h 800100"/>
              <a:gd name="connsiteX428" fmla="*/ 1222375 w 2114552"/>
              <a:gd name="connsiteY428" fmla="*/ 304799 h 800100"/>
              <a:gd name="connsiteX429" fmla="*/ 1222375 w 2114552"/>
              <a:gd name="connsiteY429" fmla="*/ 313133 h 800100"/>
              <a:gd name="connsiteX430" fmla="*/ 1218254 w 2114552"/>
              <a:gd name="connsiteY430" fmla="*/ 338137 h 800100"/>
              <a:gd name="connsiteX431" fmla="*/ 1201771 w 2114552"/>
              <a:gd name="connsiteY431" fmla="*/ 388143 h 800100"/>
              <a:gd name="connsiteX432" fmla="*/ 1164685 w 2114552"/>
              <a:gd name="connsiteY432" fmla="*/ 542329 h 800100"/>
              <a:gd name="connsiteX433" fmla="*/ 1098753 w 2114552"/>
              <a:gd name="connsiteY433" fmla="*/ 604837 h 800100"/>
              <a:gd name="connsiteX434" fmla="*/ 1094632 w 2114552"/>
              <a:gd name="connsiteY434" fmla="*/ 604837 h 800100"/>
              <a:gd name="connsiteX435" fmla="*/ 1041062 w 2114552"/>
              <a:gd name="connsiteY435" fmla="*/ 600670 h 800100"/>
              <a:gd name="connsiteX436" fmla="*/ 1032821 w 2114552"/>
              <a:gd name="connsiteY436" fmla="*/ 592335 h 800100"/>
              <a:gd name="connsiteX437" fmla="*/ 1032821 w 2114552"/>
              <a:gd name="connsiteY437" fmla="*/ 567332 h 800100"/>
              <a:gd name="connsiteX438" fmla="*/ 1036942 w 2114552"/>
              <a:gd name="connsiteY438" fmla="*/ 563165 h 800100"/>
              <a:gd name="connsiteX439" fmla="*/ 1041062 w 2114552"/>
              <a:gd name="connsiteY439" fmla="*/ 558998 h 800100"/>
              <a:gd name="connsiteX440" fmla="*/ 1082270 w 2114552"/>
              <a:gd name="connsiteY440" fmla="*/ 563165 h 800100"/>
              <a:gd name="connsiteX441" fmla="*/ 1115236 w 2114552"/>
              <a:gd name="connsiteY441" fmla="*/ 538162 h 800100"/>
              <a:gd name="connsiteX442" fmla="*/ 1119357 w 2114552"/>
              <a:gd name="connsiteY442" fmla="*/ 529828 h 800100"/>
              <a:gd name="connsiteX443" fmla="*/ 1106994 w 2114552"/>
              <a:gd name="connsiteY443" fmla="*/ 529828 h 800100"/>
              <a:gd name="connsiteX444" fmla="*/ 1082270 w 2114552"/>
              <a:gd name="connsiteY444" fmla="*/ 504824 h 800100"/>
              <a:gd name="connsiteX445" fmla="*/ 1032821 w 2114552"/>
              <a:gd name="connsiteY445" fmla="*/ 313133 h 800100"/>
              <a:gd name="connsiteX446" fmla="*/ 1032821 w 2114552"/>
              <a:gd name="connsiteY446" fmla="*/ 304799 h 800100"/>
              <a:gd name="connsiteX447" fmla="*/ 994979 w 2114552"/>
              <a:gd name="connsiteY447" fmla="*/ 300037 h 800100"/>
              <a:gd name="connsiteX448" fmla="*/ 999140 w 2114552"/>
              <a:gd name="connsiteY448" fmla="*/ 304193 h 800100"/>
              <a:gd name="connsiteX449" fmla="*/ 1003300 w 2114552"/>
              <a:gd name="connsiteY449" fmla="*/ 308350 h 800100"/>
              <a:gd name="connsiteX450" fmla="*/ 1003300 w 2114552"/>
              <a:gd name="connsiteY450" fmla="*/ 341601 h 800100"/>
              <a:gd name="connsiteX451" fmla="*/ 994979 w 2114552"/>
              <a:gd name="connsiteY451" fmla="*/ 349913 h 800100"/>
              <a:gd name="connsiteX452" fmla="*/ 932574 w 2114552"/>
              <a:gd name="connsiteY452" fmla="*/ 374852 h 800100"/>
              <a:gd name="connsiteX453" fmla="*/ 932574 w 2114552"/>
              <a:gd name="connsiteY453" fmla="*/ 520324 h 800100"/>
              <a:gd name="connsiteX454" fmla="*/ 924254 w 2114552"/>
              <a:gd name="connsiteY454" fmla="*/ 528637 h 800100"/>
              <a:gd name="connsiteX455" fmla="*/ 890971 w 2114552"/>
              <a:gd name="connsiteY455" fmla="*/ 528637 h 800100"/>
              <a:gd name="connsiteX456" fmla="*/ 882650 w 2114552"/>
              <a:gd name="connsiteY456" fmla="*/ 520324 h 800100"/>
              <a:gd name="connsiteX457" fmla="*/ 882650 w 2114552"/>
              <a:gd name="connsiteY457" fmla="*/ 312506 h 800100"/>
              <a:gd name="connsiteX458" fmla="*/ 890971 w 2114552"/>
              <a:gd name="connsiteY458" fmla="*/ 304193 h 800100"/>
              <a:gd name="connsiteX459" fmla="*/ 924254 w 2114552"/>
              <a:gd name="connsiteY459" fmla="*/ 304193 h 800100"/>
              <a:gd name="connsiteX460" fmla="*/ 932574 w 2114552"/>
              <a:gd name="connsiteY460" fmla="*/ 312506 h 800100"/>
              <a:gd name="connsiteX461" fmla="*/ 932574 w 2114552"/>
              <a:gd name="connsiteY461" fmla="*/ 324975 h 800100"/>
              <a:gd name="connsiteX462" fmla="*/ 994979 w 2114552"/>
              <a:gd name="connsiteY462" fmla="*/ 300037 h 800100"/>
              <a:gd name="connsiteX463" fmla="*/ 750816 w 2114552"/>
              <a:gd name="connsiteY463" fmla="*/ 295274 h 800100"/>
              <a:gd name="connsiteX464" fmla="*/ 825501 w 2114552"/>
              <a:gd name="connsiteY464" fmla="*/ 374649 h 800100"/>
              <a:gd name="connsiteX465" fmla="*/ 825501 w 2114552"/>
              <a:gd name="connsiteY465" fmla="*/ 525044 h 800100"/>
              <a:gd name="connsiteX466" fmla="*/ 825501 w 2114552"/>
              <a:gd name="connsiteY466" fmla="*/ 529221 h 800100"/>
              <a:gd name="connsiteX467" fmla="*/ 817203 w 2114552"/>
              <a:gd name="connsiteY467" fmla="*/ 533399 h 800100"/>
              <a:gd name="connsiteX468" fmla="*/ 784010 w 2114552"/>
              <a:gd name="connsiteY468" fmla="*/ 516688 h 800100"/>
              <a:gd name="connsiteX469" fmla="*/ 709325 w 2114552"/>
              <a:gd name="connsiteY469" fmla="*/ 533399 h 800100"/>
              <a:gd name="connsiteX470" fmla="*/ 642938 w 2114552"/>
              <a:gd name="connsiteY470" fmla="*/ 462379 h 800100"/>
              <a:gd name="connsiteX471" fmla="*/ 717623 w 2114552"/>
              <a:gd name="connsiteY471" fmla="*/ 391360 h 800100"/>
              <a:gd name="connsiteX472" fmla="*/ 775711 w 2114552"/>
              <a:gd name="connsiteY472" fmla="*/ 387182 h 800100"/>
              <a:gd name="connsiteX473" fmla="*/ 775711 w 2114552"/>
              <a:gd name="connsiteY473" fmla="*/ 374649 h 800100"/>
              <a:gd name="connsiteX474" fmla="*/ 746667 w 2114552"/>
              <a:gd name="connsiteY474" fmla="*/ 345406 h 800100"/>
              <a:gd name="connsiteX475" fmla="*/ 667833 w 2114552"/>
              <a:gd name="connsiteY475" fmla="*/ 349583 h 800100"/>
              <a:gd name="connsiteX476" fmla="*/ 663684 w 2114552"/>
              <a:gd name="connsiteY476" fmla="*/ 349583 h 800100"/>
              <a:gd name="connsiteX477" fmla="*/ 659535 w 2114552"/>
              <a:gd name="connsiteY477" fmla="*/ 341228 h 800100"/>
              <a:gd name="connsiteX478" fmla="*/ 659535 w 2114552"/>
              <a:gd name="connsiteY478" fmla="*/ 311985 h 800100"/>
              <a:gd name="connsiteX479" fmla="*/ 667833 w 2114552"/>
              <a:gd name="connsiteY479" fmla="*/ 303629 h 800100"/>
              <a:gd name="connsiteX480" fmla="*/ 750816 w 2114552"/>
              <a:gd name="connsiteY480" fmla="*/ 295274 h 800100"/>
              <a:gd name="connsiteX481" fmla="*/ 354013 w 2114552"/>
              <a:gd name="connsiteY481" fmla="*/ 295273 h 800100"/>
              <a:gd name="connsiteX482" fmla="*/ 455613 w 2114552"/>
              <a:gd name="connsiteY482" fmla="*/ 414336 h 800100"/>
              <a:gd name="connsiteX483" fmla="*/ 354013 w 2114552"/>
              <a:gd name="connsiteY483" fmla="*/ 533399 h 800100"/>
              <a:gd name="connsiteX484" fmla="*/ 252413 w 2114552"/>
              <a:gd name="connsiteY484" fmla="*/ 414336 h 800100"/>
              <a:gd name="connsiteX485" fmla="*/ 354013 w 2114552"/>
              <a:gd name="connsiteY485" fmla="*/ 295273 h 800100"/>
              <a:gd name="connsiteX486" fmla="*/ 53975 w 2114552"/>
              <a:gd name="connsiteY486" fmla="*/ 266699 h 800100"/>
              <a:gd name="connsiteX487" fmla="*/ 53975 w 2114552"/>
              <a:gd name="connsiteY487" fmla="*/ 358774 h 800100"/>
              <a:gd name="connsiteX488" fmla="*/ 107480 w 2114552"/>
              <a:gd name="connsiteY488" fmla="*/ 358774 h 800100"/>
              <a:gd name="connsiteX489" fmla="*/ 165100 w 2114552"/>
              <a:gd name="connsiteY489" fmla="*/ 312737 h 800100"/>
              <a:gd name="connsiteX490" fmla="*/ 111595 w 2114552"/>
              <a:gd name="connsiteY490" fmla="*/ 266699 h 800100"/>
              <a:gd name="connsiteX491" fmla="*/ 91017 w 2114552"/>
              <a:gd name="connsiteY491" fmla="*/ 266699 h 800100"/>
              <a:gd name="connsiteX492" fmla="*/ 53975 w 2114552"/>
              <a:gd name="connsiteY492" fmla="*/ 266699 h 800100"/>
              <a:gd name="connsiteX493" fmla="*/ 546894 w 2114552"/>
              <a:gd name="connsiteY493" fmla="*/ 250824 h 800100"/>
              <a:gd name="connsiteX494" fmla="*/ 551050 w 2114552"/>
              <a:gd name="connsiteY494" fmla="*/ 250824 h 800100"/>
              <a:gd name="connsiteX495" fmla="*/ 555205 w 2114552"/>
              <a:gd name="connsiteY495" fmla="*/ 259135 h 800100"/>
              <a:gd name="connsiteX496" fmla="*/ 555205 w 2114552"/>
              <a:gd name="connsiteY496" fmla="*/ 304846 h 800100"/>
              <a:gd name="connsiteX497" fmla="*/ 609227 w 2114552"/>
              <a:gd name="connsiteY497" fmla="*/ 304846 h 800100"/>
              <a:gd name="connsiteX498" fmla="*/ 617538 w 2114552"/>
              <a:gd name="connsiteY498" fmla="*/ 313157 h 800100"/>
              <a:gd name="connsiteX499" fmla="*/ 617538 w 2114552"/>
              <a:gd name="connsiteY499" fmla="*/ 342245 h 800100"/>
              <a:gd name="connsiteX500" fmla="*/ 609227 w 2114552"/>
              <a:gd name="connsiteY500" fmla="*/ 350556 h 800100"/>
              <a:gd name="connsiteX501" fmla="*/ 555205 w 2114552"/>
              <a:gd name="connsiteY501" fmla="*/ 350556 h 800100"/>
              <a:gd name="connsiteX502" fmla="*/ 555205 w 2114552"/>
              <a:gd name="connsiteY502" fmla="*/ 441978 h 800100"/>
              <a:gd name="connsiteX503" fmla="*/ 580138 w 2114552"/>
              <a:gd name="connsiteY503" fmla="*/ 483533 h 800100"/>
              <a:gd name="connsiteX504" fmla="*/ 609227 w 2114552"/>
              <a:gd name="connsiteY504" fmla="*/ 483533 h 800100"/>
              <a:gd name="connsiteX505" fmla="*/ 617538 w 2114552"/>
              <a:gd name="connsiteY505" fmla="*/ 491844 h 800100"/>
              <a:gd name="connsiteX506" fmla="*/ 617538 w 2114552"/>
              <a:gd name="connsiteY506" fmla="*/ 520932 h 800100"/>
              <a:gd name="connsiteX507" fmla="*/ 609227 w 2114552"/>
              <a:gd name="connsiteY507" fmla="*/ 529244 h 800100"/>
              <a:gd name="connsiteX508" fmla="*/ 571827 w 2114552"/>
              <a:gd name="connsiteY508" fmla="*/ 533399 h 800100"/>
              <a:gd name="connsiteX509" fmla="*/ 505339 w 2114552"/>
              <a:gd name="connsiteY509" fmla="*/ 450289 h 800100"/>
              <a:gd name="connsiteX510" fmla="*/ 505339 w 2114552"/>
              <a:gd name="connsiteY510" fmla="*/ 350556 h 800100"/>
              <a:gd name="connsiteX511" fmla="*/ 484561 w 2114552"/>
              <a:gd name="connsiteY511" fmla="*/ 350556 h 800100"/>
              <a:gd name="connsiteX512" fmla="*/ 476250 w 2114552"/>
              <a:gd name="connsiteY512" fmla="*/ 342245 h 800100"/>
              <a:gd name="connsiteX513" fmla="*/ 476250 w 2114552"/>
              <a:gd name="connsiteY513" fmla="*/ 313157 h 800100"/>
              <a:gd name="connsiteX514" fmla="*/ 484561 w 2114552"/>
              <a:gd name="connsiteY514" fmla="*/ 304846 h 800100"/>
              <a:gd name="connsiteX515" fmla="*/ 505339 w 2114552"/>
              <a:gd name="connsiteY515" fmla="*/ 304846 h 800100"/>
              <a:gd name="connsiteX516" fmla="*/ 505339 w 2114552"/>
              <a:gd name="connsiteY516" fmla="*/ 267446 h 800100"/>
              <a:gd name="connsiteX517" fmla="*/ 509494 w 2114552"/>
              <a:gd name="connsiteY517" fmla="*/ 259135 h 800100"/>
              <a:gd name="connsiteX518" fmla="*/ 546894 w 2114552"/>
              <a:gd name="connsiteY518" fmla="*/ 250824 h 800100"/>
              <a:gd name="connsiteX519" fmla="*/ 103337 w 2114552"/>
              <a:gd name="connsiteY519" fmla="*/ 217487 h 800100"/>
              <a:gd name="connsiteX520" fmla="*/ 111604 w 2114552"/>
              <a:gd name="connsiteY520" fmla="*/ 217487 h 800100"/>
              <a:gd name="connsiteX521" fmla="*/ 219075 w 2114552"/>
              <a:gd name="connsiteY521" fmla="*/ 312906 h 800100"/>
              <a:gd name="connsiteX522" fmla="*/ 165340 w 2114552"/>
              <a:gd name="connsiteY522" fmla="*/ 391731 h 800100"/>
              <a:gd name="connsiteX523" fmla="*/ 219075 w 2114552"/>
              <a:gd name="connsiteY523" fmla="*/ 516191 h 800100"/>
              <a:gd name="connsiteX524" fmla="*/ 219075 w 2114552"/>
              <a:gd name="connsiteY524" fmla="*/ 524488 h 800100"/>
              <a:gd name="connsiteX525" fmla="*/ 210808 w 2114552"/>
              <a:gd name="connsiteY525" fmla="*/ 528637 h 800100"/>
              <a:gd name="connsiteX526" fmla="*/ 173607 w 2114552"/>
              <a:gd name="connsiteY526" fmla="*/ 528637 h 800100"/>
              <a:gd name="connsiteX527" fmla="*/ 165340 w 2114552"/>
              <a:gd name="connsiteY527" fmla="*/ 524488 h 800100"/>
              <a:gd name="connsiteX528" fmla="*/ 111604 w 2114552"/>
              <a:gd name="connsiteY528" fmla="*/ 408326 h 800100"/>
              <a:gd name="connsiteX529" fmla="*/ 53736 w 2114552"/>
              <a:gd name="connsiteY529" fmla="*/ 404177 h 800100"/>
              <a:gd name="connsiteX530" fmla="*/ 53736 w 2114552"/>
              <a:gd name="connsiteY530" fmla="*/ 520340 h 800100"/>
              <a:gd name="connsiteX531" fmla="*/ 45469 w 2114552"/>
              <a:gd name="connsiteY531" fmla="*/ 528637 h 800100"/>
              <a:gd name="connsiteX532" fmla="*/ 8267 w 2114552"/>
              <a:gd name="connsiteY532" fmla="*/ 528637 h 800100"/>
              <a:gd name="connsiteX533" fmla="*/ 0 w 2114552"/>
              <a:gd name="connsiteY533" fmla="*/ 520340 h 800100"/>
              <a:gd name="connsiteX534" fmla="*/ 0 w 2114552"/>
              <a:gd name="connsiteY534" fmla="*/ 229933 h 800100"/>
              <a:gd name="connsiteX535" fmla="*/ 8267 w 2114552"/>
              <a:gd name="connsiteY535" fmla="*/ 221636 h 800100"/>
              <a:gd name="connsiteX536" fmla="*/ 103337 w 2114552"/>
              <a:gd name="connsiteY536" fmla="*/ 217487 h 800100"/>
              <a:gd name="connsiteX537" fmla="*/ 1941299 w 2114552"/>
              <a:gd name="connsiteY537" fmla="*/ 180951 h 800100"/>
              <a:gd name="connsiteX538" fmla="*/ 1936665 w 2114552"/>
              <a:gd name="connsiteY538" fmla="*/ 183555 h 800100"/>
              <a:gd name="connsiteX539" fmla="*/ 1903714 w 2114552"/>
              <a:gd name="connsiteY539" fmla="*/ 221060 h 800100"/>
              <a:gd name="connsiteX540" fmla="*/ 1903714 w 2114552"/>
              <a:gd name="connsiteY540" fmla="*/ 237729 h 800100"/>
              <a:gd name="connsiteX541" fmla="*/ 1957260 w 2114552"/>
              <a:gd name="connsiteY541" fmla="*/ 450256 h 800100"/>
              <a:gd name="connsiteX542" fmla="*/ 1965498 w 2114552"/>
              <a:gd name="connsiteY542" fmla="*/ 462757 h 800100"/>
              <a:gd name="connsiteX543" fmla="*/ 2010806 w 2114552"/>
              <a:gd name="connsiteY543" fmla="*/ 475259 h 800100"/>
              <a:gd name="connsiteX544" fmla="*/ 2023163 w 2114552"/>
              <a:gd name="connsiteY544" fmla="*/ 471092 h 800100"/>
              <a:gd name="connsiteX545" fmla="*/ 1949022 w 2114552"/>
              <a:gd name="connsiteY545" fmla="*/ 187722 h 800100"/>
              <a:gd name="connsiteX546" fmla="*/ 1941299 w 2114552"/>
              <a:gd name="connsiteY546" fmla="*/ 180951 h 800100"/>
              <a:gd name="connsiteX547" fmla="*/ 1491989 w 2114552"/>
              <a:gd name="connsiteY547" fmla="*/ 180951 h 800100"/>
              <a:gd name="connsiteX548" fmla="*/ 1484185 w 2114552"/>
              <a:gd name="connsiteY548" fmla="*/ 187722 h 800100"/>
              <a:gd name="connsiteX549" fmla="*/ 1409272 w 2114552"/>
              <a:gd name="connsiteY549" fmla="*/ 471092 h 800100"/>
              <a:gd name="connsiteX550" fmla="*/ 1421758 w 2114552"/>
              <a:gd name="connsiteY550" fmla="*/ 475259 h 800100"/>
              <a:gd name="connsiteX551" fmla="*/ 1467538 w 2114552"/>
              <a:gd name="connsiteY551" fmla="*/ 462757 h 800100"/>
              <a:gd name="connsiteX552" fmla="*/ 1475862 w 2114552"/>
              <a:gd name="connsiteY552" fmla="*/ 450256 h 800100"/>
              <a:gd name="connsiteX553" fmla="*/ 1529965 w 2114552"/>
              <a:gd name="connsiteY553" fmla="*/ 237729 h 800100"/>
              <a:gd name="connsiteX554" fmla="*/ 1534127 w 2114552"/>
              <a:gd name="connsiteY554" fmla="*/ 221060 h 800100"/>
              <a:gd name="connsiteX555" fmla="*/ 1496671 w 2114552"/>
              <a:gd name="connsiteY555" fmla="*/ 183555 h 800100"/>
              <a:gd name="connsiteX556" fmla="*/ 1491989 w 2114552"/>
              <a:gd name="connsiteY556" fmla="*/ 180951 h 800100"/>
              <a:gd name="connsiteX557" fmla="*/ 1750379 w 2114552"/>
              <a:gd name="connsiteY557" fmla="*/ 174625 h 800100"/>
              <a:gd name="connsiteX558" fmla="*/ 1746251 w 2114552"/>
              <a:gd name="connsiteY558" fmla="*/ 187144 h 800100"/>
              <a:gd name="connsiteX559" fmla="*/ 1754506 w 2114552"/>
              <a:gd name="connsiteY559" fmla="*/ 308156 h 800100"/>
              <a:gd name="connsiteX560" fmla="*/ 1762761 w 2114552"/>
              <a:gd name="connsiteY560" fmla="*/ 320675 h 800100"/>
              <a:gd name="connsiteX561" fmla="*/ 1775144 w 2114552"/>
              <a:gd name="connsiteY561" fmla="*/ 320675 h 800100"/>
              <a:gd name="connsiteX562" fmla="*/ 1882459 w 2114552"/>
              <a:gd name="connsiteY562" fmla="*/ 266428 h 800100"/>
              <a:gd name="connsiteX563" fmla="*/ 1890714 w 2114552"/>
              <a:gd name="connsiteY563" fmla="*/ 258082 h 800100"/>
              <a:gd name="connsiteX564" fmla="*/ 1886587 w 2114552"/>
              <a:gd name="connsiteY564" fmla="*/ 249736 h 800100"/>
              <a:gd name="connsiteX565" fmla="*/ 1758634 w 2114552"/>
              <a:gd name="connsiteY565" fmla="*/ 174625 h 800100"/>
              <a:gd name="connsiteX566" fmla="*/ 1750379 w 2114552"/>
              <a:gd name="connsiteY566" fmla="*/ 174625 h 800100"/>
              <a:gd name="connsiteX567" fmla="*/ 1675132 w 2114552"/>
              <a:gd name="connsiteY567" fmla="*/ 174625 h 800100"/>
              <a:gd name="connsiteX568" fmla="*/ 1547179 w 2114552"/>
              <a:gd name="connsiteY568" fmla="*/ 249736 h 800100"/>
              <a:gd name="connsiteX569" fmla="*/ 1543051 w 2114552"/>
              <a:gd name="connsiteY569" fmla="*/ 258082 h 800100"/>
              <a:gd name="connsiteX570" fmla="*/ 1551306 w 2114552"/>
              <a:gd name="connsiteY570" fmla="*/ 266428 h 800100"/>
              <a:gd name="connsiteX571" fmla="*/ 1658622 w 2114552"/>
              <a:gd name="connsiteY571" fmla="*/ 320675 h 800100"/>
              <a:gd name="connsiteX572" fmla="*/ 1671004 w 2114552"/>
              <a:gd name="connsiteY572" fmla="*/ 320675 h 800100"/>
              <a:gd name="connsiteX573" fmla="*/ 1675132 w 2114552"/>
              <a:gd name="connsiteY573" fmla="*/ 312329 h 800100"/>
              <a:gd name="connsiteX574" fmla="*/ 1687514 w 2114552"/>
              <a:gd name="connsiteY574" fmla="*/ 187144 h 800100"/>
              <a:gd name="connsiteX575" fmla="*/ 1683387 w 2114552"/>
              <a:gd name="connsiteY575" fmla="*/ 174625 h 800100"/>
              <a:gd name="connsiteX576" fmla="*/ 1675132 w 2114552"/>
              <a:gd name="connsiteY576" fmla="*/ 174625 h 800100"/>
              <a:gd name="connsiteX577" fmla="*/ 1579247 w 2114552"/>
              <a:gd name="connsiteY577" fmla="*/ 133350 h 800100"/>
              <a:gd name="connsiteX578" fmla="*/ 1566864 w 2114552"/>
              <a:gd name="connsiteY578" fmla="*/ 142082 h 800100"/>
              <a:gd name="connsiteX579" fmla="*/ 1570992 w 2114552"/>
              <a:gd name="connsiteY579" fmla="*/ 142082 h 800100"/>
              <a:gd name="connsiteX580" fmla="*/ 1575119 w 2114552"/>
              <a:gd name="connsiteY580" fmla="*/ 150813 h 800100"/>
              <a:gd name="connsiteX581" fmla="*/ 1583375 w 2114552"/>
              <a:gd name="connsiteY581" fmla="*/ 146447 h 800100"/>
              <a:gd name="connsiteX582" fmla="*/ 1587502 w 2114552"/>
              <a:gd name="connsiteY582" fmla="*/ 142082 h 800100"/>
              <a:gd name="connsiteX583" fmla="*/ 1579247 w 2114552"/>
              <a:gd name="connsiteY583" fmla="*/ 133350 h 800100"/>
              <a:gd name="connsiteX584" fmla="*/ 1575142 w 2114552"/>
              <a:gd name="connsiteY584" fmla="*/ 124846 h 800100"/>
              <a:gd name="connsiteX585" fmla="*/ 1596120 w 2114552"/>
              <a:gd name="connsiteY585" fmla="*/ 141628 h 800100"/>
              <a:gd name="connsiteX586" fmla="*/ 1596120 w 2114552"/>
              <a:gd name="connsiteY586" fmla="*/ 145823 h 800100"/>
              <a:gd name="connsiteX587" fmla="*/ 1612902 w 2114552"/>
              <a:gd name="connsiteY587" fmla="*/ 162606 h 800100"/>
              <a:gd name="connsiteX588" fmla="*/ 1604511 w 2114552"/>
              <a:gd name="connsiteY588" fmla="*/ 166801 h 800100"/>
              <a:gd name="connsiteX589" fmla="*/ 1587729 w 2114552"/>
              <a:gd name="connsiteY589" fmla="*/ 154215 h 800100"/>
              <a:gd name="connsiteX590" fmla="*/ 1579338 w 2114552"/>
              <a:gd name="connsiteY590" fmla="*/ 158410 h 800100"/>
              <a:gd name="connsiteX591" fmla="*/ 1587729 w 2114552"/>
              <a:gd name="connsiteY591" fmla="*/ 175192 h 800100"/>
              <a:gd name="connsiteX592" fmla="*/ 1579338 w 2114552"/>
              <a:gd name="connsiteY592" fmla="*/ 179388 h 800100"/>
              <a:gd name="connsiteX593" fmla="*/ 1558360 w 2114552"/>
              <a:gd name="connsiteY593" fmla="*/ 141628 h 800100"/>
              <a:gd name="connsiteX594" fmla="*/ 1554164 w 2114552"/>
              <a:gd name="connsiteY594" fmla="*/ 137432 h 800100"/>
              <a:gd name="connsiteX595" fmla="*/ 1575142 w 2114552"/>
              <a:gd name="connsiteY595" fmla="*/ 124846 h 800100"/>
              <a:gd name="connsiteX596" fmla="*/ 1836161 w 2114552"/>
              <a:gd name="connsiteY596" fmla="*/ 117475 h 800100"/>
              <a:gd name="connsiteX597" fmla="*/ 1844532 w 2114552"/>
              <a:gd name="connsiteY597" fmla="*/ 121557 h 800100"/>
              <a:gd name="connsiteX598" fmla="*/ 1848717 w 2114552"/>
              <a:gd name="connsiteY598" fmla="*/ 141968 h 800100"/>
              <a:gd name="connsiteX599" fmla="*/ 1869644 w 2114552"/>
              <a:gd name="connsiteY599" fmla="*/ 133804 h 800100"/>
              <a:gd name="connsiteX600" fmla="*/ 1878014 w 2114552"/>
              <a:gd name="connsiteY600" fmla="*/ 137886 h 800100"/>
              <a:gd name="connsiteX601" fmla="*/ 1848717 w 2114552"/>
              <a:gd name="connsiteY601" fmla="*/ 154214 h 800100"/>
              <a:gd name="connsiteX602" fmla="*/ 1840347 w 2114552"/>
              <a:gd name="connsiteY602" fmla="*/ 174625 h 800100"/>
              <a:gd name="connsiteX603" fmla="*/ 1831976 w 2114552"/>
              <a:gd name="connsiteY603" fmla="*/ 166461 h 800100"/>
              <a:gd name="connsiteX604" fmla="*/ 1840347 w 2114552"/>
              <a:gd name="connsiteY604" fmla="*/ 146050 h 800100"/>
              <a:gd name="connsiteX605" fmla="*/ 1836161 w 2114552"/>
              <a:gd name="connsiteY605" fmla="*/ 117475 h 800100"/>
              <a:gd name="connsiteX606" fmla="*/ 1794829 w 2114552"/>
              <a:gd name="connsiteY606" fmla="*/ 112713 h 800100"/>
              <a:gd name="connsiteX607" fmla="*/ 1790701 w 2114552"/>
              <a:gd name="connsiteY607" fmla="*/ 120651 h 800100"/>
              <a:gd name="connsiteX608" fmla="*/ 1790701 w 2114552"/>
              <a:gd name="connsiteY608" fmla="*/ 124619 h 800100"/>
              <a:gd name="connsiteX609" fmla="*/ 1803084 w 2114552"/>
              <a:gd name="connsiteY609" fmla="*/ 128588 h 800100"/>
              <a:gd name="connsiteX610" fmla="*/ 1811339 w 2114552"/>
              <a:gd name="connsiteY610" fmla="*/ 120651 h 800100"/>
              <a:gd name="connsiteX611" fmla="*/ 1807212 w 2114552"/>
              <a:gd name="connsiteY611" fmla="*/ 116682 h 800100"/>
              <a:gd name="connsiteX612" fmla="*/ 1794829 w 2114552"/>
              <a:gd name="connsiteY612" fmla="*/ 112713 h 800100"/>
              <a:gd name="connsiteX613" fmla="*/ 1637508 w 2114552"/>
              <a:gd name="connsiteY613" fmla="*/ 112117 h 800100"/>
              <a:gd name="connsiteX614" fmla="*/ 1620839 w 2114552"/>
              <a:gd name="connsiteY614" fmla="*/ 124619 h 800100"/>
              <a:gd name="connsiteX615" fmla="*/ 1620839 w 2114552"/>
              <a:gd name="connsiteY615" fmla="*/ 128786 h 800100"/>
              <a:gd name="connsiteX616" fmla="*/ 1637508 w 2114552"/>
              <a:gd name="connsiteY616" fmla="*/ 141288 h 800100"/>
              <a:gd name="connsiteX617" fmla="*/ 1654177 w 2114552"/>
              <a:gd name="connsiteY617" fmla="*/ 124619 h 800100"/>
              <a:gd name="connsiteX618" fmla="*/ 1637508 w 2114552"/>
              <a:gd name="connsiteY618" fmla="*/ 112117 h 800100"/>
              <a:gd name="connsiteX619" fmla="*/ 1741489 w 2114552"/>
              <a:gd name="connsiteY619" fmla="*/ 104775 h 800100"/>
              <a:gd name="connsiteX620" fmla="*/ 1737520 w 2114552"/>
              <a:gd name="connsiteY620" fmla="*/ 117158 h 800100"/>
              <a:gd name="connsiteX621" fmla="*/ 1733551 w 2114552"/>
              <a:gd name="connsiteY621" fmla="*/ 125413 h 800100"/>
              <a:gd name="connsiteX622" fmla="*/ 1749426 w 2114552"/>
              <a:gd name="connsiteY622" fmla="*/ 125413 h 800100"/>
              <a:gd name="connsiteX623" fmla="*/ 1745457 w 2114552"/>
              <a:gd name="connsiteY623" fmla="*/ 117158 h 800100"/>
              <a:gd name="connsiteX624" fmla="*/ 1741489 w 2114552"/>
              <a:gd name="connsiteY624" fmla="*/ 104775 h 800100"/>
              <a:gd name="connsiteX625" fmla="*/ 1633407 w 2114552"/>
              <a:gd name="connsiteY625" fmla="*/ 104165 h 800100"/>
              <a:gd name="connsiteX626" fmla="*/ 1662114 w 2114552"/>
              <a:gd name="connsiteY626" fmla="*/ 124925 h 800100"/>
              <a:gd name="connsiteX627" fmla="*/ 1637508 w 2114552"/>
              <a:gd name="connsiteY627" fmla="*/ 149836 h 800100"/>
              <a:gd name="connsiteX628" fmla="*/ 1612901 w 2114552"/>
              <a:gd name="connsiteY628" fmla="*/ 129076 h 800100"/>
              <a:gd name="connsiteX629" fmla="*/ 1612901 w 2114552"/>
              <a:gd name="connsiteY629" fmla="*/ 124925 h 800100"/>
              <a:gd name="connsiteX630" fmla="*/ 1633407 w 2114552"/>
              <a:gd name="connsiteY630" fmla="*/ 104165 h 800100"/>
              <a:gd name="connsiteX631" fmla="*/ 1787382 w 2114552"/>
              <a:gd name="connsiteY631" fmla="*/ 100013 h 800100"/>
              <a:gd name="connsiteX632" fmla="*/ 1812494 w 2114552"/>
              <a:gd name="connsiteY632" fmla="*/ 108404 h 800100"/>
              <a:gd name="connsiteX633" fmla="*/ 1820864 w 2114552"/>
              <a:gd name="connsiteY633" fmla="*/ 120991 h 800100"/>
              <a:gd name="connsiteX634" fmla="*/ 1808308 w 2114552"/>
              <a:gd name="connsiteY634" fmla="*/ 137773 h 800100"/>
              <a:gd name="connsiteX635" fmla="*/ 1812494 w 2114552"/>
              <a:gd name="connsiteY635" fmla="*/ 158751 h 800100"/>
              <a:gd name="connsiteX636" fmla="*/ 1804123 w 2114552"/>
              <a:gd name="connsiteY636" fmla="*/ 154555 h 800100"/>
              <a:gd name="connsiteX637" fmla="*/ 1799938 w 2114552"/>
              <a:gd name="connsiteY637" fmla="*/ 133578 h 800100"/>
              <a:gd name="connsiteX638" fmla="*/ 1791567 w 2114552"/>
              <a:gd name="connsiteY638" fmla="*/ 133578 h 800100"/>
              <a:gd name="connsiteX639" fmla="*/ 1787382 w 2114552"/>
              <a:gd name="connsiteY639" fmla="*/ 150360 h 800100"/>
              <a:gd name="connsiteX640" fmla="*/ 1774826 w 2114552"/>
              <a:gd name="connsiteY640" fmla="*/ 146164 h 800100"/>
              <a:gd name="connsiteX641" fmla="*/ 1783197 w 2114552"/>
              <a:gd name="connsiteY641" fmla="*/ 120991 h 800100"/>
              <a:gd name="connsiteX642" fmla="*/ 1787382 w 2114552"/>
              <a:gd name="connsiteY642" fmla="*/ 100013 h 800100"/>
              <a:gd name="connsiteX643" fmla="*/ 1737015 w 2114552"/>
              <a:gd name="connsiteY643" fmla="*/ 92075 h 800100"/>
              <a:gd name="connsiteX644" fmla="*/ 1749571 w 2114552"/>
              <a:gd name="connsiteY644" fmla="*/ 92075 h 800100"/>
              <a:gd name="connsiteX645" fmla="*/ 1753757 w 2114552"/>
              <a:gd name="connsiteY645" fmla="*/ 116987 h 800100"/>
              <a:gd name="connsiteX646" fmla="*/ 1762127 w 2114552"/>
              <a:gd name="connsiteY646" fmla="*/ 146050 h 800100"/>
              <a:gd name="connsiteX647" fmla="*/ 1753757 w 2114552"/>
              <a:gd name="connsiteY647" fmla="*/ 141898 h 800100"/>
              <a:gd name="connsiteX648" fmla="*/ 1749571 w 2114552"/>
              <a:gd name="connsiteY648" fmla="*/ 133594 h 800100"/>
              <a:gd name="connsiteX649" fmla="*/ 1728645 w 2114552"/>
              <a:gd name="connsiteY649" fmla="*/ 133594 h 800100"/>
              <a:gd name="connsiteX650" fmla="*/ 1724460 w 2114552"/>
              <a:gd name="connsiteY650" fmla="*/ 141898 h 800100"/>
              <a:gd name="connsiteX651" fmla="*/ 1716089 w 2114552"/>
              <a:gd name="connsiteY651" fmla="*/ 141898 h 800100"/>
              <a:gd name="connsiteX652" fmla="*/ 1728645 w 2114552"/>
              <a:gd name="connsiteY652" fmla="*/ 116987 h 800100"/>
              <a:gd name="connsiteX653" fmla="*/ 1737015 w 2114552"/>
              <a:gd name="connsiteY653" fmla="*/ 92075 h 800100"/>
              <a:gd name="connsiteX654" fmla="*/ 1712914 w 2114552"/>
              <a:gd name="connsiteY654" fmla="*/ 92075 h 800100"/>
              <a:gd name="connsiteX655" fmla="*/ 1712914 w 2114552"/>
              <a:gd name="connsiteY655" fmla="*/ 100277 h 800100"/>
              <a:gd name="connsiteX656" fmla="*/ 1696173 w 2114552"/>
              <a:gd name="connsiteY656" fmla="*/ 100277 h 800100"/>
              <a:gd name="connsiteX657" fmla="*/ 1700358 w 2114552"/>
              <a:gd name="connsiteY657" fmla="*/ 141288 h 800100"/>
              <a:gd name="connsiteX658" fmla="*/ 1687802 w 2114552"/>
              <a:gd name="connsiteY658" fmla="*/ 141288 h 800100"/>
              <a:gd name="connsiteX659" fmla="*/ 1683617 w 2114552"/>
              <a:gd name="connsiteY659" fmla="*/ 100277 h 800100"/>
              <a:gd name="connsiteX660" fmla="*/ 1666876 w 2114552"/>
              <a:gd name="connsiteY660" fmla="*/ 104378 h 800100"/>
              <a:gd name="connsiteX661" fmla="*/ 1666876 w 2114552"/>
              <a:gd name="connsiteY661" fmla="*/ 96176 h 800100"/>
              <a:gd name="connsiteX662" fmla="*/ 1712914 w 2114552"/>
              <a:gd name="connsiteY662" fmla="*/ 92075 h 800100"/>
              <a:gd name="connsiteX663" fmla="*/ 1181630 w 2114552"/>
              <a:gd name="connsiteY663" fmla="*/ 92074 h 800100"/>
              <a:gd name="connsiteX664" fmla="*/ 1147763 w 2114552"/>
              <a:gd name="connsiteY664" fmla="*/ 133349 h 800100"/>
              <a:gd name="connsiteX665" fmla="*/ 1211263 w 2114552"/>
              <a:gd name="connsiteY665" fmla="*/ 133349 h 800100"/>
              <a:gd name="connsiteX666" fmla="*/ 1181630 w 2114552"/>
              <a:gd name="connsiteY666" fmla="*/ 92074 h 800100"/>
              <a:gd name="connsiteX667" fmla="*/ 1716089 w 2114552"/>
              <a:gd name="connsiteY667" fmla="*/ 84138 h 800100"/>
              <a:gd name="connsiteX668" fmla="*/ 1521183 w 2114552"/>
              <a:gd name="connsiteY668" fmla="*/ 150178 h 800100"/>
              <a:gd name="connsiteX669" fmla="*/ 1517036 w 2114552"/>
              <a:gd name="connsiteY669" fmla="*/ 166688 h 800100"/>
              <a:gd name="connsiteX670" fmla="*/ 1550212 w 2114552"/>
              <a:gd name="connsiteY670" fmla="*/ 203836 h 800100"/>
              <a:gd name="connsiteX671" fmla="*/ 1566799 w 2114552"/>
              <a:gd name="connsiteY671" fmla="*/ 203836 h 800100"/>
              <a:gd name="connsiteX672" fmla="*/ 1716089 w 2114552"/>
              <a:gd name="connsiteY672" fmla="*/ 150178 h 800100"/>
              <a:gd name="connsiteX673" fmla="*/ 1865379 w 2114552"/>
              <a:gd name="connsiteY673" fmla="*/ 203836 h 800100"/>
              <a:gd name="connsiteX674" fmla="*/ 1881967 w 2114552"/>
              <a:gd name="connsiteY674" fmla="*/ 203836 h 800100"/>
              <a:gd name="connsiteX675" fmla="*/ 1915142 w 2114552"/>
              <a:gd name="connsiteY675" fmla="*/ 166688 h 800100"/>
              <a:gd name="connsiteX676" fmla="*/ 1910995 w 2114552"/>
              <a:gd name="connsiteY676" fmla="*/ 150178 h 800100"/>
              <a:gd name="connsiteX677" fmla="*/ 1716089 w 2114552"/>
              <a:gd name="connsiteY677" fmla="*/ 84138 h 800100"/>
              <a:gd name="connsiteX678" fmla="*/ 1181894 w 2114552"/>
              <a:gd name="connsiteY678" fmla="*/ 84137 h 800100"/>
              <a:gd name="connsiteX679" fmla="*/ 1227138 w 2114552"/>
              <a:gd name="connsiteY679" fmla="*/ 137942 h 800100"/>
              <a:gd name="connsiteX680" fmla="*/ 1227138 w 2114552"/>
              <a:gd name="connsiteY680" fmla="*/ 146220 h 800100"/>
              <a:gd name="connsiteX681" fmla="*/ 1148989 w 2114552"/>
              <a:gd name="connsiteY681" fmla="*/ 146220 h 800100"/>
              <a:gd name="connsiteX682" fmla="*/ 1186007 w 2114552"/>
              <a:gd name="connsiteY682" fmla="*/ 187608 h 800100"/>
              <a:gd name="connsiteX683" fmla="*/ 1218912 w 2114552"/>
              <a:gd name="connsiteY683" fmla="*/ 179331 h 800100"/>
              <a:gd name="connsiteX684" fmla="*/ 1218912 w 2114552"/>
              <a:gd name="connsiteY684" fmla="*/ 191747 h 800100"/>
              <a:gd name="connsiteX685" fmla="*/ 1186007 w 2114552"/>
              <a:gd name="connsiteY685" fmla="*/ 200025 h 800100"/>
              <a:gd name="connsiteX686" fmla="*/ 1136650 w 2114552"/>
              <a:gd name="connsiteY686" fmla="*/ 142081 h 800100"/>
              <a:gd name="connsiteX687" fmla="*/ 1181894 w 2114552"/>
              <a:gd name="connsiteY687" fmla="*/ 84137 h 800100"/>
              <a:gd name="connsiteX688" fmla="*/ 887413 w 2114552"/>
              <a:gd name="connsiteY688" fmla="*/ 41274 h 800100"/>
              <a:gd name="connsiteX689" fmla="*/ 995363 w 2114552"/>
              <a:gd name="connsiteY689" fmla="*/ 41274 h 800100"/>
              <a:gd name="connsiteX690" fmla="*/ 995363 w 2114552"/>
              <a:gd name="connsiteY690" fmla="*/ 53974 h 800100"/>
              <a:gd name="connsiteX691" fmla="*/ 949326 w 2114552"/>
              <a:gd name="connsiteY691" fmla="*/ 53974 h 800100"/>
              <a:gd name="connsiteX692" fmla="*/ 949326 w 2114552"/>
              <a:gd name="connsiteY692" fmla="*/ 195262 h 800100"/>
              <a:gd name="connsiteX693" fmla="*/ 933451 w 2114552"/>
              <a:gd name="connsiteY693" fmla="*/ 195262 h 800100"/>
              <a:gd name="connsiteX694" fmla="*/ 933451 w 2114552"/>
              <a:gd name="connsiteY694" fmla="*/ 53974 h 800100"/>
              <a:gd name="connsiteX695" fmla="*/ 887413 w 2114552"/>
              <a:gd name="connsiteY695" fmla="*/ 53974 h 800100"/>
              <a:gd name="connsiteX696" fmla="*/ 1020763 w 2114552"/>
              <a:gd name="connsiteY696" fmla="*/ 28574 h 800100"/>
              <a:gd name="connsiteX697" fmla="*/ 1033010 w 2114552"/>
              <a:gd name="connsiteY697" fmla="*/ 28574 h 800100"/>
              <a:gd name="connsiteX698" fmla="*/ 1033010 w 2114552"/>
              <a:gd name="connsiteY698" fmla="*/ 103584 h 800100"/>
              <a:gd name="connsiteX699" fmla="*/ 1069749 w 2114552"/>
              <a:gd name="connsiteY699" fmla="*/ 82748 h 800100"/>
              <a:gd name="connsiteX700" fmla="*/ 1106488 w 2114552"/>
              <a:gd name="connsiteY700" fmla="*/ 128587 h 800100"/>
              <a:gd name="connsiteX701" fmla="*/ 1106488 w 2114552"/>
              <a:gd name="connsiteY701" fmla="*/ 195262 h 800100"/>
              <a:gd name="connsiteX702" fmla="*/ 1090160 w 2114552"/>
              <a:gd name="connsiteY702" fmla="*/ 195262 h 800100"/>
              <a:gd name="connsiteX703" fmla="*/ 1090160 w 2114552"/>
              <a:gd name="connsiteY703" fmla="*/ 128587 h 800100"/>
              <a:gd name="connsiteX704" fmla="*/ 1065667 w 2114552"/>
              <a:gd name="connsiteY704" fmla="*/ 91082 h 800100"/>
              <a:gd name="connsiteX705" fmla="*/ 1033010 w 2114552"/>
              <a:gd name="connsiteY705" fmla="*/ 136921 h 800100"/>
              <a:gd name="connsiteX706" fmla="*/ 1033010 w 2114552"/>
              <a:gd name="connsiteY706" fmla="*/ 195262 h 800100"/>
              <a:gd name="connsiteX707" fmla="*/ 1020763 w 2114552"/>
              <a:gd name="connsiteY707" fmla="*/ 195262 h 800100"/>
              <a:gd name="connsiteX708" fmla="*/ 1704456 w 2114552"/>
              <a:gd name="connsiteY708" fmla="*/ 0 h 800100"/>
              <a:gd name="connsiteX709" fmla="*/ 1729310 w 2114552"/>
              <a:gd name="connsiteY709" fmla="*/ 0 h 800100"/>
              <a:gd name="connsiteX710" fmla="*/ 1745880 w 2114552"/>
              <a:gd name="connsiteY710" fmla="*/ 62461 h 800100"/>
              <a:gd name="connsiteX711" fmla="*/ 1774877 w 2114552"/>
              <a:gd name="connsiteY711" fmla="*/ 66625 h 800100"/>
              <a:gd name="connsiteX712" fmla="*/ 1803873 w 2114552"/>
              <a:gd name="connsiteY712" fmla="*/ 12492 h 800100"/>
              <a:gd name="connsiteX713" fmla="*/ 1808016 w 2114552"/>
              <a:gd name="connsiteY713" fmla="*/ 12492 h 800100"/>
              <a:gd name="connsiteX714" fmla="*/ 1832870 w 2114552"/>
              <a:gd name="connsiteY714" fmla="*/ 16656 h 800100"/>
              <a:gd name="connsiteX715" fmla="*/ 1832870 w 2114552"/>
              <a:gd name="connsiteY715" fmla="*/ 20820 h 800100"/>
              <a:gd name="connsiteX716" fmla="*/ 1837012 w 2114552"/>
              <a:gd name="connsiteY716" fmla="*/ 49969 h 800100"/>
              <a:gd name="connsiteX717" fmla="*/ 1832870 w 2114552"/>
              <a:gd name="connsiteY717" fmla="*/ 83282 h 800100"/>
              <a:gd name="connsiteX718" fmla="*/ 1857724 w 2114552"/>
              <a:gd name="connsiteY718" fmla="*/ 91610 h 800100"/>
              <a:gd name="connsiteX719" fmla="*/ 1903291 w 2114552"/>
              <a:gd name="connsiteY719" fmla="*/ 49969 h 800100"/>
              <a:gd name="connsiteX720" fmla="*/ 1928145 w 2114552"/>
              <a:gd name="connsiteY720" fmla="*/ 62461 h 800100"/>
              <a:gd name="connsiteX721" fmla="*/ 1911575 w 2114552"/>
              <a:gd name="connsiteY721" fmla="*/ 124922 h 800100"/>
              <a:gd name="connsiteX722" fmla="*/ 1932287 w 2114552"/>
              <a:gd name="connsiteY722" fmla="*/ 141579 h 800100"/>
              <a:gd name="connsiteX723" fmla="*/ 1986138 w 2114552"/>
              <a:gd name="connsiteY723" fmla="*/ 108266 h 800100"/>
              <a:gd name="connsiteX724" fmla="*/ 2006850 w 2114552"/>
              <a:gd name="connsiteY724" fmla="*/ 129086 h 800100"/>
              <a:gd name="connsiteX725" fmla="*/ 1973711 w 2114552"/>
              <a:gd name="connsiteY725" fmla="*/ 183219 h 800100"/>
              <a:gd name="connsiteX726" fmla="*/ 1990281 w 2114552"/>
              <a:gd name="connsiteY726" fmla="*/ 204040 h 800100"/>
              <a:gd name="connsiteX727" fmla="*/ 2052416 w 2114552"/>
              <a:gd name="connsiteY727" fmla="*/ 187383 h 800100"/>
              <a:gd name="connsiteX728" fmla="*/ 2052416 w 2114552"/>
              <a:gd name="connsiteY728" fmla="*/ 191547 h 800100"/>
              <a:gd name="connsiteX729" fmla="*/ 2064844 w 2114552"/>
              <a:gd name="connsiteY729" fmla="*/ 212368 h 800100"/>
              <a:gd name="connsiteX730" fmla="*/ 2023420 w 2114552"/>
              <a:gd name="connsiteY730" fmla="*/ 258173 h 800100"/>
              <a:gd name="connsiteX731" fmla="*/ 2031705 w 2114552"/>
              <a:gd name="connsiteY731" fmla="*/ 283157 h 800100"/>
              <a:gd name="connsiteX732" fmla="*/ 2093840 w 2114552"/>
              <a:gd name="connsiteY732" fmla="*/ 283157 h 800100"/>
              <a:gd name="connsiteX733" fmla="*/ 2102125 w 2114552"/>
              <a:gd name="connsiteY733" fmla="*/ 308141 h 800100"/>
              <a:gd name="connsiteX734" fmla="*/ 2102125 w 2114552"/>
              <a:gd name="connsiteY734" fmla="*/ 312306 h 800100"/>
              <a:gd name="connsiteX735" fmla="*/ 2048274 w 2114552"/>
              <a:gd name="connsiteY735" fmla="*/ 341454 h 800100"/>
              <a:gd name="connsiteX736" fmla="*/ 2052416 w 2114552"/>
              <a:gd name="connsiteY736" fmla="*/ 366438 h 800100"/>
              <a:gd name="connsiteX737" fmla="*/ 2110410 w 2114552"/>
              <a:gd name="connsiteY737" fmla="*/ 383095 h 800100"/>
              <a:gd name="connsiteX738" fmla="*/ 2110410 w 2114552"/>
              <a:gd name="connsiteY738" fmla="*/ 387259 h 800100"/>
              <a:gd name="connsiteX739" fmla="*/ 2114552 w 2114552"/>
              <a:gd name="connsiteY739" fmla="*/ 399751 h 800100"/>
              <a:gd name="connsiteX740" fmla="*/ 2110410 w 2114552"/>
              <a:gd name="connsiteY740" fmla="*/ 412243 h 800100"/>
              <a:gd name="connsiteX741" fmla="*/ 2052416 w 2114552"/>
              <a:gd name="connsiteY741" fmla="*/ 428900 h 800100"/>
              <a:gd name="connsiteX742" fmla="*/ 2048274 w 2114552"/>
              <a:gd name="connsiteY742" fmla="*/ 453884 h 800100"/>
              <a:gd name="connsiteX743" fmla="*/ 2102125 w 2114552"/>
              <a:gd name="connsiteY743" fmla="*/ 487197 h 800100"/>
              <a:gd name="connsiteX744" fmla="*/ 2093840 w 2114552"/>
              <a:gd name="connsiteY744" fmla="*/ 512181 h 800100"/>
              <a:gd name="connsiteX745" fmla="*/ 2093840 w 2114552"/>
              <a:gd name="connsiteY745" fmla="*/ 516345 h 800100"/>
              <a:gd name="connsiteX746" fmla="*/ 2031705 w 2114552"/>
              <a:gd name="connsiteY746" fmla="*/ 516345 h 800100"/>
              <a:gd name="connsiteX747" fmla="*/ 2023420 w 2114552"/>
              <a:gd name="connsiteY747" fmla="*/ 537165 h 800100"/>
              <a:gd name="connsiteX748" fmla="*/ 2064844 w 2114552"/>
              <a:gd name="connsiteY748" fmla="*/ 582970 h 800100"/>
              <a:gd name="connsiteX749" fmla="*/ 2064844 w 2114552"/>
              <a:gd name="connsiteY749" fmla="*/ 587134 h 800100"/>
              <a:gd name="connsiteX750" fmla="*/ 2052416 w 2114552"/>
              <a:gd name="connsiteY750" fmla="*/ 607955 h 800100"/>
              <a:gd name="connsiteX751" fmla="*/ 1990281 w 2114552"/>
              <a:gd name="connsiteY751" fmla="*/ 591298 h 800100"/>
              <a:gd name="connsiteX752" fmla="*/ 1973711 w 2114552"/>
              <a:gd name="connsiteY752" fmla="*/ 612119 h 800100"/>
              <a:gd name="connsiteX753" fmla="*/ 2006850 w 2114552"/>
              <a:gd name="connsiteY753" fmla="*/ 666252 h 800100"/>
              <a:gd name="connsiteX754" fmla="*/ 2006850 w 2114552"/>
              <a:gd name="connsiteY754" fmla="*/ 670416 h 800100"/>
              <a:gd name="connsiteX755" fmla="*/ 1986138 w 2114552"/>
              <a:gd name="connsiteY755" fmla="*/ 687072 h 800100"/>
              <a:gd name="connsiteX756" fmla="*/ 1932287 w 2114552"/>
              <a:gd name="connsiteY756" fmla="*/ 657924 h 800100"/>
              <a:gd name="connsiteX757" fmla="*/ 1911575 w 2114552"/>
              <a:gd name="connsiteY757" fmla="*/ 674580 h 800100"/>
              <a:gd name="connsiteX758" fmla="*/ 1928145 w 2114552"/>
              <a:gd name="connsiteY758" fmla="*/ 732877 h 800100"/>
              <a:gd name="connsiteX759" fmla="*/ 1928145 w 2114552"/>
              <a:gd name="connsiteY759" fmla="*/ 737041 h 800100"/>
              <a:gd name="connsiteX760" fmla="*/ 1924002 w 2114552"/>
              <a:gd name="connsiteY760" fmla="*/ 737041 h 800100"/>
              <a:gd name="connsiteX761" fmla="*/ 1903291 w 2114552"/>
              <a:gd name="connsiteY761" fmla="*/ 749533 h 800100"/>
              <a:gd name="connsiteX762" fmla="*/ 1857724 w 2114552"/>
              <a:gd name="connsiteY762" fmla="*/ 703728 h 800100"/>
              <a:gd name="connsiteX763" fmla="*/ 1832870 w 2114552"/>
              <a:gd name="connsiteY763" fmla="*/ 716221 h 800100"/>
              <a:gd name="connsiteX764" fmla="*/ 1837012 w 2114552"/>
              <a:gd name="connsiteY764" fmla="*/ 745369 h 800100"/>
              <a:gd name="connsiteX765" fmla="*/ 1832870 w 2114552"/>
              <a:gd name="connsiteY765" fmla="*/ 778682 h 800100"/>
              <a:gd name="connsiteX766" fmla="*/ 1808016 w 2114552"/>
              <a:gd name="connsiteY766" fmla="*/ 787010 h 800100"/>
              <a:gd name="connsiteX767" fmla="*/ 1803873 w 2114552"/>
              <a:gd name="connsiteY767" fmla="*/ 787010 h 800100"/>
              <a:gd name="connsiteX768" fmla="*/ 1774877 w 2114552"/>
              <a:gd name="connsiteY768" fmla="*/ 732877 h 800100"/>
              <a:gd name="connsiteX769" fmla="*/ 1750022 w 2114552"/>
              <a:gd name="connsiteY769" fmla="*/ 732877 h 800100"/>
              <a:gd name="connsiteX770" fmla="*/ 1733453 w 2114552"/>
              <a:gd name="connsiteY770" fmla="*/ 795338 h 800100"/>
              <a:gd name="connsiteX771" fmla="*/ 1729310 w 2114552"/>
              <a:gd name="connsiteY771" fmla="*/ 795338 h 800100"/>
              <a:gd name="connsiteX772" fmla="*/ 1704456 w 2114552"/>
              <a:gd name="connsiteY772" fmla="*/ 795338 h 800100"/>
              <a:gd name="connsiteX773" fmla="*/ 1687886 w 2114552"/>
              <a:gd name="connsiteY773" fmla="*/ 732877 h 800100"/>
              <a:gd name="connsiteX774" fmla="*/ 1658890 w 2114552"/>
              <a:gd name="connsiteY774" fmla="*/ 732877 h 800100"/>
              <a:gd name="connsiteX775" fmla="*/ 1629893 w 2114552"/>
              <a:gd name="connsiteY775" fmla="*/ 787010 h 800100"/>
              <a:gd name="connsiteX776" fmla="*/ 1625751 w 2114552"/>
              <a:gd name="connsiteY776" fmla="*/ 787010 h 800100"/>
              <a:gd name="connsiteX777" fmla="*/ 1600896 w 2114552"/>
              <a:gd name="connsiteY777" fmla="*/ 778682 h 800100"/>
              <a:gd name="connsiteX778" fmla="*/ 1596754 w 2114552"/>
              <a:gd name="connsiteY778" fmla="*/ 745369 h 800100"/>
              <a:gd name="connsiteX779" fmla="*/ 1600896 w 2114552"/>
              <a:gd name="connsiteY779" fmla="*/ 716221 h 800100"/>
              <a:gd name="connsiteX780" fmla="*/ 1576042 w 2114552"/>
              <a:gd name="connsiteY780" fmla="*/ 703728 h 800100"/>
              <a:gd name="connsiteX781" fmla="*/ 1534618 w 2114552"/>
              <a:gd name="connsiteY781" fmla="*/ 749533 h 800100"/>
              <a:gd name="connsiteX782" fmla="*/ 1530476 w 2114552"/>
              <a:gd name="connsiteY782" fmla="*/ 749533 h 800100"/>
              <a:gd name="connsiteX783" fmla="*/ 1509764 w 2114552"/>
              <a:gd name="connsiteY783" fmla="*/ 737041 h 800100"/>
              <a:gd name="connsiteX784" fmla="*/ 1509764 w 2114552"/>
              <a:gd name="connsiteY784" fmla="*/ 732877 h 800100"/>
              <a:gd name="connsiteX785" fmla="*/ 1522191 w 2114552"/>
              <a:gd name="connsiteY785" fmla="*/ 674580 h 800100"/>
              <a:gd name="connsiteX786" fmla="*/ 1501479 w 2114552"/>
              <a:gd name="connsiteY786" fmla="*/ 657924 h 800100"/>
              <a:gd name="connsiteX787" fmla="*/ 1447628 w 2114552"/>
              <a:gd name="connsiteY787" fmla="*/ 687072 h 800100"/>
              <a:gd name="connsiteX788" fmla="*/ 1426916 w 2114552"/>
              <a:gd name="connsiteY788" fmla="*/ 670416 h 800100"/>
              <a:gd name="connsiteX789" fmla="*/ 1460055 w 2114552"/>
              <a:gd name="connsiteY789" fmla="*/ 616283 h 800100"/>
              <a:gd name="connsiteX790" fmla="*/ 1443486 w 2114552"/>
              <a:gd name="connsiteY790" fmla="*/ 591298 h 800100"/>
              <a:gd name="connsiteX791" fmla="*/ 1381350 w 2114552"/>
              <a:gd name="connsiteY791" fmla="*/ 607955 h 800100"/>
              <a:gd name="connsiteX792" fmla="*/ 1368923 w 2114552"/>
              <a:gd name="connsiteY792" fmla="*/ 587134 h 800100"/>
              <a:gd name="connsiteX793" fmla="*/ 1368923 w 2114552"/>
              <a:gd name="connsiteY793" fmla="*/ 582970 h 800100"/>
              <a:gd name="connsiteX794" fmla="*/ 1414489 w 2114552"/>
              <a:gd name="connsiteY794" fmla="*/ 541330 h 800100"/>
              <a:gd name="connsiteX795" fmla="*/ 1402062 w 2114552"/>
              <a:gd name="connsiteY795" fmla="*/ 516345 h 800100"/>
              <a:gd name="connsiteX796" fmla="*/ 1339926 w 2114552"/>
              <a:gd name="connsiteY796" fmla="*/ 516345 h 800100"/>
              <a:gd name="connsiteX797" fmla="*/ 1331641 w 2114552"/>
              <a:gd name="connsiteY797" fmla="*/ 491361 h 800100"/>
              <a:gd name="connsiteX798" fmla="*/ 1331641 w 2114552"/>
              <a:gd name="connsiteY798" fmla="*/ 487197 h 800100"/>
              <a:gd name="connsiteX799" fmla="*/ 1385492 w 2114552"/>
              <a:gd name="connsiteY799" fmla="*/ 453884 h 800100"/>
              <a:gd name="connsiteX800" fmla="*/ 1381350 w 2114552"/>
              <a:gd name="connsiteY800" fmla="*/ 428900 h 800100"/>
              <a:gd name="connsiteX801" fmla="*/ 1323357 w 2114552"/>
              <a:gd name="connsiteY801" fmla="*/ 412243 h 800100"/>
              <a:gd name="connsiteX802" fmla="*/ 1319214 w 2114552"/>
              <a:gd name="connsiteY802" fmla="*/ 412243 h 800100"/>
              <a:gd name="connsiteX803" fmla="*/ 1319214 w 2114552"/>
              <a:gd name="connsiteY803" fmla="*/ 399751 h 800100"/>
              <a:gd name="connsiteX804" fmla="*/ 1319214 w 2114552"/>
              <a:gd name="connsiteY804" fmla="*/ 383095 h 800100"/>
              <a:gd name="connsiteX805" fmla="*/ 1323357 w 2114552"/>
              <a:gd name="connsiteY805" fmla="*/ 383095 h 800100"/>
              <a:gd name="connsiteX806" fmla="*/ 1381350 w 2114552"/>
              <a:gd name="connsiteY806" fmla="*/ 366438 h 800100"/>
              <a:gd name="connsiteX807" fmla="*/ 1385492 w 2114552"/>
              <a:gd name="connsiteY807" fmla="*/ 341454 h 800100"/>
              <a:gd name="connsiteX808" fmla="*/ 1331641 w 2114552"/>
              <a:gd name="connsiteY808" fmla="*/ 308141 h 800100"/>
              <a:gd name="connsiteX809" fmla="*/ 1339926 w 2114552"/>
              <a:gd name="connsiteY809" fmla="*/ 283157 h 800100"/>
              <a:gd name="connsiteX810" fmla="*/ 1402062 w 2114552"/>
              <a:gd name="connsiteY810" fmla="*/ 283157 h 800100"/>
              <a:gd name="connsiteX811" fmla="*/ 1410347 w 2114552"/>
              <a:gd name="connsiteY811" fmla="*/ 258173 h 800100"/>
              <a:gd name="connsiteX812" fmla="*/ 1368923 w 2114552"/>
              <a:gd name="connsiteY812" fmla="*/ 212368 h 800100"/>
              <a:gd name="connsiteX813" fmla="*/ 1381350 w 2114552"/>
              <a:gd name="connsiteY813" fmla="*/ 187383 h 800100"/>
              <a:gd name="connsiteX814" fmla="*/ 1443486 w 2114552"/>
              <a:gd name="connsiteY814" fmla="*/ 204040 h 800100"/>
              <a:gd name="connsiteX815" fmla="*/ 1460055 w 2114552"/>
              <a:gd name="connsiteY815" fmla="*/ 183219 h 800100"/>
              <a:gd name="connsiteX816" fmla="*/ 1426916 w 2114552"/>
              <a:gd name="connsiteY816" fmla="*/ 129086 h 800100"/>
              <a:gd name="connsiteX817" fmla="*/ 1426916 w 2114552"/>
              <a:gd name="connsiteY817" fmla="*/ 124922 h 800100"/>
              <a:gd name="connsiteX818" fmla="*/ 1447628 w 2114552"/>
              <a:gd name="connsiteY818" fmla="*/ 108266 h 800100"/>
              <a:gd name="connsiteX819" fmla="*/ 1501479 w 2114552"/>
              <a:gd name="connsiteY819" fmla="*/ 137414 h 800100"/>
              <a:gd name="connsiteX820" fmla="*/ 1522191 w 2114552"/>
              <a:gd name="connsiteY820" fmla="*/ 124922 h 800100"/>
              <a:gd name="connsiteX821" fmla="*/ 1505621 w 2114552"/>
              <a:gd name="connsiteY821" fmla="*/ 62461 h 800100"/>
              <a:gd name="connsiteX822" fmla="*/ 1530476 w 2114552"/>
              <a:gd name="connsiteY822" fmla="*/ 49969 h 800100"/>
              <a:gd name="connsiteX823" fmla="*/ 1576042 w 2114552"/>
              <a:gd name="connsiteY823" fmla="*/ 91610 h 800100"/>
              <a:gd name="connsiteX824" fmla="*/ 1600896 w 2114552"/>
              <a:gd name="connsiteY824" fmla="*/ 83282 h 800100"/>
              <a:gd name="connsiteX825" fmla="*/ 1596754 w 2114552"/>
              <a:gd name="connsiteY825" fmla="*/ 49969 h 800100"/>
              <a:gd name="connsiteX826" fmla="*/ 1600896 w 2114552"/>
              <a:gd name="connsiteY826" fmla="*/ 20820 h 800100"/>
              <a:gd name="connsiteX827" fmla="*/ 1600896 w 2114552"/>
              <a:gd name="connsiteY827" fmla="*/ 16656 h 800100"/>
              <a:gd name="connsiteX828" fmla="*/ 1625751 w 2114552"/>
              <a:gd name="connsiteY828" fmla="*/ 12492 h 800100"/>
              <a:gd name="connsiteX829" fmla="*/ 1629893 w 2114552"/>
              <a:gd name="connsiteY829" fmla="*/ 12492 h 800100"/>
              <a:gd name="connsiteX830" fmla="*/ 1658890 w 2114552"/>
              <a:gd name="connsiteY830" fmla="*/ 66625 h 800100"/>
              <a:gd name="connsiteX831" fmla="*/ 1687886 w 2114552"/>
              <a:gd name="connsiteY831" fmla="*/ 62461 h 800100"/>
              <a:gd name="connsiteX832" fmla="*/ 1704456 w 2114552"/>
              <a:gd name="connsiteY832" fmla="*/ 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Lst>
            <a:rect l="l" t="t" r="r" b="b"/>
            <a:pathLst>
              <a:path w="2114552" h="800100">
                <a:moveTo>
                  <a:pt x="2068305" y="749732"/>
                </a:moveTo>
                <a:lnTo>
                  <a:pt x="2068305" y="761609"/>
                </a:lnTo>
                <a:lnTo>
                  <a:pt x="2076013" y="761609"/>
                </a:lnTo>
                <a:cubicBezTo>
                  <a:pt x="2079697" y="761609"/>
                  <a:pt x="2082210" y="761060"/>
                  <a:pt x="2083551" y="759961"/>
                </a:cubicBezTo>
                <a:cubicBezTo>
                  <a:pt x="2084892" y="758862"/>
                  <a:pt x="2085563" y="757408"/>
                  <a:pt x="2085563" y="755598"/>
                </a:cubicBezTo>
                <a:cubicBezTo>
                  <a:pt x="2085563" y="754435"/>
                  <a:pt x="2085240" y="753392"/>
                  <a:pt x="2084594" y="752471"/>
                </a:cubicBezTo>
                <a:cubicBezTo>
                  <a:pt x="2083947" y="751550"/>
                  <a:pt x="2083050" y="750863"/>
                  <a:pt x="2081903" y="750411"/>
                </a:cubicBezTo>
                <a:cubicBezTo>
                  <a:pt x="2080756" y="749959"/>
                  <a:pt x="2078631" y="749732"/>
                  <a:pt x="2075528" y="749732"/>
                </a:cubicBezTo>
                <a:close/>
                <a:moveTo>
                  <a:pt x="2061954" y="744400"/>
                </a:moveTo>
                <a:lnTo>
                  <a:pt x="2075480" y="744400"/>
                </a:lnTo>
                <a:cubicBezTo>
                  <a:pt x="2080101" y="744400"/>
                  <a:pt x="2083446" y="744763"/>
                  <a:pt x="2085514" y="745491"/>
                </a:cubicBezTo>
                <a:cubicBezTo>
                  <a:pt x="2087583" y="746218"/>
                  <a:pt x="2089231" y="747486"/>
                  <a:pt x="2090459" y="749296"/>
                </a:cubicBezTo>
                <a:cubicBezTo>
                  <a:pt x="2091687" y="751106"/>
                  <a:pt x="2092301" y="753029"/>
                  <a:pt x="2092301" y="755065"/>
                </a:cubicBezTo>
                <a:cubicBezTo>
                  <a:pt x="2092301" y="757941"/>
                  <a:pt x="2091275" y="760446"/>
                  <a:pt x="2089223" y="762579"/>
                </a:cubicBezTo>
                <a:cubicBezTo>
                  <a:pt x="2087171" y="764712"/>
                  <a:pt x="2084448" y="765907"/>
                  <a:pt x="2081055" y="766166"/>
                </a:cubicBezTo>
                <a:cubicBezTo>
                  <a:pt x="2082444" y="766748"/>
                  <a:pt x="2083559" y="767443"/>
                  <a:pt x="2084400" y="768251"/>
                </a:cubicBezTo>
                <a:cubicBezTo>
                  <a:pt x="2085983" y="769802"/>
                  <a:pt x="2087922" y="772403"/>
                  <a:pt x="2090217" y="776055"/>
                </a:cubicBezTo>
                <a:lnTo>
                  <a:pt x="2095016" y="783763"/>
                </a:lnTo>
                <a:lnTo>
                  <a:pt x="2087260" y="783763"/>
                </a:lnTo>
                <a:lnTo>
                  <a:pt x="2083769" y="777558"/>
                </a:lnTo>
                <a:cubicBezTo>
                  <a:pt x="2081022" y="772678"/>
                  <a:pt x="2078808" y="769624"/>
                  <a:pt x="2077128" y="768396"/>
                </a:cubicBezTo>
                <a:cubicBezTo>
                  <a:pt x="2075965" y="767491"/>
                  <a:pt x="2074268" y="767039"/>
                  <a:pt x="2072038" y="767039"/>
                </a:cubicBezTo>
                <a:lnTo>
                  <a:pt x="2068305" y="767039"/>
                </a:lnTo>
                <a:lnTo>
                  <a:pt x="2068305" y="783763"/>
                </a:lnTo>
                <a:lnTo>
                  <a:pt x="2061954" y="783763"/>
                </a:lnTo>
                <a:close/>
                <a:moveTo>
                  <a:pt x="834048" y="741362"/>
                </a:moveTo>
                <a:cubicBezTo>
                  <a:pt x="813289" y="741362"/>
                  <a:pt x="784225" y="741362"/>
                  <a:pt x="784225" y="766474"/>
                </a:cubicBezTo>
                <a:cubicBezTo>
                  <a:pt x="784225" y="783215"/>
                  <a:pt x="792529" y="787400"/>
                  <a:pt x="804985" y="787400"/>
                </a:cubicBezTo>
                <a:cubicBezTo>
                  <a:pt x="838200" y="787400"/>
                  <a:pt x="838200" y="758103"/>
                  <a:pt x="838200" y="745547"/>
                </a:cubicBezTo>
                <a:lnTo>
                  <a:pt x="838200" y="741362"/>
                </a:lnTo>
                <a:cubicBezTo>
                  <a:pt x="834048" y="741362"/>
                  <a:pt x="834048" y="741362"/>
                  <a:pt x="834048" y="741362"/>
                </a:cubicBezTo>
                <a:close/>
                <a:moveTo>
                  <a:pt x="2078001" y="733008"/>
                </a:moveTo>
                <a:cubicBezTo>
                  <a:pt x="2072862" y="733008"/>
                  <a:pt x="2067861" y="734325"/>
                  <a:pt x="2062997" y="736959"/>
                </a:cubicBezTo>
                <a:cubicBezTo>
                  <a:pt x="2058133" y="739592"/>
                  <a:pt x="2054328" y="743358"/>
                  <a:pt x="2051581" y="748254"/>
                </a:cubicBezTo>
                <a:cubicBezTo>
                  <a:pt x="2048833" y="753150"/>
                  <a:pt x="2047460" y="758248"/>
                  <a:pt x="2047460" y="763548"/>
                </a:cubicBezTo>
                <a:cubicBezTo>
                  <a:pt x="2047460" y="768816"/>
                  <a:pt x="2048809" y="773866"/>
                  <a:pt x="2051508" y="778697"/>
                </a:cubicBezTo>
                <a:cubicBezTo>
                  <a:pt x="2054206" y="783529"/>
                  <a:pt x="2057980" y="787294"/>
                  <a:pt x="2062827" y="789993"/>
                </a:cubicBezTo>
                <a:cubicBezTo>
                  <a:pt x="2067675" y="792691"/>
                  <a:pt x="2072733" y="794041"/>
                  <a:pt x="2078001" y="794041"/>
                </a:cubicBezTo>
                <a:cubicBezTo>
                  <a:pt x="2083269" y="794041"/>
                  <a:pt x="2088326" y="792691"/>
                  <a:pt x="2093174" y="789993"/>
                </a:cubicBezTo>
                <a:cubicBezTo>
                  <a:pt x="2098022" y="787294"/>
                  <a:pt x="2101787" y="783529"/>
                  <a:pt x="2104469" y="778697"/>
                </a:cubicBezTo>
                <a:cubicBezTo>
                  <a:pt x="2107152" y="773866"/>
                  <a:pt x="2108493" y="768816"/>
                  <a:pt x="2108493" y="763548"/>
                </a:cubicBezTo>
                <a:cubicBezTo>
                  <a:pt x="2108493" y="758248"/>
                  <a:pt x="2107127" y="753150"/>
                  <a:pt x="2104397" y="748254"/>
                </a:cubicBezTo>
                <a:cubicBezTo>
                  <a:pt x="2101666" y="743358"/>
                  <a:pt x="2097860" y="739592"/>
                  <a:pt x="2092980" y="736959"/>
                </a:cubicBezTo>
                <a:cubicBezTo>
                  <a:pt x="2088100" y="734325"/>
                  <a:pt x="2083107" y="733008"/>
                  <a:pt x="2078001" y="733008"/>
                </a:cubicBezTo>
                <a:close/>
                <a:moveTo>
                  <a:pt x="2078001" y="726948"/>
                </a:moveTo>
                <a:cubicBezTo>
                  <a:pt x="2084141" y="726948"/>
                  <a:pt x="2090136" y="728524"/>
                  <a:pt x="2095985" y="731675"/>
                </a:cubicBezTo>
                <a:cubicBezTo>
                  <a:pt x="2101835" y="734825"/>
                  <a:pt x="2106392" y="739334"/>
                  <a:pt x="2109656" y="745200"/>
                </a:cubicBezTo>
                <a:cubicBezTo>
                  <a:pt x="2112920" y="751065"/>
                  <a:pt x="2114552" y="757181"/>
                  <a:pt x="2114552" y="763548"/>
                </a:cubicBezTo>
                <a:cubicBezTo>
                  <a:pt x="2114552" y="769850"/>
                  <a:pt x="2112944" y="775910"/>
                  <a:pt x="2109729" y="781727"/>
                </a:cubicBezTo>
                <a:cubicBezTo>
                  <a:pt x="2106513" y="787544"/>
                  <a:pt x="2102005" y="792061"/>
                  <a:pt x="2096204" y="795277"/>
                </a:cubicBezTo>
                <a:cubicBezTo>
                  <a:pt x="2090402" y="798492"/>
                  <a:pt x="2084335" y="800100"/>
                  <a:pt x="2078001" y="800100"/>
                </a:cubicBezTo>
                <a:cubicBezTo>
                  <a:pt x="2071666" y="800100"/>
                  <a:pt x="2065599" y="798492"/>
                  <a:pt x="2059797" y="795277"/>
                </a:cubicBezTo>
                <a:cubicBezTo>
                  <a:pt x="2053996" y="792061"/>
                  <a:pt x="2049480" y="787544"/>
                  <a:pt x="2046248" y="781727"/>
                </a:cubicBezTo>
                <a:cubicBezTo>
                  <a:pt x="2043016" y="775910"/>
                  <a:pt x="2041400" y="769850"/>
                  <a:pt x="2041400" y="763548"/>
                </a:cubicBezTo>
                <a:cubicBezTo>
                  <a:pt x="2041400" y="757181"/>
                  <a:pt x="2043041" y="751065"/>
                  <a:pt x="2046321" y="745200"/>
                </a:cubicBezTo>
                <a:cubicBezTo>
                  <a:pt x="2049601" y="739334"/>
                  <a:pt x="2054166" y="734825"/>
                  <a:pt x="2060016" y="731675"/>
                </a:cubicBezTo>
                <a:cubicBezTo>
                  <a:pt x="2065865" y="728524"/>
                  <a:pt x="2071860" y="726948"/>
                  <a:pt x="2078001" y="726948"/>
                </a:cubicBezTo>
                <a:close/>
                <a:moveTo>
                  <a:pt x="1058070" y="692149"/>
                </a:moveTo>
                <a:cubicBezTo>
                  <a:pt x="1037466" y="692149"/>
                  <a:pt x="1020763" y="713471"/>
                  <a:pt x="1020763" y="739774"/>
                </a:cubicBezTo>
                <a:cubicBezTo>
                  <a:pt x="1020763" y="766077"/>
                  <a:pt x="1037466" y="787399"/>
                  <a:pt x="1058070" y="787399"/>
                </a:cubicBezTo>
                <a:cubicBezTo>
                  <a:pt x="1078674" y="787399"/>
                  <a:pt x="1095377" y="766077"/>
                  <a:pt x="1095377" y="739774"/>
                </a:cubicBezTo>
                <a:cubicBezTo>
                  <a:pt x="1095377" y="713471"/>
                  <a:pt x="1078674" y="692149"/>
                  <a:pt x="1058070" y="692149"/>
                </a:cubicBezTo>
                <a:close/>
                <a:moveTo>
                  <a:pt x="692151" y="692149"/>
                </a:moveTo>
                <a:cubicBezTo>
                  <a:pt x="673739" y="692149"/>
                  <a:pt x="658813" y="713471"/>
                  <a:pt x="658813" y="739774"/>
                </a:cubicBezTo>
                <a:cubicBezTo>
                  <a:pt x="658813" y="766077"/>
                  <a:pt x="673739" y="787399"/>
                  <a:pt x="692151" y="787399"/>
                </a:cubicBezTo>
                <a:cubicBezTo>
                  <a:pt x="710563" y="787399"/>
                  <a:pt x="725489" y="766077"/>
                  <a:pt x="725489" y="739774"/>
                </a:cubicBezTo>
                <a:cubicBezTo>
                  <a:pt x="725489" y="713471"/>
                  <a:pt x="710563" y="692149"/>
                  <a:pt x="692151" y="692149"/>
                </a:cubicBezTo>
                <a:close/>
                <a:moveTo>
                  <a:pt x="323056" y="692149"/>
                </a:moveTo>
                <a:cubicBezTo>
                  <a:pt x="302452" y="692149"/>
                  <a:pt x="285749" y="713471"/>
                  <a:pt x="285749" y="739774"/>
                </a:cubicBezTo>
                <a:cubicBezTo>
                  <a:pt x="285749" y="766077"/>
                  <a:pt x="302452" y="787399"/>
                  <a:pt x="323056" y="787399"/>
                </a:cubicBezTo>
                <a:cubicBezTo>
                  <a:pt x="343660" y="787399"/>
                  <a:pt x="360363" y="766077"/>
                  <a:pt x="360363" y="739774"/>
                </a:cubicBezTo>
                <a:cubicBezTo>
                  <a:pt x="360363" y="713471"/>
                  <a:pt x="343660" y="692149"/>
                  <a:pt x="323056" y="692149"/>
                </a:cubicBezTo>
                <a:close/>
                <a:moveTo>
                  <a:pt x="966943" y="685949"/>
                </a:moveTo>
                <a:lnTo>
                  <a:pt x="981464" y="685949"/>
                </a:lnTo>
                <a:lnTo>
                  <a:pt x="981464" y="799333"/>
                </a:lnTo>
                <a:lnTo>
                  <a:pt x="966943" y="799333"/>
                </a:lnTo>
                <a:close/>
                <a:moveTo>
                  <a:pt x="1136650" y="684212"/>
                </a:moveTo>
                <a:cubicBezTo>
                  <a:pt x="1148897" y="684212"/>
                  <a:pt x="1148897" y="684212"/>
                  <a:pt x="1148897" y="684212"/>
                </a:cubicBezTo>
                <a:cubicBezTo>
                  <a:pt x="1148897" y="704791"/>
                  <a:pt x="1148897" y="704791"/>
                  <a:pt x="1148897" y="704791"/>
                </a:cubicBezTo>
                <a:cubicBezTo>
                  <a:pt x="1157061" y="696559"/>
                  <a:pt x="1165225" y="684212"/>
                  <a:pt x="1185636" y="684212"/>
                </a:cubicBezTo>
                <a:cubicBezTo>
                  <a:pt x="1214211" y="684212"/>
                  <a:pt x="1222375" y="700675"/>
                  <a:pt x="1222375" y="725369"/>
                </a:cubicBezTo>
                <a:cubicBezTo>
                  <a:pt x="1222375" y="795337"/>
                  <a:pt x="1222375" y="795337"/>
                  <a:pt x="1222375" y="795337"/>
                </a:cubicBezTo>
                <a:cubicBezTo>
                  <a:pt x="1210129" y="795337"/>
                  <a:pt x="1210129" y="795337"/>
                  <a:pt x="1210129" y="795337"/>
                </a:cubicBezTo>
                <a:cubicBezTo>
                  <a:pt x="1210129" y="729485"/>
                  <a:pt x="1210129" y="729485"/>
                  <a:pt x="1210129" y="729485"/>
                </a:cubicBezTo>
                <a:cubicBezTo>
                  <a:pt x="1210129" y="708906"/>
                  <a:pt x="1201964" y="692443"/>
                  <a:pt x="1185636" y="692443"/>
                </a:cubicBezTo>
                <a:cubicBezTo>
                  <a:pt x="1161143" y="692443"/>
                  <a:pt x="1152979" y="717138"/>
                  <a:pt x="1152979" y="733601"/>
                </a:cubicBezTo>
                <a:cubicBezTo>
                  <a:pt x="1152979" y="795337"/>
                  <a:pt x="1152979" y="795337"/>
                  <a:pt x="1152979" y="795337"/>
                </a:cubicBezTo>
                <a:cubicBezTo>
                  <a:pt x="1136650" y="795337"/>
                  <a:pt x="1136650" y="795337"/>
                  <a:pt x="1136650" y="795337"/>
                </a:cubicBezTo>
                <a:lnTo>
                  <a:pt x="1136650" y="713022"/>
                </a:lnTo>
                <a:cubicBezTo>
                  <a:pt x="1136650" y="704791"/>
                  <a:pt x="1136650" y="692443"/>
                  <a:pt x="1136650" y="684212"/>
                </a:cubicBezTo>
                <a:close/>
                <a:moveTo>
                  <a:pt x="1054894" y="684212"/>
                </a:moveTo>
                <a:cubicBezTo>
                  <a:pt x="1083389" y="684212"/>
                  <a:pt x="1106488" y="710154"/>
                  <a:pt x="1106488" y="742156"/>
                </a:cubicBezTo>
                <a:cubicBezTo>
                  <a:pt x="1106488" y="774158"/>
                  <a:pt x="1083389" y="800100"/>
                  <a:pt x="1054894" y="800100"/>
                </a:cubicBezTo>
                <a:cubicBezTo>
                  <a:pt x="1026399" y="800100"/>
                  <a:pt x="1003300" y="774158"/>
                  <a:pt x="1003300" y="742156"/>
                </a:cubicBezTo>
                <a:cubicBezTo>
                  <a:pt x="1003300" y="710154"/>
                  <a:pt x="1026399" y="684212"/>
                  <a:pt x="1054894" y="684212"/>
                </a:cubicBezTo>
                <a:close/>
                <a:moveTo>
                  <a:pt x="812499" y="684212"/>
                </a:moveTo>
                <a:cubicBezTo>
                  <a:pt x="841603" y="684212"/>
                  <a:pt x="854076" y="696629"/>
                  <a:pt x="854076" y="725601"/>
                </a:cubicBezTo>
                <a:cubicBezTo>
                  <a:pt x="854076" y="775267"/>
                  <a:pt x="854076" y="775267"/>
                  <a:pt x="854076" y="775267"/>
                </a:cubicBezTo>
                <a:cubicBezTo>
                  <a:pt x="854076" y="783545"/>
                  <a:pt x="854076" y="791822"/>
                  <a:pt x="854076" y="795961"/>
                </a:cubicBezTo>
                <a:cubicBezTo>
                  <a:pt x="841603" y="795961"/>
                  <a:pt x="841603" y="795961"/>
                  <a:pt x="841603" y="795961"/>
                </a:cubicBezTo>
                <a:lnTo>
                  <a:pt x="841603" y="779406"/>
                </a:lnTo>
                <a:cubicBezTo>
                  <a:pt x="837445" y="779406"/>
                  <a:pt x="837445" y="779406"/>
                  <a:pt x="837445" y="779406"/>
                </a:cubicBezTo>
                <a:cubicBezTo>
                  <a:pt x="833287" y="791822"/>
                  <a:pt x="816656" y="800100"/>
                  <a:pt x="804183" y="800100"/>
                </a:cubicBezTo>
                <a:cubicBezTo>
                  <a:pt x="770921" y="800100"/>
                  <a:pt x="766763" y="779406"/>
                  <a:pt x="766763" y="766989"/>
                </a:cubicBezTo>
                <a:cubicBezTo>
                  <a:pt x="766763" y="729739"/>
                  <a:pt x="808341" y="729739"/>
                  <a:pt x="837445" y="729739"/>
                </a:cubicBezTo>
                <a:cubicBezTo>
                  <a:pt x="837445" y="721462"/>
                  <a:pt x="837445" y="721462"/>
                  <a:pt x="837445" y="721462"/>
                </a:cubicBezTo>
                <a:cubicBezTo>
                  <a:pt x="837445" y="704906"/>
                  <a:pt x="833287" y="692490"/>
                  <a:pt x="812499" y="692490"/>
                </a:cubicBezTo>
                <a:cubicBezTo>
                  <a:pt x="800025" y="692490"/>
                  <a:pt x="791710" y="696629"/>
                  <a:pt x="779236" y="704906"/>
                </a:cubicBezTo>
                <a:cubicBezTo>
                  <a:pt x="779236" y="688351"/>
                  <a:pt x="779236" y="688351"/>
                  <a:pt x="779236" y="688351"/>
                </a:cubicBezTo>
                <a:cubicBezTo>
                  <a:pt x="787552" y="684212"/>
                  <a:pt x="804183" y="684212"/>
                  <a:pt x="812499" y="684212"/>
                </a:cubicBezTo>
                <a:close/>
                <a:moveTo>
                  <a:pt x="527050" y="684212"/>
                </a:moveTo>
                <a:cubicBezTo>
                  <a:pt x="539523" y="684212"/>
                  <a:pt x="539523" y="684212"/>
                  <a:pt x="539523" y="684212"/>
                </a:cubicBezTo>
                <a:cubicBezTo>
                  <a:pt x="539523" y="704791"/>
                  <a:pt x="539523" y="704791"/>
                  <a:pt x="539523" y="704791"/>
                </a:cubicBezTo>
                <a:cubicBezTo>
                  <a:pt x="547839" y="696559"/>
                  <a:pt x="556154" y="684212"/>
                  <a:pt x="576943" y="684212"/>
                </a:cubicBezTo>
                <a:cubicBezTo>
                  <a:pt x="606047" y="684212"/>
                  <a:pt x="614363" y="700675"/>
                  <a:pt x="614363" y="725369"/>
                </a:cubicBezTo>
                <a:cubicBezTo>
                  <a:pt x="614363" y="795337"/>
                  <a:pt x="614363" y="795337"/>
                  <a:pt x="614363" y="795337"/>
                </a:cubicBezTo>
                <a:cubicBezTo>
                  <a:pt x="601890" y="795337"/>
                  <a:pt x="601890" y="795337"/>
                  <a:pt x="601890" y="795337"/>
                </a:cubicBezTo>
                <a:cubicBezTo>
                  <a:pt x="601890" y="729485"/>
                  <a:pt x="601890" y="729485"/>
                  <a:pt x="601890" y="729485"/>
                </a:cubicBezTo>
                <a:cubicBezTo>
                  <a:pt x="601890" y="708906"/>
                  <a:pt x="593574" y="692443"/>
                  <a:pt x="576943" y="692443"/>
                </a:cubicBezTo>
                <a:cubicBezTo>
                  <a:pt x="551996" y="692443"/>
                  <a:pt x="543681" y="717138"/>
                  <a:pt x="543681" y="733601"/>
                </a:cubicBezTo>
                <a:cubicBezTo>
                  <a:pt x="543681" y="795337"/>
                  <a:pt x="543681" y="795337"/>
                  <a:pt x="543681" y="795337"/>
                </a:cubicBezTo>
                <a:cubicBezTo>
                  <a:pt x="527050" y="795337"/>
                  <a:pt x="527050" y="795337"/>
                  <a:pt x="527050" y="795337"/>
                </a:cubicBezTo>
                <a:lnTo>
                  <a:pt x="527050" y="713022"/>
                </a:lnTo>
                <a:cubicBezTo>
                  <a:pt x="527050" y="704791"/>
                  <a:pt x="527050" y="692443"/>
                  <a:pt x="527050" y="684212"/>
                </a:cubicBezTo>
                <a:close/>
                <a:moveTo>
                  <a:pt x="406400" y="684212"/>
                </a:moveTo>
                <a:cubicBezTo>
                  <a:pt x="418873" y="684212"/>
                  <a:pt x="418873" y="684212"/>
                  <a:pt x="418873" y="684212"/>
                </a:cubicBezTo>
                <a:cubicBezTo>
                  <a:pt x="418873" y="754573"/>
                  <a:pt x="418873" y="754573"/>
                  <a:pt x="418873" y="754573"/>
                </a:cubicBezTo>
                <a:cubicBezTo>
                  <a:pt x="418873" y="775267"/>
                  <a:pt x="427189" y="787683"/>
                  <a:pt x="443820" y="787683"/>
                </a:cubicBezTo>
                <a:cubicBezTo>
                  <a:pt x="468766" y="787683"/>
                  <a:pt x="477082" y="766989"/>
                  <a:pt x="477082" y="746295"/>
                </a:cubicBezTo>
                <a:cubicBezTo>
                  <a:pt x="477082" y="684212"/>
                  <a:pt x="477082" y="684212"/>
                  <a:pt x="477082" y="684212"/>
                </a:cubicBezTo>
                <a:cubicBezTo>
                  <a:pt x="493713" y="684212"/>
                  <a:pt x="493713" y="684212"/>
                  <a:pt x="493713" y="684212"/>
                </a:cubicBezTo>
                <a:lnTo>
                  <a:pt x="493713" y="771128"/>
                </a:lnTo>
                <a:cubicBezTo>
                  <a:pt x="493713" y="779406"/>
                  <a:pt x="493713" y="787683"/>
                  <a:pt x="493713" y="795961"/>
                </a:cubicBezTo>
                <a:cubicBezTo>
                  <a:pt x="481240" y="795961"/>
                  <a:pt x="481240" y="795961"/>
                  <a:pt x="481240" y="795961"/>
                </a:cubicBezTo>
                <a:cubicBezTo>
                  <a:pt x="481240" y="779406"/>
                  <a:pt x="481240" y="779406"/>
                  <a:pt x="481240" y="779406"/>
                </a:cubicBezTo>
                <a:cubicBezTo>
                  <a:pt x="472924" y="787683"/>
                  <a:pt x="464609" y="800100"/>
                  <a:pt x="443820" y="800100"/>
                </a:cubicBezTo>
                <a:cubicBezTo>
                  <a:pt x="414715" y="800100"/>
                  <a:pt x="406400" y="783545"/>
                  <a:pt x="406400" y="758711"/>
                </a:cubicBezTo>
                <a:cubicBezTo>
                  <a:pt x="406400" y="684212"/>
                  <a:pt x="406400" y="684212"/>
                  <a:pt x="406400" y="684212"/>
                </a:cubicBezTo>
                <a:close/>
                <a:moveTo>
                  <a:pt x="325437" y="684212"/>
                </a:moveTo>
                <a:cubicBezTo>
                  <a:pt x="354370" y="684212"/>
                  <a:pt x="377825" y="710154"/>
                  <a:pt x="377825" y="742156"/>
                </a:cubicBezTo>
                <a:cubicBezTo>
                  <a:pt x="377825" y="774158"/>
                  <a:pt x="354370" y="800100"/>
                  <a:pt x="325437" y="800100"/>
                </a:cubicBezTo>
                <a:cubicBezTo>
                  <a:pt x="296504" y="800100"/>
                  <a:pt x="273049" y="774158"/>
                  <a:pt x="273049" y="742156"/>
                </a:cubicBezTo>
                <a:cubicBezTo>
                  <a:pt x="273049" y="710154"/>
                  <a:pt x="296504" y="684212"/>
                  <a:pt x="325437" y="684212"/>
                </a:cubicBezTo>
                <a:close/>
                <a:moveTo>
                  <a:pt x="1724027" y="666750"/>
                </a:moveTo>
                <a:lnTo>
                  <a:pt x="1720852" y="679450"/>
                </a:lnTo>
                <a:lnTo>
                  <a:pt x="1716089" y="687388"/>
                </a:lnTo>
                <a:lnTo>
                  <a:pt x="1733552" y="687388"/>
                </a:lnTo>
                <a:lnTo>
                  <a:pt x="1728789" y="679450"/>
                </a:lnTo>
                <a:close/>
                <a:moveTo>
                  <a:pt x="1728922" y="654050"/>
                </a:moveTo>
                <a:cubicBezTo>
                  <a:pt x="1728922" y="658202"/>
                  <a:pt x="1728922" y="658202"/>
                  <a:pt x="1728922" y="658202"/>
                </a:cubicBezTo>
                <a:lnTo>
                  <a:pt x="1737124" y="678962"/>
                </a:lnTo>
                <a:cubicBezTo>
                  <a:pt x="1749427" y="703873"/>
                  <a:pt x="1749427" y="703873"/>
                  <a:pt x="1749427" y="703873"/>
                </a:cubicBezTo>
                <a:cubicBezTo>
                  <a:pt x="1745326" y="703873"/>
                  <a:pt x="1741225" y="703873"/>
                  <a:pt x="1737124" y="703873"/>
                </a:cubicBezTo>
                <a:cubicBezTo>
                  <a:pt x="1737124" y="695569"/>
                  <a:pt x="1737124" y="695569"/>
                  <a:pt x="1737124" y="695569"/>
                </a:cubicBezTo>
                <a:cubicBezTo>
                  <a:pt x="1712517" y="695569"/>
                  <a:pt x="1712517" y="695569"/>
                  <a:pt x="1712517" y="695569"/>
                </a:cubicBezTo>
                <a:cubicBezTo>
                  <a:pt x="1712517" y="708025"/>
                  <a:pt x="1712517" y="708025"/>
                  <a:pt x="1712517" y="708025"/>
                </a:cubicBezTo>
                <a:cubicBezTo>
                  <a:pt x="1708416" y="703873"/>
                  <a:pt x="1704315" y="703873"/>
                  <a:pt x="1700214" y="703873"/>
                </a:cubicBezTo>
                <a:cubicBezTo>
                  <a:pt x="1712517" y="678962"/>
                  <a:pt x="1712517" y="678962"/>
                  <a:pt x="1712517" y="678962"/>
                </a:cubicBezTo>
                <a:cubicBezTo>
                  <a:pt x="1716618" y="658202"/>
                  <a:pt x="1716618" y="658202"/>
                  <a:pt x="1716618" y="658202"/>
                </a:cubicBezTo>
                <a:cubicBezTo>
                  <a:pt x="1728922" y="654050"/>
                  <a:pt x="1728922" y="654050"/>
                  <a:pt x="1728922" y="654050"/>
                </a:cubicBezTo>
                <a:close/>
                <a:moveTo>
                  <a:pt x="907733" y="654049"/>
                </a:moveTo>
                <a:cubicBezTo>
                  <a:pt x="907733" y="683259"/>
                  <a:pt x="907733" y="683259"/>
                  <a:pt x="907733" y="683259"/>
                </a:cubicBezTo>
                <a:cubicBezTo>
                  <a:pt x="932498" y="683259"/>
                  <a:pt x="932498" y="683259"/>
                  <a:pt x="932498" y="683259"/>
                </a:cubicBezTo>
                <a:lnTo>
                  <a:pt x="932498" y="695778"/>
                </a:lnTo>
                <a:cubicBezTo>
                  <a:pt x="907733" y="695778"/>
                  <a:pt x="907733" y="695778"/>
                  <a:pt x="907733" y="695778"/>
                </a:cubicBezTo>
                <a:cubicBezTo>
                  <a:pt x="907733" y="770889"/>
                  <a:pt x="907733" y="770889"/>
                  <a:pt x="907733" y="770889"/>
                </a:cubicBezTo>
                <a:cubicBezTo>
                  <a:pt x="907733" y="779235"/>
                  <a:pt x="911861" y="787580"/>
                  <a:pt x="924243" y="787580"/>
                </a:cubicBezTo>
                <a:cubicBezTo>
                  <a:pt x="928371" y="787580"/>
                  <a:pt x="932498" y="787580"/>
                  <a:pt x="936626" y="783408"/>
                </a:cubicBezTo>
                <a:cubicBezTo>
                  <a:pt x="936626" y="795926"/>
                  <a:pt x="936626" y="795926"/>
                  <a:pt x="936626" y="795926"/>
                </a:cubicBezTo>
                <a:cubicBezTo>
                  <a:pt x="932498" y="800099"/>
                  <a:pt x="928371" y="800099"/>
                  <a:pt x="920116" y="800099"/>
                </a:cubicBezTo>
                <a:cubicBezTo>
                  <a:pt x="895351" y="800099"/>
                  <a:pt x="895351" y="783408"/>
                  <a:pt x="895351" y="762543"/>
                </a:cubicBezTo>
                <a:cubicBezTo>
                  <a:pt x="895351" y="695778"/>
                  <a:pt x="895351" y="695778"/>
                  <a:pt x="895351" y="695778"/>
                </a:cubicBezTo>
                <a:cubicBezTo>
                  <a:pt x="874713" y="695778"/>
                  <a:pt x="874713" y="695778"/>
                  <a:pt x="874713" y="695778"/>
                </a:cubicBezTo>
                <a:cubicBezTo>
                  <a:pt x="874713" y="683259"/>
                  <a:pt x="874713" y="683259"/>
                  <a:pt x="874713" y="683259"/>
                </a:cubicBezTo>
                <a:cubicBezTo>
                  <a:pt x="895351" y="683259"/>
                  <a:pt x="895351" y="683259"/>
                  <a:pt x="895351" y="683259"/>
                </a:cubicBezTo>
                <a:cubicBezTo>
                  <a:pt x="895351" y="658222"/>
                  <a:pt x="895351" y="658222"/>
                  <a:pt x="895351" y="658222"/>
                </a:cubicBezTo>
                <a:cubicBezTo>
                  <a:pt x="907733" y="654049"/>
                  <a:pt x="907733" y="654049"/>
                  <a:pt x="907733" y="654049"/>
                </a:cubicBezTo>
                <a:close/>
                <a:moveTo>
                  <a:pt x="1658542" y="650875"/>
                </a:moveTo>
                <a:cubicBezTo>
                  <a:pt x="1662643" y="650875"/>
                  <a:pt x="1662643" y="650875"/>
                  <a:pt x="1666745" y="650875"/>
                </a:cubicBezTo>
                <a:cubicBezTo>
                  <a:pt x="1666745" y="650875"/>
                  <a:pt x="1666745" y="650875"/>
                  <a:pt x="1683149" y="688242"/>
                </a:cubicBezTo>
                <a:cubicBezTo>
                  <a:pt x="1683149" y="688242"/>
                  <a:pt x="1683149" y="688242"/>
                  <a:pt x="1687250" y="655027"/>
                </a:cubicBezTo>
                <a:cubicBezTo>
                  <a:pt x="1687250" y="655027"/>
                  <a:pt x="1691351" y="655027"/>
                  <a:pt x="1695452" y="655027"/>
                </a:cubicBezTo>
                <a:cubicBezTo>
                  <a:pt x="1695452" y="655027"/>
                  <a:pt x="1695452" y="655027"/>
                  <a:pt x="1687250" y="704850"/>
                </a:cubicBezTo>
                <a:cubicBezTo>
                  <a:pt x="1687250" y="704850"/>
                  <a:pt x="1683149" y="704850"/>
                  <a:pt x="1679048" y="704850"/>
                </a:cubicBezTo>
                <a:cubicBezTo>
                  <a:pt x="1679048" y="704850"/>
                  <a:pt x="1679048" y="704850"/>
                  <a:pt x="1662643" y="671635"/>
                </a:cubicBezTo>
                <a:cubicBezTo>
                  <a:pt x="1662643" y="671635"/>
                  <a:pt x="1662643" y="671635"/>
                  <a:pt x="1658542" y="700698"/>
                </a:cubicBezTo>
                <a:cubicBezTo>
                  <a:pt x="1654441" y="700698"/>
                  <a:pt x="1650340" y="700698"/>
                  <a:pt x="1646239" y="700698"/>
                </a:cubicBezTo>
                <a:cubicBezTo>
                  <a:pt x="1646239" y="700698"/>
                  <a:pt x="1646239" y="700698"/>
                  <a:pt x="1658542" y="650875"/>
                </a:cubicBezTo>
                <a:close/>
                <a:moveTo>
                  <a:pt x="1787526" y="646113"/>
                </a:moveTo>
                <a:lnTo>
                  <a:pt x="1787526" y="654504"/>
                </a:lnTo>
                <a:cubicBezTo>
                  <a:pt x="1783399" y="658700"/>
                  <a:pt x="1779271" y="658700"/>
                  <a:pt x="1771016" y="658700"/>
                </a:cubicBezTo>
                <a:cubicBezTo>
                  <a:pt x="1771016" y="658700"/>
                  <a:pt x="1771016" y="658700"/>
                  <a:pt x="1779271" y="700655"/>
                </a:cubicBezTo>
                <a:cubicBezTo>
                  <a:pt x="1779271" y="700655"/>
                  <a:pt x="1779271" y="700655"/>
                  <a:pt x="1771016" y="704851"/>
                </a:cubicBezTo>
                <a:cubicBezTo>
                  <a:pt x="1771016" y="704851"/>
                  <a:pt x="1771016" y="704851"/>
                  <a:pt x="1762761" y="662895"/>
                </a:cubicBezTo>
                <a:cubicBezTo>
                  <a:pt x="1758634" y="662895"/>
                  <a:pt x="1754506" y="662895"/>
                  <a:pt x="1746251" y="662895"/>
                </a:cubicBezTo>
                <a:cubicBezTo>
                  <a:pt x="1746251" y="662895"/>
                  <a:pt x="1746251" y="662895"/>
                  <a:pt x="1746251" y="654504"/>
                </a:cubicBezTo>
                <a:cubicBezTo>
                  <a:pt x="1758634" y="654504"/>
                  <a:pt x="1771016" y="650309"/>
                  <a:pt x="1787526" y="646113"/>
                </a:cubicBezTo>
                <a:close/>
                <a:moveTo>
                  <a:pt x="1617029" y="646113"/>
                </a:moveTo>
                <a:cubicBezTo>
                  <a:pt x="1617029" y="654051"/>
                  <a:pt x="1617029" y="654051"/>
                  <a:pt x="1617029" y="654051"/>
                </a:cubicBezTo>
                <a:cubicBezTo>
                  <a:pt x="1612901" y="658019"/>
                  <a:pt x="1612901" y="658019"/>
                  <a:pt x="1612901" y="658019"/>
                </a:cubicBezTo>
                <a:cubicBezTo>
                  <a:pt x="1625284" y="661988"/>
                  <a:pt x="1625284" y="661988"/>
                  <a:pt x="1625284" y="661988"/>
                </a:cubicBezTo>
                <a:cubicBezTo>
                  <a:pt x="1629412" y="661988"/>
                  <a:pt x="1633539" y="658019"/>
                  <a:pt x="1633539" y="658019"/>
                </a:cubicBezTo>
                <a:cubicBezTo>
                  <a:pt x="1633539" y="658019"/>
                  <a:pt x="1633539" y="654051"/>
                  <a:pt x="1633539" y="654051"/>
                </a:cubicBezTo>
                <a:cubicBezTo>
                  <a:pt x="1633539" y="654051"/>
                  <a:pt x="1633539" y="650082"/>
                  <a:pt x="1629412" y="650082"/>
                </a:cubicBezTo>
                <a:cubicBezTo>
                  <a:pt x="1617029" y="646113"/>
                  <a:pt x="1617029" y="646113"/>
                  <a:pt x="1617029" y="646113"/>
                </a:cubicBezTo>
                <a:close/>
                <a:moveTo>
                  <a:pt x="966943" y="643885"/>
                </a:moveTo>
                <a:lnTo>
                  <a:pt x="981464" y="643885"/>
                </a:lnTo>
                <a:lnTo>
                  <a:pt x="981464" y="660066"/>
                </a:lnTo>
                <a:lnTo>
                  <a:pt x="966943" y="660066"/>
                </a:lnTo>
                <a:close/>
                <a:moveTo>
                  <a:pt x="1795464" y="641350"/>
                </a:moveTo>
                <a:cubicBezTo>
                  <a:pt x="1799546" y="641350"/>
                  <a:pt x="1803628" y="641350"/>
                  <a:pt x="1807711" y="641350"/>
                </a:cubicBezTo>
                <a:cubicBezTo>
                  <a:pt x="1807711" y="641350"/>
                  <a:pt x="1807711" y="641350"/>
                  <a:pt x="1824039" y="687917"/>
                </a:cubicBezTo>
                <a:cubicBezTo>
                  <a:pt x="1819957" y="687917"/>
                  <a:pt x="1815875" y="687917"/>
                  <a:pt x="1811793" y="692150"/>
                </a:cubicBezTo>
                <a:cubicBezTo>
                  <a:pt x="1811793" y="692150"/>
                  <a:pt x="1811793" y="692150"/>
                  <a:pt x="1795464" y="641350"/>
                </a:cubicBezTo>
                <a:close/>
                <a:moveTo>
                  <a:pt x="177800" y="641349"/>
                </a:moveTo>
                <a:lnTo>
                  <a:pt x="252413" y="641349"/>
                </a:lnTo>
                <a:lnTo>
                  <a:pt x="252413" y="654049"/>
                </a:lnTo>
                <a:lnTo>
                  <a:pt x="195262" y="654049"/>
                </a:lnTo>
                <a:lnTo>
                  <a:pt x="195262" y="712787"/>
                </a:lnTo>
                <a:lnTo>
                  <a:pt x="249238" y="712787"/>
                </a:lnTo>
                <a:lnTo>
                  <a:pt x="249238" y="725487"/>
                </a:lnTo>
                <a:lnTo>
                  <a:pt x="195262" y="725487"/>
                </a:lnTo>
                <a:lnTo>
                  <a:pt x="195262" y="795337"/>
                </a:lnTo>
                <a:lnTo>
                  <a:pt x="177800" y="795337"/>
                </a:lnTo>
                <a:close/>
                <a:moveTo>
                  <a:pt x="1612770" y="633413"/>
                </a:moveTo>
                <a:cubicBezTo>
                  <a:pt x="1633275" y="641668"/>
                  <a:pt x="1633275" y="641668"/>
                  <a:pt x="1633275" y="641668"/>
                </a:cubicBezTo>
                <a:cubicBezTo>
                  <a:pt x="1641477" y="645796"/>
                  <a:pt x="1641477" y="649923"/>
                  <a:pt x="1641477" y="654051"/>
                </a:cubicBezTo>
                <a:cubicBezTo>
                  <a:pt x="1641477" y="654051"/>
                  <a:pt x="1641477" y="658178"/>
                  <a:pt x="1641477" y="658178"/>
                </a:cubicBezTo>
                <a:cubicBezTo>
                  <a:pt x="1641477" y="662306"/>
                  <a:pt x="1637376" y="670561"/>
                  <a:pt x="1629174" y="670561"/>
                </a:cubicBezTo>
                <a:cubicBezTo>
                  <a:pt x="1633275" y="695326"/>
                  <a:pt x="1633275" y="695326"/>
                  <a:pt x="1633275" y="695326"/>
                </a:cubicBezTo>
                <a:cubicBezTo>
                  <a:pt x="1629174" y="695326"/>
                  <a:pt x="1625073" y="691198"/>
                  <a:pt x="1620972" y="691198"/>
                </a:cubicBezTo>
                <a:cubicBezTo>
                  <a:pt x="1620972" y="670561"/>
                  <a:pt x="1620972" y="670561"/>
                  <a:pt x="1620972" y="670561"/>
                </a:cubicBezTo>
                <a:cubicBezTo>
                  <a:pt x="1608668" y="666433"/>
                  <a:pt x="1608668" y="666433"/>
                  <a:pt x="1608668" y="666433"/>
                </a:cubicBezTo>
                <a:cubicBezTo>
                  <a:pt x="1604567" y="682943"/>
                  <a:pt x="1604567" y="682943"/>
                  <a:pt x="1604567" y="682943"/>
                </a:cubicBezTo>
                <a:cubicBezTo>
                  <a:pt x="1600466" y="682943"/>
                  <a:pt x="1596365" y="682943"/>
                  <a:pt x="1592264" y="678816"/>
                </a:cubicBezTo>
                <a:cubicBezTo>
                  <a:pt x="1604567" y="658178"/>
                  <a:pt x="1604567" y="658178"/>
                  <a:pt x="1604567" y="658178"/>
                </a:cubicBezTo>
                <a:cubicBezTo>
                  <a:pt x="1604567" y="654051"/>
                  <a:pt x="1604567" y="654051"/>
                  <a:pt x="1604567" y="654051"/>
                </a:cubicBezTo>
                <a:cubicBezTo>
                  <a:pt x="1612770" y="633413"/>
                  <a:pt x="1612770" y="633413"/>
                  <a:pt x="1612770" y="633413"/>
                </a:cubicBezTo>
                <a:close/>
                <a:moveTo>
                  <a:pt x="1855109" y="630214"/>
                </a:moveTo>
                <a:cubicBezTo>
                  <a:pt x="1851027" y="629693"/>
                  <a:pt x="1846945" y="630735"/>
                  <a:pt x="1844903" y="632818"/>
                </a:cubicBezTo>
                <a:cubicBezTo>
                  <a:pt x="1836739" y="636986"/>
                  <a:pt x="1836739" y="641153"/>
                  <a:pt x="1836739" y="645320"/>
                </a:cubicBezTo>
                <a:cubicBezTo>
                  <a:pt x="1836739" y="649487"/>
                  <a:pt x="1836739" y="653655"/>
                  <a:pt x="1836739" y="653655"/>
                </a:cubicBezTo>
                <a:cubicBezTo>
                  <a:pt x="1836739" y="653655"/>
                  <a:pt x="1836739" y="657822"/>
                  <a:pt x="1840821" y="657822"/>
                </a:cubicBezTo>
                <a:cubicBezTo>
                  <a:pt x="1844903" y="661989"/>
                  <a:pt x="1853068" y="661989"/>
                  <a:pt x="1857150" y="661989"/>
                </a:cubicBezTo>
                <a:cubicBezTo>
                  <a:pt x="1861232" y="657822"/>
                  <a:pt x="1861232" y="657822"/>
                  <a:pt x="1861232" y="657822"/>
                </a:cubicBezTo>
                <a:cubicBezTo>
                  <a:pt x="1865314" y="653655"/>
                  <a:pt x="1865314" y="649487"/>
                  <a:pt x="1865314" y="645320"/>
                </a:cubicBezTo>
                <a:cubicBezTo>
                  <a:pt x="1865314" y="645320"/>
                  <a:pt x="1865314" y="641153"/>
                  <a:pt x="1865314" y="636986"/>
                </a:cubicBezTo>
                <a:cubicBezTo>
                  <a:pt x="1863273" y="632818"/>
                  <a:pt x="1859191" y="630735"/>
                  <a:pt x="1855109" y="630214"/>
                </a:cubicBezTo>
                <a:close/>
                <a:moveTo>
                  <a:pt x="726110" y="628649"/>
                </a:moveTo>
                <a:cubicBezTo>
                  <a:pt x="742951" y="628649"/>
                  <a:pt x="742951" y="628649"/>
                  <a:pt x="742951" y="628649"/>
                </a:cubicBezTo>
                <a:lnTo>
                  <a:pt x="742951" y="795917"/>
                </a:lnTo>
                <a:cubicBezTo>
                  <a:pt x="726110" y="795917"/>
                  <a:pt x="726110" y="795917"/>
                  <a:pt x="726110" y="795917"/>
                </a:cubicBezTo>
                <a:cubicBezTo>
                  <a:pt x="726110" y="779190"/>
                  <a:pt x="726110" y="779190"/>
                  <a:pt x="726110" y="779190"/>
                </a:cubicBezTo>
                <a:cubicBezTo>
                  <a:pt x="717689" y="795917"/>
                  <a:pt x="709268" y="800099"/>
                  <a:pt x="692427" y="800099"/>
                </a:cubicBezTo>
                <a:cubicBezTo>
                  <a:pt x="658744" y="800099"/>
                  <a:pt x="646113" y="775009"/>
                  <a:pt x="646113" y="741555"/>
                </a:cubicBezTo>
                <a:cubicBezTo>
                  <a:pt x="646113" y="708101"/>
                  <a:pt x="658744" y="683011"/>
                  <a:pt x="692427" y="683011"/>
                </a:cubicBezTo>
                <a:cubicBezTo>
                  <a:pt x="713479" y="683011"/>
                  <a:pt x="726110" y="695556"/>
                  <a:pt x="726110" y="703920"/>
                </a:cubicBezTo>
                <a:cubicBezTo>
                  <a:pt x="726110" y="628649"/>
                  <a:pt x="726110" y="628649"/>
                  <a:pt x="726110" y="628649"/>
                </a:cubicBezTo>
                <a:close/>
                <a:moveTo>
                  <a:pt x="1857377" y="622131"/>
                </a:moveTo>
                <a:cubicBezTo>
                  <a:pt x="1864256" y="623662"/>
                  <a:pt x="1870606" y="627744"/>
                  <a:pt x="1874839" y="633868"/>
                </a:cubicBezTo>
                <a:cubicBezTo>
                  <a:pt x="1874839" y="637950"/>
                  <a:pt x="1874839" y="642032"/>
                  <a:pt x="1874839" y="646114"/>
                </a:cubicBezTo>
                <a:cubicBezTo>
                  <a:pt x="1874839" y="650196"/>
                  <a:pt x="1874839" y="654278"/>
                  <a:pt x="1874839" y="658360"/>
                </a:cubicBezTo>
                <a:cubicBezTo>
                  <a:pt x="1870606" y="662443"/>
                  <a:pt x="1870606" y="666525"/>
                  <a:pt x="1862139" y="666525"/>
                </a:cubicBezTo>
                <a:cubicBezTo>
                  <a:pt x="1853672" y="674689"/>
                  <a:pt x="1836739" y="670607"/>
                  <a:pt x="1828272" y="658360"/>
                </a:cubicBezTo>
                <a:cubicBezTo>
                  <a:pt x="1828272" y="654278"/>
                  <a:pt x="1824039" y="650196"/>
                  <a:pt x="1824039" y="646114"/>
                </a:cubicBezTo>
                <a:cubicBezTo>
                  <a:pt x="1824039" y="637950"/>
                  <a:pt x="1828272" y="629785"/>
                  <a:pt x="1836739" y="625703"/>
                </a:cubicBezTo>
                <a:cubicBezTo>
                  <a:pt x="1843089" y="621621"/>
                  <a:pt x="1850497" y="620601"/>
                  <a:pt x="1857377" y="622131"/>
                </a:cubicBezTo>
                <a:close/>
                <a:moveTo>
                  <a:pt x="1571138" y="612775"/>
                </a:moveTo>
                <a:cubicBezTo>
                  <a:pt x="1579442" y="616903"/>
                  <a:pt x="1591897" y="625158"/>
                  <a:pt x="1600201" y="629285"/>
                </a:cubicBezTo>
                <a:cubicBezTo>
                  <a:pt x="1600201" y="629285"/>
                  <a:pt x="1600201" y="629285"/>
                  <a:pt x="1596049" y="637540"/>
                </a:cubicBezTo>
                <a:cubicBezTo>
                  <a:pt x="1587745" y="633413"/>
                  <a:pt x="1583593" y="629285"/>
                  <a:pt x="1575290" y="625158"/>
                </a:cubicBezTo>
                <a:lnTo>
                  <a:pt x="1571138" y="633413"/>
                </a:lnTo>
                <a:cubicBezTo>
                  <a:pt x="1575290" y="637540"/>
                  <a:pt x="1579442" y="641668"/>
                  <a:pt x="1583593" y="641668"/>
                </a:cubicBezTo>
                <a:cubicBezTo>
                  <a:pt x="1583593" y="641668"/>
                  <a:pt x="1583593" y="641668"/>
                  <a:pt x="1579442" y="649923"/>
                </a:cubicBezTo>
                <a:cubicBezTo>
                  <a:pt x="1579442" y="649923"/>
                  <a:pt x="1579442" y="649923"/>
                  <a:pt x="1566986" y="641668"/>
                </a:cubicBezTo>
                <a:cubicBezTo>
                  <a:pt x="1566986" y="641668"/>
                  <a:pt x="1566986" y="641668"/>
                  <a:pt x="1558682" y="654050"/>
                </a:cubicBezTo>
                <a:cubicBezTo>
                  <a:pt x="1558682" y="654050"/>
                  <a:pt x="1558682" y="654050"/>
                  <a:pt x="1579442" y="666433"/>
                </a:cubicBezTo>
                <a:cubicBezTo>
                  <a:pt x="1579442" y="666433"/>
                  <a:pt x="1579442" y="666433"/>
                  <a:pt x="1575290" y="674688"/>
                </a:cubicBezTo>
                <a:cubicBezTo>
                  <a:pt x="1562834" y="666433"/>
                  <a:pt x="1554530" y="662305"/>
                  <a:pt x="1546226" y="654050"/>
                </a:cubicBezTo>
                <a:cubicBezTo>
                  <a:pt x="1546226" y="654050"/>
                  <a:pt x="1546226" y="654050"/>
                  <a:pt x="1571138" y="612775"/>
                </a:cubicBezTo>
                <a:close/>
                <a:moveTo>
                  <a:pt x="1898969" y="579438"/>
                </a:moveTo>
                <a:cubicBezTo>
                  <a:pt x="1898969" y="579438"/>
                  <a:pt x="1898969" y="579438"/>
                  <a:pt x="1931989" y="616943"/>
                </a:cubicBezTo>
                <a:cubicBezTo>
                  <a:pt x="1927862" y="621110"/>
                  <a:pt x="1927862" y="621110"/>
                  <a:pt x="1923734" y="625277"/>
                </a:cubicBezTo>
                <a:cubicBezTo>
                  <a:pt x="1923734" y="625277"/>
                  <a:pt x="1923734" y="625277"/>
                  <a:pt x="1890714" y="612776"/>
                </a:cubicBezTo>
                <a:cubicBezTo>
                  <a:pt x="1890714" y="612776"/>
                  <a:pt x="1890714" y="612776"/>
                  <a:pt x="1907224" y="637779"/>
                </a:cubicBezTo>
                <a:cubicBezTo>
                  <a:pt x="1903096" y="641946"/>
                  <a:pt x="1903096" y="641946"/>
                  <a:pt x="1898969" y="646113"/>
                </a:cubicBezTo>
                <a:cubicBezTo>
                  <a:pt x="1898969" y="646113"/>
                  <a:pt x="1898969" y="646113"/>
                  <a:pt x="1870076" y="604441"/>
                </a:cubicBezTo>
                <a:cubicBezTo>
                  <a:pt x="1874204" y="604441"/>
                  <a:pt x="1874204" y="600274"/>
                  <a:pt x="1878331" y="600274"/>
                </a:cubicBezTo>
                <a:cubicBezTo>
                  <a:pt x="1878331" y="600274"/>
                  <a:pt x="1878331" y="600274"/>
                  <a:pt x="1911351" y="608608"/>
                </a:cubicBezTo>
                <a:cubicBezTo>
                  <a:pt x="1911351" y="608608"/>
                  <a:pt x="1911351" y="608608"/>
                  <a:pt x="1890714" y="587772"/>
                </a:cubicBezTo>
                <a:cubicBezTo>
                  <a:pt x="1894841" y="583605"/>
                  <a:pt x="1894841" y="583605"/>
                  <a:pt x="1898969" y="579438"/>
                </a:cubicBezTo>
                <a:close/>
                <a:moveTo>
                  <a:pt x="1534626" y="579438"/>
                </a:moveTo>
                <a:cubicBezTo>
                  <a:pt x="1542930" y="587742"/>
                  <a:pt x="1551233" y="596046"/>
                  <a:pt x="1563689" y="604350"/>
                </a:cubicBezTo>
                <a:cubicBezTo>
                  <a:pt x="1559537" y="612653"/>
                  <a:pt x="1559537" y="612653"/>
                  <a:pt x="1559537" y="612653"/>
                </a:cubicBezTo>
                <a:cubicBezTo>
                  <a:pt x="1555385" y="608501"/>
                  <a:pt x="1551233" y="604350"/>
                  <a:pt x="1547081" y="604350"/>
                </a:cubicBezTo>
                <a:cubicBezTo>
                  <a:pt x="1518018" y="633413"/>
                  <a:pt x="1518018" y="633413"/>
                  <a:pt x="1518018" y="633413"/>
                </a:cubicBezTo>
                <a:cubicBezTo>
                  <a:pt x="1509714" y="625109"/>
                  <a:pt x="1509714" y="625109"/>
                  <a:pt x="1509714" y="625109"/>
                </a:cubicBezTo>
                <a:cubicBezTo>
                  <a:pt x="1538778" y="596046"/>
                  <a:pt x="1538778" y="596046"/>
                  <a:pt x="1538778" y="596046"/>
                </a:cubicBezTo>
                <a:cubicBezTo>
                  <a:pt x="1534626" y="591894"/>
                  <a:pt x="1530474" y="587742"/>
                  <a:pt x="1526322" y="583590"/>
                </a:cubicBezTo>
                <a:cubicBezTo>
                  <a:pt x="1534626" y="579438"/>
                  <a:pt x="1534626" y="579438"/>
                  <a:pt x="1534626" y="579438"/>
                </a:cubicBezTo>
                <a:close/>
                <a:moveTo>
                  <a:pt x="1924051" y="566738"/>
                </a:moveTo>
                <a:lnTo>
                  <a:pt x="1931989" y="579438"/>
                </a:lnTo>
                <a:lnTo>
                  <a:pt x="1936751" y="587376"/>
                </a:lnTo>
                <a:lnTo>
                  <a:pt x="1944689" y="579438"/>
                </a:lnTo>
                <a:lnTo>
                  <a:pt x="1944689" y="574676"/>
                </a:lnTo>
                <a:close/>
                <a:moveTo>
                  <a:pt x="1919742" y="558800"/>
                </a:moveTo>
                <a:cubicBezTo>
                  <a:pt x="1970089" y="571103"/>
                  <a:pt x="1970089" y="571103"/>
                  <a:pt x="1970089" y="571103"/>
                </a:cubicBezTo>
                <a:cubicBezTo>
                  <a:pt x="1970089" y="575204"/>
                  <a:pt x="1965894" y="575204"/>
                  <a:pt x="1965894" y="579305"/>
                </a:cubicBezTo>
                <a:cubicBezTo>
                  <a:pt x="1965894" y="579305"/>
                  <a:pt x="1965894" y="579305"/>
                  <a:pt x="1961698" y="579305"/>
                </a:cubicBezTo>
                <a:cubicBezTo>
                  <a:pt x="1953307" y="579305"/>
                  <a:pt x="1953307" y="579305"/>
                  <a:pt x="1953307" y="579305"/>
                </a:cubicBezTo>
                <a:cubicBezTo>
                  <a:pt x="1940720" y="595710"/>
                  <a:pt x="1940720" y="595710"/>
                  <a:pt x="1940720" y="595710"/>
                </a:cubicBezTo>
                <a:cubicBezTo>
                  <a:pt x="1944916" y="603912"/>
                  <a:pt x="1944916" y="603912"/>
                  <a:pt x="1944916" y="603912"/>
                </a:cubicBezTo>
                <a:cubicBezTo>
                  <a:pt x="1944916" y="603912"/>
                  <a:pt x="1940720" y="608013"/>
                  <a:pt x="1940720" y="608013"/>
                </a:cubicBezTo>
                <a:cubicBezTo>
                  <a:pt x="1919742" y="579305"/>
                  <a:pt x="1919742" y="579305"/>
                  <a:pt x="1919742" y="579305"/>
                </a:cubicBezTo>
                <a:cubicBezTo>
                  <a:pt x="1911351" y="567002"/>
                  <a:pt x="1911351" y="567002"/>
                  <a:pt x="1911351" y="567002"/>
                </a:cubicBezTo>
                <a:close/>
                <a:moveTo>
                  <a:pt x="1500586" y="541338"/>
                </a:moveTo>
                <a:cubicBezTo>
                  <a:pt x="1504753" y="545571"/>
                  <a:pt x="1504753" y="545571"/>
                  <a:pt x="1508920" y="549805"/>
                </a:cubicBezTo>
                <a:cubicBezTo>
                  <a:pt x="1508920" y="549805"/>
                  <a:pt x="1508920" y="549805"/>
                  <a:pt x="1496419" y="583671"/>
                </a:cubicBezTo>
                <a:cubicBezTo>
                  <a:pt x="1496419" y="583671"/>
                  <a:pt x="1496419" y="583671"/>
                  <a:pt x="1521422" y="562505"/>
                </a:cubicBezTo>
                <a:cubicBezTo>
                  <a:pt x="1521422" y="566738"/>
                  <a:pt x="1525589" y="566738"/>
                  <a:pt x="1525589" y="570971"/>
                </a:cubicBezTo>
                <a:cubicBezTo>
                  <a:pt x="1525589" y="570971"/>
                  <a:pt x="1525589" y="570971"/>
                  <a:pt x="1488084" y="604838"/>
                </a:cubicBezTo>
                <a:cubicBezTo>
                  <a:pt x="1483917" y="600605"/>
                  <a:pt x="1483917" y="600605"/>
                  <a:pt x="1479750" y="596371"/>
                </a:cubicBezTo>
                <a:cubicBezTo>
                  <a:pt x="1479750" y="596371"/>
                  <a:pt x="1479750" y="596371"/>
                  <a:pt x="1492252" y="562505"/>
                </a:cubicBezTo>
                <a:cubicBezTo>
                  <a:pt x="1492252" y="562505"/>
                  <a:pt x="1492252" y="562505"/>
                  <a:pt x="1467249" y="579438"/>
                </a:cubicBezTo>
                <a:cubicBezTo>
                  <a:pt x="1463081" y="575205"/>
                  <a:pt x="1463081" y="575205"/>
                  <a:pt x="1458914" y="570971"/>
                </a:cubicBezTo>
                <a:cubicBezTo>
                  <a:pt x="1458914" y="570971"/>
                  <a:pt x="1458914" y="570971"/>
                  <a:pt x="1500586" y="541338"/>
                </a:cubicBezTo>
                <a:close/>
                <a:moveTo>
                  <a:pt x="1936752" y="528638"/>
                </a:moveTo>
                <a:lnTo>
                  <a:pt x="1973264" y="550863"/>
                </a:lnTo>
                <a:lnTo>
                  <a:pt x="1985965" y="528638"/>
                </a:lnTo>
                <a:lnTo>
                  <a:pt x="1993902" y="533401"/>
                </a:lnTo>
                <a:lnTo>
                  <a:pt x="1978027" y="561976"/>
                </a:lnTo>
                <a:lnTo>
                  <a:pt x="1931989" y="538163"/>
                </a:lnTo>
                <a:close/>
                <a:moveTo>
                  <a:pt x="1492829" y="525463"/>
                </a:moveTo>
                <a:cubicBezTo>
                  <a:pt x="1492829" y="529630"/>
                  <a:pt x="1497014" y="529630"/>
                  <a:pt x="1497014" y="533798"/>
                </a:cubicBezTo>
                <a:cubicBezTo>
                  <a:pt x="1497014" y="533798"/>
                  <a:pt x="1497014" y="533798"/>
                  <a:pt x="1455161" y="558801"/>
                </a:cubicBezTo>
                <a:cubicBezTo>
                  <a:pt x="1450976" y="554634"/>
                  <a:pt x="1450976" y="550467"/>
                  <a:pt x="1450976" y="550467"/>
                </a:cubicBezTo>
                <a:cubicBezTo>
                  <a:pt x="1450976" y="550467"/>
                  <a:pt x="1450976" y="550467"/>
                  <a:pt x="1492829" y="525463"/>
                </a:cubicBezTo>
                <a:close/>
                <a:moveTo>
                  <a:pt x="1482542" y="485751"/>
                </a:moveTo>
                <a:cubicBezTo>
                  <a:pt x="1480468" y="485230"/>
                  <a:pt x="1478394" y="486272"/>
                  <a:pt x="1476320" y="488355"/>
                </a:cubicBezTo>
                <a:cubicBezTo>
                  <a:pt x="1430696" y="500857"/>
                  <a:pt x="1430696" y="500857"/>
                  <a:pt x="1430696" y="500857"/>
                </a:cubicBezTo>
                <a:cubicBezTo>
                  <a:pt x="1422401" y="505024"/>
                  <a:pt x="1422401" y="509191"/>
                  <a:pt x="1422401" y="517526"/>
                </a:cubicBezTo>
                <a:cubicBezTo>
                  <a:pt x="1468025" y="634207"/>
                  <a:pt x="1584159" y="717551"/>
                  <a:pt x="1716883" y="717551"/>
                </a:cubicBezTo>
                <a:cubicBezTo>
                  <a:pt x="1849607" y="717551"/>
                  <a:pt x="1965740" y="634207"/>
                  <a:pt x="2011364" y="513358"/>
                </a:cubicBezTo>
                <a:cubicBezTo>
                  <a:pt x="2011364" y="509191"/>
                  <a:pt x="2007217" y="505024"/>
                  <a:pt x="2003069" y="500857"/>
                </a:cubicBezTo>
                <a:cubicBezTo>
                  <a:pt x="1957445" y="488355"/>
                  <a:pt x="1957445" y="488355"/>
                  <a:pt x="1957445" y="488355"/>
                </a:cubicBezTo>
                <a:cubicBezTo>
                  <a:pt x="1955371" y="486272"/>
                  <a:pt x="1953297" y="485230"/>
                  <a:pt x="1951224" y="485751"/>
                </a:cubicBezTo>
                <a:cubicBezTo>
                  <a:pt x="1949150" y="486272"/>
                  <a:pt x="1947076" y="488355"/>
                  <a:pt x="1945002" y="492522"/>
                </a:cubicBezTo>
                <a:cubicBezTo>
                  <a:pt x="1907673" y="584201"/>
                  <a:pt x="1820573" y="646709"/>
                  <a:pt x="1716883" y="646709"/>
                </a:cubicBezTo>
                <a:cubicBezTo>
                  <a:pt x="1613192" y="646709"/>
                  <a:pt x="1526092" y="584201"/>
                  <a:pt x="1488763" y="492522"/>
                </a:cubicBezTo>
                <a:cubicBezTo>
                  <a:pt x="1486689" y="488355"/>
                  <a:pt x="1484616" y="486272"/>
                  <a:pt x="1482542" y="485751"/>
                </a:cubicBezTo>
                <a:close/>
                <a:moveTo>
                  <a:pt x="1662749" y="478852"/>
                </a:moveTo>
                <a:cubicBezTo>
                  <a:pt x="1551306" y="533313"/>
                  <a:pt x="1551306" y="533313"/>
                  <a:pt x="1551306" y="533313"/>
                </a:cubicBezTo>
                <a:cubicBezTo>
                  <a:pt x="1547179" y="533313"/>
                  <a:pt x="1543051" y="533313"/>
                  <a:pt x="1543051" y="537502"/>
                </a:cubicBezTo>
                <a:cubicBezTo>
                  <a:pt x="1543051" y="537502"/>
                  <a:pt x="1543051" y="537502"/>
                  <a:pt x="1543051" y="541691"/>
                </a:cubicBezTo>
                <a:cubicBezTo>
                  <a:pt x="1543051" y="541691"/>
                  <a:pt x="1543051" y="545880"/>
                  <a:pt x="1547179" y="545880"/>
                </a:cubicBezTo>
                <a:cubicBezTo>
                  <a:pt x="1584326" y="587773"/>
                  <a:pt x="1621474" y="608719"/>
                  <a:pt x="1675132" y="621287"/>
                </a:cubicBezTo>
                <a:cubicBezTo>
                  <a:pt x="1679259" y="625476"/>
                  <a:pt x="1683387" y="625476"/>
                  <a:pt x="1683387" y="621287"/>
                </a:cubicBezTo>
                <a:cubicBezTo>
                  <a:pt x="1687514" y="621287"/>
                  <a:pt x="1687514" y="617098"/>
                  <a:pt x="1687514" y="608719"/>
                </a:cubicBezTo>
                <a:cubicBezTo>
                  <a:pt x="1687514" y="608719"/>
                  <a:pt x="1679259" y="487231"/>
                  <a:pt x="1679259" y="487231"/>
                </a:cubicBezTo>
                <a:cubicBezTo>
                  <a:pt x="1679259" y="483042"/>
                  <a:pt x="1675132" y="478852"/>
                  <a:pt x="1675132" y="478852"/>
                </a:cubicBezTo>
                <a:cubicBezTo>
                  <a:pt x="1671004" y="474663"/>
                  <a:pt x="1666877" y="474663"/>
                  <a:pt x="1662749" y="478852"/>
                </a:cubicBezTo>
                <a:close/>
                <a:moveTo>
                  <a:pt x="1762761" y="474663"/>
                </a:moveTo>
                <a:cubicBezTo>
                  <a:pt x="1758634" y="478836"/>
                  <a:pt x="1758634" y="483009"/>
                  <a:pt x="1758634" y="487182"/>
                </a:cubicBezTo>
                <a:cubicBezTo>
                  <a:pt x="1746251" y="608194"/>
                  <a:pt x="1746251" y="608194"/>
                  <a:pt x="1746251" y="608194"/>
                </a:cubicBezTo>
                <a:cubicBezTo>
                  <a:pt x="1746251" y="612367"/>
                  <a:pt x="1746251" y="616540"/>
                  <a:pt x="1750379" y="620713"/>
                </a:cubicBezTo>
                <a:cubicBezTo>
                  <a:pt x="1750379" y="620713"/>
                  <a:pt x="1754506" y="620713"/>
                  <a:pt x="1758634" y="620713"/>
                </a:cubicBezTo>
                <a:cubicBezTo>
                  <a:pt x="1812291" y="608194"/>
                  <a:pt x="1849439" y="587330"/>
                  <a:pt x="1886587" y="545602"/>
                </a:cubicBezTo>
                <a:cubicBezTo>
                  <a:pt x="1890714" y="541429"/>
                  <a:pt x="1890714" y="541429"/>
                  <a:pt x="1890714" y="537256"/>
                </a:cubicBezTo>
                <a:cubicBezTo>
                  <a:pt x="1890714" y="533083"/>
                  <a:pt x="1886587" y="533083"/>
                  <a:pt x="1882459" y="528910"/>
                </a:cubicBezTo>
                <a:cubicBezTo>
                  <a:pt x="1775144" y="474663"/>
                  <a:pt x="1775144" y="474663"/>
                  <a:pt x="1775144" y="474663"/>
                </a:cubicBezTo>
                <a:cubicBezTo>
                  <a:pt x="1771016" y="474663"/>
                  <a:pt x="1766889" y="474663"/>
                  <a:pt x="1762761" y="474663"/>
                </a:cubicBezTo>
                <a:close/>
                <a:moveTo>
                  <a:pt x="725572" y="428624"/>
                </a:moveTo>
                <a:cubicBezTo>
                  <a:pt x="705101" y="432820"/>
                  <a:pt x="696913" y="441211"/>
                  <a:pt x="696913" y="457993"/>
                </a:cubicBezTo>
                <a:cubicBezTo>
                  <a:pt x="696913" y="470580"/>
                  <a:pt x="696913" y="487362"/>
                  <a:pt x="717384" y="487362"/>
                </a:cubicBezTo>
                <a:cubicBezTo>
                  <a:pt x="741948" y="487362"/>
                  <a:pt x="774701" y="478971"/>
                  <a:pt x="774701" y="478971"/>
                </a:cubicBezTo>
                <a:cubicBezTo>
                  <a:pt x="774701" y="428624"/>
                  <a:pt x="774701" y="428624"/>
                  <a:pt x="774701" y="428624"/>
                </a:cubicBezTo>
                <a:close/>
                <a:moveTo>
                  <a:pt x="352426" y="346073"/>
                </a:moveTo>
                <a:cubicBezTo>
                  <a:pt x="315516" y="346073"/>
                  <a:pt x="303213" y="362695"/>
                  <a:pt x="303213" y="412562"/>
                </a:cubicBezTo>
                <a:cubicBezTo>
                  <a:pt x="303213" y="462428"/>
                  <a:pt x="311415" y="487361"/>
                  <a:pt x="352426" y="487361"/>
                </a:cubicBezTo>
                <a:cubicBezTo>
                  <a:pt x="393436" y="487361"/>
                  <a:pt x="401638" y="458272"/>
                  <a:pt x="401638" y="412562"/>
                </a:cubicBezTo>
                <a:cubicBezTo>
                  <a:pt x="401638" y="362695"/>
                  <a:pt x="389335" y="346073"/>
                  <a:pt x="352426" y="346073"/>
                </a:cubicBezTo>
                <a:close/>
                <a:moveTo>
                  <a:pt x="1704770" y="341312"/>
                </a:moveTo>
                <a:cubicBezTo>
                  <a:pt x="1704770" y="341312"/>
                  <a:pt x="1704770" y="353885"/>
                  <a:pt x="1704770" y="353885"/>
                </a:cubicBezTo>
                <a:cubicBezTo>
                  <a:pt x="1684063" y="358076"/>
                  <a:pt x="1671639" y="379031"/>
                  <a:pt x="1671639" y="399986"/>
                </a:cubicBezTo>
                <a:cubicBezTo>
                  <a:pt x="1671639" y="425132"/>
                  <a:pt x="1692346" y="446087"/>
                  <a:pt x="1717193" y="446087"/>
                </a:cubicBezTo>
                <a:cubicBezTo>
                  <a:pt x="1742041" y="446087"/>
                  <a:pt x="1766889" y="425132"/>
                  <a:pt x="1766889" y="399986"/>
                </a:cubicBezTo>
                <a:cubicBezTo>
                  <a:pt x="1766889" y="379031"/>
                  <a:pt x="1750324" y="358076"/>
                  <a:pt x="1729617" y="353885"/>
                </a:cubicBezTo>
                <a:cubicBezTo>
                  <a:pt x="1729617" y="349694"/>
                  <a:pt x="1729617" y="341312"/>
                  <a:pt x="1729617" y="341312"/>
                </a:cubicBezTo>
                <a:cubicBezTo>
                  <a:pt x="1704770" y="341312"/>
                  <a:pt x="1704770" y="341312"/>
                  <a:pt x="1704770" y="341312"/>
                </a:cubicBezTo>
                <a:close/>
                <a:moveTo>
                  <a:pt x="1716883" y="328612"/>
                </a:moveTo>
                <a:cubicBezTo>
                  <a:pt x="1755899" y="328612"/>
                  <a:pt x="1787527" y="360596"/>
                  <a:pt x="1787527" y="400050"/>
                </a:cubicBezTo>
                <a:cubicBezTo>
                  <a:pt x="1787527" y="439504"/>
                  <a:pt x="1755899" y="471488"/>
                  <a:pt x="1716883" y="471488"/>
                </a:cubicBezTo>
                <a:cubicBezTo>
                  <a:pt x="1677867" y="471488"/>
                  <a:pt x="1646239" y="439504"/>
                  <a:pt x="1646239" y="400050"/>
                </a:cubicBezTo>
                <a:cubicBezTo>
                  <a:pt x="1646239" y="360596"/>
                  <a:pt x="1677867" y="328612"/>
                  <a:pt x="1716883" y="328612"/>
                </a:cubicBezTo>
                <a:close/>
                <a:moveTo>
                  <a:pt x="1716883" y="320675"/>
                </a:moveTo>
                <a:cubicBezTo>
                  <a:pt x="1673483" y="320675"/>
                  <a:pt x="1638301" y="356212"/>
                  <a:pt x="1638301" y="400050"/>
                </a:cubicBezTo>
                <a:cubicBezTo>
                  <a:pt x="1638301" y="443888"/>
                  <a:pt x="1673483" y="479425"/>
                  <a:pt x="1716883" y="479425"/>
                </a:cubicBezTo>
                <a:cubicBezTo>
                  <a:pt x="1760283" y="479425"/>
                  <a:pt x="1795465" y="443888"/>
                  <a:pt x="1795465" y="400050"/>
                </a:cubicBezTo>
                <a:cubicBezTo>
                  <a:pt x="1795465" y="356212"/>
                  <a:pt x="1760283" y="320675"/>
                  <a:pt x="1716883" y="320675"/>
                </a:cubicBezTo>
                <a:close/>
                <a:moveTo>
                  <a:pt x="1924004" y="317500"/>
                </a:moveTo>
                <a:cubicBezTo>
                  <a:pt x="1924004" y="317500"/>
                  <a:pt x="1919866" y="317500"/>
                  <a:pt x="1911592" y="321667"/>
                </a:cubicBezTo>
                <a:cubicBezTo>
                  <a:pt x="1812301" y="388342"/>
                  <a:pt x="1812301" y="388342"/>
                  <a:pt x="1812301" y="388342"/>
                </a:cubicBezTo>
                <a:cubicBezTo>
                  <a:pt x="1808164" y="392510"/>
                  <a:pt x="1808164" y="396677"/>
                  <a:pt x="1808164" y="400844"/>
                </a:cubicBezTo>
                <a:cubicBezTo>
                  <a:pt x="1808164" y="400844"/>
                  <a:pt x="1808164" y="405011"/>
                  <a:pt x="1812301" y="409178"/>
                </a:cubicBezTo>
                <a:lnTo>
                  <a:pt x="1915729" y="480021"/>
                </a:lnTo>
                <a:cubicBezTo>
                  <a:pt x="1915729" y="480021"/>
                  <a:pt x="1919866" y="484188"/>
                  <a:pt x="1924004" y="480021"/>
                </a:cubicBezTo>
                <a:cubicBezTo>
                  <a:pt x="1928141" y="480021"/>
                  <a:pt x="1928141" y="480021"/>
                  <a:pt x="1928141" y="471686"/>
                </a:cubicBezTo>
                <a:cubicBezTo>
                  <a:pt x="1944689" y="421680"/>
                  <a:pt x="1944689" y="375841"/>
                  <a:pt x="1928141" y="325834"/>
                </a:cubicBezTo>
                <a:cubicBezTo>
                  <a:pt x="1928141" y="321667"/>
                  <a:pt x="1928141" y="317500"/>
                  <a:pt x="1924004" y="317500"/>
                </a:cubicBezTo>
                <a:close/>
                <a:moveTo>
                  <a:pt x="1509762" y="317500"/>
                </a:moveTo>
                <a:cubicBezTo>
                  <a:pt x="1505625" y="317500"/>
                  <a:pt x="1505625" y="321667"/>
                  <a:pt x="1501487" y="325834"/>
                </a:cubicBezTo>
                <a:cubicBezTo>
                  <a:pt x="1489076" y="375841"/>
                  <a:pt x="1489076" y="421680"/>
                  <a:pt x="1501487" y="475854"/>
                </a:cubicBezTo>
                <a:cubicBezTo>
                  <a:pt x="1505625" y="475854"/>
                  <a:pt x="1505625" y="480021"/>
                  <a:pt x="1509762" y="480021"/>
                </a:cubicBezTo>
                <a:cubicBezTo>
                  <a:pt x="1509762" y="484188"/>
                  <a:pt x="1513899" y="480021"/>
                  <a:pt x="1518036" y="480021"/>
                </a:cubicBezTo>
                <a:cubicBezTo>
                  <a:pt x="1621464" y="409178"/>
                  <a:pt x="1621464" y="409178"/>
                  <a:pt x="1621464" y="409178"/>
                </a:cubicBezTo>
                <a:cubicBezTo>
                  <a:pt x="1625601" y="409178"/>
                  <a:pt x="1625601" y="405011"/>
                  <a:pt x="1625601" y="400844"/>
                </a:cubicBezTo>
                <a:cubicBezTo>
                  <a:pt x="1625601" y="396677"/>
                  <a:pt x="1625601" y="392510"/>
                  <a:pt x="1621464" y="388342"/>
                </a:cubicBezTo>
                <a:lnTo>
                  <a:pt x="1518036" y="321667"/>
                </a:lnTo>
                <a:cubicBezTo>
                  <a:pt x="1518036" y="317500"/>
                  <a:pt x="1513899" y="317500"/>
                  <a:pt x="1509762" y="317500"/>
                </a:cubicBezTo>
                <a:close/>
                <a:moveTo>
                  <a:pt x="1032821" y="304799"/>
                </a:moveTo>
                <a:cubicBezTo>
                  <a:pt x="1032821" y="304799"/>
                  <a:pt x="1036942" y="304799"/>
                  <a:pt x="1041062" y="304799"/>
                </a:cubicBezTo>
                <a:cubicBezTo>
                  <a:pt x="1041062" y="304799"/>
                  <a:pt x="1041062" y="304799"/>
                  <a:pt x="1074028" y="304799"/>
                </a:cubicBezTo>
                <a:cubicBezTo>
                  <a:pt x="1078149" y="304799"/>
                  <a:pt x="1078149" y="304799"/>
                  <a:pt x="1082270" y="308966"/>
                </a:cubicBezTo>
                <a:cubicBezTo>
                  <a:pt x="1082270" y="308966"/>
                  <a:pt x="1082270" y="308966"/>
                  <a:pt x="1123477" y="479821"/>
                </a:cubicBezTo>
                <a:cubicBezTo>
                  <a:pt x="1123477" y="479821"/>
                  <a:pt x="1123477" y="479821"/>
                  <a:pt x="1127598" y="479821"/>
                </a:cubicBezTo>
                <a:cubicBezTo>
                  <a:pt x="1127598" y="479821"/>
                  <a:pt x="1127598" y="479821"/>
                  <a:pt x="1172926" y="308966"/>
                </a:cubicBezTo>
                <a:cubicBezTo>
                  <a:pt x="1172926" y="304799"/>
                  <a:pt x="1177047" y="304799"/>
                  <a:pt x="1181168" y="304799"/>
                </a:cubicBezTo>
                <a:cubicBezTo>
                  <a:pt x="1181168" y="304799"/>
                  <a:pt x="1181168" y="304799"/>
                  <a:pt x="1214134" y="304799"/>
                </a:cubicBezTo>
                <a:cubicBezTo>
                  <a:pt x="1218254" y="304799"/>
                  <a:pt x="1218254" y="304799"/>
                  <a:pt x="1222375" y="304799"/>
                </a:cubicBezTo>
                <a:cubicBezTo>
                  <a:pt x="1222375" y="308966"/>
                  <a:pt x="1222375" y="308966"/>
                  <a:pt x="1222375" y="313133"/>
                </a:cubicBezTo>
                <a:cubicBezTo>
                  <a:pt x="1222375" y="313133"/>
                  <a:pt x="1222375" y="313133"/>
                  <a:pt x="1218254" y="338137"/>
                </a:cubicBezTo>
                <a:cubicBezTo>
                  <a:pt x="1214134" y="350638"/>
                  <a:pt x="1210013" y="367307"/>
                  <a:pt x="1201771" y="388143"/>
                </a:cubicBezTo>
                <a:cubicBezTo>
                  <a:pt x="1193530" y="433982"/>
                  <a:pt x="1177047" y="496490"/>
                  <a:pt x="1164685" y="542329"/>
                </a:cubicBezTo>
                <a:cubicBezTo>
                  <a:pt x="1152322" y="584001"/>
                  <a:pt x="1131719" y="604837"/>
                  <a:pt x="1098753" y="604837"/>
                </a:cubicBezTo>
                <a:cubicBezTo>
                  <a:pt x="1098753" y="604837"/>
                  <a:pt x="1098753" y="604837"/>
                  <a:pt x="1094632" y="604837"/>
                </a:cubicBezTo>
                <a:cubicBezTo>
                  <a:pt x="1078149" y="604837"/>
                  <a:pt x="1053425" y="600670"/>
                  <a:pt x="1041062" y="600670"/>
                </a:cubicBezTo>
                <a:cubicBezTo>
                  <a:pt x="1036942" y="596503"/>
                  <a:pt x="1032821" y="596503"/>
                  <a:pt x="1032821" y="592335"/>
                </a:cubicBezTo>
                <a:cubicBezTo>
                  <a:pt x="1032821" y="592335"/>
                  <a:pt x="1032821" y="592335"/>
                  <a:pt x="1032821" y="567332"/>
                </a:cubicBezTo>
                <a:cubicBezTo>
                  <a:pt x="1032821" y="567332"/>
                  <a:pt x="1032821" y="563165"/>
                  <a:pt x="1036942" y="563165"/>
                </a:cubicBezTo>
                <a:cubicBezTo>
                  <a:pt x="1036942" y="558998"/>
                  <a:pt x="1041062" y="558998"/>
                  <a:pt x="1041062" y="558998"/>
                </a:cubicBezTo>
                <a:cubicBezTo>
                  <a:pt x="1041062" y="558998"/>
                  <a:pt x="1041062" y="558998"/>
                  <a:pt x="1082270" y="563165"/>
                </a:cubicBezTo>
                <a:cubicBezTo>
                  <a:pt x="1106994" y="563165"/>
                  <a:pt x="1111115" y="550663"/>
                  <a:pt x="1115236" y="538162"/>
                </a:cubicBezTo>
                <a:cubicBezTo>
                  <a:pt x="1115236" y="533995"/>
                  <a:pt x="1115236" y="533995"/>
                  <a:pt x="1119357" y="529828"/>
                </a:cubicBezTo>
                <a:cubicBezTo>
                  <a:pt x="1119357" y="529828"/>
                  <a:pt x="1119357" y="529828"/>
                  <a:pt x="1106994" y="529828"/>
                </a:cubicBezTo>
                <a:cubicBezTo>
                  <a:pt x="1090511" y="529828"/>
                  <a:pt x="1082270" y="513159"/>
                  <a:pt x="1082270" y="504824"/>
                </a:cubicBezTo>
                <a:cubicBezTo>
                  <a:pt x="1082270" y="504824"/>
                  <a:pt x="1082270" y="504824"/>
                  <a:pt x="1032821" y="313133"/>
                </a:cubicBezTo>
                <a:cubicBezTo>
                  <a:pt x="1028700" y="308966"/>
                  <a:pt x="1032821" y="308966"/>
                  <a:pt x="1032821" y="304799"/>
                </a:cubicBezTo>
                <a:close/>
                <a:moveTo>
                  <a:pt x="994979" y="300037"/>
                </a:moveTo>
                <a:cubicBezTo>
                  <a:pt x="994979" y="300037"/>
                  <a:pt x="999140" y="300037"/>
                  <a:pt x="999140" y="304193"/>
                </a:cubicBezTo>
                <a:cubicBezTo>
                  <a:pt x="1003300" y="304193"/>
                  <a:pt x="1003300" y="308350"/>
                  <a:pt x="1003300" y="308350"/>
                </a:cubicBezTo>
                <a:cubicBezTo>
                  <a:pt x="1003300" y="308350"/>
                  <a:pt x="1003300" y="308350"/>
                  <a:pt x="1003300" y="341601"/>
                </a:cubicBezTo>
                <a:cubicBezTo>
                  <a:pt x="1003300" y="345757"/>
                  <a:pt x="999140" y="345757"/>
                  <a:pt x="994979" y="349913"/>
                </a:cubicBezTo>
                <a:cubicBezTo>
                  <a:pt x="965857" y="349913"/>
                  <a:pt x="940895" y="370695"/>
                  <a:pt x="932574" y="374852"/>
                </a:cubicBezTo>
                <a:cubicBezTo>
                  <a:pt x="932574" y="374852"/>
                  <a:pt x="932574" y="374852"/>
                  <a:pt x="932574" y="520324"/>
                </a:cubicBezTo>
                <a:cubicBezTo>
                  <a:pt x="932574" y="524481"/>
                  <a:pt x="928414" y="528637"/>
                  <a:pt x="924254" y="528637"/>
                </a:cubicBezTo>
                <a:cubicBezTo>
                  <a:pt x="924254" y="528637"/>
                  <a:pt x="924254" y="528637"/>
                  <a:pt x="890971" y="528637"/>
                </a:cubicBezTo>
                <a:cubicBezTo>
                  <a:pt x="886810" y="528637"/>
                  <a:pt x="882650" y="524481"/>
                  <a:pt x="882650" y="520324"/>
                </a:cubicBezTo>
                <a:cubicBezTo>
                  <a:pt x="882650" y="520324"/>
                  <a:pt x="882650" y="520324"/>
                  <a:pt x="882650" y="312506"/>
                </a:cubicBezTo>
                <a:cubicBezTo>
                  <a:pt x="882650" y="304193"/>
                  <a:pt x="886810" y="304193"/>
                  <a:pt x="890971" y="304193"/>
                </a:cubicBezTo>
                <a:cubicBezTo>
                  <a:pt x="890971" y="304193"/>
                  <a:pt x="890971" y="304193"/>
                  <a:pt x="924254" y="304193"/>
                </a:cubicBezTo>
                <a:cubicBezTo>
                  <a:pt x="928414" y="304193"/>
                  <a:pt x="932574" y="304193"/>
                  <a:pt x="932574" y="312506"/>
                </a:cubicBezTo>
                <a:cubicBezTo>
                  <a:pt x="932574" y="312506"/>
                  <a:pt x="932574" y="312506"/>
                  <a:pt x="932574" y="324975"/>
                </a:cubicBezTo>
                <a:cubicBezTo>
                  <a:pt x="949216" y="316662"/>
                  <a:pt x="970017" y="300037"/>
                  <a:pt x="994979" y="300037"/>
                </a:cubicBezTo>
                <a:close/>
                <a:moveTo>
                  <a:pt x="750816" y="295274"/>
                </a:moveTo>
                <a:cubicBezTo>
                  <a:pt x="800606" y="295274"/>
                  <a:pt x="825501" y="320340"/>
                  <a:pt x="825501" y="374649"/>
                </a:cubicBezTo>
                <a:cubicBezTo>
                  <a:pt x="825501" y="525044"/>
                  <a:pt x="825501" y="525044"/>
                  <a:pt x="825501" y="525044"/>
                </a:cubicBezTo>
                <a:cubicBezTo>
                  <a:pt x="825501" y="525044"/>
                  <a:pt x="825501" y="529221"/>
                  <a:pt x="825501" y="529221"/>
                </a:cubicBezTo>
                <a:cubicBezTo>
                  <a:pt x="821352" y="533399"/>
                  <a:pt x="821352" y="533399"/>
                  <a:pt x="817203" y="533399"/>
                </a:cubicBezTo>
                <a:cubicBezTo>
                  <a:pt x="800606" y="529221"/>
                  <a:pt x="792308" y="525044"/>
                  <a:pt x="784010" y="516688"/>
                </a:cubicBezTo>
                <a:cubicBezTo>
                  <a:pt x="784010" y="516688"/>
                  <a:pt x="742518" y="533399"/>
                  <a:pt x="709325" y="533399"/>
                </a:cubicBezTo>
                <a:cubicBezTo>
                  <a:pt x="667833" y="533399"/>
                  <a:pt x="642938" y="508333"/>
                  <a:pt x="642938" y="462379"/>
                </a:cubicBezTo>
                <a:cubicBezTo>
                  <a:pt x="642938" y="416425"/>
                  <a:pt x="667833" y="395537"/>
                  <a:pt x="717623" y="391360"/>
                </a:cubicBezTo>
                <a:cubicBezTo>
                  <a:pt x="775711" y="387182"/>
                  <a:pt x="775711" y="387182"/>
                  <a:pt x="775711" y="387182"/>
                </a:cubicBezTo>
                <a:cubicBezTo>
                  <a:pt x="775711" y="374649"/>
                  <a:pt x="775711" y="374649"/>
                  <a:pt x="775711" y="374649"/>
                </a:cubicBezTo>
                <a:cubicBezTo>
                  <a:pt x="775711" y="357939"/>
                  <a:pt x="763264" y="345406"/>
                  <a:pt x="746667" y="345406"/>
                </a:cubicBezTo>
                <a:cubicBezTo>
                  <a:pt x="721772" y="345406"/>
                  <a:pt x="688579" y="349583"/>
                  <a:pt x="667833" y="349583"/>
                </a:cubicBezTo>
                <a:cubicBezTo>
                  <a:pt x="667833" y="349583"/>
                  <a:pt x="663684" y="349583"/>
                  <a:pt x="663684" y="349583"/>
                </a:cubicBezTo>
                <a:cubicBezTo>
                  <a:pt x="659535" y="345406"/>
                  <a:pt x="659535" y="345406"/>
                  <a:pt x="659535" y="341228"/>
                </a:cubicBezTo>
                <a:cubicBezTo>
                  <a:pt x="659535" y="311985"/>
                  <a:pt x="659535" y="311985"/>
                  <a:pt x="659535" y="311985"/>
                </a:cubicBezTo>
                <a:cubicBezTo>
                  <a:pt x="659535" y="307807"/>
                  <a:pt x="663684" y="303629"/>
                  <a:pt x="667833" y="303629"/>
                </a:cubicBezTo>
                <a:cubicBezTo>
                  <a:pt x="684430" y="303629"/>
                  <a:pt x="725921" y="295274"/>
                  <a:pt x="750816" y="295274"/>
                </a:cubicBezTo>
                <a:close/>
                <a:moveTo>
                  <a:pt x="354013" y="295273"/>
                </a:moveTo>
                <a:cubicBezTo>
                  <a:pt x="410125" y="295273"/>
                  <a:pt x="455613" y="348579"/>
                  <a:pt x="455613" y="414336"/>
                </a:cubicBezTo>
                <a:cubicBezTo>
                  <a:pt x="455613" y="480093"/>
                  <a:pt x="410125" y="533399"/>
                  <a:pt x="354013" y="533399"/>
                </a:cubicBezTo>
                <a:cubicBezTo>
                  <a:pt x="297901" y="533399"/>
                  <a:pt x="252413" y="480093"/>
                  <a:pt x="252413" y="414336"/>
                </a:cubicBezTo>
                <a:cubicBezTo>
                  <a:pt x="252413" y="348579"/>
                  <a:pt x="297901" y="295273"/>
                  <a:pt x="354013" y="295273"/>
                </a:cubicBezTo>
                <a:close/>
                <a:moveTo>
                  <a:pt x="53975" y="266699"/>
                </a:moveTo>
                <a:cubicBezTo>
                  <a:pt x="53975" y="358774"/>
                  <a:pt x="53975" y="358774"/>
                  <a:pt x="53975" y="358774"/>
                </a:cubicBezTo>
                <a:cubicBezTo>
                  <a:pt x="62207" y="358774"/>
                  <a:pt x="82785" y="358774"/>
                  <a:pt x="107480" y="358774"/>
                </a:cubicBezTo>
                <a:cubicBezTo>
                  <a:pt x="144521" y="358774"/>
                  <a:pt x="165100" y="342033"/>
                  <a:pt x="165100" y="312737"/>
                </a:cubicBezTo>
                <a:cubicBezTo>
                  <a:pt x="165100" y="291810"/>
                  <a:pt x="148637" y="266699"/>
                  <a:pt x="111595" y="266699"/>
                </a:cubicBezTo>
                <a:cubicBezTo>
                  <a:pt x="91017" y="266699"/>
                  <a:pt x="91017" y="266699"/>
                  <a:pt x="91017" y="266699"/>
                </a:cubicBezTo>
                <a:cubicBezTo>
                  <a:pt x="70438" y="266699"/>
                  <a:pt x="62207" y="266699"/>
                  <a:pt x="53975" y="266699"/>
                </a:cubicBezTo>
                <a:close/>
                <a:moveTo>
                  <a:pt x="546894" y="250824"/>
                </a:moveTo>
                <a:cubicBezTo>
                  <a:pt x="546894" y="250824"/>
                  <a:pt x="551050" y="250824"/>
                  <a:pt x="551050" y="250824"/>
                </a:cubicBezTo>
                <a:cubicBezTo>
                  <a:pt x="555205" y="254980"/>
                  <a:pt x="555205" y="254980"/>
                  <a:pt x="555205" y="259135"/>
                </a:cubicBezTo>
                <a:cubicBezTo>
                  <a:pt x="555205" y="304846"/>
                  <a:pt x="555205" y="304846"/>
                  <a:pt x="555205" y="304846"/>
                </a:cubicBezTo>
                <a:cubicBezTo>
                  <a:pt x="609227" y="304846"/>
                  <a:pt x="609227" y="304846"/>
                  <a:pt x="609227" y="304846"/>
                </a:cubicBezTo>
                <a:cubicBezTo>
                  <a:pt x="613383" y="304846"/>
                  <a:pt x="617538" y="304846"/>
                  <a:pt x="617538" y="313157"/>
                </a:cubicBezTo>
                <a:cubicBezTo>
                  <a:pt x="617538" y="342245"/>
                  <a:pt x="617538" y="342245"/>
                  <a:pt x="617538" y="342245"/>
                </a:cubicBezTo>
                <a:cubicBezTo>
                  <a:pt x="617538" y="346401"/>
                  <a:pt x="613383" y="350556"/>
                  <a:pt x="609227" y="350556"/>
                </a:cubicBezTo>
                <a:cubicBezTo>
                  <a:pt x="555205" y="350556"/>
                  <a:pt x="555205" y="350556"/>
                  <a:pt x="555205" y="350556"/>
                </a:cubicBezTo>
                <a:cubicBezTo>
                  <a:pt x="555205" y="441978"/>
                  <a:pt x="555205" y="441978"/>
                  <a:pt x="555205" y="441978"/>
                </a:cubicBezTo>
                <a:cubicBezTo>
                  <a:pt x="555205" y="475222"/>
                  <a:pt x="555205" y="483533"/>
                  <a:pt x="580138" y="483533"/>
                </a:cubicBezTo>
                <a:cubicBezTo>
                  <a:pt x="588449" y="483533"/>
                  <a:pt x="600916" y="483533"/>
                  <a:pt x="609227" y="483533"/>
                </a:cubicBezTo>
                <a:cubicBezTo>
                  <a:pt x="613383" y="483533"/>
                  <a:pt x="617538" y="487688"/>
                  <a:pt x="617538" y="491844"/>
                </a:cubicBezTo>
                <a:cubicBezTo>
                  <a:pt x="617538" y="520932"/>
                  <a:pt x="617538" y="520932"/>
                  <a:pt x="617538" y="520932"/>
                </a:cubicBezTo>
                <a:cubicBezTo>
                  <a:pt x="617538" y="525088"/>
                  <a:pt x="613383" y="529244"/>
                  <a:pt x="609227" y="529244"/>
                </a:cubicBezTo>
                <a:cubicBezTo>
                  <a:pt x="596760" y="529244"/>
                  <a:pt x="584294" y="533399"/>
                  <a:pt x="571827" y="533399"/>
                </a:cubicBezTo>
                <a:cubicBezTo>
                  <a:pt x="521961" y="533399"/>
                  <a:pt x="505339" y="512621"/>
                  <a:pt x="505339" y="450289"/>
                </a:cubicBezTo>
                <a:cubicBezTo>
                  <a:pt x="505339" y="350556"/>
                  <a:pt x="505339" y="350556"/>
                  <a:pt x="505339" y="350556"/>
                </a:cubicBezTo>
                <a:cubicBezTo>
                  <a:pt x="484561" y="350556"/>
                  <a:pt x="484561" y="350556"/>
                  <a:pt x="484561" y="350556"/>
                </a:cubicBezTo>
                <a:cubicBezTo>
                  <a:pt x="480406" y="350556"/>
                  <a:pt x="476250" y="346401"/>
                  <a:pt x="476250" y="342245"/>
                </a:cubicBezTo>
                <a:cubicBezTo>
                  <a:pt x="476250" y="313157"/>
                  <a:pt x="476250" y="313157"/>
                  <a:pt x="476250" y="313157"/>
                </a:cubicBezTo>
                <a:cubicBezTo>
                  <a:pt x="476250" y="304846"/>
                  <a:pt x="480406" y="304846"/>
                  <a:pt x="484561" y="304846"/>
                </a:cubicBezTo>
                <a:cubicBezTo>
                  <a:pt x="505339" y="304846"/>
                  <a:pt x="505339" y="304846"/>
                  <a:pt x="505339" y="304846"/>
                </a:cubicBezTo>
                <a:cubicBezTo>
                  <a:pt x="505339" y="267446"/>
                  <a:pt x="505339" y="267446"/>
                  <a:pt x="505339" y="267446"/>
                </a:cubicBezTo>
                <a:cubicBezTo>
                  <a:pt x="505339" y="263291"/>
                  <a:pt x="505339" y="259135"/>
                  <a:pt x="509494" y="259135"/>
                </a:cubicBezTo>
                <a:cubicBezTo>
                  <a:pt x="546894" y="250824"/>
                  <a:pt x="546894" y="250824"/>
                  <a:pt x="546894" y="250824"/>
                </a:cubicBezTo>
                <a:close/>
                <a:moveTo>
                  <a:pt x="103337" y="217487"/>
                </a:moveTo>
                <a:cubicBezTo>
                  <a:pt x="107471" y="217487"/>
                  <a:pt x="111604" y="217487"/>
                  <a:pt x="111604" y="217487"/>
                </a:cubicBezTo>
                <a:cubicBezTo>
                  <a:pt x="198408" y="217487"/>
                  <a:pt x="219075" y="267271"/>
                  <a:pt x="219075" y="312906"/>
                </a:cubicBezTo>
                <a:cubicBezTo>
                  <a:pt x="219075" y="350244"/>
                  <a:pt x="202541" y="375136"/>
                  <a:pt x="165340" y="391731"/>
                </a:cubicBezTo>
                <a:lnTo>
                  <a:pt x="219075" y="516191"/>
                </a:lnTo>
                <a:cubicBezTo>
                  <a:pt x="219075" y="520340"/>
                  <a:pt x="219075" y="520340"/>
                  <a:pt x="219075" y="524488"/>
                </a:cubicBezTo>
                <a:cubicBezTo>
                  <a:pt x="219075" y="524488"/>
                  <a:pt x="214942" y="528637"/>
                  <a:pt x="210808" y="528637"/>
                </a:cubicBezTo>
                <a:cubicBezTo>
                  <a:pt x="173607" y="528637"/>
                  <a:pt x="173607" y="528637"/>
                  <a:pt x="173607" y="528637"/>
                </a:cubicBezTo>
                <a:cubicBezTo>
                  <a:pt x="169473" y="528637"/>
                  <a:pt x="165340" y="524488"/>
                  <a:pt x="165340" y="524488"/>
                </a:cubicBezTo>
                <a:cubicBezTo>
                  <a:pt x="111604" y="408326"/>
                  <a:pt x="111604" y="408326"/>
                  <a:pt x="111604" y="408326"/>
                </a:cubicBezTo>
                <a:cubicBezTo>
                  <a:pt x="86803" y="408326"/>
                  <a:pt x="66136" y="408326"/>
                  <a:pt x="53736" y="404177"/>
                </a:cubicBezTo>
                <a:cubicBezTo>
                  <a:pt x="53736" y="520340"/>
                  <a:pt x="53736" y="520340"/>
                  <a:pt x="53736" y="520340"/>
                </a:cubicBezTo>
                <a:cubicBezTo>
                  <a:pt x="53736" y="524488"/>
                  <a:pt x="49602" y="528637"/>
                  <a:pt x="45469" y="528637"/>
                </a:cubicBezTo>
                <a:cubicBezTo>
                  <a:pt x="8267" y="528637"/>
                  <a:pt x="8267" y="528637"/>
                  <a:pt x="8267" y="528637"/>
                </a:cubicBezTo>
                <a:cubicBezTo>
                  <a:pt x="4134" y="528637"/>
                  <a:pt x="0" y="524488"/>
                  <a:pt x="0" y="520340"/>
                </a:cubicBezTo>
                <a:cubicBezTo>
                  <a:pt x="0" y="229933"/>
                  <a:pt x="0" y="229933"/>
                  <a:pt x="0" y="229933"/>
                </a:cubicBezTo>
                <a:cubicBezTo>
                  <a:pt x="0" y="225784"/>
                  <a:pt x="4134" y="221636"/>
                  <a:pt x="8267" y="221636"/>
                </a:cubicBezTo>
                <a:cubicBezTo>
                  <a:pt x="53736" y="217487"/>
                  <a:pt x="90937" y="217487"/>
                  <a:pt x="103337" y="217487"/>
                </a:cubicBezTo>
                <a:close/>
                <a:moveTo>
                  <a:pt x="1941299" y="180951"/>
                </a:moveTo>
                <a:cubicBezTo>
                  <a:pt x="1938725" y="180430"/>
                  <a:pt x="1936665" y="181472"/>
                  <a:pt x="1936665" y="183555"/>
                </a:cubicBezTo>
                <a:cubicBezTo>
                  <a:pt x="1903714" y="221060"/>
                  <a:pt x="1903714" y="221060"/>
                  <a:pt x="1903714" y="221060"/>
                </a:cubicBezTo>
                <a:cubicBezTo>
                  <a:pt x="1895476" y="225227"/>
                  <a:pt x="1895476" y="233562"/>
                  <a:pt x="1903714" y="237729"/>
                </a:cubicBezTo>
                <a:cubicBezTo>
                  <a:pt x="1953141" y="291902"/>
                  <a:pt x="1973736" y="362745"/>
                  <a:pt x="1957260" y="450256"/>
                </a:cubicBezTo>
                <a:cubicBezTo>
                  <a:pt x="1957260" y="458590"/>
                  <a:pt x="1961379" y="462757"/>
                  <a:pt x="1965498" y="462757"/>
                </a:cubicBezTo>
                <a:cubicBezTo>
                  <a:pt x="2010806" y="475259"/>
                  <a:pt x="2010806" y="475259"/>
                  <a:pt x="2010806" y="475259"/>
                </a:cubicBezTo>
                <a:cubicBezTo>
                  <a:pt x="2019044" y="479426"/>
                  <a:pt x="2023163" y="475259"/>
                  <a:pt x="2023163" y="471092"/>
                </a:cubicBezTo>
                <a:cubicBezTo>
                  <a:pt x="2047876" y="362745"/>
                  <a:pt x="2014925" y="254398"/>
                  <a:pt x="1949022" y="187722"/>
                </a:cubicBezTo>
                <a:cubicBezTo>
                  <a:pt x="1946963" y="183555"/>
                  <a:pt x="1943873" y="181472"/>
                  <a:pt x="1941299" y="180951"/>
                </a:cubicBezTo>
                <a:close/>
                <a:moveTo>
                  <a:pt x="1491989" y="180951"/>
                </a:moveTo>
                <a:cubicBezTo>
                  <a:pt x="1489388" y="181472"/>
                  <a:pt x="1486266" y="183555"/>
                  <a:pt x="1484185" y="187722"/>
                </a:cubicBezTo>
                <a:cubicBezTo>
                  <a:pt x="1417596" y="254398"/>
                  <a:pt x="1384301" y="362745"/>
                  <a:pt x="1409272" y="471092"/>
                </a:cubicBezTo>
                <a:cubicBezTo>
                  <a:pt x="1409272" y="475259"/>
                  <a:pt x="1413434" y="479426"/>
                  <a:pt x="1421758" y="475259"/>
                </a:cubicBezTo>
                <a:cubicBezTo>
                  <a:pt x="1467538" y="462757"/>
                  <a:pt x="1467538" y="462757"/>
                  <a:pt x="1467538" y="462757"/>
                </a:cubicBezTo>
                <a:cubicBezTo>
                  <a:pt x="1471700" y="462757"/>
                  <a:pt x="1475862" y="458590"/>
                  <a:pt x="1475862" y="450256"/>
                </a:cubicBezTo>
                <a:cubicBezTo>
                  <a:pt x="1459214" y="362745"/>
                  <a:pt x="1480023" y="291902"/>
                  <a:pt x="1529965" y="237729"/>
                </a:cubicBezTo>
                <a:cubicBezTo>
                  <a:pt x="1538289" y="233562"/>
                  <a:pt x="1538289" y="225227"/>
                  <a:pt x="1534127" y="221060"/>
                </a:cubicBezTo>
                <a:cubicBezTo>
                  <a:pt x="1496671" y="183555"/>
                  <a:pt x="1496671" y="183555"/>
                  <a:pt x="1496671" y="183555"/>
                </a:cubicBezTo>
                <a:cubicBezTo>
                  <a:pt x="1496671" y="181472"/>
                  <a:pt x="1494590" y="180430"/>
                  <a:pt x="1491989" y="180951"/>
                </a:cubicBezTo>
                <a:close/>
                <a:moveTo>
                  <a:pt x="1750379" y="174625"/>
                </a:moveTo>
                <a:cubicBezTo>
                  <a:pt x="1746251" y="178798"/>
                  <a:pt x="1746251" y="182971"/>
                  <a:pt x="1746251" y="187144"/>
                </a:cubicBezTo>
                <a:cubicBezTo>
                  <a:pt x="1754506" y="308156"/>
                  <a:pt x="1754506" y="308156"/>
                  <a:pt x="1754506" y="308156"/>
                </a:cubicBezTo>
                <a:cubicBezTo>
                  <a:pt x="1758634" y="312329"/>
                  <a:pt x="1758634" y="316502"/>
                  <a:pt x="1762761" y="320675"/>
                </a:cubicBezTo>
                <a:cubicBezTo>
                  <a:pt x="1766889" y="320675"/>
                  <a:pt x="1771016" y="320675"/>
                  <a:pt x="1775144" y="320675"/>
                </a:cubicBezTo>
                <a:cubicBezTo>
                  <a:pt x="1882459" y="266428"/>
                  <a:pt x="1882459" y="266428"/>
                  <a:pt x="1882459" y="266428"/>
                </a:cubicBezTo>
                <a:cubicBezTo>
                  <a:pt x="1886587" y="262255"/>
                  <a:pt x="1890714" y="262255"/>
                  <a:pt x="1890714" y="258082"/>
                </a:cubicBezTo>
                <a:cubicBezTo>
                  <a:pt x="1890714" y="253909"/>
                  <a:pt x="1890714" y="253909"/>
                  <a:pt x="1886587" y="249736"/>
                </a:cubicBezTo>
                <a:cubicBezTo>
                  <a:pt x="1849439" y="208008"/>
                  <a:pt x="1812291" y="187144"/>
                  <a:pt x="1758634" y="174625"/>
                </a:cubicBezTo>
                <a:cubicBezTo>
                  <a:pt x="1754506" y="174625"/>
                  <a:pt x="1754506" y="174625"/>
                  <a:pt x="1750379" y="174625"/>
                </a:cubicBezTo>
                <a:close/>
                <a:moveTo>
                  <a:pt x="1675132" y="174625"/>
                </a:moveTo>
                <a:cubicBezTo>
                  <a:pt x="1621474" y="187144"/>
                  <a:pt x="1584326" y="212181"/>
                  <a:pt x="1547179" y="249736"/>
                </a:cubicBezTo>
                <a:cubicBezTo>
                  <a:pt x="1543051" y="253909"/>
                  <a:pt x="1543051" y="258082"/>
                  <a:pt x="1543051" y="258082"/>
                </a:cubicBezTo>
                <a:cubicBezTo>
                  <a:pt x="1543051" y="262255"/>
                  <a:pt x="1547179" y="266428"/>
                  <a:pt x="1551306" y="266428"/>
                </a:cubicBezTo>
                <a:cubicBezTo>
                  <a:pt x="1658622" y="320675"/>
                  <a:pt x="1658622" y="320675"/>
                  <a:pt x="1658622" y="320675"/>
                </a:cubicBezTo>
                <a:cubicBezTo>
                  <a:pt x="1662749" y="320675"/>
                  <a:pt x="1666877" y="320675"/>
                  <a:pt x="1671004" y="320675"/>
                </a:cubicBezTo>
                <a:cubicBezTo>
                  <a:pt x="1675132" y="320675"/>
                  <a:pt x="1675132" y="316502"/>
                  <a:pt x="1675132" y="312329"/>
                </a:cubicBezTo>
                <a:cubicBezTo>
                  <a:pt x="1687514" y="187144"/>
                  <a:pt x="1687514" y="187144"/>
                  <a:pt x="1687514" y="187144"/>
                </a:cubicBezTo>
                <a:cubicBezTo>
                  <a:pt x="1687514" y="182971"/>
                  <a:pt x="1683387" y="178798"/>
                  <a:pt x="1683387" y="174625"/>
                </a:cubicBezTo>
                <a:cubicBezTo>
                  <a:pt x="1679259" y="174625"/>
                  <a:pt x="1679259" y="174625"/>
                  <a:pt x="1675132" y="174625"/>
                </a:cubicBezTo>
                <a:close/>
                <a:moveTo>
                  <a:pt x="1579247" y="133350"/>
                </a:moveTo>
                <a:cubicBezTo>
                  <a:pt x="1575119" y="137716"/>
                  <a:pt x="1570992" y="137716"/>
                  <a:pt x="1566864" y="142082"/>
                </a:cubicBezTo>
                <a:cubicBezTo>
                  <a:pt x="1570992" y="142082"/>
                  <a:pt x="1570992" y="142082"/>
                  <a:pt x="1570992" y="142082"/>
                </a:cubicBezTo>
                <a:cubicBezTo>
                  <a:pt x="1575119" y="150813"/>
                  <a:pt x="1575119" y="150813"/>
                  <a:pt x="1575119" y="150813"/>
                </a:cubicBezTo>
                <a:cubicBezTo>
                  <a:pt x="1583375" y="146447"/>
                  <a:pt x="1583375" y="146447"/>
                  <a:pt x="1583375" y="146447"/>
                </a:cubicBezTo>
                <a:cubicBezTo>
                  <a:pt x="1587502" y="146447"/>
                  <a:pt x="1587502" y="146447"/>
                  <a:pt x="1587502" y="142082"/>
                </a:cubicBezTo>
                <a:cubicBezTo>
                  <a:pt x="1587502" y="137716"/>
                  <a:pt x="1583375" y="133350"/>
                  <a:pt x="1579247" y="133350"/>
                </a:cubicBezTo>
                <a:close/>
                <a:moveTo>
                  <a:pt x="1575142" y="124846"/>
                </a:moveTo>
                <a:cubicBezTo>
                  <a:pt x="1587729" y="120650"/>
                  <a:pt x="1600315" y="133237"/>
                  <a:pt x="1596120" y="141628"/>
                </a:cubicBezTo>
                <a:cubicBezTo>
                  <a:pt x="1596120" y="145823"/>
                  <a:pt x="1596120" y="145823"/>
                  <a:pt x="1596120" y="145823"/>
                </a:cubicBezTo>
                <a:cubicBezTo>
                  <a:pt x="1612902" y="162606"/>
                  <a:pt x="1612902" y="162606"/>
                  <a:pt x="1612902" y="162606"/>
                </a:cubicBezTo>
                <a:cubicBezTo>
                  <a:pt x="1608707" y="162606"/>
                  <a:pt x="1608707" y="162606"/>
                  <a:pt x="1604511" y="166801"/>
                </a:cubicBezTo>
                <a:cubicBezTo>
                  <a:pt x="1587729" y="154215"/>
                  <a:pt x="1587729" y="154215"/>
                  <a:pt x="1587729" y="154215"/>
                </a:cubicBezTo>
                <a:cubicBezTo>
                  <a:pt x="1579338" y="158410"/>
                  <a:pt x="1579338" y="158410"/>
                  <a:pt x="1579338" y="158410"/>
                </a:cubicBezTo>
                <a:cubicBezTo>
                  <a:pt x="1587729" y="175192"/>
                  <a:pt x="1587729" y="175192"/>
                  <a:pt x="1587729" y="175192"/>
                </a:cubicBezTo>
                <a:cubicBezTo>
                  <a:pt x="1583533" y="175192"/>
                  <a:pt x="1583533" y="179388"/>
                  <a:pt x="1579338" y="179388"/>
                </a:cubicBezTo>
                <a:lnTo>
                  <a:pt x="1558360" y="141628"/>
                </a:lnTo>
                <a:cubicBezTo>
                  <a:pt x="1554164" y="137432"/>
                  <a:pt x="1554164" y="137432"/>
                  <a:pt x="1554164" y="137432"/>
                </a:cubicBezTo>
                <a:cubicBezTo>
                  <a:pt x="1562555" y="133237"/>
                  <a:pt x="1570946" y="129041"/>
                  <a:pt x="1575142" y="124846"/>
                </a:cubicBezTo>
                <a:close/>
                <a:moveTo>
                  <a:pt x="1836161" y="117475"/>
                </a:moveTo>
                <a:cubicBezTo>
                  <a:pt x="1840347" y="117475"/>
                  <a:pt x="1840347" y="117475"/>
                  <a:pt x="1844532" y="121557"/>
                </a:cubicBezTo>
                <a:cubicBezTo>
                  <a:pt x="1844532" y="121557"/>
                  <a:pt x="1844532" y="121557"/>
                  <a:pt x="1848717" y="141968"/>
                </a:cubicBezTo>
                <a:cubicBezTo>
                  <a:pt x="1848717" y="141968"/>
                  <a:pt x="1848717" y="141968"/>
                  <a:pt x="1869644" y="133804"/>
                </a:cubicBezTo>
                <a:cubicBezTo>
                  <a:pt x="1873829" y="133804"/>
                  <a:pt x="1878014" y="137886"/>
                  <a:pt x="1878014" y="137886"/>
                </a:cubicBezTo>
                <a:cubicBezTo>
                  <a:pt x="1878014" y="137886"/>
                  <a:pt x="1878014" y="137886"/>
                  <a:pt x="1848717" y="154214"/>
                </a:cubicBezTo>
                <a:cubicBezTo>
                  <a:pt x="1848717" y="154214"/>
                  <a:pt x="1848717" y="154214"/>
                  <a:pt x="1840347" y="174625"/>
                </a:cubicBezTo>
                <a:lnTo>
                  <a:pt x="1831976" y="166461"/>
                </a:lnTo>
                <a:cubicBezTo>
                  <a:pt x="1831976" y="166461"/>
                  <a:pt x="1831976" y="166461"/>
                  <a:pt x="1840347" y="146050"/>
                </a:cubicBezTo>
                <a:cubicBezTo>
                  <a:pt x="1840347" y="146050"/>
                  <a:pt x="1840347" y="146050"/>
                  <a:pt x="1836161" y="117475"/>
                </a:cubicBezTo>
                <a:close/>
                <a:moveTo>
                  <a:pt x="1794829" y="112713"/>
                </a:moveTo>
                <a:cubicBezTo>
                  <a:pt x="1790701" y="120651"/>
                  <a:pt x="1790701" y="120651"/>
                  <a:pt x="1790701" y="120651"/>
                </a:cubicBezTo>
                <a:lnTo>
                  <a:pt x="1790701" y="124619"/>
                </a:lnTo>
                <a:cubicBezTo>
                  <a:pt x="1803084" y="128588"/>
                  <a:pt x="1803084" y="128588"/>
                  <a:pt x="1803084" y="128588"/>
                </a:cubicBezTo>
                <a:cubicBezTo>
                  <a:pt x="1807212" y="128588"/>
                  <a:pt x="1811339" y="124619"/>
                  <a:pt x="1811339" y="120651"/>
                </a:cubicBezTo>
                <a:cubicBezTo>
                  <a:pt x="1811339" y="116682"/>
                  <a:pt x="1807212" y="116682"/>
                  <a:pt x="1807212" y="116682"/>
                </a:cubicBezTo>
                <a:cubicBezTo>
                  <a:pt x="1803084" y="112713"/>
                  <a:pt x="1798956" y="112713"/>
                  <a:pt x="1794829" y="112713"/>
                </a:cubicBezTo>
                <a:close/>
                <a:moveTo>
                  <a:pt x="1637508" y="112117"/>
                </a:moveTo>
                <a:cubicBezTo>
                  <a:pt x="1629174" y="112117"/>
                  <a:pt x="1620839" y="116285"/>
                  <a:pt x="1620839" y="124619"/>
                </a:cubicBezTo>
                <a:cubicBezTo>
                  <a:pt x="1620839" y="128786"/>
                  <a:pt x="1620839" y="128786"/>
                  <a:pt x="1620839" y="128786"/>
                </a:cubicBezTo>
                <a:cubicBezTo>
                  <a:pt x="1620839" y="137121"/>
                  <a:pt x="1629174" y="141288"/>
                  <a:pt x="1637508" y="141288"/>
                </a:cubicBezTo>
                <a:cubicBezTo>
                  <a:pt x="1645843" y="141288"/>
                  <a:pt x="1654177" y="132954"/>
                  <a:pt x="1654177" y="124619"/>
                </a:cubicBezTo>
                <a:cubicBezTo>
                  <a:pt x="1654177" y="116285"/>
                  <a:pt x="1645843" y="107950"/>
                  <a:pt x="1637508" y="112117"/>
                </a:cubicBezTo>
                <a:close/>
                <a:moveTo>
                  <a:pt x="1741489" y="104775"/>
                </a:moveTo>
                <a:cubicBezTo>
                  <a:pt x="1737520" y="117158"/>
                  <a:pt x="1737520" y="117158"/>
                  <a:pt x="1737520" y="117158"/>
                </a:cubicBezTo>
                <a:lnTo>
                  <a:pt x="1733551" y="125413"/>
                </a:lnTo>
                <a:cubicBezTo>
                  <a:pt x="1737520" y="125413"/>
                  <a:pt x="1745457" y="125413"/>
                  <a:pt x="1749426" y="125413"/>
                </a:cubicBezTo>
                <a:cubicBezTo>
                  <a:pt x="1745457" y="117158"/>
                  <a:pt x="1745457" y="117158"/>
                  <a:pt x="1745457" y="117158"/>
                </a:cubicBezTo>
                <a:cubicBezTo>
                  <a:pt x="1741489" y="104775"/>
                  <a:pt x="1741489" y="104775"/>
                  <a:pt x="1741489" y="104775"/>
                </a:cubicBezTo>
                <a:close/>
                <a:moveTo>
                  <a:pt x="1633407" y="104165"/>
                </a:moveTo>
                <a:cubicBezTo>
                  <a:pt x="1649811" y="100013"/>
                  <a:pt x="1662114" y="112469"/>
                  <a:pt x="1662114" y="124925"/>
                </a:cubicBezTo>
                <a:cubicBezTo>
                  <a:pt x="1662114" y="141532"/>
                  <a:pt x="1653912" y="149836"/>
                  <a:pt x="1637508" y="149836"/>
                </a:cubicBezTo>
                <a:cubicBezTo>
                  <a:pt x="1625204" y="153988"/>
                  <a:pt x="1612901" y="141532"/>
                  <a:pt x="1612901" y="129076"/>
                </a:cubicBezTo>
                <a:cubicBezTo>
                  <a:pt x="1612901" y="129076"/>
                  <a:pt x="1612901" y="129076"/>
                  <a:pt x="1612901" y="124925"/>
                </a:cubicBezTo>
                <a:cubicBezTo>
                  <a:pt x="1612901" y="112469"/>
                  <a:pt x="1621103" y="104165"/>
                  <a:pt x="1633407" y="104165"/>
                </a:cubicBezTo>
                <a:close/>
                <a:moveTo>
                  <a:pt x="1787382" y="100013"/>
                </a:moveTo>
                <a:cubicBezTo>
                  <a:pt x="1795752" y="100013"/>
                  <a:pt x="1804123" y="104209"/>
                  <a:pt x="1812494" y="108404"/>
                </a:cubicBezTo>
                <a:cubicBezTo>
                  <a:pt x="1816679" y="108404"/>
                  <a:pt x="1820864" y="112600"/>
                  <a:pt x="1820864" y="120991"/>
                </a:cubicBezTo>
                <a:cubicBezTo>
                  <a:pt x="1820864" y="125186"/>
                  <a:pt x="1816679" y="133578"/>
                  <a:pt x="1808308" y="137773"/>
                </a:cubicBezTo>
                <a:cubicBezTo>
                  <a:pt x="1812494" y="158751"/>
                  <a:pt x="1812494" y="158751"/>
                  <a:pt x="1812494" y="158751"/>
                </a:cubicBezTo>
                <a:cubicBezTo>
                  <a:pt x="1808308" y="158751"/>
                  <a:pt x="1808308" y="158751"/>
                  <a:pt x="1804123" y="154555"/>
                </a:cubicBezTo>
                <a:cubicBezTo>
                  <a:pt x="1799938" y="133578"/>
                  <a:pt x="1799938" y="133578"/>
                  <a:pt x="1799938" y="133578"/>
                </a:cubicBezTo>
                <a:cubicBezTo>
                  <a:pt x="1791567" y="133578"/>
                  <a:pt x="1791567" y="133578"/>
                  <a:pt x="1791567" y="133578"/>
                </a:cubicBezTo>
                <a:lnTo>
                  <a:pt x="1787382" y="150360"/>
                </a:lnTo>
                <a:cubicBezTo>
                  <a:pt x="1783197" y="150360"/>
                  <a:pt x="1779011" y="150360"/>
                  <a:pt x="1774826" y="146164"/>
                </a:cubicBezTo>
                <a:cubicBezTo>
                  <a:pt x="1783197" y="120991"/>
                  <a:pt x="1783197" y="120991"/>
                  <a:pt x="1783197" y="120991"/>
                </a:cubicBezTo>
                <a:cubicBezTo>
                  <a:pt x="1787382" y="100013"/>
                  <a:pt x="1787382" y="100013"/>
                  <a:pt x="1787382" y="100013"/>
                </a:cubicBezTo>
                <a:close/>
                <a:moveTo>
                  <a:pt x="1737015" y="92075"/>
                </a:moveTo>
                <a:cubicBezTo>
                  <a:pt x="1749571" y="92075"/>
                  <a:pt x="1749571" y="92075"/>
                  <a:pt x="1749571" y="92075"/>
                </a:cubicBezTo>
                <a:cubicBezTo>
                  <a:pt x="1753757" y="116987"/>
                  <a:pt x="1753757" y="116987"/>
                  <a:pt x="1753757" y="116987"/>
                </a:cubicBezTo>
                <a:cubicBezTo>
                  <a:pt x="1762127" y="146050"/>
                  <a:pt x="1762127" y="146050"/>
                  <a:pt x="1762127" y="146050"/>
                </a:cubicBezTo>
                <a:cubicBezTo>
                  <a:pt x="1757942" y="146050"/>
                  <a:pt x="1757942" y="141898"/>
                  <a:pt x="1753757" y="141898"/>
                </a:cubicBezTo>
                <a:cubicBezTo>
                  <a:pt x="1749571" y="133594"/>
                  <a:pt x="1749571" y="133594"/>
                  <a:pt x="1749571" y="133594"/>
                </a:cubicBezTo>
                <a:cubicBezTo>
                  <a:pt x="1741201" y="133594"/>
                  <a:pt x="1737015" y="133594"/>
                  <a:pt x="1728645" y="133594"/>
                </a:cubicBezTo>
                <a:lnTo>
                  <a:pt x="1724460" y="141898"/>
                </a:lnTo>
                <a:cubicBezTo>
                  <a:pt x="1720274" y="141898"/>
                  <a:pt x="1720274" y="141898"/>
                  <a:pt x="1716089" y="141898"/>
                </a:cubicBezTo>
                <a:cubicBezTo>
                  <a:pt x="1728645" y="116987"/>
                  <a:pt x="1728645" y="116987"/>
                  <a:pt x="1728645" y="116987"/>
                </a:cubicBezTo>
                <a:cubicBezTo>
                  <a:pt x="1737015" y="92075"/>
                  <a:pt x="1737015" y="92075"/>
                  <a:pt x="1737015" y="92075"/>
                </a:cubicBezTo>
                <a:close/>
                <a:moveTo>
                  <a:pt x="1712914" y="92075"/>
                </a:moveTo>
                <a:cubicBezTo>
                  <a:pt x="1712914" y="92075"/>
                  <a:pt x="1712914" y="92075"/>
                  <a:pt x="1712914" y="100277"/>
                </a:cubicBezTo>
                <a:cubicBezTo>
                  <a:pt x="1712914" y="100277"/>
                  <a:pt x="1712914" y="100277"/>
                  <a:pt x="1696173" y="100277"/>
                </a:cubicBezTo>
                <a:cubicBezTo>
                  <a:pt x="1696173" y="100277"/>
                  <a:pt x="1696173" y="100277"/>
                  <a:pt x="1700358" y="141288"/>
                </a:cubicBezTo>
                <a:cubicBezTo>
                  <a:pt x="1700358" y="141288"/>
                  <a:pt x="1700358" y="141288"/>
                  <a:pt x="1687802" y="141288"/>
                </a:cubicBezTo>
                <a:cubicBezTo>
                  <a:pt x="1687802" y="141288"/>
                  <a:pt x="1687802" y="141288"/>
                  <a:pt x="1683617" y="100277"/>
                </a:cubicBezTo>
                <a:lnTo>
                  <a:pt x="1666876" y="104378"/>
                </a:lnTo>
                <a:cubicBezTo>
                  <a:pt x="1666876" y="104378"/>
                  <a:pt x="1666876" y="104378"/>
                  <a:pt x="1666876" y="96176"/>
                </a:cubicBezTo>
                <a:cubicBezTo>
                  <a:pt x="1683617" y="92075"/>
                  <a:pt x="1691988" y="92075"/>
                  <a:pt x="1712914" y="92075"/>
                </a:cubicBezTo>
                <a:close/>
                <a:moveTo>
                  <a:pt x="1181630" y="92074"/>
                </a:moveTo>
                <a:cubicBezTo>
                  <a:pt x="1160463" y="92074"/>
                  <a:pt x="1147763" y="112712"/>
                  <a:pt x="1147763" y="133349"/>
                </a:cubicBezTo>
                <a:lnTo>
                  <a:pt x="1211263" y="133349"/>
                </a:lnTo>
                <a:cubicBezTo>
                  <a:pt x="1211263" y="112712"/>
                  <a:pt x="1202796" y="92074"/>
                  <a:pt x="1181630" y="92074"/>
                </a:cubicBezTo>
                <a:close/>
                <a:moveTo>
                  <a:pt x="1716089" y="84138"/>
                </a:moveTo>
                <a:cubicBezTo>
                  <a:pt x="1641444" y="84138"/>
                  <a:pt x="1575093" y="108903"/>
                  <a:pt x="1521183" y="150178"/>
                </a:cubicBezTo>
                <a:cubicBezTo>
                  <a:pt x="1512889" y="158433"/>
                  <a:pt x="1512889" y="162561"/>
                  <a:pt x="1517036" y="166688"/>
                </a:cubicBezTo>
                <a:cubicBezTo>
                  <a:pt x="1550212" y="203836"/>
                  <a:pt x="1550212" y="203836"/>
                  <a:pt x="1550212" y="203836"/>
                </a:cubicBezTo>
                <a:cubicBezTo>
                  <a:pt x="1554359" y="207963"/>
                  <a:pt x="1558505" y="207963"/>
                  <a:pt x="1566799" y="203836"/>
                </a:cubicBezTo>
                <a:cubicBezTo>
                  <a:pt x="1608269" y="170816"/>
                  <a:pt x="1658032" y="150178"/>
                  <a:pt x="1716089" y="150178"/>
                </a:cubicBezTo>
                <a:cubicBezTo>
                  <a:pt x="1769999" y="150178"/>
                  <a:pt x="1823910" y="170816"/>
                  <a:pt x="1865379" y="203836"/>
                </a:cubicBezTo>
                <a:cubicBezTo>
                  <a:pt x="1873673" y="207963"/>
                  <a:pt x="1877820" y="207963"/>
                  <a:pt x="1881967" y="203836"/>
                </a:cubicBezTo>
                <a:cubicBezTo>
                  <a:pt x="1915142" y="166688"/>
                  <a:pt x="1915142" y="166688"/>
                  <a:pt x="1915142" y="166688"/>
                </a:cubicBezTo>
                <a:cubicBezTo>
                  <a:pt x="1919289" y="162561"/>
                  <a:pt x="1919289" y="158433"/>
                  <a:pt x="1910995" y="150178"/>
                </a:cubicBezTo>
                <a:cubicBezTo>
                  <a:pt x="1857085" y="108903"/>
                  <a:pt x="1790734" y="84138"/>
                  <a:pt x="1716089" y="84138"/>
                </a:cubicBezTo>
                <a:close/>
                <a:moveTo>
                  <a:pt x="1181894" y="84137"/>
                </a:moveTo>
                <a:cubicBezTo>
                  <a:pt x="1214799" y="84137"/>
                  <a:pt x="1227138" y="108970"/>
                  <a:pt x="1227138" y="137942"/>
                </a:cubicBezTo>
                <a:cubicBezTo>
                  <a:pt x="1227138" y="146220"/>
                  <a:pt x="1227138" y="146220"/>
                  <a:pt x="1227138" y="146220"/>
                </a:cubicBezTo>
                <a:cubicBezTo>
                  <a:pt x="1148989" y="146220"/>
                  <a:pt x="1148989" y="146220"/>
                  <a:pt x="1148989" y="146220"/>
                </a:cubicBezTo>
                <a:cubicBezTo>
                  <a:pt x="1148989" y="166914"/>
                  <a:pt x="1161329" y="187608"/>
                  <a:pt x="1186007" y="187608"/>
                </a:cubicBezTo>
                <a:cubicBezTo>
                  <a:pt x="1198346" y="187608"/>
                  <a:pt x="1210686" y="183470"/>
                  <a:pt x="1218912" y="179331"/>
                </a:cubicBezTo>
                <a:lnTo>
                  <a:pt x="1218912" y="191747"/>
                </a:lnTo>
                <a:cubicBezTo>
                  <a:pt x="1210686" y="195886"/>
                  <a:pt x="1194233" y="200025"/>
                  <a:pt x="1186007" y="200025"/>
                </a:cubicBezTo>
                <a:cubicBezTo>
                  <a:pt x="1148989" y="200025"/>
                  <a:pt x="1136650" y="175192"/>
                  <a:pt x="1136650" y="142081"/>
                </a:cubicBezTo>
                <a:cubicBezTo>
                  <a:pt x="1136650" y="104831"/>
                  <a:pt x="1153102" y="84137"/>
                  <a:pt x="1181894" y="84137"/>
                </a:cubicBezTo>
                <a:close/>
                <a:moveTo>
                  <a:pt x="887413" y="41274"/>
                </a:moveTo>
                <a:lnTo>
                  <a:pt x="995363" y="41274"/>
                </a:lnTo>
                <a:lnTo>
                  <a:pt x="995363" y="53974"/>
                </a:lnTo>
                <a:lnTo>
                  <a:pt x="949326" y="53974"/>
                </a:lnTo>
                <a:lnTo>
                  <a:pt x="949326" y="195262"/>
                </a:lnTo>
                <a:lnTo>
                  <a:pt x="933451" y="195262"/>
                </a:lnTo>
                <a:lnTo>
                  <a:pt x="933451" y="53974"/>
                </a:lnTo>
                <a:lnTo>
                  <a:pt x="887413" y="53974"/>
                </a:lnTo>
                <a:close/>
                <a:moveTo>
                  <a:pt x="1020763" y="28574"/>
                </a:moveTo>
                <a:cubicBezTo>
                  <a:pt x="1033010" y="28574"/>
                  <a:pt x="1033010" y="28574"/>
                  <a:pt x="1033010" y="28574"/>
                </a:cubicBezTo>
                <a:cubicBezTo>
                  <a:pt x="1033010" y="103584"/>
                  <a:pt x="1033010" y="103584"/>
                  <a:pt x="1033010" y="103584"/>
                </a:cubicBezTo>
                <a:cubicBezTo>
                  <a:pt x="1041174" y="91082"/>
                  <a:pt x="1053420" y="82748"/>
                  <a:pt x="1069749" y="82748"/>
                </a:cubicBezTo>
                <a:cubicBezTo>
                  <a:pt x="1098324" y="82748"/>
                  <a:pt x="1106488" y="99416"/>
                  <a:pt x="1106488" y="128587"/>
                </a:cubicBezTo>
                <a:cubicBezTo>
                  <a:pt x="1106488" y="195262"/>
                  <a:pt x="1106488" y="195262"/>
                  <a:pt x="1106488" y="195262"/>
                </a:cubicBezTo>
                <a:cubicBezTo>
                  <a:pt x="1090160" y="195262"/>
                  <a:pt x="1090160" y="195262"/>
                  <a:pt x="1090160" y="195262"/>
                </a:cubicBezTo>
                <a:cubicBezTo>
                  <a:pt x="1090160" y="128587"/>
                  <a:pt x="1090160" y="128587"/>
                  <a:pt x="1090160" y="128587"/>
                </a:cubicBezTo>
                <a:cubicBezTo>
                  <a:pt x="1090160" y="107751"/>
                  <a:pt x="1090160" y="91082"/>
                  <a:pt x="1065667" y="91082"/>
                </a:cubicBezTo>
                <a:cubicBezTo>
                  <a:pt x="1041174" y="91082"/>
                  <a:pt x="1033010" y="116085"/>
                  <a:pt x="1033010" y="136921"/>
                </a:cubicBezTo>
                <a:cubicBezTo>
                  <a:pt x="1033010" y="195262"/>
                  <a:pt x="1033010" y="195262"/>
                  <a:pt x="1033010" y="195262"/>
                </a:cubicBezTo>
                <a:cubicBezTo>
                  <a:pt x="1020763" y="195262"/>
                  <a:pt x="1020763" y="195262"/>
                  <a:pt x="1020763" y="195262"/>
                </a:cubicBezTo>
                <a:close/>
                <a:moveTo>
                  <a:pt x="1704456" y="0"/>
                </a:moveTo>
                <a:cubicBezTo>
                  <a:pt x="1712741" y="0"/>
                  <a:pt x="1721026" y="0"/>
                  <a:pt x="1729310" y="0"/>
                </a:cubicBezTo>
                <a:cubicBezTo>
                  <a:pt x="1741737" y="20820"/>
                  <a:pt x="1745880" y="41641"/>
                  <a:pt x="1745880" y="62461"/>
                </a:cubicBezTo>
                <a:cubicBezTo>
                  <a:pt x="1750022" y="62461"/>
                  <a:pt x="1770734" y="66625"/>
                  <a:pt x="1774877" y="66625"/>
                </a:cubicBezTo>
                <a:cubicBezTo>
                  <a:pt x="1779019" y="45805"/>
                  <a:pt x="1791446" y="24984"/>
                  <a:pt x="1803873" y="12492"/>
                </a:cubicBezTo>
                <a:cubicBezTo>
                  <a:pt x="1808016" y="12492"/>
                  <a:pt x="1808016" y="12492"/>
                  <a:pt x="1808016" y="12492"/>
                </a:cubicBezTo>
                <a:cubicBezTo>
                  <a:pt x="1816300" y="12492"/>
                  <a:pt x="1824585" y="16656"/>
                  <a:pt x="1832870" y="16656"/>
                </a:cubicBezTo>
                <a:cubicBezTo>
                  <a:pt x="1832870" y="20820"/>
                  <a:pt x="1832870" y="20820"/>
                  <a:pt x="1832870" y="20820"/>
                </a:cubicBezTo>
                <a:cubicBezTo>
                  <a:pt x="1837012" y="29149"/>
                  <a:pt x="1837012" y="37477"/>
                  <a:pt x="1837012" y="49969"/>
                </a:cubicBezTo>
                <a:cubicBezTo>
                  <a:pt x="1837012" y="62461"/>
                  <a:pt x="1837012" y="70789"/>
                  <a:pt x="1832870" y="83282"/>
                </a:cubicBezTo>
                <a:cubicBezTo>
                  <a:pt x="1837012" y="83282"/>
                  <a:pt x="1853582" y="91610"/>
                  <a:pt x="1857724" y="91610"/>
                </a:cubicBezTo>
                <a:cubicBezTo>
                  <a:pt x="1870151" y="74953"/>
                  <a:pt x="1886721" y="58297"/>
                  <a:pt x="1903291" y="49969"/>
                </a:cubicBezTo>
                <a:cubicBezTo>
                  <a:pt x="1911575" y="49969"/>
                  <a:pt x="1919860" y="58297"/>
                  <a:pt x="1928145" y="62461"/>
                </a:cubicBezTo>
                <a:cubicBezTo>
                  <a:pt x="1928145" y="83282"/>
                  <a:pt x="1919860" y="104102"/>
                  <a:pt x="1911575" y="124922"/>
                </a:cubicBezTo>
                <a:cubicBezTo>
                  <a:pt x="1911575" y="124922"/>
                  <a:pt x="1928145" y="137414"/>
                  <a:pt x="1932287" y="141579"/>
                </a:cubicBezTo>
                <a:cubicBezTo>
                  <a:pt x="1948857" y="124922"/>
                  <a:pt x="1965426" y="112430"/>
                  <a:pt x="1986138" y="108266"/>
                </a:cubicBezTo>
                <a:cubicBezTo>
                  <a:pt x="1994423" y="112430"/>
                  <a:pt x="2002708" y="120758"/>
                  <a:pt x="2006850" y="129086"/>
                </a:cubicBezTo>
                <a:cubicBezTo>
                  <a:pt x="2002708" y="149907"/>
                  <a:pt x="1990281" y="166563"/>
                  <a:pt x="1973711" y="183219"/>
                </a:cubicBezTo>
                <a:cubicBezTo>
                  <a:pt x="1977853" y="187383"/>
                  <a:pt x="1990281" y="204040"/>
                  <a:pt x="1990281" y="204040"/>
                </a:cubicBezTo>
                <a:cubicBezTo>
                  <a:pt x="2010993" y="195711"/>
                  <a:pt x="2031705" y="187383"/>
                  <a:pt x="2052416" y="187383"/>
                </a:cubicBezTo>
                <a:cubicBezTo>
                  <a:pt x="2052416" y="191547"/>
                  <a:pt x="2052416" y="191547"/>
                  <a:pt x="2052416" y="191547"/>
                </a:cubicBezTo>
                <a:cubicBezTo>
                  <a:pt x="2056559" y="195711"/>
                  <a:pt x="2064844" y="204040"/>
                  <a:pt x="2064844" y="212368"/>
                </a:cubicBezTo>
                <a:cubicBezTo>
                  <a:pt x="2056559" y="233188"/>
                  <a:pt x="2039989" y="245680"/>
                  <a:pt x="2023420" y="258173"/>
                </a:cubicBezTo>
                <a:cubicBezTo>
                  <a:pt x="2023420" y="262337"/>
                  <a:pt x="2031705" y="278993"/>
                  <a:pt x="2031705" y="283157"/>
                </a:cubicBezTo>
                <a:cubicBezTo>
                  <a:pt x="2052416" y="278993"/>
                  <a:pt x="2073128" y="278993"/>
                  <a:pt x="2093840" y="283157"/>
                </a:cubicBezTo>
                <a:cubicBezTo>
                  <a:pt x="2097983" y="291485"/>
                  <a:pt x="2102125" y="299813"/>
                  <a:pt x="2102125" y="308141"/>
                </a:cubicBezTo>
                <a:cubicBezTo>
                  <a:pt x="2102125" y="312306"/>
                  <a:pt x="2102125" y="312306"/>
                  <a:pt x="2102125" y="312306"/>
                </a:cubicBezTo>
                <a:cubicBezTo>
                  <a:pt x="2089698" y="324798"/>
                  <a:pt x="2068986" y="337290"/>
                  <a:pt x="2048274" y="341454"/>
                </a:cubicBezTo>
                <a:cubicBezTo>
                  <a:pt x="2048274" y="345618"/>
                  <a:pt x="2052416" y="366438"/>
                  <a:pt x="2052416" y="366438"/>
                </a:cubicBezTo>
                <a:cubicBezTo>
                  <a:pt x="2073128" y="366438"/>
                  <a:pt x="2093840" y="374767"/>
                  <a:pt x="2110410" y="383095"/>
                </a:cubicBezTo>
                <a:cubicBezTo>
                  <a:pt x="2110410" y="387259"/>
                  <a:pt x="2110410" y="387259"/>
                  <a:pt x="2110410" y="387259"/>
                </a:cubicBezTo>
                <a:cubicBezTo>
                  <a:pt x="2114552" y="391423"/>
                  <a:pt x="2114552" y="395587"/>
                  <a:pt x="2114552" y="399751"/>
                </a:cubicBezTo>
                <a:cubicBezTo>
                  <a:pt x="2114552" y="403915"/>
                  <a:pt x="2114552" y="408079"/>
                  <a:pt x="2110410" y="412243"/>
                </a:cubicBezTo>
                <a:cubicBezTo>
                  <a:pt x="2093840" y="424736"/>
                  <a:pt x="2073128" y="428900"/>
                  <a:pt x="2052416" y="428900"/>
                </a:cubicBezTo>
                <a:cubicBezTo>
                  <a:pt x="2048274" y="433064"/>
                  <a:pt x="2048274" y="453884"/>
                  <a:pt x="2048274" y="453884"/>
                </a:cubicBezTo>
                <a:cubicBezTo>
                  <a:pt x="2068986" y="462212"/>
                  <a:pt x="2085556" y="470540"/>
                  <a:pt x="2102125" y="487197"/>
                </a:cubicBezTo>
                <a:cubicBezTo>
                  <a:pt x="2102125" y="495525"/>
                  <a:pt x="2097983" y="508017"/>
                  <a:pt x="2093840" y="512181"/>
                </a:cubicBezTo>
                <a:cubicBezTo>
                  <a:pt x="2093840" y="516345"/>
                  <a:pt x="2093840" y="516345"/>
                  <a:pt x="2093840" y="516345"/>
                </a:cubicBezTo>
                <a:cubicBezTo>
                  <a:pt x="2073128" y="520509"/>
                  <a:pt x="2052416" y="520509"/>
                  <a:pt x="2031705" y="516345"/>
                </a:cubicBezTo>
                <a:cubicBezTo>
                  <a:pt x="2031705" y="516345"/>
                  <a:pt x="2023420" y="537165"/>
                  <a:pt x="2023420" y="537165"/>
                </a:cubicBezTo>
                <a:cubicBezTo>
                  <a:pt x="2039989" y="549658"/>
                  <a:pt x="2056559" y="566314"/>
                  <a:pt x="2064844" y="582970"/>
                </a:cubicBezTo>
                <a:cubicBezTo>
                  <a:pt x="2064844" y="587134"/>
                  <a:pt x="2064844" y="587134"/>
                  <a:pt x="2064844" y="587134"/>
                </a:cubicBezTo>
                <a:cubicBezTo>
                  <a:pt x="2060701" y="591298"/>
                  <a:pt x="2056559" y="599627"/>
                  <a:pt x="2052416" y="607955"/>
                </a:cubicBezTo>
                <a:cubicBezTo>
                  <a:pt x="2031705" y="607955"/>
                  <a:pt x="2010993" y="603791"/>
                  <a:pt x="1990281" y="591298"/>
                </a:cubicBezTo>
                <a:cubicBezTo>
                  <a:pt x="1990281" y="595463"/>
                  <a:pt x="1977853" y="612119"/>
                  <a:pt x="1973711" y="612119"/>
                </a:cubicBezTo>
                <a:cubicBezTo>
                  <a:pt x="1990281" y="628775"/>
                  <a:pt x="2002708" y="649595"/>
                  <a:pt x="2006850" y="666252"/>
                </a:cubicBezTo>
                <a:cubicBezTo>
                  <a:pt x="2006850" y="670416"/>
                  <a:pt x="2006850" y="670416"/>
                  <a:pt x="2006850" y="670416"/>
                </a:cubicBezTo>
                <a:cubicBezTo>
                  <a:pt x="2002708" y="674580"/>
                  <a:pt x="1994423" y="682908"/>
                  <a:pt x="1986138" y="687072"/>
                </a:cubicBezTo>
                <a:cubicBezTo>
                  <a:pt x="1965426" y="682908"/>
                  <a:pt x="1944714" y="670416"/>
                  <a:pt x="1932287" y="657924"/>
                </a:cubicBezTo>
                <a:cubicBezTo>
                  <a:pt x="1928145" y="657924"/>
                  <a:pt x="1911575" y="670416"/>
                  <a:pt x="1911575" y="674580"/>
                </a:cubicBezTo>
                <a:cubicBezTo>
                  <a:pt x="1919860" y="691236"/>
                  <a:pt x="1928145" y="712057"/>
                  <a:pt x="1928145" y="732877"/>
                </a:cubicBezTo>
                <a:cubicBezTo>
                  <a:pt x="1928145" y="732877"/>
                  <a:pt x="1928145" y="737041"/>
                  <a:pt x="1928145" y="737041"/>
                </a:cubicBezTo>
                <a:cubicBezTo>
                  <a:pt x="1924002" y="737041"/>
                  <a:pt x="1924002" y="737041"/>
                  <a:pt x="1924002" y="737041"/>
                </a:cubicBezTo>
                <a:cubicBezTo>
                  <a:pt x="1919860" y="741205"/>
                  <a:pt x="1911575" y="745369"/>
                  <a:pt x="1903291" y="749533"/>
                </a:cubicBezTo>
                <a:cubicBezTo>
                  <a:pt x="1882579" y="737041"/>
                  <a:pt x="1870151" y="724549"/>
                  <a:pt x="1857724" y="703728"/>
                </a:cubicBezTo>
                <a:cubicBezTo>
                  <a:pt x="1853582" y="703728"/>
                  <a:pt x="1837012" y="712057"/>
                  <a:pt x="1832870" y="716221"/>
                </a:cubicBezTo>
                <a:cubicBezTo>
                  <a:pt x="1837012" y="724549"/>
                  <a:pt x="1837012" y="737041"/>
                  <a:pt x="1837012" y="745369"/>
                </a:cubicBezTo>
                <a:cubicBezTo>
                  <a:pt x="1837012" y="757861"/>
                  <a:pt x="1837012" y="766190"/>
                  <a:pt x="1832870" y="778682"/>
                </a:cubicBezTo>
                <a:cubicBezTo>
                  <a:pt x="1824585" y="782846"/>
                  <a:pt x="1816300" y="782846"/>
                  <a:pt x="1808016" y="787010"/>
                </a:cubicBezTo>
                <a:cubicBezTo>
                  <a:pt x="1803873" y="787010"/>
                  <a:pt x="1803873" y="787010"/>
                  <a:pt x="1803873" y="787010"/>
                </a:cubicBezTo>
                <a:cubicBezTo>
                  <a:pt x="1791446" y="770354"/>
                  <a:pt x="1779019" y="749533"/>
                  <a:pt x="1774877" y="732877"/>
                </a:cubicBezTo>
                <a:cubicBezTo>
                  <a:pt x="1770734" y="732877"/>
                  <a:pt x="1750022" y="732877"/>
                  <a:pt x="1750022" y="732877"/>
                </a:cubicBezTo>
                <a:cubicBezTo>
                  <a:pt x="1750022" y="757861"/>
                  <a:pt x="1741737" y="778682"/>
                  <a:pt x="1733453" y="795338"/>
                </a:cubicBezTo>
                <a:cubicBezTo>
                  <a:pt x="1729310" y="795338"/>
                  <a:pt x="1729310" y="795338"/>
                  <a:pt x="1729310" y="795338"/>
                </a:cubicBezTo>
                <a:cubicBezTo>
                  <a:pt x="1725168" y="795338"/>
                  <a:pt x="1712741" y="795338"/>
                  <a:pt x="1704456" y="795338"/>
                </a:cubicBezTo>
                <a:cubicBezTo>
                  <a:pt x="1692029" y="778682"/>
                  <a:pt x="1687886" y="757861"/>
                  <a:pt x="1687886" y="732877"/>
                </a:cubicBezTo>
                <a:cubicBezTo>
                  <a:pt x="1683744" y="732877"/>
                  <a:pt x="1663032" y="732877"/>
                  <a:pt x="1658890" y="732877"/>
                </a:cubicBezTo>
                <a:cubicBezTo>
                  <a:pt x="1654747" y="749533"/>
                  <a:pt x="1642320" y="770354"/>
                  <a:pt x="1629893" y="787010"/>
                </a:cubicBezTo>
                <a:cubicBezTo>
                  <a:pt x="1625751" y="787010"/>
                  <a:pt x="1625751" y="787010"/>
                  <a:pt x="1625751" y="787010"/>
                </a:cubicBezTo>
                <a:cubicBezTo>
                  <a:pt x="1617466" y="782846"/>
                  <a:pt x="1609181" y="782846"/>
                  <a:pt x="1600896" y="778682"/>
                </a:cubicBezTo>
                <a:cubicBezTo>
                  <a:pt x="1596754" y="766190"/>
                  <a:pt x="1596754" y="757861"/>
                  <a:pt x="1596754" y="745369"/>
                </a:cubicBezTo>
                <a:cubicBezTo>
                  <a:pt x="1596754" y="737041"/>
                  <a:pt x="1596754" y="724549"/>
                  <a:pt x="1600896" y="716221"/>
                </a:cubicBezTo>
                <a:cubicBezTo>
                  <a:pt x="1596754" y="712057"/>
                  <a:pt x="1580184" y="707892"/>
                  <a:pt x="1576042" y="703728"/>
                </a:cubicBezTo>
                <a:cubicBezTo>
                  <a:pt x="1567757" y="724549"/>
                  <a:pt x="1551188" y="741205"/>
                  <a:pt x="1534618" y="749533"/>
                </a:cubicBezTo>
                <a:cubicBezTo>
                  <a:pt x="1530476" y="749533"/>
                  <a:pt x="1530476" y="749533"/>
                  <a:pt x="1530476" y="749533"/>
                </a:cubicBezTo>
                <a:cubicBezTo>
                  <a:pt x="1522191" y="745369"/>
                  <a:pt x="1513906" y="741205"/>
                  <a:pt x="1509764" y="737041"/>
                </a:cubicBezTo>
                <a:cubicBezTo>
                  <a:pt x="1509764" y="737041"/>
                  <a:pt x="1509764" y="732877"/>
                  <a:pt x="1509764" y="732877"/>
                </a:cubicBezTo>
                <a:cubicBezTo>
                  <a:pt x="1509764" y="716221"/>
                  <a:pt x="1513906" y="691236"/>
                  <a:pt x="1522191" y="674580"/>
                </a:cubicBezTo>
                <a:cubicBezTo>
                  <a:pt x="1522191" y="674580"/>
                  <a:pt x="1505621" y="657924"/>
                  <a:pt x="1501479" y="657924"/>
                </a:cubicBezTo>
                <a:cubicBezTo>
                  <a:pt x="1489052" y="674580"/>
                  <a:pt x="1468340" y="682908"/>
                  <a:pt x="1447628" y="687072"/>
                </a:cubicBezTo>
                <a:cubicBezTo>
                  <a:pt x="1439343" y="682908"/>
                  <a:pt x="1435201" y="674580"/>
                  <a:pt x="1426916" y="670416"/>
                </a:cubicBezTo>
                <a:cubicBezTo>
                  <a:pt x="1435201" y="649595"/>
                  <a:pt x="1443486" y="628775"/>
                  <a:pt x="1460055" y="616283"/>
                </a:cubicBezTo>
                <a:cubicBezTo>
                  <a:pt x="1455913" y="612119"/>
                  <a:pt x="1443486" y="595463"/>
                  <a:pt x="1443486" y="591298"/>
                </a:cubicBezTo>
                <a:cubicBezTo>
                  <a:pt x="1422774" y="603791"/>
                  <a:pt x="1402062" y="607955"/>
                  <a:pt x="1381350" y="607955"/>
                </a:cubicBezTo>
                <a:cubicBezTo>
                  <a:pt x="1377208" y="603791"/>
                  <a:pt x="1373065" y="591298"/>
                  <a:pt x="1368923" y="587134"/>
                </a:cubicBezTo>
                <a:cubicBezTo>
                  <a:pt x="1368923" y="582970"/>
                  <a:pt x="1368923" y="582970"/>
                  <a:pt x="1368923" y="582970"/>
                </a:cubicBezTo>
                <a:cubicBezTo>
                  <a:pt x="1377208" y="566314"/>
                  <a:pt x="1393777" y="549658"/>
                  <a:pt x="1414489" y="541330"/>
                </a:cubicBezTo>
                <a:cubicBezTo>
                  <a:pt x="1410347" y="537165"/>
                  <a:pt x="1402062" y="516345"/>
                  <a:pt x="1402062" y="516345"/>
                </a:cubicBezTo>
                <a:cubicBezTo>
                  <a:pt x="1381350" y="520509"/>
                  <a:pt x="1360638" y="520509"/>
                  <a:pt x="1339926" y="516345"/>
                </a:cubicBezTo>
                <a:cubicBezTo>
                  <a:pt x="1335784" y="508017"/>
                  <a:pt x="1331641" y="495525"/>
                  <a:pt x="1331641" y="491361"/>
                </a:cubicBezTo>
                <a:cubicBezTo>
                  <a:pt x="1331641" y="487197"/>
                  <a:pt x="1331641" y="487197"/>
                  <a:pt x="1331641" y="487197"/>
                </a:cubicBezTo>
                <a:cubicBezTo>
                  <a:pt x="1344068" y="474704"/>
                  <a:pt x="1364780" y="462212"/>
                  <a:pt x="1385492" y="453884"/>
                </a:cubicBezTo>
                <a:cubicBezTo>
                  <a:pt x="1385492" y="453884"/>
                  <a:pt x="1381350" y="433064"/>
                  <a:pt x="1381350" y="428900"/>
                </a:cubicBezTo>
                <a:cubicBezTo>
                  <a:pt x="1360638" y="428900"/>
                  <a:pt x="1339926" y="424736"/>
                  <a:pt x="1323357" y="412243"/>
                </a:cubicBezTo>
                <a:cubicBezTo>
                  <a:pt x="1319214" y="412243"/>
                  <a:pt x="1319214" y="412243"/>
                  <a:pt x="1319214" y="412243"/>
                </a:cubicBezTo>
                <a:cubicBezTo>
                  <a:pt x="1319214" y="408079"/>
                  <a:pt x="1319214" y="403915"/>
                  <a:pt x="1319214" y="399751"/>
                </a:cubicBezTo>
                <a:cubicBezTo>
                  <a:pt x="1319214" y="391423"/>
                  <a:pt x="1319214" y="387259"/>
                  <a:pt x="1319214" y="383095"/>
                </a:cubicBezTo>
                <a:cubicBezTo>
                  <a:pt x="1323357" y="383095"/>
                  <a:pt x="1323357" y="383095"/>
                  <a:pt x="1323357" y="383095"/>
                </a:cubicBezTo>
                <a:cubicBezTo>
                  <a:pt x="1339926" y="374767"/>
                  <a:pt x="1360638" y="366438"/>
                  <a:pt x="1381350" y="366438"/>
                </a:cubicBezTo>
                <a:cubicBezTo>
                  <a:pt x="1381350" y="362274"/>
                  <a:pt x="1385492" y="345618"/>
                  <a:pt x="1385492" y="341454"/>
                </a:cubicBezTo>
                <a:cubicBezTo>
                  <a:pt x="1364780" y="333126"/>
                  <a:pt x="1344068" y="324798"/>
                  <a:pt x="1331641" y="308141"/>
                </a:cubicBezTo>
                <a:cubicBezTo>
                  <a:pt x="1331641" y="299813"/>
                  <a:pt x="1335784" y="291485"/>
                  <a:pt x="1339926" y="283157"/>
                </a:cubicBezTo>
                <a:cubicBezTo>
                  <a:pt x="1356496" y="274829"/>
                  <a:pt x="1381350" y="274829"/>
                  <a:pt x="1402062" y="283157"/>
                </a:cubicBezTo>
                <a:cubicBezTo>
                  <a:pt x="1402062" y="278993"/>
                  <a:pt x="1410347" y="262337"/>
                  <a:pt x="1410347" y="258173"/>
                </a:cubicBezTo>
                <a:cubicBezTo>
                  <a:pt x="1393777" y="245680"/>
                  <a:pt x="1377208" y="229024"/>
                  <a:pt x="1368923" y="212368"/>
                </a:cubicBezTo>
                <a:cubicBezTo>
                  <a:pt x="1368923" y="204040"/>
                  <a:pt x="1377208" y="195711"/>
                  <a:pt x="1381350" y="187383"/>
                </a:cubicBezTo>
                <a:cubicBezTo>
                  <a:pt x="1402062" y="187383"/>
                  <a:pt x="1422774" y="195711"/>
                  <a:pt x="1443486" y="204040"/>
                </a:cubicBezTo>
                <a:cubicBezTo>
                  <a:pt x="1443486" y="204040"/>
                  <a:pt x="1455913" y="183219"/>
                  <a:pt x="1460055" y="183219"/>
                </a:cubicBezTo>
                <a:cubicBezTo>
                  <a:pt x="1443486" y="166563"/>
                  <a:pt x="1431059" y="145743"/>
                  <a:pt x="1426916" y="129086"/>
                </a:cubicBezTo>
                <a:cubicBezTo>
                  <a:pt x="1426916" y="124922"/>
                  <a:pt x="1426916" y="124922"/>
                  <a:pt x="1426916" y="124922"/>
                </a:cubicBezTo>
                <a:cubicBezTo>
                  <a:pt x="1431059" y="120758"/>
                  <a:pt x="1439343" y="112430"/>
                  <a:pt x="1447628" y="108266"/>
                </a:cubicBezTo>
                <a:cubicBezTo>
                  <a:pt x="1468340" y="112430"/>
                  <a:pt x="1489052" y="124922"/>
                  <a:pt x="1501479" y="137414"/>
                </a:cubicBezTo>
                <a:cubicBezTo>
                  <a:pt x="1505621" y="137414"/>
                  <a:pt x="1518049" y="124922"/>
                  <a:pt x="1522191" y="124922"/>
                </a:cubicBezTo>
                <a:cubicBezTo>
                  <a:pt x="1509764" y="104102"/>
                  <a:pt x="1505621" y="83282"/>
                  <a:pt x="1505621" y="62461"/>
                </a:cubicBezTo>
                <a:cubicBezTo>
                  <a:pt x="1513906" y="58297"/>
                  <a:pt x="1522191" y="49969"/>
                  <a:pt x="1530476" y="49969"/>
                </a:cubicBezTo>
                <a:cubicBezTo>
                  <a:pt x="1547045" y="58297"/>
                  <a:pt x="1563615" y="74953"/>
                  <a:pt x="1576042" y="91610"/>
                </a:cubicBezTo>
                <a:cubicBezTo>
                  <a:pt x="1576042" y="91610"/>
                  <a:pt x="1596754" y="83282"/>
                  <a:pt x="1600896" y="83282"/>
                </a:cubicBezTo>
                <a:cubicBezTo>
                  <a:pt x="1596754" y="70789"/>
                  <a:pt x="1596754" y="62461"/>
                  <a:pt x="1596754" y="49969"/>
                </a:cubicBezTo>
                <a:cubicBezTo>
                  <a:pt x="1596754" y="37477"/>
                  <a:pt x="1596754" y="29149"/>
                  <a:pt x="1600896" y="20820"/>
                </a:cubicBezTo>
                <a:cubicBezTo>
                  <a:pt x="1600896" y="16656"/>
                  <a:pt x="1600896" y="16656"/>
                  <a:pt x="1600896" y="16656"/>
                </a:cubicBezTo>
                <a:cubicBezTo>
                  <a:pt x="1609181" y="16656"/>
                  <a:pt x="1617466" y="12492"/>
                  <a:pt x="1625751" y="12492"/>
                </a:cubicBezTo>
                <a:cubicBezTo>
                  <a:pt x="1629893" y="12492"/>
                  <a:pt x="1629893" y="12492"/>
                  <a:pt x="1629893" y="12492"/>
                </a:cubicBezTo>
                <a:cubicBezTo>
                  <a:pt x="1642320" y="24984"/>
                  <a:pt x="1654747" y="45805"/>
                  <a:pt x="1658890" y="66625"/>
                </a:cubicBezTo>
                <a:cubicBezTo>
                  <a:pt x="1663032" y="66625"/>
                  <a:pt x="1683744" y="62461"/>
                  <a:pt x="1687886" y="62461"/>
                </a:cubicBezTo>
                <a:cubicBezTo>
                  <a:pt x="1687886" y="41641"/>
                  <a:pt x="1692029" y="20820"/>
                  <a:pt x="1704456" y="0"/>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endParaRPr lang="en-US" sz="1800">
              <a:solidFill>
                <a:schemeClr val="tx1"/>
              </a:solidFill>
            </a:endParaRPr>
          </a:p>
        </p:txBody>
      </p:sp>
    </p:spTree>
    <p:extLst>
      <p:ext uri="{BB962C8B-B14F-4D97-AF65-F5344CB8AC3E}">
        <p14:creationId xmlns:p14="http://schemas.microsoft.com/office/powerpoint/2010/main" val="4007609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142067"/>
            <a:ext cx="11506199" cy="4034896"/>
          </a:xfrm>
          <a:prstGeom prst="rect">
            <a:avLst/>
          </a:prstGeo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hidden="1">
            <a:extLst>
              <a:ext uri="{FF2B5EF4-FFF2-40B4-BE49-F238E27FC236}">
                <a16:creationId xmlns:a16="http://schemas.microsoft.com/office/drawing/2014/main" id="{134820A4-D5DF-4EEE-9F8B-8C9C8D423F7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CE2B2F9D-68E3-43FB-86DA-500515AC8355}"/>
              </a:ext>
            </a:extLst>
          </p:cNvPr>
          <p:cNvSpPr>
            <a:spLocks noGrp="1"/>
          </p:cNvSpPr>
          <p:nvPr>
            <p:ph type="sldNum" sz="quarter" idx="12"/>
          </p:nvPr>
        </p:nvSpPr>
        <p:spPr>
          <a:xfrm>
            <a:off x="9699585" y="115572"/>
            <a:ext cx="2373883"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978571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a:prstGeom prst="rect">
            <a:avLst/>
          </a:prstGeo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a:prstGeom prst="rect">
            <a:avLst/>
          </a:prstGeo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9641711" y="115572"/>
            <a:ext cx="2431756"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7291041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1540042"/>
            <a:ext cx="12192000" cy="5317958"/>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11650134" y="6356352"/>
            <a:ext cx="423335" cy="365125"/>
          </a:xfrm>
          <a:prstGeom prst="rect">
            <a:avLst/>
          </a:prstGeom>
        </p:spPr>
        <p:txBody>
          <a:bodyPr/>
          <a:lstStyle/>
          <a:p>
            <a:fld id="{97A94E25-127B-4C48-AF96-44BA7B823777}" type="slidenum">
              <a:rPr lang="en-US" smtClean="0"/>
              <a:t>‹#›</a:t>
            </a:fld>
            <a:endParaRPr lang="en-US" dirty="0"/>
          </a:p>
        </p:txBody>
      </p:sp>
      <p:sp>
        <p:nvSpPr>
          <p:cNvPr id="8" name="Title 1">
            <a:extLst>
              <a:ext uri="{FF2B5EF4-FFF2-40B4-BE49-F238E27FC236}">
                <a16:creationId xmlns:a16="http://schemas.microsoft.com/office/drawing/2014/main" id="{C48881AF-761E-4663-9A5E-BC34236BC1FE}"/>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5" name="TextBox 4" hidden="1">
            <a:extLst>
              <a:ext uri="{FF2B5EF4-FFF2-40B4-BE49-F238E27FC236}">
                <a16:creationId xmlns:a16="http://schemas.microsoft.com/office/drawing/2014/main" id="{31265F87-D1A9-4FC6-9F13-66361C11DF35}"/>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
        <p:nvSpPr>
          <p:cNvPr id="10" name="Slide Number Placeholder 5">
            <a:extLst>
              <a:ext uri="{FF2B5EF4-FFF2-40B4-BE49-F238E27FC236}">
                <a16:creationId xmlns:a16="http://schemas.microsoft.com/office/drawing/2014/main" id="{28D424E8-3A20-4BF1-B53F-7A284F46F6A4}"/>
              </a:ext>
            </a:extLst>
          </p:cNvPr>
          <p:cNvSpPr txBox="1">
            <a:spLocks/>
          </p:cNvSpPr>
          <p:nvPr userDrawn="1"/>
        </p:nvSpPr>
        <p:spPr>
          <a:xfrm>
            <a:off x="9120852" y="115572"/>
            <a:ext cx="2952616" cy="365125"/>
          </a:xfrm>
          <a:prstGeom prst="rect">
            <a:avLst/>
          </a:prstGeom>
        </p:spPr>
        <p:txBody>
          <a:bodyPr vert="horz" lIns="68580" tIns="34290" rIns="68580" bIns="34290" rtlCol="0" anchor="ctr"/>
          <a:lstStyle>
            <a:defPPr>
              <a:defRPr lang="en-US"/>
            </a:defPPr>
            <a:lvl1pPr marL="0" algn="r" defTabSz="914400" rtl="0" eaLnBrk="1" latinLnBrk="0" hangingPunct="1">
              <a:defRPr lang="en-US" sz="1200" kern="1200" smtClean="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A94E25-127B-4C48-AF96-44BA7B823777}" type="slidenum">
              <a:rPr lang="en-US" sz="900" smtClean="0">
                <a:solidFill>
                  <a:schemeClr val="tx1"/>
                </a:solidFill>
              </a:rPr>
              <a:pPr/>
              <a:t>‹#›</a:t>
            </a:fld>
            <a:endParaRPr lang="en-US" sz="900" dirty="0">
              <a:solidFill>
                <a:schemeClr val="tx1"/>
              </a:solidFill>
            </a:endParaRPr>
          </a:p>
        </p:txBody>
      </p:sp>
    </p:spTree>
    <p:extLst>
      <p:ext uri="{BB962C8B-B14F-4D97-AF65-F5344CB8AC3E}">
        <p14:creationId xmlns:p14="http://schemas.microsoft.com/office/powerpoint/2010/main" val="2382223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dirty="0"/>
          </a:p>
        </p:txBody>
      </p:sp>
      <p:sp>
        <p:nvSpPr>
          <p:cNvPr id="5" name="Title 1">
            <a:extLst>
              <a:ext uri="{FF2B5EF4-FFF2-40B4-BE49-F238E27FC236}">
                <a16:creationId xmlns:a16="http://schemas.microsoft.com/office/drawing/2014/main" id="{3C0EF89B-F057-4EA3-BC61-71F9D7BF9FC4}"/>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chemeClr val="bg1"/>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3F6A0DDC-8464-4003-BDFD-127BB593AA78}"/>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FF64A36E-6351-44F5-8371-4CD912E77164}"/>
              </a:ext>
            </a:extLst>
          </p:cNvPr>
          <p:cNvSpPr>
            <a:spLocks noGrp="1"/>
          </p:cNvSpPr>
          <p:nvPr>
            <p:ph type="sldNum" sz="quarter" idx="12"/>
          </p:nvPr>
        </p:nvSpPr>
        <p:spPr>
          <a:xfrm>
            <a:off x="9653287" y="115572"/>
            <a:ext cx="2420181"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41547606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Text Placeholder 11">
            <a:extLst>
              <a:ext uri="{FF2B5EF4-FFF2-40B4-BE49-F238E27FC236}">
                <a16:creationId xmlns:a16="http://schemas.microsoft.com/office/drawing/2014/main" id="{E8702E8D-AEBF-49D4-9D69-00802EFEB718}"/>
              </a:ext>
            </a:extLst>
          </p:cNvPr>
          <p:cNvSpPr>
            <a:spLocks noGrp="1"/>
          </p:cNvSpPr>
          <p:nvPr>
            <p:ph type="body" sz="quarter" idx="12"/>
          </p:nvPr>
        </p:nvSpPr>
        <p:spPr>
          <a:xfrm>
            <a:off x="6350000" y="2141538"/>
            <a:ext cx="5537200" cy="3141662"/>
          </a:xfrm>
          <a:prstGeom prst="rect">
            <a:avLst/>
          </a:prstGeom>
        </p:spPr>
        <p:txBody>
          <a:bodyPr>
            <a:normAutofit/>
          </a:bodyPr>
          <a:lstStyle>
            <a:lvl1pPr marL="0" indent="0">
              <a:buNone/>
              <a:defRPr sz="1650"/>
            </a:lvl1pPr>
            <a:lvl2pPr marL="171450" indent="-127397">
              <a:lnSpc>
                <a:spcPct val="100000"/>
              </a:lnSpc>
              <a:spcBef>
                <a:spcPts val="900"/>
              </a:spcBef>
              <a:spcAft>
                <a:spcPts val="900"/>
              </a:spcAft>
              <a:defRPr sz="1350"/>
            </a:lvl2pPr>
            <a:lvl3pPr>
              <a:defRPr sz="1350"/>
            </a:lvl3pPr>
            <a:lvl4pPr>
              <a:defRPr sz="1200"/>
            </a:lvl4pPr>
            <a:lvl5pPr>
              <a:defRPr sz="1200"/>
            </a:lvl5pPr>
          </a:lstStyle>
          <a:p>
            <a:pPr lvl="0"/>
            <a:r>
              <a:rPr lang="en-US" dirty="0"/>
              <a:t>Click to edit Master text styles</a:t>
            </a:r>
          </a:p>
          <a:p>
            <a:pPr lvl="1"/>
            <a:r>
              <a:rPr lang="en-US" dirty="0"/>
              <a:t>Second level</a:t>
            </a:r>
          </a:p>
        </p:txBody>
      </p:sp>
      <p:sp>
        <p:nvSpPr>
          <p:cNvPr id="21" name="Text Placeholder 11">
            <a:extLst>
              <a:ext uri="{FF2B5EF4-FFF2-40B4-BE49-F238E27FC236}">
                <a16:creationId xmlns:a16="http://schemas.microsoft.com/office/drawing/2014/main" id="{573E487D-389A-425E-93B1-6E466DB120CE}"/>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2" name="Subtitle 2">
            <a:extLst>
              <a:ext uri="{FF2B5EF4-FFF2-40B4-BE49-F238E27FC236}">
                <a16:creationId xmlns:a16="http://schemas.microsoft.com/office/drawing/2014/main" id="{08ACE488-B9EE-4F80-9093-0D25C49D3C1D}"/>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7" name="Slide Number Placeholder 5">
            <a:extLst>
              <a:ext uri="{FF2B5EF4-FFF2-40B4-BE49-F238E27FC236}">
                <a16:creationId xmlns:a16="http://schemas.microsoft.com/office/drawing/2014/main" id="{A5D6F820-5DA9-442B-93E8-9740D3002517}"/>
              </a:ext>
            </a:extLst>
          </p:cNvPr>
          <p:cNvSpPr>
            <a:spLocks noGrp="1"/>
          </p:cNvSpPr>
          <p:nvPr>
            <p:ph type="sldNum" sz="quarter" idx="15"/>
          </p:nvPr>
        </p:nvSpPr>
        <p:spPr>
          <a:xfrm>
            <a:off x="9815334" y="115572"/>
            <a:ext cx="225813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
        <p:nvSpPr>
          <p:cNvPr id="6" name="TextBox 5" hidden="1">
            <a:extLst>
              <a:ext uri="{FF2B5EF4-FFF2-40B4-BE49-F238E27FC236}">
                <a16:creationId xmlns:a16="http://schemas.microsoft.com/office/drawing/2014/main" id="{39D2C925-BE4C-4057-86A9-05FBB940D62D}"/>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50000"/>
                  </a:schemeClr>
                </a:solidFill>
              </a:rPr>
              <a:t>© 2019 Rotary International. Internal Use Only. Not For Distribution. Private and Confidential.</a:t>
            </a:r>
          </a:p>
        </p:txBody>
      </p:sp>
    </p:spTree>
    <p:extLst>
      <p:ext uri="{BB962C8B-B14F-4D97-AF65-F5344CB8AC3E}">
        <p14:creationId xmlns:p14="http://schemas.microsoft.com/office/powerpoint/2010/main" val="1930397384"/>
      </p:ext>
    </p:extLst>
  </p:cSld>
  <p:clrMapOvr>
    <a:masterClrMapping/>
  </p:clrMapOvr>
  <p:extLst>
    <p:ext uri="{DCECCB84-F9BA-43D5-87BE-67443E8EF086}">
      <p15:sldGuideLst xmlns:p15="http://schemas.microsoft.com/office/powerpoint/2012/main">
        <p15:guide id="1" pos="38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BFE6C60-BD51-4C06-972B-D598C068A30B}"/>
              </a:ext>
            </a:extLst>
          </p:cNvPr>
          <p:cNvSpPr/>
          <p:nvPr userDrawn="1"/>
        </p:nvSpPr>
        <p:spPr>
          <a:xfrm>
            <a:off x="6096000" y="0"/>
            <a:ext cx="6096000" cy="6858000"/>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Picture Placeholder 2">
            <a:extLst>
              <a:ext uri="{FF2B5EF4-FFF2-40B4-BE49-F238E27FC236}">
                <a16:creationId xmlns:a16="http://schemas.microsoft.com/office/drawing/2014/main" id="{24D0FBAC-275F-4558-B592-D14B0D074268}"/>
              </a:ext>
            </a:extLst>
          </p:cNvPr>
          <p:cNvSpPr>
            <a:spLocks noGrp="1"/>
          </p:cNvSpPr>
          <p:nvPr>
            <p:ph type="pic" sz="quarter" idx="15"/>
          </p:nvPr>
        </p:nvSpPr>
        <p:spPr>
          <a:xfrm>
            <a:off x="6519865" y="398463"/>
            <a:ext cx="5265737" cy="6019800"/>
          </a:xfrm>
          <a:prstGeom prst="rect">
            <a:avLst/>
          </a:prstGeom>
        </p:spPr>
        <p:txBody>
          <a:bodyPr/>
          <a:lstStyle/>
          <a:p>
            <a:endParaRPr lang="en-US" dirty="0"/>
          </a:p>
        </p:txBody>
      </p:sp>
      <p:sp>
        <p:nvSpPr>
          <p:cNvPr id="10" name="Text Placeholder 11">
            <a:extLst>
              <a:ext uri="{FF2B5EF4-FFF2-40B4-BE49-F238E27FC236}">
                <a16:creationId xmlns:a16="http://schemas.microsoft.com/office/drawing/2014/main" id="{F4016360-4C79-4F76-A938-3BBB6229913D}"/>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rgbClr val="333333"/>
                </a:gs>
                <a:gs pos="97000">
                  <a:schemeClr val="bg1">
                    <a:alpha val="0"/>
                  </a:schemeClr>
                </a:gs>
              </a:gsLst>
              <a:lin ang="5400000" scaled="1"/>
              <a:tileRect/>
            </a:gradFill>
          </a:ln>
        </p:spPr>
        <p:txBody>
          <a:bodyPr anchor="b">
            <a:noAutofit/>
          </a:bodyPr>
          <a:lstStyle>
            <a:lvl1pPr marL="0" indent="0">
              <a:buNone/>
              <a:defRPr sz="3300" b="1" cap="all" baseline="0">
                <a:solidFill>
                  <a:srgbClr val="333333"/>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1" name="Subtitle 2">
            <a:extLst>
              <a:ext uri="{FF2B5EF4-FFF2-40B4-BE49-F238E27FC236}">
                <a16:creationId xmlns:a16="http://schemas.microsoft.com/office/drawing/2014/main" id="{E1D181C7-949B-4052-9076-6B318782A374}"/>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6" name="TextBox 5" hidden="1">
            <a:extLst>
              <a:ext uri="{FF2B5EF4-FFF2-40B4-BE49-F238E27FC236}">
                <a16:creationId xmlns:a16="http://schemas.microsoft.com/office/drawing/2014/main" id="{3F4EF337-F8F4-4151-B616-10707ECBE95F}"/>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7" name="Slide Number Placeholder 5">
            <a:extLst>
              <a:ext uri="{FF2B5EF4-FFF2-40B4-BE49-F238E27FC236}">
                <a16:creationId xmlns:a16="http://schemas.microsoft.com/office/drawing/2014/main" id="{CEA03AD6-A795-41C0-B0E9-C5E66A8C8FF8}"/>
              </a:ext>
            </a:extLst>
          </p:cNvPr>
          <p:cNvSpPr>
            <a:spLocks noGrp="1"/>
          </p:cNvSpPr>
          <p:nvPr>
            <p:ph type="sldNum" sz="quarter" idx="12"/>
          </p:nvPr>
        </p:nvSpPr>
        <p:spPr>
          <a:xfrm>
            <a:off x="9780609" y="115572"/>
            <a:ext cx="2292859"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781104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F722F4C2-6B86-403A-A8D3-B5878DFE215D}"/>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10" name="Freeform: Shape 9">
            <a:extLst>
              <a:ext uri="{FF2B5EF4-FFF2-40B4-BE49-F238E27FC236}">
                <a16:creationId xmlns:a16="http://schemas.microsoft.com/office/drawing/2014/main" id="{BF50ABD3-1E0C-4476-A263-45C0B39B6727}"/>
              </a:ext>
            </a:extLst>
          </p:cNvPr>
          <p:cNvSpPr/>
          <p:nvPr userDrawn="1"/>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205740" rtlCol="0" anchor="b">
            <a:noAutofit/>
          </a:bodyPr>
          <a:lstStyle/>
          <a:p>
            <a:pPr algn="l"/>
            <a:r>
              <a:rPr lang="en-US" sz="1800" dirty="0">
                <a:solidFill>
                  <a:schemeClr val="lt1">
                    <a:alpha val="0"/>
                  </a:schemeClr>
                </a:solidFill>
              </a:rPr>
              <a:t>z</a:t>
            </a:r>
          </a:p>
        </p:txBody>
      </p:sp>
      <p:sp>
        <p:nvSpPr>
          <p:cNvPr id="9" name="Text Placeholder 8">
            <a:extLst>
              <a:ext uri="{FF2B5EF4-FFF2-40B4-BE49-F238E27FC236}">
                <a16:creationId xmlns:a16="http://schemas.microsoft.com/office/drawing/2014/main" id="{58FA3288-E931-4B57-91D2-DD2960072EA8}"/>
              </a:ext>
            </a:extLst>
          </p:cNvPr>
          <p:cNvSpPr>
            <a:spLocks noGrp="1"/>
          </p:cNvSpPr>
          <p:nvPr>
            <p:ph type="body" sz="quarter" idx="16" hasCustomPrompt="1"/>
          </p:nvPr>
        </p:nvSpPr>
        <p:spPr>
          <a:xfrm>
            <a:off x="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4539049 w 6096000"/>
              <a:gd name="connsiteY3" fmla="*/ 6858000 h 6858000"/>
              <a:gd name="connsiteX4" fmla="*/ 0 w 6096000"/>
              <a:gd name="connsiteY4" fmla="*/ 6858000 h 6858000"/>
              <a:gd name="connsiteX5" fmla="*/ 0 w 6096000"/>
              <a:gd name="connsiteY5"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4539049" y="6858000"/>
                </a:lnTo>
                <a:lnTo>
                  <a:pt x="0" y="6858000"/>
                </a:lnTo>
                <a:lnTo>
                  <a:pt x="0" y="6273113"/>
                </a:lnTo>
                <a:close/>
              </a:path>
            </a:pathLst>
          </a:custGeom>
          <a:solidFill>
            <a:srgbClr val="01B4E7">
              <a:alpha val="38000"/>
            </a:srgbClr>
          </a:solidFill>
        </p:spPr>
        <p:txBody>
          <a:bodyPr wrap="square" anchor="b">
            <a:noAutofit/>
          </a:bodyPr>
          <a:lstStyle>
            <a:lvl1pPr marL="0" indent="0" algn="r">
              <a:buNone/>
              <a:defRPr>
                <a:solidFill>
                  <a:schemeClr val="tx1">
                    <a:alpha val="0"/>
                  </a:schemeClr>
                </a:solidFill>
              </a:defRPr>
            </a:lvl1pPr>
          </a:lstStyle>
          <a:p>
            <a:pPr lvl="0"/>
            <a:r>
              <a:rPr lang="en-US" dirty="0"/>
              <a:t>c</a:t>
            </a:r>
          </a:p>
        </p:txBody>
      </p:sp>
      <p:sp>
        <p:nvSpPr>
          <p:cNvPr id="25" name="Text Placeholder 11">
            <a:extLst>
              <a:ext uri="{FF2B5EF4-FFF2-40B4-BE49-F238E27FC236}">
                <a16:creationId xmlns:a16="http://schemas.microsoft.com/office/drawing/2014/main" id="{C02B76E2-7589-4337-BF82-0C18E133FEF9}"/>
              </a:ext>
            </a:extLst>
          </p:cNvPr>
          <p:cNvSpPr>
            <a:spLocks noGrp="1"/>
          </p:cNvSpPr>
          <p:nvPr>
            <p:ph type="body" sz="quarter" idx="14" hasCustomPrompt="1"/>
          </p:nvPr>
        </p:nvSpPr>
        <p:spPr>
          <a:xfrm>
            <a:off x="558800"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6" name="Subtitle 2">
            <a:extLst>
              <a:ext uri="{FF2B5EF4-FFF2-40B4-BE49-F238E27FC236}">
                <a16:creationId xmlns:a16="http://schemas.microsoft.com/office/drawing/2014/main" id="{4E8986D0-5FBE-4E27-A81A-78A0B31033D2}"/>
              </a:ext>
            </a:extLst>
          </p:cNvPr>
          <p:cNvSpPr>
            <a:spLocks noGrp="1"/>
          </p:cNvSpPr>
          <p:nvPr>
            <p:ph type="subTitle" idx="1"/>
          </p:nvPr>
        </p:nvSpPr>
        <p:spPr>
          <a:xfrm>
            <a:off x="554568"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7" name="Slide Number Placeholder 5">
            <a:extLst>
              <a:ext uri="{FF2B5EF4-FFF2-40B4-BE49-F238E27FC236}">
                <a16:creationId xmlns:a16="http://schemas.microsoft.com/office/drawing/2014/main" id="{1D36450B-DFC0-48BB-9AD4-A3DF476727D3}"/>
              </a:ext>
            </a:extLst>
          </p:cNvPr>
          <p:cNvSpPr>
            <a:spLocks noGrp="1"/>
          </p:cNvSpPr>
          <p:nvPr>
            <p:ph type="sldNum" sz="quarter" idx="12"/>
          </p:nvPr>
        </p:nvSpPr>
        <p:spPr>
          <a:xfrm>
            <a:off x="9618564" y="115572"/>
            <a:ext cx="245490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8009683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AD4D34A-C4B4-4E86-86B7-06FF73876E2C}"/>
              </a:ext>
            </a:extLst>
          </p:cNvPr>
          <p:cNvSpPr>
            <a:spLocks noGrp="1"/>
          </p:cNvSpPr>
          <p:nvPr>
            <p:ph type="pic"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r>
              <a:rPr lang="en-US" dirty="0"/>
              <a:t> </a:t>
            </a:r>
          </a:p>
        </p:txBody>
      </p:sp>
      <p:sp>
        <p:nvSpPr>
          <p:cNvPr id="10" name="Text Placeholder 9">
            <a:extLst>
              <a:ext uri="{FF2B5EF4-FFF2-40B4-BE49-F238E27FC236}">
                <a16:creationId xmlns:a16="http://schemas.microsoft.com/office/drawing/2014/main" id="{C7190B4B-2C55-4D6B-AE33-C261461E66A0}"/>
              </a:ext>
            </a:extLst>
          </p:cNvPr>
          <p:cNvSpPr>
            <a:spLocks noGrp="1"/>
          </p:cNvSpPr>
          <p:nvPr>
            <p:ph type="body" sz="quarter" idx="18" hasCustomPrompt="1"/>
          </p:nvPr>
        </p:nvSpPr>
        <p:spPr>
          <a:xfrm>
            <a:off x="6096000" y="0"/>
            <a:ext cx="6096000" cy="6858000"/>
          </a:xfrm>
          <a:custGeom>
            <a:avLst/>
            <a:gdLst>
              <a:gd name="connsiteX0" fmla="*/ 5850675 w 6096000"/>
              <a:gd name="connsiteY0" fmla="*/ 6677576 h 6858000"/>
              <a:gd name="connsiteX1" fmla="*/ 5856788 w 6096000"/>
              <a:gd name="connsiteY1" fmla="*/ 6677576 h 6858000"/>
              <a:gd name="connsiteX2" fmla="*/ 5862183 w 6096000"/>
              <a:gd name="connsiteY2" fmla="*/ 6678151 h 6858000"/>
              <a:gd name="connsiteX3" fmla="*/ 5864461 w 6096000"/>
              <a:gd name="connsiteY3" fmla="*/ 6679894 h 6858000"/>
              <a:gd name="connsiteX4" fmla="*/ 5865281 w 6096000"/>
              <a:gd name="connsiteY4" fmla="*/ 6682541 h 6858000"/>
              <a:gd name="connsiteX5" fmla="*/ 5863578 w 6096000"/>
              <a:gd name="connsiteY5" fmla="*/ 6686233 h 6858000"/>
              <a:gd name="connsiteX6" fmla="*/ 5857198 w 6096000"/>
              <a:gd name="connsiteY6" fmla="*/ 6687628 h 6858000"/>
              <a:gd name="connsiteX7" fmla="*/ 5850675 w 6096000"/>
              <a:gd name="connsiteY7" fmla="*/ 6687628 h 6858000"/>
              <a:gd name="connsiteX8" fmla="*/ 5845300 w 6096000"/>
              <a:gd name="connsiteY8" fmla="*/ 6673064 h 6858000"/>
              <a:gd name="connsiteX9" fmla="*/ 5845300 w 6096000"/>
              <a:gd name="connsiteY9" fmla="*/ 6706378 h 6858000"/>
              <a:gd name="connsiteX10" fmla="*/ 5850675 w 6096000"/>
              <a:gd name="connsiteY10" fmla="*/ 6706378 h 6858000"/>
              <a:gd name="connsiteX11" fmla="*/ 5850675 w 6096000"/>
              <a:gd name="connsiteY11" fmla="*/ 6692224 h 6858000"/>
              <a:gd name="connsiteX12" fmla="*/ 5853834 w 6096000"/>
              <a:gd name="connsiteY12" fmla="*/ 6692224 h 6858000"/>
              <a:gd name="connsiteX13" fmla="*/ 5858142 w 6096000"/>
              <a:gd name="connsiteY13" fmla="*/ 6693372 h 6858000"/>
              <a:gd name="connsiteX14" fmla="*/ 5863762 w 6096000"/>
              <a:gd name="connsiteY14" fmla="*/ 6701126 h 6858000"/>
              <a:gd name="connsiteX15" fmla="*/ 5866717 w 6096000"/>
              <a:gd name="connsiteY15" fmla="*/ 6706378 h 6858000"/>
              <a:gd name="connsiteX16" fmla="*/ 5873281 w 6096000"/>
              <a:gd name="connsiteY16" fmla="*/ 6706378 h 6858000"/>
              <a:gd name="connsiteX17" fmla="*/ 5869220 w 6096000"/>
              <a:gd name="connsiteY17" fmla="*/ 6699854 h 6858000"/>
              <a:gd name="connsiteX18" fmla="*/ 5864296 w 6096000"/>
              <a:gd name="connsiteY18" fmla="*/ 6693249 h 6858000"/>
              <a:gd name="connsiteX19" fmla="*/ 5861466 w 6096000"/>
              <a:gd name="connsiteY19" fmla="*/ 6691485 h 6858000"/>
              <a:gd name="connsiteX20" fmla="*/ 5868378 w 6096000"/>
              <a:gd name="connsiteY20" fmla="*/ 6688449 h 6858000"/>
              <a:gd name="connsiteX21" fmla="*/ 5870983 w 6096000"/>
              <a:gd name="connsiteY21" fmla="*/ 6682090 h 6858000"/>
              <a:gd name="connsiteX22" fmla="*/ 5869424 w 6096000"/>
              <a:gd name="connsiteY22" fmla="*/ 6677207 h 6858000"/>
              <a:gd name="connsiteX23" fmla="*/ 5865239 w 6096000"/>
              <a:gd name="connsiteY23" fmla="*/ 6673987 h 6858000"/>
              <a:gd name="connsiteX24" fmla="*/ 5856747 w 6096000"/>
              <a:gd name="connsiteY24" fmla="*/ 6673064 h 6858000"/>
              <a:gd name="connsiteX25" fmla="*/ 4806089 w 6096000"/>
              <a:gd name="connsiteY25" fmla="*/ 6670493 h 6858000"/>
              <a:gd name="connsiteX26" fmla="*/ 4809603 w 6096000"/>
              <a:gd name="connsiteY26" fmla="*/ 6670493 h 6858000"/>
              <a:gd name="connsiteX27" fmla="*/ 4809603 w 6096000"/>
              <a:gd name="connsiteY27" fmla="*/ 6674034 h 6858000"/>
              <a:gd name="connsiteX28" fmla="*/ 4781492 w 6096000"/>
              <a:gd name="connsiteY28" fmla="*/ 6709456 h 6858000"/>
              <a:gd name="connsiteX29" fmla="*/ 4763922 w 6096000"/>
              <a:gd name="connsiteY29" fmla="*/ 6691746 h 6858000"/>
              <a:gd name="connsiteX30" fmla="*/ 4806089 w 6096000"/>
              <a:gd name="connsiteY30" fmla="*/ 6670493 h 6858000"/>
              <a:gd name="connsiteX31" fmla="*/ 5858881 w 6096000"/>
              <a:gd name="connsiteY31" fmla="*/ 6663422 h 6858000"/>
              <a:gd name="connsiteX32" fmla="*/ 5871558 w 6096000"/>
              <a:gd name="connsiteY32" fmla="*/ 6666766 h 6858000"/>
              <a:gd name="connsiteX33" fmla="*/ 5881220 w 6096000"/>
              <a:gd name="connsiteY33" fmla="*/ 6676325 h 6858000"/>
              <a:gd name="connsiteX34" fmla="*/ 5884687 w 6096000"/>
              <a:gd name="connsiteY34" fmla="*/ 6689269 h 6858000"/>
              <a:gd name="connsiteX35" fmla="*/ 5881282 w 6096000"/>
              <a:gd name="connsiteY35" fmla="*/ 6702090 h 6858000"/>
              <a:gd name="connsiteX36" fmla="*/ 5871722 w 6096000"/>
              <a:gd name="connsiteY36" fmla="*/ 6711650 h 6858000"/>
              <a:gd name="connsiteX37" fmla="*/ 5858881 w 6096000"/>
              <a:gd name="connsiteY37" fmla="*/ 6715076 h 6858000"/>
              <a:gd name="connsiteX38" fmla="*/ 5846039 w 6096000"/>
              <a:gd name="connsiteY38" fmla="*/ 6711650 h 6858000"/>
              <a:gd name="connsiteX39" fmla="*/ 5836459 w 6096000"/>
              <a:gd name="connsiteY39" fmla="*/ 6702090 h 6858000"/>
              <a:gd name="connsiteX40" fmla="*/ 5833033 w 6096000"/>
              <a:gd name="connsiteY40" fmla="*/ 6689269 h 6858000"/>
              <a:gd name="connsiteX41" fmla="*/ 5836521 w 6096000"/>
              <a:gd name="connsiteY41" fmla="*/ 6676325 h 6858000"/>
              <a:gd name="connsiteX42" fmla="*/ 5846183 w 6096000"/>
              <a:gd name="connsiteY42" fmla="*/ 6666766 h 6858000"/>
              <a:gd name="connsiteX43" fmla="*/ 5858881 w 6096000"/>
              <a:gd name="connsiteY43" fmla="*/ 6663422 h 6858000"/>
              <a:gd name="connsiteX44" fmla="*/ 5858881 w 6096000"/>
              <a:gd name="connsiteY44" fmla="*/ 6658294 h 6858000"/>
              <a:gd name="connsiteX45" fmla="*/ 5843660 w 6096000"/>
              <a:gd name="connsiteY45" fmla="*/ 6662294 h 6858000"/>
              <a:gd name="connsiteX46" fmla="*/ 5832069 w 6096000"/>
              <a:gd name="connsiteY46" fmla="*/ 6673741 h 6858000"/>
              <a:gd name="connsiteX47" fmla="*/ 5827904 w 6096000"/>
              <a:gd name="connsiteY47" fmla="*/ 6689269 h 6858000"/>
              <a:gd name="connsiteX48" fmla="*/ 5832007 w 6096000"/>
              <a:gd name="connsiteY48" fmla="*/ 6704655 h 6858000"/>
              <a:gd name="connsiteX49" fmla="*/ 5843474 w 6096000"/>
              <a:gd name="connsiteY49" fmla="*/ 6716122 h 6858000"/>
              <a:gd name="connsiteX50" fmla="*/ 5858881 w 6096000"/>
              <a:gd name="connsiteY50" fmla="*/ 6720204 h 6858000"/>
              <a:gd name="connsiteX51" fmla="*/ 5874287 w 6096000"/>
              <a:gd name="connsiteY51" fmla="*/ 6716122 h 6858000"/>
              <a:gd name="connsiteX52" fmla="*/ 5885733 w 6096000"/>
              <a:gd name="connsiteY52" fmla="*/ 6704655 h 6858000"/>
              <a:gd name="connsiteX53" fmla="*/ 5889815 w 6096000"/>
              <a:gd name="connsiteY53" fmla="*/ 6689269 h 6858000"/>
              <a:gd name="connsiteX54" fmla="*/ 5885671 w 6096000"/>
              <a:gd name="connsiteY54" fmla="*/ 6673741 h 6858000"/>
              <a:gd name="connsiteX55" fmla="*/ 5874101 w 6096000"/>
              <a:gd name="connsiteY55" fmla="*/ 6662294 h 6858000"/>
              <a:gd name="connsiteX56" fmla="*/ 5858881 w 6096000"/>
              <a:gd name="connsiteY56" fmla="*/ 6658294 h 6858000"/>
              <a:gd name="connsiteX57" fmla="*/ 4995685 w 6096000"/>
              <a:gd name="connsiteY57" fmla="*/ 6628842 h 6858000"/>
              <a:gd name="connsiteX58" fmla="*/ 5027259 w 6096000"/>
              <a:gd name="connsiteY58" fmla="*/ 6669149 h 6858000"/>
              <a:gd name="connsiteX59" fmla="*/ 4995685 w 6096000"/>
              <a:gd name="connsiteY59" fmla="*/ 6709455 h 6858000"/>
              <a:gd name="connsiteX60" fmla="*/ 4964111 w 6096000"/>
              <a:gd name="connsiteY60" fmla="*/ 6669149 h 6858000"/>
              <a:gd name="connsiteX61" fmla="*/ 4995685 w 6096000"/>
              <a:gd name="connsiteY61" fmla="*/ 6628842 h 6858000"/>
              <a:gd name="connsiteX62" fmla="*/ 4685998 w 6096000"/>
              <a:gd name="connsiteY62" fmla="*/ 6628842 h 6858000"/>
              <a:gd name="connsiteX63" fmla="*/ 4714212 w 6096000"/>
              <a:gd name="connsiteY63" fmla="*/ 6669149 h 6858000"/>
              <a:gd name="connsiteX64" fmla="*/ 4685998 w 6096000"/>
              <a:gd name="connsiteY64" fmla="*/ 6709455 h 6858000"/>
              <a:gd name="connsiteX65" fmla="*/ 4657783 w 6096000"/>
              <a:gd name="connsiteY65" fmla="*/ 6669149 h 6858000"/>
              <a:gd name="connsiteX66" fmla="*/ 4685998 w 6096000"/>
              <a:gd name="connsiteY66" fmla="*/ 6628842 h 6858000"/>
              <a:gd name="connsiteX67" fmla="*/ 4373622 w 6096000"/>
              <a:gd name="connsiteY67" fmla="*/ 6628842 h 6858000"/>
              <a:gd name="connsiteX68" fmla="*/ 4405196 w 6096000"/>
              <a:gd name="connsiteY68" fmla="*/ 6669149 h 6858000"/>
              <a:gd name="connsiteX69" fmla="*/ 4373622 w 6096000"/>
              <a:gd name="connsiteY69" fmla="*/ 6709455 h 6858000"/>
              <a:gd name="connsiteX70" fmla="*/ 4342048 w 6096000"/>
              <a:gd name="connsiteY70" fmla="*/ 6669149 h 6858000"/>
              <a:gd name="connsiteX71" fmla="*/ 4373622 w 6096000"/>
              <a:gd name="connsiteY71" fmla="*/ 6628842 h 6858000"/>
              <a:gd name="connsiteX72" fmla="*/ 4918562 w 6096000"/>
              <a:gd name="connsiteY72" fmla="*/ 6623595 h 6858000"/>
              <a:gd name="connsiteX73" fmla="*/ 4918562 w 6096000"/>
              <a:gd name="connsiteY73" fmla="*/ 6719555 h 6858000"/>
              <a:gd name="connsiteX74" fmla="*/ 4930851 w 6096000"/>
              <a:gd name="connsiteY74" fmla="*/ 6719555 h 6858000"/>
              <a:gd name="connsiteX75" fmla="*/ 4930851 w 6096000"/>
              <a:gd name="connsiteY75" fmla="*/ 6623595 h 6858000"/>
              <a:gd name="connsiteX76" fmla="*/ 5062189 w 6096000"/>
              <a:gd name="connsiteY76" fmla="*/ 6622125 h 6858000"/>
              <a:gd name="connsiteX77" fmla="*/ 5062189 w 6096000"/>
              <a:gd name="connsiteY77" fmla="*/ 6646508 h 6858000"/>
              <a:gd name="connsiteX78" fmla="*/ 5062189 w 6096000"/>
              <a:gd name="connsiteY78" fmla="*/ 6716173 h 6858000"/>
              <a:gd name="connsiteX79" fmla="*/ 5076009 w 6096000"/>
              <a:gd name="connsiteY79" fmla="*/ 6716173 h 6858000"/>
              <a:gd name="connsiteX80" fmla="*/ 5076009 w 6096000"/>
              <a:gd name="connsiteY80" fmla="*/ 6663924 h 6858000"/>
              <a:gd name="connsiteX81" fmla="*/ 5103648 w 6096000"/>
              <a:gd name="connsiteY81" fmla="*/ 6629091 h 6858000"/>
              <a:gd name="connsiteX82" fmla="*/ 5124377 w 6096000"/>
              <a:gd name="connsiteY82" fmla="*/ 6660441 h 6858000"/>
              <a:gd name="connsiteX83" fmla="*/ 5124377 w 6096000"/>
              <a:gd name="connsiteY83" fmla="*/ 6716173 h 6858000"/>
              <a:gd name="connsiteX84" fmla="*/ 5134741 w 6096000"/>
              <a:gd name="connsiteY84" fmla="*/ 6716173 h 6858000"/>
              <a:gd name="connsiteX85" fmla="*/ 5134741 w 6096000"/>
              <a:gd name="connsiteY85" fmla="*/ 6656957 h 6858000"/>
              <a:gd name="connsiteX86" fmla="*/ 5103648 w 6096000"/>
              <a:gd name="connsiteY86" fmla="*/ 6622125 h 6858000"/>
              <a:gd name="connsiteX87" fmla="*/ 5072554 w 6096000"/>
              <a:gd name="connsiteY87" fmla="*/ 6639541 h 6858000"/>
              <a:gd name="connsiteX88" fmla="*/ 5072554 w 6096000"/>
              <a:gd name="connsiteY88" fmla="*/ 6622125 h 6858000"/>
              <a:gd name="connsiteX89" fmla="*/ 5062189 w 6096000"/>
              <a:gd name="connsiteY89" fmla="*/ 6622125 h 6858000"/>
              <a:gd name="connsiteX90" fmla="*/ 4992997 w 6096000"/>
              <a:gd name="connsiteY90" fmla="*/ 6622125 h 6858000"/>
              <a:gd name="connsiteX91" fmla="*/ 4949332 w 6096000"/>
              <a:gd name="connsiteY91" fmla="*/ 6671165 h 6858000"/>
              <a:gd name="connsiteX92" fmla="*/ 4992997 w 6096000"/>
              <a:gd name="connsiteY92" fmla="*/ 6720204 h 6858000"/>
              <a:gd name="connsiteX93" fmla="*/ 5036662 w 6096000"/>
              <a:gd name="connsiteY93" fmla="*/ 6671165 h 6858000"/>
              <a:gd name="connsiteX94" fmla="*/ 4992997 w 6096000"/>
              <a:gd name="connsiteY94" fmla="*/ 6622125 h 6858000"/>
              <a:gd name="connsiteX95" fmla="*/ 4787851 w 6096000"/>
              <a:gd name="connsiteY95" fmla="*/ 6622125 h 6858000"/>
              <a:gd name="connsiteX96" fmla="*/ 4759700 w 6096000"/>
              <a:gd name="connsiteY96" fmla="*/ 6625628 h 6858000"/>
              <a:gd name="connsiteX97" fmla="*/ 4759700 w 6096000"/>
              <a:gd name="connsiteY97" fmla="*/ 6639639 h 6858000"/>
              <a:gd name="connsiteX98" fmla="*/ 4787851 w 6096000"/>
              <a:gd name="connsiteY98" fmla="*/ 6629131 h 6858000"/>
              <a:gd name="connsiteX99" fmla="*/ 4808964 w 6096000"/>
              <a:gd name="connsiteY99" fmla="*/ 6653651 h 6858000"/>
              <a:gd name="connsiteX100" fmla="*/ 4808964 w 6096000"/>
              <a:gd name="connsiteY100" fmla="*/ 6660656 h 6858000"/>
              <a:gd name="connsiteX101" fmla="*/ 4749144 w 6096000"/>
              <a:gd name="connsiteY101" fmla="*/ 6692181 h 6858000"/>
              <a:gd name="connsiteX102" fmla="*/ 4780813 w 6096000"/>
              <a:gd name="connsiteY102" fmla="*/ 6720204 h 6858000"/>
              <a:gd name="connsiteX103" fmla="*/ 4808964 w 6096000"/>
              <a:gd name="connsiteY103" fmla="*/ 6702690 h 6858000"/>
              <a:gd name="connsiteX104" fmla="*/ 4812483 w 6096000"/>
              <a:gd name="connsiteY104" fmla="*/ 6702690 h 6858000"/>
              <a:gd name="connsiteX105" fmla="*/ 4812483 w 6096000"/>
              <a:gd name="connsiteY105" fmla="*/ 6716701 h 6858000"/>
              <a:gd name="connsiteX106" fmla="*/ 4823039 w 6096000"/>
              <a:gd name="connsiteY106" fmla="*/ 6716701 h 6858000"/>
              <a:gd name="connsiteX107" fmla="*/ 4823039 w 6096000"/>
              <a:gd name="connsiteY107" fmla="*/ 6699187 h 6858000"/>
              <a:gd name="connsiteX108" fmla="*/ 4823039 w 6096000"/>
              <a:gd name="connsiteY108" fmla="*/ 6657154 h 6858000"/>
              <a:gd name="connsiteX109" fmla="*/ 4787851 w 6096000"/>
              <a:gd name="connsiteY109" fmla="*/ 6622125 h 6858000"/>
              <a:gd name="connsiteX110" fmla="*/ 4546268 w 6096000"/>
              <a:gd name="connsiteY110" fmla="*/ 6622125 h 6858000"/>
              <a:gd name="connsiteX111" fmla="*/ 4546268 w 6096000"/>
              <a:gd name="connsiteY111" fmla="*/ 6646508 h 6858000"/>
              <a:gd name="connsiteX112" fmla="*/ 4546268 w 6096000"/>
              <a:gd name="connsiteY112" fmla="*/ 6716173 h 6858000"/>
              <a:gd name="connsiteX113" fmla="*/ 4560343 w 6096000"/>
              <a:gd name="connsiteY113" fmla="*/ 6716173 h 6858000"/>
              <a:gd name="connsiteX114" fmla="*/ 4560343 w 6096000"/>
              <a:gd name="connsiteY114" fmla="*/ 6663924 h 6858000"/>
              <a:gd name="connsiteX115" fmla="*/ 4588494 w 6096000"/>
              <a:gd name="connsiteY115" fmla="*/ 6629091 h 6858000"/>
              <a:gd name="connsiteX116" fmla="*/ 4609607 w 6096000"/>
              <a:gd name="connsiteY116" fmla="*/ 6660441 h 6858000"/>
              <a:gd name="connsiteX117" fmla="*/ 4609607 w 6096000"/>
              <a:gd name="connsiteY117" fmla="*/ 6716173 h 6858000"/>
              <a:gd name="connsiteX118" fmla="*/ 4620163 w 6096000"/>
              <a:gd name="connsiteY118" fmla="*/ 6716173 h 6858000"/>
              <a:gd name="connsiteX119" fmla="*/ 4620163 w 6096000"/>
              <a:gd name="connsiteY119" fmla="*/ 6656957 h 6858000"/>
              <a:gd name="connsiteX120" fmla="*/ 4588494 w 6096000"/>
              <a:gd name="connsiteY120" fmla="*/ 6622125 h 6858000"/>
              <a:gd name="connsiteX121" fmla="*/ 4556824 w 6096000"/>
              <a:gd name="connsiteY121" fmla="*/ 6639541 h 6858000"/>
              <a:gd name="connsiteX122" fmla="*/ 4556824 w 6096000"/>
              <a:gd name="connsiteY122" fmla="*/ 6622125 h 6858000"/>
              <a:gd name="connsiteX123" fmla="*/ 4546268 w 6096000"/>
              <a:gd name="connsiteY123" fmla="*/ 6622125 h 6858000"/>
              <a:gd name="connsiteX124" fmla="*/ 4444159 w 6096000"/>
              <a:gd name="connsiteY124" fmla="*/ 6622125 h 6858000"/>
              <a:gd name="connsiteX125" fmla="*/ 4444159 w 6096000"/>
              <a:gd name="connsiteY125" fmla="*/ 6685175 h 6858000"/>
              <a:gd name="connsiteX126" fmla="*/ 4475828 w 6096000"/>
              <a:gd name="connsiteY126" fmla="*/ 6720204 h 6858000"/>
              <a:gd name="connsiteX127" fmla="*/ 4507498 w 6096000"/>
              <a:gd name="connsiteY127" fmla="*/ 6702690 h 6858000"/>
              <a:gd name="connsiteX128" fmla="*/ 4507498 w 6096000"/>
              <a:gd name="connsiteY128" fmla="*/ 6716701 h 6858000"/>
              <a:gd name="connsiteX129" fmla="*/ 4518054 w 6096000"/>
              <a:gd name="connsiteY129" fmla="*/ 6716701 h 6858000"/>
              <a:gd name="connsiteX130" fmla="*/ 4518054 w 6096000"/>
              <a:gd name="connsiteY130" fmla="*/ 6695684 h 6858000"/>
              <a:gd name="connsiteX131" fmla="*/ 4518054 w 6096000"/>
              <a:gd name="connsiteY131" fmla="*/ 6622125 h 6858000"/>
              <a:gd name="connsiteX132" fmla="*/ 4503979 w 6096000"/>
              <a:gd name="connsiteY132" fmla="*/ 6622125 h 6858000"/>
              <a:gd name="connsiteX133" fmla="*/ 4503979 w 6096000"/>
              <a:gd name="connsiteY133" fmla="*/ 6674667 h 6858000"/>
              <a:gd name="connsiteX134" fmla="*/ 4475828 w 6096000"/>
              <a:gd name="connsiteY134" fmla="*/ 6709695 h 6858000"/>
              <a:gd name="connsiteX135" fmla="*/ 4454715 w 6096000"/>
              <a:gd name="connsiteY135" fmla="*/ 6681673 h 6858000"/>
              <a:gd name="connsiteX136" fmla="*/ 4454715 w 6096000"/>
              <a:gd name="connsiteY136" fmla="*/ 6622125 h 6858000"/>
              <a:gd name="connsiteX137" fmla="*/ 4444159 w 6096000"/>
              <a:gd name="connsiteY137" fmla="*/ 6622125 h 6858000"/>
              <a:gd name="connsiteX138" fmla="*/ 4375637 w 6096000"/>
              <a:gd name="connsiteY138" fmla="*/ 6622125 h 6858000"/>
              <a:gd name="connsiteX139" fmla="*/ 4331300 w 6096000"/>
              <a:gd name="connsiteY139" fmla="*/ 6671165 h 6858000"/>
              <a:gd name="connsiteX140" fmla="*/ 4375637 w 6096000"/>
              <a:gd name="connsiteY140" fmla="*/ 6720204 h 6858000"/>
              <a:gd name="connsiteX141" fmla="*/ 4419975 w 6096000"/>
              <a:gd name="connsiteY141" fmla="*/ 6671165 h 6858000"/>
              <a:gd name="connsiteX142" fmla="*/ 4375637 w 6096000"/>
              <a:gd name="connsiteY142" fmla="*/ 6622125 h 6858000"/>
              <a:gd name="connsiteX143" fmla="*/ 5559303 w 6096000"/>
              <a:gd name="connsiteY143" fmla="*/ 6607346 h 6858000"/>
              <a:gd name="connsiteX144" fmla="*/ 5563333 w 6096000"/>
              <a:gd name="connsiteY144" fmla="*/ 6618095 h 6858000"/>
              <a:gd name="connsiteX145" fmla="*/ 5567364 w 6096000"/>
              <a:gd name="connsiteY145" fmla="*/ 6624813 h 6858000"/>
              <a:gd name="connsiteX146" fmla="*/ 5552585 w 6096000"/>
              <a:gd name="connsiteY146" fmla="*/ 6624813 h 6858000"/>
              <a:gd name="connsiteX147" fmla="*/ 5556616 w 6096000"/>
              <a:gd name="connsiteY147" fmla="*/ 6618095 h 6858000"/>
              <a:gd name="connsiteX148" fmla="*/ 5563446 w 6096000"/>
              <a:gd name="connsiteY148" fmla="*/ 6596598 h 6858000"/>
              <a:gd name="connsiteX149" fmla="*/ 5553032 w 6096000"/>
              <a:gd name="connsiteY149" fmla="*/ 6600112 h 6858000"/>
              <a:gd name="connsiteX150" fmla="*/ 5549562 w 6096000"/>
              <a:gd name="connsiteY150" fmla="*/ 6617682 h 6858000"/>
              <a:gd name="connsiteX151" fmla="*/ 5539149 w 6096000"/>
              <a:gd name="connsiteY151" fmla="*/ 6638764 h 6858000"/>
              <a:gd name="connsiteX152" fmla="*/ 5549562 w 6096000"/>
              <a:gd name="connsiteY152" fmla="*/ 6642278 h 6858000"/>
              <a:gd name="connsiteX153" fmla="*/ 5549562 w 6096000"/>
              <a:gd name="connsiteY153" fmla="*/ 6631737 h 6858000"/>
              <a:gd name="connsiteX154" fmla="*/ 5570387 w 6096000"/>
              <a:gd name="connsiteY154" fmla="*/ 6631737 h 6858000"/>
              <a:gd name="connsiteX155" fmla="*/ 5570387 w 6096000"/>
              <a:gd name="connsiteY155" fmla="*/ 6638764 h 6858000"/>
              <a:gd name="connsiteX156" fmla="*/ 5580800 w 6096000"/>
              <a:gd name="connsiteY156" fmla="*/ 6638764 h 6858000"/>
              <a:gd name="connsiteX157" fmla="*/ 5570387 w 6096000"/>
              <a:gd name="connsiteY157" fmla="*/ 6617682 h 6858000"/>
              <a:gd name="connsiteX158" fmla="*/ 5563446 w 6096000"/>
              <a:gd name="connsiteY158" fmla="*/ 6600112 h 6858000"/>
              <a:gd name="connsiteX159" fmla="*/ 5563446 w 6096000"/>
              <a:gd name="connsiteY159" fmla="*/ 6596598 h 6858000"/>
              <a:gd name="connsiteX160" fmla="*/ 4868451 w 6096000"/>
              <a:gd name="connsiteY160" fmla="*/ 6596597 h 6858000"/>
              <a:gd name="connsiteX161" fmla="*/ 4857971 w 6096000"/>
              <a:gd name="connsiteY161" fmla="*/ 6600129 h 6858000"/>
              <a:gd name="connsiteX162" fmla="*/ 4857971 w 6096000"/>
              <a:gd name="connsiteY162" fmla="*/ 6621318 h 6858000"/>
              <a:gd name="connsiteX163" fmla="*/ 4840505 w 6096000"/>
              <a:gd name="connsiteY163" fmla="*/ 6621318 h 6858000"/>
              <a:gd name="connsiteX164" fmla="*/ 4840505 w 6096000"/>
              <a:gd name="connsiteY164" fmla="*/ 6631913 h 6858000"/>
              <a:gd name="connsiteX165" fmla="*/ 4857971 w 6096000"/>
              <a:gd name="connsiteY165" fmla="*/ 6631913 h 6858000"/>
              <a:gd name="connsiteX166" fmla="*/ 4857971 w 6096000"/>
              <a:gd name="connsiteY166" fmla="*/ 6688419 h 6858000"/>
              <a:gd name="connsiteX167" fmla="*/ 4878931 w 6096000"/>
              <a:gd name="connsiteY167" fmla="*/ 6720203 h 6858000"/>
              <a:gd name="connsiteX168" fmla="*/ 4892904 w 6096000"/>
              <a:gd name="connsiteY168" fmla="*/ 6716672 h 6858000"/>
              <a:gd name="connsiteX169" fmla="*/ 4892904 w 6096000"/>
              <a:gd name="connsiteY169" fmla="*/ 6706077 h 6858000"/>
              <a:gd name="connsiteX170" fmla="*/ 4882424 w 6096000"/>
              <a:gd name="connsiteY170" fmla="*/ 6709608 h 6858000"/>
              <a:gd name="connsiteX171" fmla="*/ 4868451 w 6096000"/>
              <a:gd name="connsiteY171" fmla="*/ 6695482 h 6858000"/>
              <a:gd name="connsiteX172" fmla="*/ 4868451 w 6096000"/>
              <a:gd name="connsiteY172" fmla="*/ 6631913 h 6858000"/>
              <a:gd name="connsiteX173" fmla="*/ 4889410 w 6096000"/>
              <a:gd name="connsiteY173" fmla="*/ 6631913 h 6858000"/>
              <a:gd name="connsiteX174" fmla="*/ 4889410 w 6096000"/>
              <a:gd name="connsiteY174" fmla="*/ 6621318 h 6858000"/>
              <a:gd name="connsiteX175" fmla="*/ 4868451 w 6096000"/>
              <a:gd name="connsiteY175" fmla="*/ 6621318 h 6858000"/>
              <a:gd name="connsiteX176" fmla="*/ 4868451 w 6096000"/>
              <a:gd name="connsiteY176" fmla="*/ 6596597 h 6858000"/>
              <a:gd name="connsiteX177" fmla="*/ 5503881 w 6096000"/>
              <a:gd name="connsiteY177" fmla="*/ 6593911 h 6858000"/>
              <a:gd name="connsiteX178" fmla="*/ 5493469 w 6096000"/>
              <a:gd name="connsiteY178" fmla="*/ 6636077 h 6858000"/>
              <a:gd name="connsiteX179" fmla="*/ 5503881 w 6096000"/>
              <a:gd name="connsiteY179" fmla="*/ 6636077 h 6858000"/>
              <a:gd name="connsiteX180" fmla="*/ 5507352 w 6096000"/>
              <a:gd name="connsiteY180" fmla="*/ 6611481 h 6858000"/>
              <a:gd name="connsiteX181" fmla="*/ 5521236 w 6096000"/>
              <a:gd name="connsiteY181" fmla="*/ 6639591 h 6858000"/>
              <a:gd name="connsiteX182" fmla="*/ 5528178 w 6096000"/>
              <a:gd name="connsiteY182" fmla="*/ 6639591 h 6858000"/>
              <a:gd name="connsiteX183" fmla="*/ 5535119 w 6096000"/>
              <a:gd name="connsiteY183" fmla="*/ 6597425 h 6858000"/>
              <a:gd name="connsiteX184" fmla="*/ 5528178 w 6096000"/>
              <a:gd name="connsiteY184" fmla="*/ 6597425 h 6858000"/>
              <a:gd name="connsiteX185" fmla="*/ 5524707 w 6096000"/>
              <a:gd name="connsiteY185" fmla="*/ 6625536 h 6858000"/>
              <a:gd name="connsiteX186" fmla="*/ 5510824 w 6096000"/>
              <a:gd name="connsiteY186" fmla="*/ 6593911 h 6858000"/>
              <a:gd name="connsiteX187" fmla="*/ 5503881 w 6096000"/>
              <a:gd name="connsiteY187" fmla="*/ 6593911 h 6858000"/>
              <a:gd name="connsiteX188" fmla="*/ 5613044 w 6096000"/>
              <a:gd name="connsiteY188" fmla="*/ 6589881 h 6858000"/>
              <a:gd name="connsiteX189" fmla="*/ 5578112 w 6096000"/>
              <a:gd name="connsiteY189" fmla="*/ 6596982 h 6858000"/>
              <a:gd name="connsiteX190" fmla="*/ 5578112 w 6096000"/>
              <a:gd name="connsiteY190" fmla="*/ 6604084 h 6858000"/>
              <a:gd name="connsiteX191" fmla="*/ 5592084 w 6096000"/>
              <a:gd name="connsiteY191" fmla="*/ 6604084 h 6858000"/>
              <a:gd name="connsiteX192" fmla="*/ 5599071 w 6096000"/>
              <a:gd name="connsiteY192" fmla="*/ 6639592 h 6858000"/>
              <a:gd name="connsiteX193" fmla="*/ 5606057 w 6096000"/>
              <a:gd name="connsiteY193" fmla="*/ 6636041 h 6858000"/>
              <a:gd name="connsiteX194" fmla="*/ 5599071 w 6096000"/>
              <a:gd name="connsiteY194" fmla="*/ 6600533 h 6858000"/>
              <a:gd name="connsiteX195" fmla="*/ 5613044 w 6096000"/>
              <a:gd name="connsiteY195" fmla="*/ 6596982 h 6858000"/>
              <a:gd name="connsiteX196" fmla="*/ 5468748 w 6096000"/>
              <a:gd name="connsiteY196" fmla="*/ 6589881 h 6858000"/>
              <a:gd name="connsiteX197" fmla="*/ 5479228 w 6096000"/>
              <a:gd name="connsiteY197" fmla="*/ 6593240 h 6858000"/>
              <a:gd name="connsiteX198" fmla="*/ 5482720 w 6096000"/>
              <a:gd name="connsiteY198" fmla="*/ 6596599 h 6858000"/>
              <a:gd name="connsiteX199" fmla="*/ 5482720 w 6096000"/>
              <a:gd name="connsiteY199" fmla="*/ 6599957 h 6858000"/>
              <a:gd name="connsiteX200" fmla="*/ 5475734 w 6096000"/>
              <a:gd name="connsiteY200" fmla="*/ 6603316 h 6858000"/>
              <a:gd name="connsiteX201" fmla="*/ 5465254 w 6096000"/>
              <a:gd name="connsiteY201" fmla="*/ 6599957 h 6858000"/>
              <a:gd name="connsiteX202" fmla="*/ 5468748 w 6096000"/>
              <a:gd name="connsiteY202" fmla="*/ 6596599 h 6858000"/>
              <a:gd name="connsiteX203" fmla="*/ 5468748 w 6096000"/>
              <a:gd name="connsiteY203" fmla="*/ 6589881 h 6858000"/>
              <a:gd name="connsiteX204" fmla="*/ 4918562 w 6096000"/>
              <a:gd name="connsiteY204" fmla="*/ 6587995 h 6858000"/>
              <a:gd name="connsiteX205" fmla="*/ 4918562 w 6096000"/>
              <a:gd name="connsiteY205" fmla="*/ 6601689 h 6858000"/>
              <a:gd name="connsiteX206" fmla="*/ 4930851 w 6096000"/>
              <a:gd name="connsiteY206" fmla="*/ 6601689 h 6858000"/>
              <a:gd name="connsiteX207" fmla="*/ 4930851 w 6096000"/>
              <a:gd name="connsiteY207" fmla="*/ 6587995 h 6858000"/>
              <a:gd name="connsiteX208" fmla="*/ 5619762 w 6096000"/>
              <a:gd name="connsiteY208" fmla="*/ 6585849 h 6858000"/>
              <a:gd name="connsiteX209" fmla="*/ 5633582 w 6096000"/>
              <a:gd name="connsiteY209" fmla="*/ 6628843 h 6858000"/>
              <a:gd name="connsiteX210" fmla="*/ 5643946 w 6096000"/>
              <a:gd name="connsiteY210" fmla="*/ 6625260 h 6858000"/>
              <a:gd name="connsiteX211" fmla="*/ 5630127 w 6096000"/>
              <a:gd name="connsiteY211" fmla="*/ 6585849 h 6858000"/>
              <a:gd name="connsiteX212" fmla="*/ 5619762 w 6096000"/>
              <a:gd name="connsiteY212" fmla="*/ 6585849 h 6858000"/>
              <a:gd name="connsiteX213" fmla="*/ 4250688 w 6096000"/>
              <a:gd name="connsiteY213" fmla="*/ 6585849 h 6858000"/>
              <a:gd name="connsiteX214" fmla="*/ 4250688 w 6096000"/>
              <a:gd name="connsiteY214" fmla="*/ 6716173 h 6858000"/>
              <a:gd name="connsiteX215" fmla="*/ 4265467 w 6096000"/>
              <a:gd name="connsiteY215" fmla="*/ 6716173 h 6858000"/>
              <a:gd name="connsiteX216" fmla="*/ 4265467 w 6096000"/>
              <a:gd name="connsiteY216" fmla="*/ 6657057 h 6858000"/>
              <a:gd name="connsiteX217" fmla="*/ 4311148 w 6096000"/>
              <a:gd name="connsiteY217" fmla="*/ 6657057 h 6858000"/>
              <a:gd name="connsiteX218" fmla="*/ 4311148 w 6096000"/>
              <a:gd name="connsiteY218" fmla="*/ 6646309 h 6858000"/>
              <a:gd name="connsiteX219" fmla="*/ 4265467 w 6096000"/>
              <a:gd name="connsiteY219" fmla="*/ 6646309 h 6858000"/>
              <a:gd name="connsiteX220" fmla="*/ 4265467 w 6096000"/>
              <a:gd name="connsiteY220" fmla="*/ 6596597 h 6858000"/>
              <a:gd name="connsiteX221" fmla="*/ 4313835 w 6096000"/>
              <a:gd name="connsiteY221" fmla="*/ 6596597 h 6858000"/>
              <a:gd name="connsiteX222" fmla="*/ 4313835 w 6096000"/>
              <a:gd name="connsiteY222" fmla="*/ 6585849 h 6858000"/>
              <a:gd name="connsiteX223" fmla="*/ 5465143 w 6096000"/>
              <a:gd name="connsiteY223" fmla="*/ 6579132 h 6858000"/>
              <a:gd name="connsiteX224" fmla="*/ 5458200 w 6096000"/>
              <a:gd name="connsiteY224" fmla="*/ 6596599 h 6858000"/>
              <a:gd name="connsiteX225" fmla="*/ 5458200 w 6096000"/>
              <a:gd name="connsiteY225" fmla="*/ 6600091 h 6858000"/>
              <a:gd name="connsiteX226" fmla="*/ 5447788 w 6096000"/>
              <a:gd name="connsiteY226" fmla="*/ 6617558 h 6858000"/>
              <a:gd name="connsiteX227" fmla="*/ 5458200 w 6096000"/>
              <a:gd name="connsiteY227" fmla="*/ 6621051 h 6858000"/>
              <a:gd name="connsiteX228" fmla="*/ 5461671 w 6096000"/>
              <a:gd name="connsiteY228" fmla="*/ 6607078 h 6858000"/>
              <a:gd name="connsiteX229" fmla="*/ 5472084 w 6096000"/>
              <a:gd name="connsiteY229" fmla="*/ 6610572 h 6858000"/>
              <a:gd name="connsiteX230" fmla="*/ 5472084 w 6096000"/>
              <a:gd name="connsiteY230" fmla="*/ 6628037 h 6858000"/>
              <a:gd name="connsiteX231" fmla="*/ 5482497 w 6096000"/>
              <a:gd name="connsiteY231" fmla="*/ 6631531 h 6858000"/>
              <a:gd name="connsiteX232" fmla="*/ 5479026 w 6096000"/>
              <a:gd name="connsiteY232" fmla="*/ 6610572 h 6858000"/>
              <a:gd name="connsiteX233" fmla="*/ 5489438 w 6096000"/>
              <a:gd name="connsiteY233" fmla="*/ 6600091 h 6858000"/>
              <a:gd name="connsiteX234" fmla="*/ 5489438 w 6096000"/>
              <a:gd name="connsiteY234" fmla="*/ 6596599 h 6858000"/>
              <a:gd name="connsiteX235" fmla="*/ 5482497 w 6096000"/>
              <a:gd name="connsiteY235" fmla="*/ 6586119 h 6858000"/>
              <a:gd name="connsiteX236" fmla="*/ 5465143 w 6096000"/>
              <a:gd name="connsiteY236" fmla="*/ 6579132 h 6858000"/>
              <a:gd name="connsiteX237" fmla="*/ 5670241 w 6096000"/>
              <a:gd name="connsiteY237" fmla="*/ 6576425 h 6858000"/>
              <a:gd name="connsiteX238" fmla="*/ 5678878 w 6096000"/>
              <a:gd name="connsiteY238" fmla="*/ 6582156 h 6858000"/>
              <a:gd name="connsiteX239" fmla="*/ 5678878 w 6096000"/>
              <a:gd name="connsiteY239" fmla="*/ 6589209 h 6858000"/>
              <a:gd name="connsiteX240" fmla="*/ 5675423 w 6096000"/>
              <a:gd name="connsiteY240" fmla="*/ 6599790 h 6858000"/>
              <a:gd name="connsiteX241" fmla="*/ 5671968 w 6096000"/>
              <a:gd name="connsiteY241" fmla="*/ 6603317 h 6858000"/>
              <a:gd name="connsiteX242" fmla="*/ 5658149 w 6096000"/>
              <a:gd name="connsiteY242" fmla="*/ 6599790 h 6858000"/>
              <a:gd name="connsiteX243" fmla="*/ 5654694 w 6096000"/>
              <a:gd name="connsiteY243" fmla="*/ 6596264 h 6858000"/>
              <a:gd name="connsiteX244" fmla="*/ 5654694 w 6096000"/>
              <a:gd name="connsiteY244" fmla="*/ 6589209 h 6858000"/>
              <a:gd name="connsiteX245" fmla="*/ 5661604 w 6096000"/>
              <a:gd name="connsiteY245" fmla="*/ 6578629 h 6858000"/>
              <a:gd name="connsiteX246" fmla="*/ 5670241 w 6096000"/>
              <a:gd name="connsiteY246" fmla="*/ 6576425 h 6858000"/>
              <a:gd name="connsiteX247" fmla="*/ 4714738 w 6096000"/>
              <a:gd name="connsiteY247" fmla="*/ 6575100 h 6858000"/>
              <a:gd name="connsiteX248" fmla="*/ 4714738 w 6096000"/>
              <a:gd name="connsiteY248" fmla="*/ 6638804 h 6858000"/>
              <a:gd name="connsiteX249" fmla="*/ 4686231 w 6096000"/>
              <a:gd name="connsiteY249" fmla="*/ 6621108 h 6858000"/>
              <a:gd name="connsiteX250" fmla="*/ 4647034 w 6096000"/>
              <a:gd name="connsiteY250" fmla="*/ 6670656 h 6858000"/>
              <a:gd name="connsiteX251" fmla="*/ 4686231 w 6096000"/>
              <a:gd name="connsiteY251" fmla="*/ 6720203 h 6858000"/>
              <a:gd name="connsiteX252" fmla="*/ 4714738 w 6096000"/>
              <a:gd name="connsiteY252" fmla="*/ 6702507 h 6858000"/>
              <a:gd name="connsiteX253" fmla="*/ 4714738 w 6096000"/>
              <a:gd name="connsiteY253" fmla="*/ 6716664 h 6858000"/>
              <a:gd name="connsiteX254" fmla="*/ 4728991 w 6096000"/>
              <a:gd name="connsiteY254" fmla="*/ 6716664 h 6858000"/>
              <a:gd name="connsiteX255" fmla="*/ 4728991 w 6096000"/>
              <a:gd name="connsiteY255" fmla="*/ 6575100 h 6858000"/>
              <a:gd name="connsiteX256" fmla="*/ 4714738 w 6096000"/>
              <a:gd name="connsiteY256" fmla="*/ 6575100 h 6858000"/>
              <a:gd name="connsiteX257" fmla="*/ 5672161 w 6096000"/>
              <a:gd name="connsiteY257" fmla="*/ 6569584 h 6858000"/>
              <a:gd name="connsiteX258" fmla="*/ 5654694 w 6096000"/>
              <a:gd name="connsiteY258" fmla="*/ 6572607 h 6858000"/>
              <a:gd name="connsiteX259" fmla="*/ 5643946 w 6096000"/>
              <a:gd name="connsiteY259" fmla="*/ 6589881 h 6858000"/>
              <a:gd name="connsiteX260" fmla="*/ 5647528 w 6096000"/>
              <a:gd name="connsiteY260" fmla="*/ 6600246 h 6858000"/>
              <a:gd name="connsiteX261" fmla="*/ 5676191 w 6096000"/>
              <a:gd name="connsiteY261" fmla="*/ 6607156 h 6858000"/>
              <a:gd name="connsiteX262" fmla="*/ 5686939 w 6096000"/>
              <a:gd name="connsiteY262" fmla="*/ 6600246 h 6858000"/>
              <a:gd name="connsiteX263" fmla="*/ 5686939 w 6096000"/>
              <a:gd name="connsiteY263" fmla="*/ 6589881 h 6858000"/>
              <a:gd name="connsiteX264" fmla="*/ 5686939 w 6096000"/>
              <a:gd name="connsiteY264" fmla="*/ 6579517 h 6858000"/>
              <a:gd name="connsiteX265" fmla="*/ 5672161 w 6096000"/>
              <a:gd name="connsiteY265" fmla="*/ 6569584 h 6858000"/>
              <a:gd name="connsiteX266" fmla="*/ 5429909 w 6096000"/>
              <a:gd name="connsiteY266" fmla="*/ 6561666 h 6858000"/>
              <a:gd name="connsiteX267" fmla="*/ 5408825 w 6096000"/>
              <a:gd name="connsiteY267" fmla="*/ 6596598 h 6858000"/>
              <a:gd name="connsiteX268" fmla="*/ 5433423 w 6096000"/>
              <a:gd name="connsiteY268" fmla="*/ 6614064 h 6858000"/>
              <a:gd name="connsiteX269" fmla="*/ 5436937 w 6096000"/>
              <a:gd name="connsiteY269" fmla="*/ 6607078 h 6858000"/>
              <a:gd name="connsiteX270" fmla="*/ 5419367 w 6096000"/>
              <a:gd name="connsiteY270" fmla="*/ 6596598 h 6858000"/>
              <a:gd name="connsiteX271" fmla="*/ 5426395 w 6096000"/>
              <a:gd name="connsiteY271" fmla="*/ 6586119 h 6858000"/>
              <a:gd name="connsiteX272" fmla="*/ 5436937 w 6096000"/>
              <a:gd name="connsiteY272" fmla="*/ 6593105 h 6858000"/>
              <a:gd name="connsiteX273" fmla="*/ 5440450 w 6096000"/>
              <a:gd name="connsiteY273" fmla="*/ 6586119 h 6858000"/>
              <a:gd name="connsiteX274" fmla="*/ 5429909 w 6096000"/>
              <a:gd name="connsiteY274" fmla="*/ 6579132 h 6858000"/>
              <a:gd name="connsiteX275" fmla="*/ 5433423 w 6096000"/>
              <a:gd name="connsiteY275" fmla="*/ 6572146 h 6858000"/>
              <a:gd name="connsiteX276" fmla="*/ 5450992 w 6096000"/>
              <a:gd name="connsiteY276" fmla="*/ 6582625 h 6858000"/>
              <a:gd name="connsiteX277" fmla="*/ 5454506 w 6096000"/>
              <a:gd name="connsiteY277" fmla="*/ 6575638 h 6858000"/>
              <a:gd name="connsiteX278" fmla="*/ 5429909 w 6096000"/>
              <a:gd name="connsiteY278" fmla="*/ 6561666 h 6858000"/>
              <a:gd name="connsiteX279" fmla="*/ 5707361 w 6096000"/>
              <a:gd name="connsiteY279" fmla="*/ 6533452 h 6858000"/>
              <a:gd name="connsiteX280" fmla="*/ 5700375 w 6096000"/>
              <a:gd name="connsiteY280" fmla="*/ 6540505 h 6858000"/>
              <a:gd name="connsiteX281" fmla="*/ 5717840 w 6096000"/>
              <a:gd name="connsiteY281" fmla="*/ 6558139 h 6858000"/>
              <a:gd name="connsiteX282" fmla="*/ 5689895 w 6096000"/>
              <a:gd name="connsiteY282" fmla="*/ 6551086 h 6858000"/>
              <a:gd name="connsiteX283" fmla="*/ 5682908 w 6096000"/>
              <a:gd name="connsiteY283" fmla="*/ 6554612 h 6858000"/>
              <a:gd name="connsiteX284" fmla="*/ 5707361 w 6096000"/>
              <a:gd name="connsiteY284" fmla="*/ 6589881 h 6858000"/>
              <a:gd name="connsiteX285" fmla="*/ 5714348 w 6096000"/>
              <a:gd name="connsiteY285" fmla="*/ 6582827 h 6858000"/>
              <a:gd name="connsiteX286" fmla="*/ 5700375 w 6096000"/>
              <a:gd name="connsiteY286" fmla="*/ 6561666 h 6858000"/>
              <a:gd name="connsiteX287" fmla="*/ 5728320 w 6096000"/>
              <a:gd name="connsiteY287" fmla="*/ 6572246 h 6858000"/>
              <a:gd name="connsiteX288" fmla="*/ 5735307 w 6096000"/>
              <a:gd name="connsiteY288" fmla="*/ 6565193 h 6858000"/>
              <a:gd name="connsiteX289" fmla="*/ 5707361 w 6096000"/>
              <a:gd name="connsiteY289" fmla="*/ 6533452 h 6858000"/>
              <a:gd name="connsiteX290" fmla="*/ 5399008 w 6096000"/>
              <a:gd name="connsiteY290" fmla="*/ 6533452 h 6858000"/>
              <a:gd name="connsiteX291" fmla="*/ 5391980 w 6096000"/>
              <a:gd name="connsiteY291" fmla="*/ 6536965 h 6858000"/>
              <a:gd name="connsiteX292" fmla="*/ 5402522 w 6096000"/>
              <a:gd name="connsiteY292" fmla="*/ 6547507 h 6858000"/>
              <a:gd name="connsiteX293" fmla="*/ 5377924 w 6096000"/>
              <a:gd name="connsiteY293" fmla="*/ 6572104 h 6858000"/>
              <a:gd name="connsiteX294" fmla="*/ 5384952 w 6096000"/>
              <a:gd name="connsiteY294" fmla="*/ 6579132 h 6858000"/>
              <a:gd name="connsiteX295" fmla="*/ 5409548 w 6096000"/>
              <a:gd name="connsiteY295" fmla="*/ 6554535 h 6858000"/>
              <a:gd name="connsiteX296" fmla="*/ 5420090 w 6096000"/>
              <a:gd name="connsiteY296" fmla="*/ 6561562 h 6858000"/>
              <a:gd name="connsiteX297" fmla="*/ 5423604 w 6096000"/>
              <a:gd name="connsiteY297" fmla="*/ 6554535 h 6858000"/>
              <a:gd name="connsiteX298" fmla="*/ 5399008 w 6096000"/>
              <a:gd name="connsiteY298" fmla="*/ 6533452 h 6858000"/>
              <a:gd name="connsiteX299" fmla="*/ 5728589 w 6096000"/>
              <a:gd name="connsiteY299" fmla="*/ 6522703 h 6858000"/>
              <a:gd name="connsiteX300" fmla="*/ 5746055 w 6096000"/>
              <a:gd name="connsiteY300" fmla="*/ 6529421 h 6858000"/>
              <a:gd name="connsiteX301" fmla="*/ 5746055 w 6096000"/>
              <a:gd name="connsiteY301" fmla="*/ 6533452 h 6858000"/>
              <a:gd name="connsiteX302" fmla="*/ 5739337 w 6096000"/>
              <a:gd name="connsiteY302" fmla="*/ 6540170 h 6858000"/>
              <a:gd name="connsiteX303" fmla="*/ 5735307 w 6096000"/>
              <a:gd name="connsiteY303" fmla="*/ 6533452 h 6858000"/>
              <a:gd name="connsiteX304" fmla="*/ 5724942 w 6096000"/>
              <a:gd name="connsiteY304" fmla="*/ 6515985 h 6858000"/>
              <a:gd name="connsiteX305" fmla="*/ 5717840 w 6096000"/>
              <a:gd name="connsiteY305" fmla="*/ 6522927 h 6858000"/>
              <a:gd name="connsiteX306" fmla="*/ 5724942 w 6096000"/>
              <a:gd name="connsiteY306" fmla="*/ 6533339 h 6858000"/>
              <a:gd name="connsiteX307" fmla="*/ 5742696 w 6096000"/>
              <a:gd name="connsiteY307" fmla="*/ 6557635 h 6858000"/>
              <a:gd name="connsiteX308" fmla="*/ 5746247 w 6096000"/>
              <a:gd name="connsiteY308" fmla="*/ 6554165 h 6858000"/>
              <a:gd name="connsiteX309" fmla="*/ 5742696 w 6096000"/>
              <a:gd name="connsiteY309" fmla="*/ 6547223 h 6858000"/>
              <a:gd name="connsiteX310" fmla="*/ 5753349 w 6096000"/>
              <a:gd name="connsiteY310" fmla="*/ 6533339 h 6858000"/>
              <a:gd name="connsiteX311" fmla="*/ 5760450 w 6096000"/>
              <a:gd name="connsiteY311" fmla="*/ 6533339 h 6858000"/>
              <a:gd name="connsiteX312" fmla="*/ 5764002 w 6096000"/>
              <a:gd name="connsiteY312" fmla="*/ 6533339 h 6858000"/>
              <a:gd name="connsiteX313" fmla="*/ 5767552 w 6096000"/>
              <a:gd name="connsiteY313" fmla="*/ 6526397 h 6858000"/>
              <a:gd name="connsiteX314" fmla="*/ 5724942 w 6096000"/>
              <a:gd name="connsiteY314" fmla="*/ 6515985 h 6858000"/>
              <a:gd name="connsiteX315" fmla="*/ 5370198 w 6096000"/>
              <a:gd name="connsiteY315" fmla="*/ 6501206 h 6858000"/>
              <a:gd name="connsiteX316" fmla="*/ 5334930 w 6096000"/>
              <a:gd name="connsiteY316" fmla="*/ 6526286 h 6858000"/>
              <a:gd name="connsiteX317" fmla="*/ 5341984 w 6096000"/>
              <a:gd name="connsiteY317" fmla="*/ 6533452 h 6858000"/>
              <a:gd name="connsiteX318" fmla="*/ 5363145 w 6096000"/>
              <a:gd name="connsiteY318" fmla="*/ 6519121 h 6858000"/>
              <a:gd name="connsiteX319" fmla="*/ 5352564 w 6096000"/>
              <a:gd name="connsiteY319" fmla="*/ 6547782 h 6858000"/>
              <a:gd name="connsiteX320" fmla="*/ 5359618 w 6096000"/>
              <a:gd name="connsiteY320" fmla="*/ 6554948 h 6858000"/>
              <a:gd name="connsiteX321" fmla="*/ 5391359 w 6096000"/>
              <a:gd name="connsiteY321" fmla="*/ 6526286 h 6858000"/>
              <a:gd name="connsiteX322" fmla="*/ 5387833 w 6096000"/>
              <a:gd name="connsiteY322" fmla="*/ 6519121 h 6858000"/>
              <a:gd name="connsiteX323" fmla="*/ 5366672 w 6096000"/>
              <a:gd name="connsiteY323" fmla="*/ 6537034 h 6858000"/>
              <a:gd name="connsiteX324" fmla="*/ 5377252 w 6096000"/>
              <a:gd name="connsiteY324" fmla="*/ 6508372 h 6858000"/>
              <a:gd name="connsiteX325" fmla="*/ 5370198 w 6096000"/>
              <a:gd name="connsiteY325" fmla="*/ 6501206 h 6858000"/>
              <a:gd name="connsiteX326" fmla="*/ 5739338 w 6096000"/>
              <a:gd name="connsiteY326" fmla="*/ 6490458 h 6858000"/>
              <a:gd name="connsiteX327" fmla="*/ 5735307 w 6096000"/>
              <a:gd name="connsiteY327" fmla="*/ 6498519 h 6858000"/>
              <a:gd name="connsiteX328" fmla="*/ 5774270 w 6096000"/>
              <a:gd name="connsiteY328" fmla="*/ 6518673 h 6858000"/>
              <a:gd name="connsiteX329" fmla="*/ 5787706 w 6096000"/>
              <a:gd name="connsiteY329" fmla="*/ 6494489 h 6858000"/>
              <a:gd name="connsiteX330" fmla="*/ 5780988 w 6096000"/>
              <a:gd name="connsiteY330" fmla="*/ 6490458 h 6858000"/>
              <a:gd name="connsiteX331" fmla="*/ 5770239 w 6096000"/>
              <a:gd name="connsiteY331" fmla="*/ 6509268 h 6858000"/>
              <a:gd name="connsiteX332" fmla="*/ 5363634 w 6096000"/>
              <a:gd name="connsiteY332" fmla="*/ 6487771 h 6858000"/>
              <a:gd name="connsiteX333" fmla="*/ 5328212 w 6096000"/>
              <a:gd name="connsiteY333" fmla="*/ 6508933 h 6858000"/>
              <a:gd name="connsiteX334" fmla="*/ 5331754 w 6096000"/>
              <a:gd name="connsiteY334" fmla="*/ 6515986 h 6858000"/>
              <a:gd name="connsiteX335" fmla="*/ 5367176 w 6096000"/>
              <a:gd name="connsiteY335" fmla="*/ 6494825 h 6858000"/>
              <a:gd name="connsiteX336" fmla="*/ 5363634 w 6096000"/>
              <a:gd name="connsiteY336" fmla="*/ 6487771 h 6858000"/>
              <a:gd name="connsiteX337" fmla="*/ 5354927 w 6096000"/>
              <a:gd name="connsiteY337" fmla="*/ 6454161 h 6858000"/>
              <a:gd name="connsiteX338" fmla="*/ 5360192 w 6096000"/>
              <a:gd name="connsiteY338" fmla="*/ 6459892 h 6858000"/>
              <a:gd name="connsiteX339" fmla="*/ 5553257 w 6096000"/>
              <a:gd name="connsiteY339" fmla="*/ 6590385 h 6858000"/>
              <a:gd name="connsiteX340" fmla="*/ 5746320 w 6096000"/>
              <a:gd name="connsiteY340" fmla="*/ 6459892 h 6858000"/>
              <a:gd name="connsiteX341" fmla="*/ 5751586 w 6096000"/>
              <a:gd name="connsiteY341" fmla="*/ 6454161 h 6858000"/>
              <a:gd name="connsiteX342" fmla="*/ 5756851 w 6096000"/>
              <a:gd name="connsiteY342" fmla="*/ 6456365 h 6858000"/>
              <a:gd name="connsiteX343" fmla="*/ 5795464 w 6096000"/>
              <a:gd name="connsiteY343" fmla="*/ 6466946 h 6858000"/>
              <a:gd name="connsiteX344" fmla="*/ 5802484 w 6096000"/>
              <a:gd name="connsiteY344" fmla="*/ 6477526 h 6858000"/>
              <a:gd name="connsiteX345" fmla="*/ 5553257 w 6096000"/>
              <a:gd name="connsiteY345" fmla="*/ 6650341 h 6858000"/>
              <a:gd name="connsiteX346" fmla="*/ 5304028 w 6096000"/>
              <a:gd name="connsiteY346" fmla="*/ 6481054 h 6858000"/>
              <a:gd name="connsiteX347" fmla="*/ 5311049 w 6096000"/>
              <a:gd name="connsiteY347" fmla="*/ 6466946 h 6858000"/>
              <a:gd name="connsiteX348" fmla="*/ 5349662 w 6096000"/>
              <a:gd name="connsiteY348" fmla="*/ 6456365 h 6858000"/>
              <a:gd name="connsiteX349" fmla="*/ 5354927 w 6096000"/>
              <a:gd name="connsiteY349" fmla="*/ 6454161 h 6858000"/>
              <a:gd name="connsiteX350" fmla="*/ 5507442 w 6096000"/>
              <a:gd name="connsiteY350" fmla="*/ 6448323 h 6858000"/>
              <a:gd name="connsiteX351" fmla="*/ 5517922 w 6096000"/>
              <a:gd name="connsiteY351" fmla="*/ 6448323 h 6858000"/>
              <a:gd name="connsiteX352" fmla="*/ 5521414 w 6096000"/>
              <a:gd name="connsiteY352" fmla="*/ 6455414 h 6858000"/>
              <a:gd name="connsiteX353" fmla="*/ 5528401 w 6096000"/>
              <a:gd name="connsiteY353" fmla="*/ 6558233 h 6858000"/>
              <a:gd name="connsiteX354" fmla="*/ 5524908 w 6096000"/>
              <a:gd name="connsiteY354" fmla="*/ 6568870 h 6858000"/>
              <a:gd name="connsiteX355" fmla="*/ 5517922 w 6096000"/>
              <a:gd name="connsiteY355" fmla="*/ 6568870 h 6858000"/>
              <a:gd name="connsiteX356" fmla="*/ 5409632 w 6096000"/>
              <a:gd name="connsiteY356" fmla="*/ 6505050 h 6858000"/>
              <a:gd name="connsiteX357" fmla="*/ 5406138 w 6096000"/>
              <a:gd name="connsiteY357" fmla="*/ 6501505 h 6858000"/>
              <a:gd name="connsiteX358" fmla="*/ 5406138 w 6096000"/>
              <a:gd name="connsiteY358" fmla="*/ 6497960 h 6858000"/>
              <a:gd name="connsiteX359" fmla="*/ 5413124 w 6096000"/>
              <a:gd name="connsiteY359" fmla="*/ 6494415 h 6858000"/>
              <a:gd name="connsiteX360" fmla="*/ 5507442 w 6096000"/>
              <a:gd name="connsiteY360" fmla="*/ 6448323 h 6858000"/>
              <a:gd name="connsiteX361" fmla="*/ 5592084 w 6096000"/>
              <a:gd name="connsiteY361" fmla="*/ 6444777 h 6858000"/>
              <a:gd name="connsiteX362" fmla="*/ 5602565 w 6096000"/>
              <a:gd name="connsiteY362" fmla="*/ 6444777 h 6858000"/>
              <a:gd name="connsiteX363" fmla="*/ 5693388 w 6096000"/>
              <a:gd name="connsiteY363" fmla="*/ 6490688 h 6858000"/>
              <a:gd name="connsiteX364" fmla="*/ 5700375 w 6096000"/>
              <a:gd name="connsiteY364" fmla="*/ 6497752 h 6858000"/>
              <a:gd name="connsiteX365" fmla="*/ 5696882 w 6096000"/>
              <a:gd name="connsiteY365" fmla="*/ 6504815 h 6858000"/>
              <a:gd name="connsiteX366" fmla="*/ 5588592 w 6096000"/>
              <a:gd name="connsiteY366" fmla="*/ 6568384 h 6858000"/>
              <a:gd name="connsiteX367" fmla="*/ 5581605 w 6096000"/>
              <a:gd name="connsiteY367" fmla="*/ 6568384 h 6858000"/>
              <a:gd name="connsiteX368" fmla="*/ 5578112 w 6096000"/>
              <a:gd name="connsiteY368" fmla="*/ 6557789 h 6858000"/>
              <a:gd name="connsiteX369" fmla="*/ 5588592 w 6096000"/>
              <a:gd name="connsiteY369" fmla="*/ 6455373 h 6858000"/>
              <a:gd name="connsiteX370" fmla="*/ 5592084 w 6096000"/>
              <a:gd name="connsiteY370" fmla="*/ 6444777 h 6858000"/>
              <a:gd name="connsiteX371" fmla="*/ 4714283 w 6096000"/>
              <a:gd name="connsiteY371" fmla="*/ 6405813 h 6858000"/>
              <a:gd name="connsiteX372" fmla="*/ 4755862 w 6096000"/>
              <a:gd name="connsiteY372" fmla="*/ 6405813 h 6858000"/>
              <a:gd name="connsiteX373" fmla="*/ 4755862 w 6096000"/>
              <a:gd name="connsiteY373" fmla="*/ 6448423 h 6858000"/>
              <a:gd name="connsiteX374" fmla="*/ 4707353 w 6096000"/>
              <a:gd name="connsiteY374" fmla="*/ 6455525 h 6858000"/>
              <a:gd name="connsiteX375" fmla="*/ 4690028 w 6096000"/>
              <a:gd name="connsiteY375" fmla="*/ 6430669 h 6858000"/>
              <a:gd name="connsiteX376" fmla="*/ 4714283 w 6096000"/>
              <a:gd name="connsiteY376" fmla="*/ 6405813 h 6858000"/>
              <a:gd name="connsiteX377" fmla="*/ 4398479 w 6096000"/>
              <a:gd name="connsiteY377" fmla="*/ 6335948 h 6858000"/>
              <a:gd name="connsiteX378" fmla="*/ 4440128 w 6096000"/>
              <a:gd name="connsiteY378" fmla="*/ 6392220 h 6858000"/>
              <a:gd name="connsiteX379" fmla="*/ 4398479 w 6096000"/>
              <a:gd name="connsiteY379" fmla="*/ 6455524 h 6858000"/>
              <a:gd name="connsiteX380" fmla="*/ 4356829 w 6096000"/>
              <a:gd name="connsiteY380" fmla="*/ 6392220 h 6858000"/>
              <a:gd name="connsiteX381" fmla="*/ 4398479 w 6096000"/>
              <a:gd name="connsiteY381" fmla="*/ 6335948 h 6858000"/>
              <a:gd name="connsiteX382" fmla="*/ 5543005 w 6096000"/>
              <a:gd name="connsiteY382" fmla="*/ 6331919 h 6858000"/>
              <a:gd name="connsiteX383" fmla="*/ 5564034 w 6096000"/>
              <a:gd name="connsiteY383" fmla="*/ 6331919 h 6858000"/>
              <a:gd name="connsiteX384" fmla="*/ 5564034 w 6096000"/>
              <a:gd name="connsiteY384" fmla="*/ 6342559 h 6858000"/>
              <a:gd name="connsiteX385" fmla="*/ 5595578 w 6096000"/>
              <a:gd name="connsiteY385" fmla="*/ 6381576 h 6858000"/>
              <a:gd name="connsiteX386" fmla="*/ 5553519 w 6096000"/>
              <a:gd name="connsiteY386" fmla="*/ 6420593 h 6858000"/>
              <a:gd name="connsiteX387" fmla="*/ 5514966 w 6096000"/>
              <a:gd name="connsiteY387" fmla="*/ 6381576 h 6858000"/>
              <a:gd name="connsiteX388" fmla="*/ 5543005 w 6096000"/>
              <a:gd name="connsiteY388" fmla="*/ 6342559 h 6858000"/>
              <a:gd name="connsiteX389" fmla="*/ 5543005 w 6096000"/>
              <a:gd name="connsiteY389" fmla="*/ 6331919 h 6858000"/>
              <a:gd name="connsiteX390" fmla="*/ 5553257 w 6096000"/>
              <a:gd name="connsiteY390" fmla="*/ 6321170 h 6858000"/>
              <a:gd name="connsiteX391" fmla="*/ 5493469 w 6096000"/>
              <a:gd name="connsiteY391" fmla="*/ 6381630 h 6858000"/>
              <a:gd name="connsiteX392" fmla="*/ 5553257 w 6096000"/>
              <a:gd name="connsiteY392" fmla="*/ 6442090 h 6858000"/>
              <a:gd name="connsiteX393" fmla="*/ 5613045 w 6096000"/>
              <a:gd name="connsiteY393" fmla="*/ 6381630 h 6858000"/>
              <a:gd name="connsiteX394" fmla="*/ 5553257 w 6096000"/>
              <a:gd name="connsiteY394" fmla="*/ 6321170 h 6858000"/>
              <a:gd name="connsiteX395" fmla="*/ 5553257 w 6096000"/>
              <a:gd name="connsiteY395" fmla="*/ 6314453 h 6858000"/>
              <a:gd name="connsiteX396" fmla="*/ 5619763 w 6096000"/>
              <a:gd name="connsiteY396" fmla="*/ 6381630 h 6858000"/>
              <a:gd name="connsiteX397" fmla="*/ 5553257 w 6096000"/>
              <a:gd name="connsiteY397" fmla="*/ 6448808 h 6858000"/>
              <a:gd name="connsiteX398" fmla="*/ 5486751 w 6096000"/>
              <a:gd name="connsiteY398" fmla="*/ 6381630 h 6858000"/>
              <a:gd name="connsiteX399" fmla="*/ 5553257 w 6096000"/>
              <a:gd name="connsiteY399" fmla="*/ 6314453 h 6858000"/>
              <a:gd name="connsiteX400" fmla="*/ 5728549 w 6096000"/>
              <a:gd name="connsiteY400" fmla="*/ 6311766 h 6858000"/>
              <a:gd name="connsiteX401" fmla="*/ 5732050 w 6096000"/>
              <a:gd name="connsiteY401" fmla="*/ 6318819 h 6858000"/>
              <a:gd name="connsiteX402" fmla="*/ 5732050 w 6096000"/>
              <a:gd name="connsiteY402" fmla="*/ 6442258 h 6858000"/>
              <a:gd name="connsiteX403" fmla="*/ 5728549 w 6096000"/>
              <a:gd name="connsiteY403" fmla="*/ 6449312 h 6858000"/>
              <a:gd name="connsiteX404" fmla="*/ 5721546 w 6096000"/>
              <a:gd name="connsiteY404" fmla="*/ 6449312 h 6858000"/>
              <a:gd name="connsiteX405" fmla="*/ 5634012 w 6096000"/>
              <a:gd name="connsiteY405" fmla="*/ 6389356 h 6858000"/>
              <a:gd name="connsiteX406" fmla="*/ 5630510 w 6096000"/>
              <a:gd name="connsiteY406" fmla="*/ 6382302 h 6858000"/>
              <a:gd name="connsiteX407" fmla="*/ 5634012 w 6096000"/>
              <a:gd name="connsiteY407" fmla="*/ 6371721 h 6858000"/>
              <a:gd name="connsiteX408" fmla="*/ 5718044 w 6096000"/>
              <a:gd name="connsiteY408" fmla="*/ 6315292 h 6858000"/>
              <a:gd name="connsiteX409" fmla="*/ 5728549 w 6096000"/>
              <a:gd name="connsiteY409" fmla="*/ 6311766 h 6858000"/>
              <a:gd name="connsiteX410" fmla="*/ 5377964 w 6096000"/>
              <a:gd name="connsiteY410" fmla="*/ 6311766 h 6858000"/>
              <a:gd name="connsiteX411" fmla="*/ 5384967 w 6096000"/>
              <a:gd name="connsiteY411" fmla="*/ 6315292 h 6858000"/>
              <a:gd name="connsiteX412" fmla="*/ 5472501 w 6096000"/>
              <a:gd name="connsiteY412" fmla="*/ 6371721 h 6858000"/>
              <a:gd name="connsiteX413" fmla="*/ 5476002 w 6096000"/>
              <a:gd name="connsiteY413" fmla="*/ 6382302 h 6858000"/>
              <a:gd name="connsiteX414" fmla="*/ 5472501 w 6096000"/>
              <a:gd name="connsiteY414" fmla="*/ 6389356 h 6858000"/>
              <a:gd name="connsiteX415" fmla="*/ 5384967 w 6096000"/>
              <a:gd name="connsiteY415" fmla="*/ 6449312 h 6858000"/>
              <a:gd name="connsiteX416" fmla="*/ 5377964 w 6096000"/>
              <a:gd name="connsiteY416" fmla="*/ 6449312 h 6858000"/>
              <a:gd name="connsiteX417" fmla="*/ 5370961 w 6096000"/>
              <a:gd name="connsiteY417" fmla="*/ 6445785 h 6858000"/>
              <a:gd name="connsiteX418" fmla="*/ 5370961 w 6096000"/>
              <a:gd name="connsiteY418" fmla="*/ 6318819 h 6858000"/>
              <a:gd name="connsiteX419" fmla="*/ 5377964 w 6096000"/>
              <a:gd name="connsiteY419" fmla="*/ 6311766 h 6858000"/>
              <a:gd name="connsiteX420" fmla="*/ 4974316 w 6096000"/>
              <a:gd name="connsiteY420" fmla="*/ 6301017 h 6858000"/>
              <a:gd name="connsiteX421" fmla="*/ 4974316 w 6096000"/>
              <a:gd name="connsiteY421" fmla="*/ 6308070 h 6858000"/>
              <a:gd name="connsiteX422" fmla="*/ 5016166 w 6096000"/>
              <a:gd name="connsiteY422" fmla="*/ 6470304 h 6858000"/>
              <a:gd name="connsiteX423" fmla="*/ 5037091 w 6096000"/>
              <a:gd name="connsiteY423" fmla="*/ 6491465 h 6858000"/>
              <a:gd name="connsiteX424" fmla="*/ 5047554 w 6096000"/>
              <a:gd name="connsiteY424" fmla="*/ 6491465 h 6858000"/>
              <a:gd name="connsiteX425" fmla="*/ 5044066 w 6096000"/>
              <a:gd name="connsiteY425" fmla="*/ 6498518 h 6858000"/>
              <a:gd name="connsiteX426" fmla="*/ 5016166 w 6096000"/>
              <a:gd name="connsiteY426" fmla="*/ 6519679 h 6858000"/>
              <a:gd name="connsiteX427" fmla="*/ 4981291 w 6096000"/>
              <a:gd name="connsiteY427" fmla="*/ 6516153 h 6858000"/>
              <a:gd name="connsiteX428" fmla="*/ 4977804 w 6096000"/>
              <a:gd name="connsiteY428" fmla="*/ 6519679 h 6858000"/>
              <a:gd name="connsiteX429" fmla="*/ 4974316 w 6096000"/>
              <a:gd name="connsiteY429" fmla="*/ 6523206 h 6858000"/>
              <a:gd name="connsiteX430" fmla="*/ 4974316 w 6096000"/>
              <a:gd name="connsiteY430" fmla="*/ 6544367 h 6858000"/>
              <a:gd name="connsiteX431" fmla="*/ 4981291 w 6096000"/>
              <a:gd name="connsiteY431" fmla="*/ 6551421 h 6858000"/>
              <a:gd name="connsiteX432" fmla="*/ 5026628 w 6096000"/>
              <a:gd name="connsiteY432" fmla="*/ 6554947 h 6858000"/>
              <a:gd name="connsiteX433" fmla="*/ 5030116 w 6096000"/>
              <a:gd name="connsiteY433" fmla="*/ 6554947 h 6858000"/>
              <a:gd name="connsiteX434" fmla="*/ 5085916 w 6096000"/>
              <a:gd name="connsiteY434" fmla="*/ 6502045 h 6858000"/>
              <a:gd name="connsiteX435" fmla="*/ 5117303 w 6096000"/>
              <a:gd name="connsiteY435" fmla="*/ 6371553 h 6858000"/>
              <a:gd name="connsiteX436" fmla="*/ 5131253 w 6096000"/>
              <a:gd name="connsiteY436" fmla="*/ 6329231 h 6858000"/>
              <a:gd name="connsiteX437" fmla="*/ 5134741 w 6096000"/>
              <a:gd name="connsiteY437" fmla="*/ 6308070 h 6858000"/>
              <a:gd name="connsiteX438" fmla="*/ 5134741 w 6096000"/>
              <a:gd name="connsiteY438" fmla="*/ 6301017 h 6858000"/>
              <a:gd name="connsiteX439" fmla="*/ 5127766 w 6096000"/>
              <a:gd name="connsiteY439" fmla="*/ 6301017 h 6858000"/>
              <a:gd name="connsiteX440" fmla="*/ 5099866 w 6096000"/>
              <a:gd name="connsiteY440" fmla="*/ 6301017 h 6858000"/>
              <a:gd name="connsiteX441" fmla="*/ 5092891 w 6096000"/>
              <a:gd name="connsiteY441" fmla="*/ 6304543 h 6858000"/>
              <a:gd name="connsiteX442" fmla="*/ 5054528 w 6096000"/>
              <a:gd name="connsiteY442" fmla="*/ 6449143 h 6858000"/>
              <a:gd name="connsiteX443" fmla="*/ 5051041 w 6096000"/>
              <a:gd name="connsiteY443" fmla="*/ 6449143 h 6858000"/>
              <a:gd name="connsiteX444" fmla="*/ 5016166 w 6096000"/>
              <a:gd name="connsiteY444" fmla="*/ 6304543 h 6858000"/>
              <a:gd name="connsiteX445" fmla="*/ 5009191 w 6096000"/>
              <a:gd name="connsiteY445" fmla="*/ 6301017 h 6858000"/>
              <a:gd name="connsiteX446" fmla="*/ 4981291 w 6096000"/>
              <a:gd name="connsiteY446" fmla="*/ 6301017 h 6858000"/>
              <a:gd name="connsiteX447" fmla="*/ 4974316 w 6096000"/>
              <a:gd name="connsiteY447" fmla="*/ 6301017 h 6858000"/>
              <a:gd name="connsiteX448" fmla="*/ 4942289 w 6096000"/>
              <a:gd name="connsiteY448" fmla="*/ 6296986 h 6858000"/>
              <a:gd name="connsiteX449" fmla="*/ 4889474 w 6096000"/>
              <a:gd name="connsiteY449" fmla="*/ 6318092 h 6858000"/>
              <a:gd name="connsiteX450" fmla="*/ 4889474 w 6096000"/>
              <a:gd name="connsiteY450" fmla="*/ 6307539 h 6858000"/>
              <a:gd name="connsiteX451" fmla="*/ 4882433 w 6096000"/>
              <a:gd name="connsiteY451" fmla="*/ 6300504 h 6858000"/>
              <a:gd name="connsiteX452" fmla="*/ 4854264 w 6096000"/>
              <a:gd name="connsiteY452" fmla="*/ 6300504 h 6858000"/>
              <a:gd name="connsiteX453" fmla="*/ 4847222 w 6096000"/>
              <a:gd name="connsiteY453" fmla="*/ 6307539 h 6858000"/>
              <a:gd name="connsiteX454" fmla="*/ 4847222 w 6096000"/>
              <a:gd name="connsiteY454" fmla="*/ 6483422 h 6858000"/>
              <a:gd name="connsiteX455" fmla="*/ 4854264 w 6096000"/>
              <a:gd name="connsiteY455" fmla="*/ 6490457 h 6858000"/>
              <a:gd name="connsiteX456" fmla="*/ 4882433 w 6096000"/>
              <a:gd name="connsiteY456" fmla="*/ 6490457 h 6858000"/>
              <a:gd name="connsiteX457" fmla="*/ 4889474 w 6096000"/>
              <a:gd name="connsiteY457" fmla="*/ 6483422 h 6858000"/>
              <a:gd name="connsiteX458" fmla="*/ 4889474 w 6096000"/>
              <a:gd name="connsiteY458" fmla="*/ 6360304 h 6858000"/>
              <a:gd name="connsiteX459" fmla="*/ 4942289 w 6096000"/>
              <a:gd name="connsiteY459" fmla="*/ 6339198 h 6858000"/>
              <a:gd name="connsiteX460" fmla="*/ 4949332 w 6096000"/>
              <a:gd name="connsiteY460" fmla="*/ 6332163 h 6858000"/>
              <a:gd name="connsiteX461" fmla="*/ 4949332 w 6096000"/>
              <a:gd name="connsiteY461" fmla="*/ 6304022 h 6858000"/>
              <a:gd name="connsiteX462" fmla="*/ 4945811 w 6096000"/>
              <a:gd name="connsiteY462" fmla="*/ 6300504 h 6858000"/>
              <a:gd name="connsiteX463" fmla="*/ 4942289 w 6096000"/>
              <a:gd name="connsiteY463" fmla="*/ 6296986 h 6858000"/>
              <a:gd name="connsiteX464" fmla="*/ 4735647 w 6096000"/>
              <a:gd name="connsiteY464" fmla="*/ 6292955 h 6858000"/>
              <a:gd name="connsiteX465" fmla="*/ 4665417 w 6096000"/>
              <a:gd name="connsiteY465" fmla="*/ 6300026 h 6858000"/>
              <a:gd name="connsiteX466" fmla="*/ 4658394 w 6096000"/>
              <a:gd name="connsiteY466" fmla="*/ 6307098 h 6858000"/>
              <a:gd name="connsiteX467" fmla="*/ 4658394 w 6096000"/>
              <a:gd name="connsiteY467" fmla="*/ 6331847 h 6858000"/>
              <a:gd name="connsiteX468" fmla="*/ 4661905 w 6096000"/>
              <a:gd name="connsiteY468" fmla="*/ 6338919 h 6858000"/>
              <a:gd name="connsiteX469" fmla="*/ 4665417 w 6096000"/>
              <a:gd name="connsiteY469" fmla="*/ 6338919 h 6858000"/>
              <a:gd name="connsiteX470" fmla="*/ 4732136 w 6096000"/>
              <a:gd name="connsiteY470" fmla="*/ 6335383 h 6858000"/>
              <a:gd name="connsiteX471" fmla="*/ 4756717 w 6096000"/>
              <a:gd name="connsiteY471" fmla="*/ 6360133 h 6858000"/>
              <a:gd name="connsiteX472" fmla="*/ 4756717 w 6096000"/>
              <a:gd name="connsiteY472" fmla="*/ 6370740 h 6858000"/>
              <a:gd name="connsiteX473" fmla="*/ 4707555 w 6096000"/>
              <a:gd name="connsiteY473" fmla="*/ 6374276 h 6858000"/>
              <a:gd name="connsiteX474" fmla="*/ 4644347 w 6096000"/>
              <a:gd name="connsiteY474" fmla="*/ 6434381 h 6858000"/>
              <a:gd name="connsiteX475" fmla="*/ 4700532 w 6096000"/>
              <a:gd name="connsiteY475" fmla="*/ 6494487 h 6858000"/>
              <a:gd name="connsiteX476" fmla="*/ 4763740 w 6096000"/>
              <a:gd name="connsiteY476" fmla="*/ 6480344 h 6858000"/>
              <a:gd name="connsiteX477" fmla="*/ 4791833 w 6096000"/>
              <a:gd name="connsiteY477" fmla="*/ 6494487 h 6858000"/>
              <a:gd name="connsiteX478" fmla="*/ 4798855 w 6096000"/>
              <a:gd name="connsiteY478" fmla="*/ 6490951 h 6858000"/>
              <a:gd name="connsiteX479" fmla="*/ 4798855 w 6096000"/>
              <a:gd name="connsiteY479" fmla="*/ 6487416 h 6858000"/>
              <a:gd name="connsiteX480" fmla="*/ 4798855 w 6096000"/>
              <a:gd name="connsiteY480" fmla="*/ 6360133 h 6858000"/>
              <a:gd name="connsiteX481" fmla="*/ 4735647 w 6096000"/>
              <a:gd name="connsiteY481" fmla="*/ 6292955 h 6858000"/>
              <a:gd name="connsiteX482" fmla="*/ 4399822 w 6096000"/>
              <a:gd name="connsiteY482" fmla="*/ 6292954 h 6858000"/>
              <a:gd name="connsiteX483" fmla="*/ 4313835 w 6096000"/>
              <a:gd name="connsiteY483" fmla="*/ 6393721 h 6858000"/>
              <a:gd name="connsiteX484" fmla="*/ 4399822 w 6096000"/>
              <a:gd name="connsiteY484" fmla="*/ 6494487 h 6858000"/>
              <a:gd name="connsiteX485" fmla="*/ 4485809 w 6096000"/>
              <a:gd name="connsiteY485" fmla="*/ 6393721 h 6858000"/>
              <a:gd name="connsiteX486" fmla="*/ 4399822 w 6096000"/>
              <a:gd name="connsiteY486" fmla="*/ 6292954 h 6858000"/>
              <a:gd name="connsiteX487" fmla="*/ 4145892 w 6096000"/>
              <a:gd name="connsiteY487" fmla="*/ 6268771 h 6858000"/>
              <a:gd name="connsiteX488" fmla="*/ 4177241 w 6096000"/>
              <a:gd name="connsiteY488" fmla="*/ 6268771 h 6858000"/>
              <a:gd name="connsiteX489" fmla="*/ 4194657 w 6096000"/>
              <a:gd name="connsiteY489" fmla="*/ 6268771 h 6858000"/>
              <a:gd name="connsiteX490" fmla="*/ 4239940 w 6096000"/>
              <a:gd name="connsiteY490" fmla="*/ 6307735 h 6858000"/>
              <a:gd name="connsiteX491" fmla="*/ 4191174 w 6096000"/>
              <a:gd name="connsiteY491" fmla="*/ 6346697 h 6858000"/>
              <a:gd name="connsiteX492" fmla="*/ 4145892 w 6096000"/>
              <a:gd name="connsiteY492" fmla="*/ 6346697 h 6858000"/>
              <a:gd name="connsiteX493" fmla="*/ 4145892 w 6096000"/>
              <a:gd name="connsiteY493" fmla="*/ 6268771 h 6858000"/>
              <a:gd name="connsiteX494" fmla="*/ 4563063 w 6096000"/>
              <a:gd name="connsiteY494" fmla="*/ 6255336 h 6858000"/>
              <a:gd name="connsiteX495" fmla="*/ 4531410 w 6096000"/>
              <a:gd name="connsiteY495" fmla="*/ 6262370 h 6858000"/>
              <a:gd name="connsiteX496" fmla="*/ 4527893 w 6096000"/>
              <a:gd name="connsiteY496" fmla="*/ 6269404 h 6858000"/>
              <a:gd name="connsiteX497" fmla="*/ 4527893 w 6096000"/>
              <a:gd name="connsiteY497" fmla="*/ 6301056 h 6858000"/>
              <a:gd name="connsiteX498" fmla="*/ 4510308 w 6096000"/>
              <a:gd name="connsiteY498" fmla="*/ 6301056 h 6858000"/>
              <a:gd name="connsiteX499" fmla="*/ 4503275 w 6096000"/>
              <a:gd name="connsiteY499" fmla="*/ 6308090 h 6858000"/>
              <a:gd name="connsiteX500" fmla="*/ 4503275 w 6096000"/>
              <a:gd name="connsiteY500" fmla="*/ 6332708 h 6858000"/>
              <a:gd name="connsiteX501" fmla="*/ 4510308 w 6096000"/>
              <a:gd name="connsiteY501" fmla="*/ 6339742 h 6858000"/>
              <a:gd name="connsiteX502" fmla="*/ 4527893 w 6096000"/>
              <a:gd name="connsiteY502" fmla="*/ 6339742 h 6858000"/>
              <a:gd name="connsiteX503" fmla="*/ 4527893 w 6096000"/>
              <a:gd name="connsiteY503" fmla="*/ 6424149 h 6858000"/>
              <a:gd name="connsiteX504" fmla="*/ 4584164 w 6096000"/>
              <a:gd name="connsiteY504" fmla="*/ 6494487 h 6858000"/>
              <a:gd name="connsiteX505" fmla="*/ 4615817 w 6096000"/>
              <a:gd name="connsiteY505" fmla="*/ 6490971 h 6858000"/>
              <a:gd name="connsiteX506" fmla="*/ 4622851 w 6096000"/>
              <a:gd name="connsiteY506" fmla="*/ 6483936 h 6858000"/>
              <a:gd name="connsiteX507" fmla="*/ 4622851 w 6096000"/>
              <a:gd name="connsiteY507" fmla="*/ 6459318 h 6858000"/>
              <a:gd name="connsiteX508" fmla="*/ 4615817 w 6096000"/>
              <a:gd name="connsiteY508" fmla="*/ 6452284 h 6858000"/>
              <a:gd name="connsiteX509" fmla="*/ 4591198 w 6096000"/>
              <a:gd name="connsiteY509" fmla="*/ 6452284 h 6858000"/>
              <a:gd name="connsiteX510" fmla="*/ 4570096 w 6096000"/>
              <a:gd name="connsiteY510" fmla="*/ 6417115 h 6858000"/>
              <a:gd name="connsiteX511" fmla="*/ 4570096 w 6096000"/>
              <a:gd name="connsiteY511" fmla="*/ 6339742 h 6858000"/>
              <a:gd name="connsiteX512" fmla="*/ 4615817 w 6096000"/>
              <a:gd name="connsiteY512" fmla="*/ 6339742 h 6858000"/>
              <a:gd name="connsiteX513" fmla="*/ 4622851 w 6096000"/>
              <a:gd name="connsiteY513" fmla="*/ 6332708 h 6858000"/>
              <a:gd name="connsiteX514" fmla="*/ 4622851 w 6096000"/>
              <a:gd name="connsiteY514" fmla="*/ 6308090 h 6858000"/>
              <a:gd name="connsiteX515" fmla="*/ 4615817 w 6096000"/>
              <a:gd name="connsiteY515" fmla="*/ 6301056 h 6858000"/>
              <a:gd name="connsiteX516" fmla="*/ 4570096 w 6096000"/>
              <a:gd name="connsiteY516" fmla="*/ 6301056 h 6858000"/>
              <a:gd name="connsiteX517" fmla="*/ 4570096 w 6096000"/>
              <a:gd name="connsiteY517" fmla="*/ 6262370 h 6858000"/>
              <a:gd name="connsiteX518" fmla="*/ 4566580 w 6096000"/>
              <a:gd name="connsiteY518" fmla="*/ 6255336 h 6858000"/>
              <a:gd name="connsiteX519" fmla="*/ 4563063 w 6096000"/>
              <a:gd name="connsiteY519" fmla="*/ 6255336 h 6858000"/>
              <a:gd name="connsiteX520" fmla="*/ 4187668 w 6096000"/>
              <a:gd name="connsiteY520" fmla="*/ 6227122 h 6858000"/>
              <a:gd name="connsiteX521" fmla="*/ 4107208 w 6096000"/>
              <a:gd name="connsiteY521" fmla="*/ 6230633 h 6858000"/>
              <a:gd name="connsiteX522" fmla="*/ 4100211 w 6096000"/>
              <a:gd name="connsiteY522" fmla="*/ 6237655 h 6858000"/>
              <a:gd name="connsiteX523" fmla="*/ 4100211 w 6096000"/>
              <a:gd name="connsiteY523" fmla="*/ 6483435 h 6858000"/>
              <a:gd name="connsiteX524" fmla="*/ 4107208 w 6096000"/>
              <a:gd name="connsiteY524" fmla="*/ 6490457 h 6858000"/>
              <a:gd name="connsiteX525" fmla="*/ 4138693 w 6096000"/>
              <a:gd name="connsiteY525" fmla="*/ 6490457 h 6858000"/>
              <a:gd name="connsiteX526" fmla="*/ 4145689 w 6096000"/>
              <a:gd name="connsiteY526" fmla="*/ 6483435 h 6858000"/>
              <a:gd name="connsiteX527" fmla="*/ 4145689 w 6096000"/>
              <a:gd name="connsiteY527" fmla="*/ 6385123 h 6858000"/>
              <a:gd name="connsiteX528" fmla="*/ 4194665 w 6096000"/>
              <a:gd name="connsiteY528" fmla="*/ 6388634 h 6858000"/>
              <a:gd name="connsiteX529" fmla="*/ 4240143 w 6096000"/>
              <a:gd name="connsiteY529" fmla="*/ 6486946 h 6858000"/>
              <a:gd name="connsiteX530" fmla="*/ 4247139 w 6096000"/>
              <a:gd name="connsiteY530" fmla="*/ 6490457 h 6858000"/>
              <a:gd name="connsiteX531" fmla="*/ 4278624 w 6096000"/>
              <a:gd name="connsiteY531" fmla="*/ 6490457 h 6858000"/>
              <a:gd name="connsiteX532" fmla="*/ 4285620 w 6096000"/>
              <a:gd name="connsiteY532" fmla="*/ 6486946 h 6858000"/>
              <a:gd name="connsiteX533" fmla="*/ 4285620 w 6096000"/>
              <a:gd name="connsiteY533" fmla="*/ 6479924 h 6858000"/>
              <a:gd name="connsiteX534" fmla="*/ 4240143 w 6096000"/>
              <a:gd name="connsiteY534" fmla="*/ 6374590 h 6858000"/>
              <a:gd name="connsiteX535" fmla="*/ 4285620 w 6096000"/>
              <a:gd name="connsiteY535" fmla="*/ 6307878 h 6858000"/>
              <a:gd name="connsiteX536" fmla="*/ 4194665 w 6096000"/>
              <a:gd name="connsiteY536" fmla="*/ 6227122 h 6858000"/>
              <a:gd name="connsiteX537" fmla="*/ 4187668 w 6096000"/>
              <a:gd name="connsiteY537" fmla="*/ 6227122 h 6858000"/>
              <a:gd name="connsiteX538" fmla="*/ 5743186 w 6096000"/>
              <a:gd name="connsiteY538" fmla="*/ 6196200 h 6858000"/>
              <a:gd name="connsiteX539" fmla="*/ 5749722 w 6096000"/>
              <a:gd name="connsiteY539" fmla="*/ 6201931 h 6858000"/>
              <a:gd name="connsiteX540" fmla="*/ 5812470 w 6096000"/>
              <a:gd name="connsiteY540" fmla="*/ 6441755 h 6858000"/>
              <a:gd name="connsiteX541" fmla="*/ 5802012 w 6096000"/>
              <a:gd name="connsiteY541" fmla="*/ 6445282 h 6858000"/>
              <a:gd name="connsiteX542" fmla="*/ 5763666 w 6096000"/>
              <a:gd name="connsiteY542" fmla="*/ 6434701 h 6858000"/>
              <a:gd name="connsiteX543" fmla="*/ 5756694 w 6096000"/>
              <a:gd name="connsiteY543" fmla="*/ 6424121 h 6858000"/>
              <a:gd name="connsiteX544" fmla="*/ 5711377 w 6096000"/>
              <a:gd name="connsiteY544" fmla="*/ 6244253 h 6858000"/>
              <a:gd name="connsiteX545" fmla="*/ 5711377 w 6096000"/>
              <a:gd name="connsiteY545" fmla="*/ 6230146 h 6858000"/>
              <a:gd name="connsiteX546" fmla="*/ 5739264 w 6096000"/>
              <a:gd name="connsiteY546" fmla="*/ 6198404 h 6858000"/>
              <a:gd name="connsiteX547" fmla="*/ 5743186 w 6096000"/>
              <a:gd name="connsiteY547" fmla="*/ 6196200 h 6858000"/>
              <a:gd name="connsiteX548" fmla="*/ 5362923 w 6096000"/>
              <a:gd name="connsiteY548" fmla="*/ 6196200 h 6858000"/>
              <a:gd name="connsiteX549" fmla="*/ 5366885 w 6096000"/>
              <a:gd name="connsiteY549" fmla="*/ 6198404 h 6858000"/>
              <a:gd name="connsiteX550" fmla="*/ 5398585 w 6096000"/>
              <a:gd name="connsiteY550" fmla="*/ 6230146 h 6858000"/>
              <a:gd name="connsiteX551" fmla="*/ 5395063 w 6096000"/>
              <a:gd name="connsiteY551" fmla="*/ 6244253 h 6858000"/>
              <a:gd name="connsiteX552" fmla="*/ 5349274 w 6096000"/>
              <a:gd name="connsiteY552" fmla="*/ 6424121 h 6858000"/>
              <a:gd name="connsiteX553" fmla="*/ 5342229 w 6096000"/>
              <a:gd name="connsiteY553" fmla="*/ 6434701 h 6858000"/>
              <a:gd name="connsiteX554" fmla="*/ 5303484 w 6096000"/>
              <a:gd name="connsiteY554" fmla="*/ 6445282 h 6858000"/>
              <a:gd name="connsiteX555" fmla="*/ 5292917 w 6096000"/>
              <a:gd name="connsiteY555" fmla="*/ 6441755 h 6858000"/>
              <a:gd name="connsiteX556" fmla="*/ 5356318 w 6096000"/>
              <a:gd name="connsiteY556" fmla="*/ 6201931 h 6858000"/>
              <a:gd name="connsiteX557" fmla="*/ 5362923 w 6096000"/>
              <a:gd name="connsiteY557" fmla="*/ 6196200 h 6858000"/>
              <a:gd name="connsiteX558" fmla="*/ 5581605 w 6096000"/>
              <a:gd name="connsiteY558" fmla="*/ 6190846 h 6858000"/>
              <a:gd name="connsiteX559" fmla="*/ 5588592 w 6096000"/>
              <a:gd name="connsiteY559" fmla="*/ 6190846 h 6858000"/>
              <a:gd name="connsiteX560" fmla="*/ 5696882 w 6096000"/>
              <a:gd name="connsiteY560" fmla="*/ 6254415 h 6858000"/>
              <a:gd name="connsiteX561" fmla="*/ 5700375 w 6096000"/>
              <a:gd name="connsiteY561" fmla="*/ 6261479 h 6858000"/>
              <a:gd name="connsiteX562" fmla="*/ 5693388 w 6096000"/>
              <a:gd name="connsiteY562" fmla="*/ 6268542 h 6858000"/>
              <a:gd name="connsiteX563" fmla="*/ 5602565 w 6096000"/>
              <a:gd name="connsiteY563" fmla="*/ 6314453 h 6858000"/>
              <a:gd name="connsiteX564" fmla="*/ 5592084 w 6096000"/>
              <a:gd name="connsiteY564" fmla="*/ 6314453 h 6858000"/>
              <a:gd name="connsiteX565" fmla="*/ 5585098 w 6096000"/>
              <a:gd name="connsiteY565" fmla="*/ 6303858 h 6858000"/>
              <a:gd name="connsiteX566" fmla="*/ 5578112 w 6096000"/>
              <a:gd name="connsiteY566" fmla="*/ 6201442 h 6858000"/>
              <a:gd name="connsiteX567" fmla="*/ 5581605 w 6096000"/>
              <a:gd name="connsiteY567" fmla="*/ 6190846 h 6858000"/>
              <a:gd name="connsiteX568" fmla="*/ 5517922 w 6096000"/>
              <a:gd name="connsiteY568" fmla="*/ 6190846 h 6858000"/>
              <a:gd name="connsiteX569" fmla="*/ 5524908 w 6096000"/>
              <a:gd name="connsiteY569" fmla="*/ 6190846 h 6858000"/>
              <a:gd name="connsiteX570" fmla="*/ 5528401 w 6096000"/>
              <a:gd name="connsiteY570" fmla="*/ 6201442 h 6858000"/>
              <a:gd name="connsiteX571" fmla="*/ 5517922 w 6096000"/>
              <a:gd name="connsiteY571" fmla="*/ 6307389 h 6858000"/>
              <a:gd name="connsiteX572" fmla="*/ 5514428 w 6096000"/>
              <a:gd name="connsiteY572" fmla="*/ 6314453 h 6858000"/>
              <a:gd name="connsiteX573" fmla="*/ 5503949 w 6096000"/>
              <a:gd name="connsiteY573" fmla="*/ 6314453 h 6858000"/>
              <a:gd name="connsiteX574" fmla="*/ 5413124 w 6096000"/>
              <a:gd name="connsiteY574" fmla="*/ 6268542 h 6858000"/>
              <a:gd name="connsiteX575" fmla="*/ 5406138 w 6096000"/>
              <a:gd name="connsiteY575" fmla="*/ 6261479 h 6858000"/>
              <a:gd name="connsiteX576" fmla="*/ 5409632 w 6096000"/>
              <a:gd name="connsiteY576" fmla="*/ 6254415 h 6858000"/>
              <a:gd name="connsiteX577" fmla="*/ 5517922 w 6096000"/>
              <a:gd name="connsiteY577" fmla="*/ 6190846 h 6858000"/>
              <a:gd name="connsiteX578" fmla="*/ 5436772 w 6096000"/>
              <a:gd name="connsiteY578" fmla="*/ 6155914 h 6858000"/>
              <a:gd name="connsiteX579" fmla="*/ 5443758 w 6096000"/>
              <a:gd name="connsiteY579" fmla="*/ 6163304 h 6858000"/>
              <a:gd name="connsiteX580" fmla="*/ 5440265 w 6096000"/>
              <a:gd name="connsiteY580" fmla="*/ 6166999 h 6858000"/>
              <a:gd name="connsiteX581" fmla="*/ 5433278 w 6096000"/>
              <a:gd name="connsiteY581" fmla="*/ 6170694 h 6858000"/>
              <a:gd name="connsiteX582" fmla="*/ 5429785 w 6096000"/>
              <a:gd name="connsiteY582" fmla="*/ 6163304 h 6858000"/>
              <a:gd name="connsiteX583" fmla="*/ 5426292 w 6096000"/>
              <a:gd name="connsiteY583" fmla="*/ 6163304 h 6858000"/>
              <a:gd name="connsiteX584" fmla="*/ 5436772 w 6096000"/>
              <a:gd name="connsiteY584" fmla="*/ 6155914 h 6858000"/>
              <a:gd name="connsiteX585" fmla="*/ 5433297 w 6096000"/>
              <a:gd name="connsiteY585" fmla="*/ 6148717 h 6858000"/>
              <a:gd name="connsiteX586" fmla="*/ 5415543 w 6096000"/>
              <a:gd name="connsiteY586" fmla="*/ 6159369 h 6858000"/>
              <a:gd name="connsiteX587" fmla="*/ 5419094 w 6096000"/>
              <a:gd name="connsiteY587" fmla="*/ 6162920 h 6858000"/>
              <a:gd name="connsiteX588" fmla="*/ 5436848 w 6096000"/>
              <a:gd name="connsiteY588" fmla="*/ 6194878 h 6858000"/>
              <a:gd name="connsiteX589" fmla="*/ 5443950 w 6096000"/>
              <a:gd name="connsiteY589" fmla="*/ 6191326 h 6858000"/>
              <a:gd name="connsiteX590" fmla="*/ 5436848 w 6096000"/>
              <a:gd name="connsiteY590" fmla="*/ 6177123 h 6858000"/>
              <a:gd name="connsiteX591" fmla="*/ 5443950 w 6096000"/>
              <a:gd name="connsiteY591" fmla="*/ 6173573 h 6858000"/>
              <a:gd name="connsiteX592" fmla="*/ 5458153 w 6096000"/>
              <a:gd name="connsiteY592" fmla="*/ 6184225 h 6858000"/>
              <a:gd name="connsiteX593" fmla="*/ 5465255 w 6096000"/>
              <a:gd name="connsiteY593" fmla="*/ 6180674 h 6858000"/>
              <a:gd name="connsiteX594" fmla="*/ 5451052 w 6096000"/>
              <a:gd name="connsiteY594" fmla="*/ 6166471 h 6858000"/>
              <a:gd name="connsiteX595" fmla="*/ 5451052 w 6096000"/>
              <a:gd name="connsiteY595" fmla="*/ 6162920 h 6858000"/>
              <a:gd name="connsiteX596" fmla="*/ 5433297 w 6096000"/>
              <a:gd name="connsiteY596" fmla="*/ 6148717 h 6858000"/>
              <a:gd name="connsiteX597" fmla="*/ 5654205 w 6096000"/>
              <a:gd name="connsiteY597" fmla="*/ 6142479 h 6858000"/>
              <a:gd name="connsiteX598" fmla="*/ 5657748 w 6096000"/>
              <a:gd name="connsiteY598" fmla="*/ 6166663 h 6858000"/>
              <a:gd name="connsiteX599" fmla="*/ 5650663 w 6096000"/>
              <a:gd name="connsiteY599" fmla="*/ 6183937 h 6858000"/>
              <a:gd name="connsiteX600" fmla="*/ 5657748 w 6096000"/>
              <a:gd name="connsiteY600" fmla="*/ 6190846 h 6858000"/>
              <a:gd name="connsiteX601" fmla="*/ 5664832 w 6096000"/>
              <a:gd name="connsiteY601" fmla="*/ 6173572 h 6858000"/>
              <a:gd name="connsiteX602" fmla="*/ 5689626 w 6096000"/>
              <a:gd name="connsiteY602" fmla="*/ 6159753 h 6858000"/>
              <a:gd name="connsiteX603" fmla="*/ 5682543 w 6096000"/>
              <a:gd name="connsiteY603" fmla="*/ 6156298 h 6858000"/>
              <a:gd name="connsiteX604" fmla="*/ 5664832 w 6096000"/>
              <a:gd name="connsiteY604" fmla="*/ 6163208 h 6858000"/>
              <a:gd name="connsiteX605" fmla="*/ 5661290 w 6096000"/>
              <a:gd name="connsiteY605" fmla="*/ 6145933 h 6858000"/>
              <a:gd name="connsiteX606" fmla="*/ 5654205 w 6096000"/>
              <a:gd name="connsiteY606" fmla="*/ 6142479 h 6858000"/>
              <a:gd name="connsiteX607" fmla="*/ 5619224 w 6096000"/>
              <a:gd name="connsiteY607" fmla="*/ 6138449 h 6858000"/>
              <a:gd name="connsiteX608" fmla="*/ 5629705 w 6096000"/>
              <a:gd name="connsiteY608" fmla="*/ 6141808 h 6858000"/>
              <a:gd name="connsiteX609" fmla="*/ 5633197 w 6096000"/>
              <a:gd name="connsiteY609" fmla="*/ 6145167 h 6858000"/>
              <a:gd name="connsiteX610" fmla="*/ 5626211 w 6096000"/>
              <a:gd name="connsiteY610" fmla="*/ 6151884 h 6858000"/>
              <a:gd name="connsiteX611" fmla="*/ 5615731 w 6096000"/>
              <a:gd name="connsiteY611" fmla="*/ 6148525 h 6858000"/>
              <a:gd name="connsiteX612" fmla="*/ 5615731 w 6096000"/>
              <a:gd name="connsiteY612" fmla="*/ 6145167 h 6858000"/>
              <a:gd name="connsiteX613" fmla="*/ 5619224 w 6096000"/>
              <a:gd name="connsiteY613" fmla="*/ 6138449 h 6858000"/>
              <a:gd name="connsiteX614" fmla="*/ 5486079 w 6096000"/>
              <a:gd name="connsiteY614" fmla="*/ 6137944 h 6858000"/>
              <a:gd name="connsiteX615" fmla="*/ 5500187 w 6096000"/>
              <a:gd name="connsiteY615" fmla="*/ 6148525 h 6858000"/>
              <a:gd name="connsiteX616" fmla="*/ 5486079 w 6096000"/>
              <a:gd name="connsiteY616" fmla="*/ 6162632 h 6858000"/>
              <a:gd name="connsiteX617" fmla="*/ 5471972 w 6096000"/>
              <a:gd name="connsiteY617" fmla="*/ 6152052 h 6858000"/>
              <a:gd name="connsiteX618" fmla="*/ 5471972 w 6096000"/>
              <a:gd name="connsiteY618" fmla="*/ 6148525 h 6858000"/>
              <a:gd name="connsiteX619" fmla="*/ 5486079 w 6096000"/>
              <a:gd name="connsiteY619" fmla="*/ 6137944 h 6858000"/>
              <a:gd name="connsiteX620" fmla="*/ 5574081 w 6096000"/>
              <a:gd name="connsiteY620" fmla="*/ 6131730 h 6858000"/>
              <a:gd name="connsiteX621" fmla="*/ 5577440 w 6096000"/>
              <a:gd name="connsiteY621" fmla="*/ 6142210 h 6858000"/>
              <a:gd name="connsiteX622" fmla="*/ 5580799 w 6096000"/>
              <a:gd name="connsiteY622" fmla="*/ 6149197 h 6858000"/>
              <a:gd name="connsiteX623" fmla="*/ 5567363 w 6096000"/>
              <a:gd name="connsiteY623" fmla="*/ 6149197 h 6858000"/>
              <a:gd name="connsiteX624" fmla="*/ 5570722 w 6096000"/>
              <a:gd name="connsiteY624" fmla="*/ 6142210 h 6858000"/>
              <a:gd name="connsiteX625" fmla="*/ 5574081 w 6096000"/>
              <a:gd name="connsiteY625" fmla="*/ 6131730 h 6858000"/>
              <a:gd name="connsiteX626" fmla="*/ 5482609 w 6096000"/>
              <a:gd name="connsiteY626" fmla="*/ 6131214 h 6858000"/>
              <a:gd name="connsiteX627" fmla="*/ 5465254 w 6096000"/>
              <a:gd name="connsiteY627" fmla="*/ 6148784 h 6858000"/>
              <a:gd name="connsiteX628" fmla="*/ 5465254 w 6096000"/>
              <a:gd name="connsiteY628" fmla="*/ 6152297 h 6858000"/>
              <a:gd name="connsiteX629" fmla="*/ 5486079 w 6096000"/>
              <a:gd name="connsiteY629" fmla="*/ 6169867 h 6858000"/>
              <a:gd name="connsiteX630" fmla="*/ 5506904 w 6096000"/>
              <a:gd name="connsiteY630" fmla="*/ 6148784 h 6858000"/>
              <a:gd name="connsiteX631" fmla="*/ 5482609 w 6096000"/>
              <a:gd name="connsiteY631" fmla="*/ 6131214 h 6858000"/>
              <a:gd name="connsiteX632" fmla="*/ 5612922 w 6096000"/>
              <a:gd name="connsiteY632" fmla="*/ 6127700 h 6858000"/>
              <a:gd name="connsiteX633" fmla="*/ 5609380 w 6096000"/>
              <a:gd name="connsiteY633" fmla="*/ 6145454 h 6858000"/>
              <a:gd name="connsiteX634" fmla="*/ 5602296 w 6096000"/>
              <a:gd name="connsiteY634" fmla="*/ 6166759 h 6858000"/>
              <a:gd name="connsiteX635" fmla="*/ 5612922 w 6096000"/>
              <a:gd name="connsiteY635" fmla="*/ 6170310 h 6858000"/>
              <a:gd name="connsiteX636" fmla="*/ 5616464 w 6096000"/>
              <a:gd name="connsiteY636" fmla="*/ 6156107 h 6858000"/>
              <a:gd name="connsiteX637" fmla="*/ 5623548 w 6096000"/>
              <a:gd name="connsiteY637" fmla="*/ 6156107 h 6858000"/>
              <a:gd name="connsiteX638" fmla="*/ 5627090 w 6096000"/>
              <a:gd name="connsiteY638" fmla="*/ 6173861 h 6858000"/>
              <a:gd name="connsiteX639" fmla="*/ 5634175 w 6096000"/>
              <a:gd name="connsiteY639" fmla="*/ 6177412 h 6858000"/>
              <a:gd name="connsiteX640" fmla="*/ 5630632 w 6096000"/>
              <a:gd name="connsiteY640" fmla="*/ 6159658 h 6858000"/>
              <a:gd name="connsiteX641" fmla="*/ 5641259 w 6096000"/>
              <a:gd name="connsiteY641" fmla="*/ 6145454 h 6858000"/>
              <a:gd name="connsiteX642" fmla="*/ 5634175 w 6096000"/>
              <a:gd name="connsiteY642" fmla="*/ 6134802 h 6858000"/>
              <a:gd name="connsiteX643" fmla="*/ 5612922 w 6096000"/>
              <a:gd name="connsiteY643" fmla="*/ 6127700 h 6858000"/>
              <a:gd name="connsiteX644" fmla="*/ 5570295 w 6096000"/>
              <a:gd name="connsiteY644" fmla="*/ 6120982 h 6858000"/>
              <a:gd name="connsiteX645" fmla="*/ 5563211 w 6096000"/>
              <a:gd name="connsiteY645" fmla="*/ 6142066 h 6858000"/>
              <a:gd name="connsiteX646" fmla="*/ 5552585 w 6096000"/>
              <a:gd name="connsiteY646" fmla="*/ 6163149 h 6858000"/>
              <a:gd name="connsiteX647" fmla="*/ 5559669 w 6096000"/>
              <a:gd name="connsiteY647" fmla="*/ 6163149 h 6858000"/>
              <a:gd name="connsiteX648" fmla="*/ 5563211 w 6096000"/>
              <a:gd name="connsiteY648" fmla="*/ 6156121 h 6858000"/>
              <a:gd name="connsiteX649" fmla="*/ 5580922 w 6096000"/>
              <a:gd name="connsiteY649" fmla="*/ 6156121 h 6858000"/>
              <a:gd name="connsiteX650" fmla="*/ 5584464 w 6096000"/>
              <a:gd name="connsiteY650" fmla="*/ 6163149 h 6858000"/>
              <a:gd name="connsiteX651" fmla="*/ 5591548 w 6096000"/>
              <a:gd name="connsiteY651" fmla="*/ 6166663 h 6858000"/>
              <a:gd name="connsiteX652" fmla="*/ 5584464 w 6096000"/>
              <a:gd name="connsiteY652" fmla="*/ 6142066 h 6858000"/>
              <a:gd name="connsiteX653" fmla="*/ 5580922 w 6096000"/>
              <a:gd name="connsiteY653" fmla="*/ 6120982 h 6858000"/>
              <a:gd name="connsiteX654" fmla="*/ 5570295 w 6096000"/>
              <a:gd name="connsiteY654" fmla="*/ 6120982 h 6858000"/>
              <a:gd name="connsiteX655" fmla="*/ 5549898 w 6096000"/>
              <a:gd name="connsiteY655" fmla="*/ 6120982 h 6858000"/>
              <a:gd name="connsiteX656" fmla="*/ 5510934 w 6096000"/>
              <a:gd name="connsiteY656" fmla="*/ 6124453 h 6858000"/>
              <a:gd name="connsiteX657" fmla="*/ 5510934 w 6096000"/>
              <a:gd name="connsiteY657" fmla="*/ 6131394 h 6858000"/>
              <a:gd name="connsiteX658" fmla="*/ 5525103 w 6096000"/>
              <a:gd name="connsiteY658" fmla="*/ 6127924 h 6858000"/>
              <a:gd name="connsiteX659" fmla="*/ 5528645 w 6096000"/>
              <a:gd name="connsiteY659" fmla="*/ 6162632 h 6858000"/>
              <a:gd name="connsiteX660" fmla="*/ 5539271 w 6096000"/>
              <a:gd name="connsiteY660" fmla="*/ 6162632 h 6858000"/>
              <a:gd name="connsiteX661" fmla="*/ 5535729 w 6096000"/>
              <a:gd name="connsiteY661" fmla="*/ 6127924 h 6858000"/>
              <a:gd name="connsiteX662" fmla="*/ 5549898 w 6096000"/>
              <a:gd name="connsiteY662" fmla="*/ 6127924 h 6858000"/>
              <a:gd name="connsiteX663" fmla="*/ 5549898 w 6096000"/>
              <a:gd name="connsiteY663" fmla="*/ 6120982 h 6858000"/>
              <a:gd name="connsiteX664" fmla="*/ 5100257 w 6096000"/>
              <a:gd name="connsiteY664" fmla="*/ 6120981 h 6858000"/>
              <a:gd name="connsiteX665" fmla="*/ 5125336 w 6096000"/>
              <a:gd name="connsiteY665" fmla="*/ 6155913 h 6858000"/>
              <a:gd name="connsiteX666" fmla="*/ 5071595 w 6096000"/>
              <a:gd name="connsiteY666" fmla="*/ 6155913 h 6858000"/>
              <a:gd name="connsiteX667" fmla="*/ 5100257 w 6096000"/>
              <a:gd name="connsiteY667" fmla="*/ 6120981 h 6858000"/>
              <a:gd name="connsiteX668" fmla="*/ 5552585 w 6096000"/>
              <a:gd name="connsiteY668" fmla="*/ 6114265 h 6858000"/>
              <a:gd name="connsiteX669" fmla="*/ 5717539 w 6096000"/>
              <a:gd name="connsiteY669" fmla="*/ 6170156 h 6858000"/>
              <a:gd name="connsiteX670" fmla="*/ 5721049 w 6096000"/>
              <a:gd name="connsiteY670" fmla="*/ 6184129 h 6858000"/>
              <a:gd name="connsiteX671" fmla="*/ 5692972 w 6096000"/>
              <a:gd name="connsiteY671" fmla="*/ 6215569 h 6858000"/>
              <a:gd name="connsiteX672" fmla="*/ 5678933 w 6096000"/>
              <a:gd name="connsiteY672" fmla="*/ 6215569 h 6858000"/>
              <a:gd name="connsiteX673" fmla="*/ 5552585 w 6096000"/>
              <a:gd name="connsiteY673" fmla="*/ 6170156 h 6858000"/>
              <a:gd name="connsiteX674" fmla="*/ 5426236 w 6096000"/>
              <a:gd name="connsiteY674" fmla="*/ 6215569 h 6858000"/>
              <a:gd name="connsiteX675" fmla="*/ 5412198 w 6096000"/>
              <a:gd name="connsiteY675" fmla="*/ 6215569 h 6858000"/>
              <a:gd name="connsiteX676" fmla="*/ 5384121 w 6096000"/>
              <a:gd name="connsiteY676" fmla="*/ 6184129 h 6858000"/>
              <a:gd name="connsiteX677" fmla="*/ 5387630 w 6096000"/>
              <a:gd name="connsiteY677" fmla="*/ 6170156 h 6858000"/>
              <a:gd name="connsiteX678" fmla="*/ 5552585 w 6096000"/>
              <a:gd name="connsiteY678" fmla="*/ 6114265 h 6858000"/>
              <a:gd name="connsiteX679" fmla="*/ 5100481 w 6096000"/>
              <a:gd name="connsiteY679" fmla="*/ 6114264 h 6858000"/>
              <a:gd name="connsiteX680" fmla="*/ 5062189 w 6096000"/>
              <a:gd name="connsiteY680" fmla="*/ 6163304 h 6858000"/>
              <a:gd name="connsiteX681" fmla="*/ 5103962 w 6096000"/>
              <a:gd name="connsiteY681" fmla="*/ 6212343 h 6858000"/>
              <a:gd name="connsiteX682" fmla="*/ 5131810 w 6096000"/>
              <a:gd name="connsiteY682" fmla="*/ 6205337 h 6858000"/>
              <a:gd name="connsiteX683" fmla="*/ 5131810 w 6096000"/>
              <a:gd name="connsiteY683" fmla="*/ 6194829 h 6858000"/>
              <a:gd name="connsiteX684" fmla="*/ 5103962 w 6096000"/>
              <a:gd name="connsiteY684" fmla="*/ 6201834 h 6858000"/>
              <a:gd name="connsiteX685" fmla="*/ 5072632 w 6096000"/>
              <a:gd name="connsiteY685" fmla="*/ 6166807 h 6858000"/>
              <a:gd name="connsiteX686" fmla="*/ 5138772 w 6096000"/>
              <a:gd name="connsiteY686" fmla="*/ 6166807 h 6858000"/>
              <a:gd name="connsiteX687" fmla="*/ 5138772 w 6096000"/>
              <a:gd name="connsiteY687" fmla="*/ 6159801 h 6858000"/>
              <a:gd name="connsiteX688" fmla="*/ 5100481 w 6096000"/>
              <a:gd name="connsiteY688" fmla="*/ 6114264 h 6858000"/>
              <a:gd name="connsiteX689" fmla="*/ 4851253 w 6096000"/>
              <a:gd name="connsiteY689" fmla="*/ 6077988 h 6858000"/>
              <a:gd name="connsiteX690" fmla="*/ 4851253 w 6096000"/>
              <a:gd name="connsiteY690" fmla="*/ 6088736 h 6858000"/>
              <a:gd name="connsiteX691" fmla="*/ 4890216 w 6096000"/>
              <a:gd name="connsiteY691" fmla="*/ 6088736 h 6858000"/>
              <a:gd name="connsiteX692" fmla="*/ 4890216 w 6096000"/>
              <a:gd name="connsiteY692" fmla="*/ 6208312 h 6858000"/>
              <a:gd name="connsiteX693" fmla="*/ 4903652 w 6096000"/>
              <a:gd name="connsiteY693" fmla="*/ 6208312 h 6858000"/>
              <a:gd name="connsiteX694" fmla="*/ 4903652 w 6096000"/>
              <a:gd name="connsiteY694" fmla="*/ 6088736 h 6858000"/>
              <a:gd name="connsiteX695" fmla="*/ 4942614 w 6096000"/>
              <a:gd name="connsiteY695" fmla="*/ 6088736 h 6858000"/>
              <a:gd name="connsiteX696" fmla="*/ 4942614 w 6096000"/>
              <a:gd name="connsiteY696" fmla="*/ 6077988 h 6858000"/>
              <a:gd name="connsiteX697" fmla="*/ 4964111 w 6096000"/>
              <a:gd name="connsiteY697" fmla="*/ 6067239 h 6858000"/>
              <a:gd name="connsiteX698" fmla="*/ 4964111 w 6096000"/>
              <a:gd name="connsiteY698" fmla="*/ 6208312 h 6858000"/>
              <a:gd name="connsiteX699" fmla="*/ 4974476 w 6096000"/>
              <a:gd name="connsiteY699" fmla="*/ 6208312 h 6858000"/>
              <a:gd name="connsiteX700" fmla="*/ 4974476 w 6096000"/>
              <a:gd name="connsiteY700" fmla="*/ 6158936 h 6858000"/>
              <a:gd name="connsiteX701" fmla="*/ 5002115 w 6096000"/>
              <a:gd name="connsiteY701" fmla="*/ 6120142 h 6858000"/>
              <a:gd name="connsiteX702" fmla="*/ 5022844 w 6096000"/>
              <a:gd name="connsiteY702" fmla="*/ 6151883 h 6858000"/>
              <a:gd name="connsiteX703" fmla="*/ 5022844 w 6096000"/>
              <a:gd name="connsiteY703" fmla="*/ 6208312 h 6858000"/>
              <a:gd name="connsiteX704" fmla="*/ 5036662 w 6096000"/>
              <a:gd name="connsiteY704" fmla="*/ 6208312 h 6858000"/>
              <a:gd name="connsiteX705" fmla="*/ 5036662 w 6096000"/>
              <a:gd name="connsiteY705" fmla="*/ 6151883 h 6858000"/>
              <a:gd name="connsiteX706" fmla="*/ 5005569 w 6096000"/>
              <a:gd name="connsiteY706" fmla="*/ 6113088 h 6858000"/>
              <a:gd name="connsiteX707" fmla="*/ 4974476 w 6096000"/>
              <a:gd name="connsiteY707" fmla="*/ 6130722 h 6858000"/>
              <a:gd name="connsiteX708" fmla="*/ 4974476 w 6096000"/>
              <a:gd name="connsiteY708" fmla="*/ 6067239 h 6858000"/>
              <a:gd name="connsiteX709" fmla="*/ 4964111 w 6096000"/>
              <a:gd name="connsiteY709" fmla="*/ 6067239 h 6858000"/>
              <a:gd name="connsiteX710" fmla="*/ 5542739 w 6096000"/>
              <a:gd name="connsiteY710" fmla="*/ 6043056 h 6858000"/>
              <a:gd name="connsiteX711" fmla="*/ 5528716 w 6096000"/>
              <a:gd name="connsiteY711" fmla="*/ 6095919 h 6858000"/>
              <a:gd name="connsiteX712" fmla="*/ 5504176 w 6096000"/>
              <a:gd name="connsiteY712" fmla="*/ 6099443 h 6858000"/>
              <a:gd name="connsiteX713" fmla="*/ 5479635 w 6096000"/>
              <a:gd name="connsiteY713" fmla="*/ 6053629 h 6858000"/>
              <a:gd name="connsiteX714" fmla="*/ 5476129 w 6096000"/>
              <a:gd name="connsiteY714" fmla="*/ 6053629 h 6858000"/>
              <a:gd name="connsiteX715" fmla="*/ 5455094 w 6096000"/>
              <a:gd name="connsiteY715" fmla="*/ 6057153 h 6858000"/>
              <a:gd name="connsiteX716" fmla="*/ 5455094 w 6096000"/>
              <a:gd name="connsiteY716" fmla="*/ 6060677 h 6858000"/>
              <a:gd name="connsiteX717" fmla="*/ 5451588 w 6096000"/>
              <a:gd name="connsiteY717" fmla="*/ 6085346 h 6858000"/>
              <a:gd name="connsiteX718" fmla="*/ 5455094 w 6096000"/>
              <a:gd name="connsiteY718" fmla="*/ 6113540 h 6858000"/>
              <a:gd name="connsiteX719" fmla="*/ 5434059 w 6096000"/>
              <a:gd name="connsiteY719" fmla="*/ 6120588 h 6858000"/>
              <a:gd name="connsiteX720" fmla="*/ 5395495 w 6096000"/>
              <a:gd name="connsiteY720" fmla="*/ 6085346 h 6858000"/>
              <a:gd name="connsiteX721" fmla="*/ 5374460 w 6096000"/>
              <a:gd name="connsiteY721" fmla="*/ 6095919 h 6858000"/>
              <a:gd name="connsiteX722" fmla="*/ 5388484 w 6096000"/>
              <a:gd name="connsiteY722" fmla="*/ 6148781 h 6858000"/>
              <a:gd name="connsiteX723" fmla="*/ 5370954 w 6096000"/>
              <a:gd name="connsiteY723" fmla="*/ 6159354 h 6858000"/>
              <a:gd name="connsiteX724" fmla="*/ 5325379 w 6096000"/>
              <a:gd name="connsiteY724" fmla="*/ 6134685 h 6858000"/>
              <a:gd name="connsiteX725" fmla="*/ 5307850 w 6096000"/>
              <a:gd name="connsiteY725" fmla="*/ 6148781 h 6858000"/>
              <a:gd name="connsiteX726" fmla="*/ 5307850 w 6096000"/>
              <a:gd name="connsiteY726" fmla="*/ 6152305 h 6858000"/>
              <a:gd name="connsiteX727" fmla="*/ 5335896 w 6096000"/>
              <a:gd name="connsiteY727" fmla="*/ 6198120 h 6858000"/>
              <a:gd name="connsiteX728" fmla="*/ 5321873 w 6096000"/>
              <a:gd name="connsiteY728" fmla="*/ 6215741 h 6858000"/>
              <a:gd name="connsiteX729" fmla="*/ 5269286 w 6096000"/>
              <a:gd name="connsiteY729" fmla="*/ 6201644 h 6858000"/>
              <a:gd name="connsiteX730" fmla="*/ 5258768 w 6096000"/>
              <a:gd name="connsiteY730" fmla="*/ 6222789 h 6858000"/>
              <a:gd name="connsiteX731" fmla="*/ 5293827 w 6096000"/>
              <a:gd name="connsiteY731" fmla="*/ 6261556 h 6858000"/>
              <a:gd name="connsiteX732" fmla="*/ 5286815 w 6096000"/>
              <a:gd name="connsiteY732" fmla="*/ 6282700 h 6858000"/>
              <a:gd name="connsiteX733" fmla="*/ 5234228 w 6096000"/>
              <a:gd name="connsiteY733" fmla="*/ 6282700 h 6858000"/>
              <a:gd name="connsiteX734" fmla="*/ 5227216 w 6096000"/>
              <a:gd name="connsiteY734" fmla="*/ 6303845 h 6858000"/>
              <a:gd name="connsiteX735" fmla="*/ 5272791 w 6096000"/>
              <a:gd name="connsiteY735" fmla="*/ 6332039 h 6858000"/>
              <a:gd name="connsiteX736" fmla="*/ 5269286 w 6096000"/>
              <a:gd name="connsiteY736" fmla="*/ 6353183 h 6858000"/>
              <a:gd name="connsiteX737" fmla="*/ 5220205 w 6096000"/>
              <a:gd name="connsiteY737" fmla="*/ 6367281 h 6858000"/>
              <a:gd name="connsiteX738" fmla="*/ 5216698 w 6096000"/>
              <a:gd name="connsiteY738" fmla="*/ 6367281 h 6858000"/>
              <a:gd name="connsiteX739" fmla="*/ 5216698 w 6096000"/>
              <a:gd name="connsiteY739" fmla="*/ 6381377 h 6858000"/>
              <a:gd name="connsiteX740" fmla="*/ 5216698 w 6096000"/>
              <a:gd name="connsiteY740" fmla="*/ 6391950 h 6858000"/>
              <a:gd name="connsiteX741" fmla="*/ 5220205 w 6096000"/>
              <a:gd name="connsiteY741" fmla="*/ 6391950 h 6858000"/>
              <a:gd name="connsiteX742" fmla="*/ 5269286 w 6096000"/>
              <a:gd name="connsiteY742" fmla="*/ 6406047 h 6858000"/>
              <a:gd name="connsiteX743" fmla="*/ 5272791 w 6096000"/>
              <a:gd name="connsiteY743" fmla="*/ 6427192 h 6858000"/>
              <a:gd name="connsiteX744" fmla="*/ 5227216 w 6096000"/>
              <a:gd name="connsiteY744" fmla="*/ 6455385 h 6858000"/>
              <a:gd name="connsiteX745" fmla="*/ 5227216 w 6096000"/>
              <a:gd name="connsiteY745" fmla="*/ 6458909 h 6858000"/>
              <a:gd name="connsiteX746" fmla="*/ 5234228 w 6096000"/>
              <a:gd name="connsiteY746" fmla="*/ 6480054 h 6858000"/>
              <a:gd name="connsiteX747" fmla="*/ 5286815 w 6096000"/>
              <a:gd name="connsiteY747" fmla="*/ 6480054 h 6858000"/>
              <a:gd name="connsiteX748" fmla="*/ 5297332 w 6096000"/>
              <a:gd name="connsiteY748" fmla="*/ 6501200 h 6858000"/>
              <a:gd name="connsiteX749" fmla="*/ 5258768 w 6096000"/>
              <a:gd name="connsiteY749" fmla="*/ 6536441 h 6858000"/>
              <a:gd name="connsiteX750" fmla="*/ 5258768 w 6096000"/>
              <a:gd name="connsiteY750" fmla="*/ 6539965 h 6858000"/>
              <a:gd name="connsiteX751" fmla="*/ 5269286 w 6096000"/>
              <a:gd name="connsiteY751" fmla="*/ 6557586 h 6858000"/>
              <a:gd name="connsiteX752" fmla="*/ 5321873 w 6096000"/>
              <a:gd name="connsiteY752" fmla="*/ 6543489 h 6858000"/>
              <a:gd name="connsiteX753" fmla="*/ 5335896 w 6096000"/>
              <a:gd name="connsiteY753" fmla="*/ 6564635 h 6858000"/>
              <a:gd name="connsiteX754" fmla="*/ 5307850 w 6096000"/>
              <a:gd name="connsiteY754" fmla="*/ 6610449 h 6858000"/>
              <a:gd name="connsiteX755" fmla="*/ 5325379 w 6096000"/>
              <a:gd name="connsiteY755" fmla="*/ 6624545 h 6858000"/>
              <a:gd name="connsiteX756" fmla="*/ 5370954 w 6096000"/>
              <a:gd name="connsiteY756" fmla="*/ 6599877 h 6858000"/>
              <a:gd name="connsiteX757" fmla="*/ 5388484 w 6096000"/>
              <a:gd name="connsiteY757" fmla="*/ 6613973 h 6858000"/>
              <a:gd name="connsiteX758" fmla="*/ 5377966 w 6096000"/>
              <a:gd name="connsiteY758" fmla="*/ 6663311 h 6858000"/>
              <a:gd name="connsiteX759" fmla="*/ 5377966 w 6096000"/>
              <a:gd name="connsiteY759" fmla="*/ 6666836 h 6858000"/>
              <a:gd name="connsiteX760" fmla="*/ 5395495 w 6096000"/>
              <a:gd name="connsiteY760" fmla="*/ 6677408 h 6858000"/>
              <a:gd name="connsiteX761" fmla="*/ 5399001 w 6096000"/>
              <a:gd name="connsiteY761" fmla="*/ 6677408 h 6858000"/>
              <a:gd name="connsiteX762" fmla="*/ 5434059 w 6096000"/>
              <a:gd name="connsiteY762" fmla="*/ 6638642 h 6858000"/>
              <a:gd name="connsiteX763" fmla="*/ 5455094 w 6096000"/>
              <a:gd name="connsiteY763" fmla="*/ 6649215 h 6858000"/>
              <a:gd name="connsiteX764" fmla="*/ 5451588 w 6096000"/>
              <a:gd name="connsiteY764" fmla="*/ 6673884 h 6858000"/>
              <a:gd name="connsiteX765" fmla="*/ 5455094 w 6096000"/>
              <a:gd name="connsiteY765" fmla="*/ 6702078 h 6858000"/>
              <a:gd name="connsiteX766" fmla="*/ 5476129 w 6096000"/>
              <a:gd name="connsiteY766" fmla="*/ 6709126 h 6858000"/>
              <a:gd name="connsiteX767" fmla="*/ 5479635 w 6096000"/>
              <a:gd name="connsiteY767" fmla="*/ 6709126 h 6858000"/>
              <a:gd name="connsiteX768" fmla="*/ 5504176 w 6096000"/>
              <a:gd name="connsiteY768" fmla="*/ 6663311 h 6858000"/>
              <a:gd name="connsiteX769" fmla="*/ 5528716 w 6096000"/>
              <a:gd name="connsiteY769" fmla="*/ 6663311 h 6858000"/>
              <a:gd name="connsiteX770" fmla="*/ 5542739 w 6096000"/>
              <a:gd name="connsiteY770" fmla="*/ 6716174 h 6858000"/>
              <a:gd name="connsiteX771" fmla="*/ 5563774 w 6096000"/>
              <a:gd name="connsiteY771" fmla="*/ 6716174 h 6858000"/>
              <a:gd name="connsiteX772" fmla="*/ 5567280 w 6096000"/>
              <a:gd name="connsiteY772" fmla="*/ 6716174 h 6858000"/>
              <a:gd name="connsiteX773" fmla="*/ 5581303 w 6096000"/>
              <a:gd name="connsiteY773" fmla="*/ 6663311 h 6858000"/>
              <a:gd name="connsiteX774" fmla="*/ 5602339 w 6096000"/>
              <a:gd name="connsiteY774" fmla="*/ 6663311 h 6858000"/>
              <a:gd name="connsiteX775" fmla="*/ 5626879 w 6096000"/>
              <a:gd name="connsiteY775" fmla="*/ 6709126 h 6858000"/>
              <a:gd name="connsiteX776" fmla="*/ 5630385 w 6096000"/>
              <a:gd name="connsiteY776" fmla="*/ 6709126 h 6858000"/>
              <a:gd name="connsiteX777" fmla="*/ 5651420 w 6096000"/>
              <a:gd name="connsiteY777" fmla="*/ 6702078 h 6858000"/>
              <a:gd name="connsiteX778" fmla="*/ 5654925 w 6096000"/>
              <a:gd name="connsiteY778" fmla="*/ 6673884 h 6858000"/>
              <a:gd name="connsiteX779" fmla="*/ 5651420 w 6096000"/>
              <a:gd name="connsiteY779" fmla="*/ 6649215 h 6858000"/>
              <a:gd name="connsiteX780" fmla="*/ 5672454 w 6096000"/>
              <a:gd name="connsiteY780" fmla="*/ 6638642 h 6858000"/>
              <a:gd name="connsiteX781" fmla="*/ 5711019 w 6096000"/>
              <a:gd name="connsiteY781" fmla="*/ 6677408 h 6858000"/>
              <a:gd name="connsiteX782" fmla="*/ 5728547 w 6096000"/>
              <a:gd name="connsiteY782" fmla="*/ 6666836 h 6858000"/>
              <a:gd name="connsiteX783" fmla="*/ 5732054 w 6096000"/>
              <a:gd name="connsiteY783" fmla="*/ 6666836 h 6858000"/>
              <a:gd name="connsiteX784" fmla="*/ 5732054 w 6096000"/>
              <a:gd name="connsiteY784" fmla="*/ 6663311 h 6858000"/>
              <a:gd name="connsiteX785" fmla="*/ 5718030 w 6096000"/>
              <a:gd name="connsiteY785" fmla="*/ 6613973 h 6858000"/>
              <a:gd name="connsiteX786" fmla="*/ 5735559 w 6096000"/>
              <a:gd name="connsiteY786" fmla="*/ 6599877 h 6858000"/>
              <a:gd name="connsiteX787" fmla="*/ 5781135 w 6096000"/>
              <a:gd name="connsiteY787" fmla="*/ 6624545 h 6858000"/>
              <a:gd name="connsiteX788" fmla="*/ 5798664 w 6096000"/>
              <a:gd name="connsiteY788" fmla="*/ 6610449 h 6858000"/>
              <a:gd name="connsiteX789" fmla="*/ 5798664 w 6096000"/>
              <a:gd name="connsiteY789" fmla="*/ 6606925 h 6858000"/>
              <a:gd name="connsiteX790" fmla="*/ 5770617 w 6096000"/>
              <a:gd name="connsiteY790" fmla="*/ 6561110 h 6858000"/>
              <a:gd name="connsiteX791" fmla="*/ 5784641 w 6096000"/>
              <a:gd name="connsiteY791" fmla="*/ 6543489 h 6858000"/>
              <a:gd name="connsiteX792" fmla="*/ 5837228 w 6096000"/>
              <a:gd name="connsiteY792" fmla="*/ 6557586 h 6858000"/>
              <a:gd name="connsiteX793" fmla="*/ 5847746 w 6096000"/>
              <a:gd name="connsiteY793" fmla="*/ 6539965 h 6858000"/>
              <a:gd name="connsiteX794" fmla="*/ 5847746 w 6096000"/>
              <a:gd name="connsiteY794" fmla="*/ 6536441 h 6858000"/>
              <a:gd name="connsiteX795" fmla="*/ 5812688 w 6096000"/>
              <a:gd name="connsiteY795" fmla="*/ 6497675 h 6858000"/>
              <a:gd name="connsiteX796" fmla="*/ 5819699 w 6096000"/>
              <a:gd name="connsiteY796" fmla="*/ 6480054 h 6858000"/>
              <a:gd name="connsiteX797" fmla="*/ 5872286 w 6096000"/>
              <a:gd name="connsiteY797" fmla="*/ 6480054 h 6858000"/>
              <a:gd name="connsiteX798" fmla="*/ 5872286 w 6096000"/>
              <a:gd name="connsiteY798" fmla="*/ 6476530 h 6858000"/>
              <a:gd name="connsiteX799" fmla="*/ 5879298 w 6096000"/>
              <a:gd name="connsiteY799" fmla="*/ 6455385 h 6858000"/>
              <a:gd name="connsiteX800" fmla="*/ 5833722 w 6096000"/>
              <a:gd name="connsiteY800" fmla="*/ 6427192 h 6858000"/>
              <a:gd name="connsiteX801" fmla="*/ 5837228 w 6096000"/>
              <a:gd name="connsiteY801" fmla="*/ 6406047 h 6858000"/>
              <a:gd name="connsiteX802" fmla="*/ 5886310 w 6096000"/>
              <a:gd name="connsiteY802" fmla="*/ 6391950 h 6858000"/>
              <a:gd name="connsiteX803" fmla="*/ 5889815 w 6096000"/>
              <a:gd name="connsiteY803" fmla="*/ 6381377 h 6858000"/>
              <a:gd name="connsiteX804" fmla="*/ 5886310 w 6096000"/>
              <a:gd name="connsiteY804" fmla="*/ 6370805 h 6858000"/>
              <a:gd name="connsiteX805" fmla="*/ 5886310 w 6096000"/>
              <a:gd name="connsiteY805" fmla="*/ 6367281 h 6858000"/>
              <a:gd name="connsiteX806" fmla="*/ 5837228 w 6096000"/>
              <a:gd name="connsiteY806" fmla="*/ 6353183 h 6858000"/>
              <a:gd name="connsiteX807" fmla="*/ 5833722 w 6096000"/>
              <a:gd name="connsiteY807" fmla="*/ 6332039 h 6858000"/>
              <a:gd name="connsiteX808" fmla="*/ 5879298 w 6096000"/>
              <a:gd name="connsiteY808" fmla="*/ 6307370 h 6858000"/>
              <a:gd name="connsiteX809" fmla="*/ 5879298 w 6096000"/>
              <a:gd name="connsiteY809" fmla="*/ 6303845 h 6858000"/>
              <a:gd name="connsiteX810" fmla="*/ 5872286 w 6096000"/>
              <a:gd name="connsiteY810" fmla="*/ 6282700 h 6858000"/>
              <a:gd name="connsiteX811" fmla="*/ 5819699 w 6096000"/>
              <a:gd name="connsiteY811" fmla="*/ 6282700 h 6858000"/>
              <a:gd name="connsiteX812" fmla="*/ 5812688 w 6096000"/>
              <a:gd name="connsiteY812" fmla="*/ 6261556 h 6858000"/>
              <a:gd name="connsiteX813" fmla="*/ 5847746 w 6096000"/>
              <a:gd name="connsiteY813" fmla="*/ 6222789 h 6858000"/>
              <a:gd name="connsiteX814" fmla="*/ 5837228 w 6096000"/>
              <a:gd name="connsiteY814" fmla="*/ 6205168 h 6858000"/>
              <a:gd name="connsiteX815" fmla="*/ 5837228 w 6096000"/>
              <a:gd name="connsiteY815" fmla="*/ 6201644 h 6858000"/>
              <a:gd name="connsiteX816" fmla="*/ 5784641 w 6096000"/>
              <a:gd name="connsiteY816" fmla="*/ 6215741 h 6858000"/>
              <a:gd name="connsiteX817" fmla="*/ 5770617 w 6096000"/>
              <a:gd name="connsiteY817" fmla="*/ 6198120 h 6858000"/>
              <a:gd name="connsiteX818" fmla="*/ 5798664 w 6096000"/>
              <a:gd name="connsiteY818" fmla="*/ 6152305 h 6858000"/>
              <a:gd name="connsiteX819" fmla="*/ 5781135 w 6096000"/>
              <a:gd name="connsiteY819" fmla="*/ 6134685 h 6858000"/>
              <a:gd name="connsiteX820" fmla="*/ 5735559 w 6096000"/>
              <a:gd name="connsiteY820" fmla="*/ 6162879 h 6858000"/>
              <a:gd name="connsiteX821" fmla="*/ 5718030 w 6096000"/>
              <a:gd name="connsiteY821" fmla="*/ 6148781 h 6858000"/>
              <a:gd name="connsiteX822" fmla="*/ 5732054 w 6096000"/>
              <a:gd name="connsiteY822" fmla="*/ 6095919 h 6858000"/>
              <a:gd name="connsiteX823" fmla="*/ 5711019 w 6096000"/>
              <a:gd name="connsiteY823" fmla="*/ 6085346 h 6858000"/>
              <a:gd name="connsiteX824" fmla="*/ 5672454 w 6096000"/>
              <a:gd name="connsiteY824" fmla="*/ 6120588 h 6858000"/>
              <a:gd name="connsiteX825" fmla="*/ 5651420 w 6096000"/>
              <a:gd name="connsiteY825" fmla="*/ 6113540 h 6858000"/>
              <a:gd name="connsiteX826" fmla="*/ 5654925 w 6096000"/>
              <a:gd name="connsiteY826" fmla="*/ 6085346 h 6858000"/>
              <a:gd name="connsiteX827" fmla="*/ 5651420 w 6096000"/>
              <a:gd name="connsiteY827" fmla="*/ 6060677 h 6858000"/>
              <a:gd name="connsiteX828" fmla="*/ 5651420 w 6096000"/>
              <a:gd name="connsiteY828" fmla="*/ 6057153 h 6858000"/>
              <a:gd name="connsiteX829" fmla="*/ 5630385 w 6096000"/>
              <a:gd name="connsiteY829" fmla="*/ 6053629 h 6858000"/>
              <a:gd name="connsiteX830" fmla="*/ 5626879 w 6096000"/>
              <a:gd name="connsiteY830" fmla="*/ 6053629 h 6858000"/>
              <a:gd name="connsiteX831" fmla="*/ 5602339 w 6096000"/>
              <a:gd name="connsiteY831" fmla="*/ 6099443 h 6858000"/>
              <a:gd name="connsiteX832" fmla="*/ 5577798 w 6096000"/>
              <a:gd name="connsiteY832" fmla="*/ 6095919 h 6858000"/>
              <a:gd name="connsiteX833" fmla="*/ 5563774 w 6096000"/>
              <a:gd name="connsiteY833" fmla="*/ 6043056 h 6858000"/>
              <a:gd name="connsiteX834" fmla="*/ 5542739 w 6096000"/>
              <a:gd name="connsiteY834" fmla="*/ 6043056 h 6858000"/>
              <a:gd name="connsiteX835" fmla="*/ 0 w 6096000"/>
              <a:gd name="connsiteY835" fmla="*/ 0 h 6858000"/>
              <a:gd name="connsiteX836" fmla="*/ 6096000 w 6096000"/>
              <a:gd name="connsiteY836" fmla="*/ 0 h 6858000"/>
              <a:gd name="connsiteX837" fmla="*/ 6096000 w 6096000"/>
              <a:gd name="connsiteY837" fmla="*/ 6858000 h 6858000"/>
              <a:gd name="connsiteX838" fmla="*/ 0 w 6096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6096000" h="6858000">
                <a:moveTo>
                  <a:pt x="5850675" y="6677576"/>
                </a:moveTo>
                <a:lnTo>
                  <a:pt x="5856788" y="6677576"/>
                </a:lnTo>
                <a:cubicBezTo>
                  <a:pt x="5859414" y="6677576"/>
                  <a:pt x="5861212" y="6677768"/>
                  <a:pt x="5862183" y="6678151"/>
                </a:cubicBezTo>
                <a:cubicBezTo>
                  <a:pt x="5863154" y="6678534"/>
                  <a:pt x="5863913" y="6679115"/>
                  <a:pt x="5864461" y="6679894"/>
                </a:cubicBezTo>
                <a:cubicBezTo>
                  <a:pt x="5865008" y="6680674"/>
                  <a:pt x="5865281" y="6681557"/>
                  <a:pt x="5865281" y="6682541"/>
                </a:cubicBezTo>
                <a:cubicBezTo>
                  <a:pt x="5865281" y="6684073"/>
                  <a:pt x="5864713" y="6685303"/>
                  <a:pt x="5863578" y="6686233"/>
                </a:cubicBezTo>
                <a:cubicBezTo>
                  <a:pt x="5862443" y="6687164"/>
                  <a:pt x="5860316" y="6687628"/>
                  <a:pt x="5857198" y="6687628"/>
                </a:cubicBezTo>
                <a:lnTo>
                  <a:pt x="5850675" y="6687628"/>
                </a:lnTo>
                <a:close/>
                <a:moveTo>
                  <a:pt x="5845300" y="6673064"/>
                </a:moveTo>
                <a:lnTo>
                  <a:pt x="5845300" y="6706378"/>
                </a:lnTo>
                <a:lnTo>
                  <a:pt x="5850675" y="6706378"/>
                </a:lnTo>
                <a:lnTo>
                  <a:pt x="5850675" y="6692224"/>
                </a:lnTo>
                <a:lnTo>
                  <a:pt x="5853834" y="6692224"/>
                </a:lnTo>
                <a:cubicBezTo>
                  <a:pt x="5855722" y="6692224"/>
                  <a:pt x="5857158" y="6692606"/>
                  <a:pt x="5858142" y="6693372"/>
                </a:cubicBezTo>
                <a:cubicBezTo>
                  <a:pt x="5859564" y="6694411"/>
                  <a:pt x="5861438" y="6696996"/>
                  <a:pt x="5863762" y="6701126"/>
                </a:cubicBezTo>
                <a:lnTo>
                  <a:pt x="5866717" y="6706378"/>
                </a:lnTo>
                <a:lnTo>
                  <a:pt x="5873281" y="6706378"/>
                </a:lnTo>
                <a:lnTo>
                  <a:pt x="5869220" y="6699854"/>
                </a:lnTo>
                <a:cubicBezTo>
                  <a:pt x="5867277" y="6696763"/>
                  <a:pt x="5865636" y="6694562"/>
                  <a:pt x="5864296" y="6693249"/>
                </a:cubicBezTo>
                <a:cubicBezTo>
                  <a:pt x="5863585" y="6692566"/>
                  <a:pt x="5862641" y="6691977"/>
                  <a:pt x="5861466" y="6691485"/>
                </a:cubicBezTo>
                <a:cubicBezTo>
                  <a:pt x="5864337" y="6691266"/>
                  <a:pt x="5866642" y="6690254"/>
                  <a:pt x="5868378" y="6688449"/>
                </a:cubicBezTo>
                <a:cubicBezTo>
                  <a:pt x="5870115" y="6686644"/>
                  <a:pt x="5870983" y="6684524"/>
                  <a:pt x="5870983" y="6682090"/>
                </a:cubicBezTo>
                <a:cubicBezTo>
                  <a:pt x="5870983" y="6680367"/>
                  <a:pt x="5870464" y="6678739"/>
                  <a:pt x="5869424" y="6677207"/>
                </a:cubicBezTo>
                <a:cubicBezTo>
                  <a:pt x="5868385" y="6675675"/>
                  <a:pt x="5866990" y="6674602"/>
                  <a:pt x="5865239" y="6673987"/>
                </a:cubicBezTo>
                <a:cubicBezTo>
                  <a:pt x="5863489" y="6673371"/>
                  <a:pt x="5860658" y="6673064"/>
                  <a:pt x="5856747" y="6673064"/>
                </a:cubicBezTo>
                <a:close/>
                <a:moveTo>
                  <a:pt x="4806089" y="6670493"/>
                </a:moveTo>
                <a:cubicBezTo>
                  <a:pt x="4806089" y="6670493"/>
                  <a:pt x="4806089" y="6670493"/>
                  <a:pt x="4809603" y="6670493"/>
                </a:cubicBezTo>
                <a:lnTo>
                  <a:pt x="4809603" y="6674034"/>
                </a:lnTo>
                <a:cubicBezTo>
                  <a:pt x="4809603" y="6684661"/>
                  <a:pt x="4809603" y="6709456"/>
                  <a:pt x="4781492" y="6709456"/>
                </a:cubicBezTo>
                <a:cubicBezTo>
                  <a:pt x="4770950" y="6709456"/>
                  <a:pt x="4763922" y="6705914"/>
                  <a:pt x="4763922" y="6691746"/>
                </a:cubicBezTo>
                <a:cubicBezTo>
                  <a:pt x="4763922" y="6670493"/>
                  <a:pt x="4788520" y="6670493"/>
                  <a:pt x="4806089" y="6670493"/>
                </a:cubicBezTo>
                <a:close/>
                <a:moveTo>
                  <a:pt x="5858881" y="6663422"/>
                </a:moveTo>
                <a:cubicBezTo>
                  <a:pt x="5863202" y="6663422"/>
                  <a:pt x="5867428" y="6664537"/>
                  <a:pt x="5871558" y="6666766"/>
                </a:cubicBezTo>
                <a:cubicBezTo>
                  <a:pt x="5875688" y="6668995"/>
                  <a:pt x="5878909" y="6672182"/>
                  <a:pt x="5881220" y="6676325"/>
                </a:cubicBezTo>
                <a:cubicBezTo>
                  <a:pt x="5883531" y="6680469"/>
                  <a:pt x="5884687" y="6684784"/>
                  <a:pt x="5884687" y="6689269"/>
                </a:cubicBezTo>
                <a:cubicBezTo>
                  <a:pt x="5884687" y="6693728"/>
                  <a:pt x="5883552" y="6698002"/>
                  <a:pt x="5881282" y="6702090"/>
                </a:cubicBezTo>
                <a:cubicBezTo>
                  <a:pt x="5879012" y="6706180"/>
                  <a:pt x="5875825" y="6709366"/>
                  <a:pt x="5871722" y="6711650"/>
                </a:cubicBezTo>
                <a:cubicBezTo>
                  <a:pt x="5867619" y="6713934"/>
                  <a:pt x="5863339" y="6715076"/>
                  <a:pt x="5858881" y="6715076"/>
                </a:cubicBezTo>
                <a:cubicBezTo>
                  <a:pt x="5854422" y="6715076"/>
                  <a:pt x="5850142" y="6713934"/>
                  <a:pt x="5846039" y="6711650"/>
                </a:cubicBezTo>
                <a:cubicBezTo>
                  <a:pt x="5841936" y="6709366"/>
                  <a:pt x="5838742" y="6706180"/>
                  <a:pt x="5836459" y="6702090"/>
                </a:cubicBezTo>
                <a:cubicBezTo>
                  <a:pt x="5834175" y="6698002"/>
                  <a:pt x="5833033" y="6693728"/>
                  <a:pt x="5833033" y="6689269"/>
                </a:cubicBezTo>
                <a:cubicBezTo>
                  <a:pt x="5833033" y="6684784"/>
                  <a:pt x="5834195" y="6680469"/>
                  <a:pt x="5836521" y="6676325"/>
                </a:cubicBezTo>
                <a:cubicBezTo>
                  <a:pt x="5838846" y="6672182"/>
                  <a:pt x="5842066" y="6668995"/>
                  <a:pt x="5846183" y="6666766"/>
                </a:cubicBezTo>
                <a:cubicBezTo>
                  <a:pt x="5850299" y="6664537"/>
                  <a:pt x="5854532" y="6663422"/>
                  <a:pt x="5858881" y="6663422"/>
                </a:cubicBezTo>
                <a:close/>
                <a:moveTo>
                  <a:pt x="5858881" y="6658294"/>
                </a:moveTo>
                <a:cubicBezTo>
                  <a:pt x="5853684" y="6658294"/>
                  <a:pt x="5848610" y="6659627"/>
                  <a:pt x="5843660" y="6662294"/>
                </a:cubicBezTo>
                <a:cubicBezTo>
                  <a:pt x="5838709" y="6664960"/>
                  <a:pt x="5834845" y="6668776"/>
                  <a:pt x="5832069" y="6673741"/>
                </a:cubicBezTo>
                <a:cubicBezTo>
                  <a:pt x="5829293" y="6678704"/>
                  <a:pt x="5827904" y="6683881"/>
                  <a:pt x="5827904" y="6689269"/>
                </a:cubicBezTo>
                <a:cubicBezTo>
                  <a:pt x="5827904" y="6694603"/>
                  <a:pt x="5829272" y="6699732"/>
                  <a:pt x="5832007" y="6704655"/>
                </a:cubicBezTo>
                <a:cubicBezTo>
                  <a:pt x="5834743" y="6709578"/>
                  <a:pt x="5838565" y="6713401"/>
                  <a:pt x="5843474" y="6716122"/>
                </a:cubicBezTo>
                <a:cubicBezTo>
                  <a:pt x="5848385" y="6718843"/>
                  <a:pt x="5853519" y="6720204"/>
                  <a:pt x="5858881" y="6720204"/>
                </a:cubicBezTo>
                <a:cubicBezTo>
                  <a:pt x="5864242" y="6720204"/>
                  <a:pt x="5869376" y="6718843"/>
                  <a:pt x="5874287" y="6716122"/>
                </a:cubicBezTo>
                <a:cubicBezTo>
                  <a:pt x="5879196" y="6713401"/>
                  <a:pt x="5883011" y="6709578"/>
                  <a:pt x="5885733" y="6704655"/>
                </a:cubicBezTo>
                <a:cubicBezTo>
                  <a:pt x="5888454" y="6699732"/>
                  <a:pt x="5889815" y="6694603"/>
                  <a:pt x="5889815" y="6689269"/>
                </a:cubicBezTo>
                <a:cubicBezTo>
                  <a:pt x="5889815" y="6683881"/>
                  <a:pt x="5888434" y="6678704"/>
                  <a:pt x="5885671" y="6673741"/>
                </a:cubicBezTo>
                <a:cubicBezTo>
                  <a:pt x="5882909" y="6668776"/>
                  <a:pt x="5879052" y="6664960"/>
                  <a:pt x="5874101" y="6662294"/>
                </a:cubicBezTo>
                <a:cubicBezTo>
                  <a:pt x="5869151" y="6659627"/>
                  <a:pt x="5864077" y="6658294"/>
                  <a:pt x="5858881" y="6658294"/>
                </a:cubicBezTo>
                <a:close/>
                <a:moveTo>
                  <a:pt x="4995685" y="6628842"/>
                </a:moveTo>
                <a:cubicBezTo>
                  <a:pt x="5013123" y="6628842"/>
                  <a:pt x="5027259" y="6646888"/>
                  <a:pt x="5027259" y="6669149"/>
                </a:cubicBezTo>
                <a:cubicBezTo>
                  <a:pt x="5027259" y="6691410"/>
                  <a:pt x="5013123" y="6709455"/>
                  <a:pt x="4995685" y="6709455"/>
                </a:cubicBezTo>
                <a:cubicBezTo>
                  <a:pt x="4978247" y="6709455"/>
                  <a:pt x="4964111" y="6691410"/>
                  <a:pt x="4964111" y="6669149"/>
                </a:cubicBezTo>
                <a:cubicBezTo>
                  <a:pt x="4964111" y="6646888"/>
                  <a:pt x="4978247" y="6628842"/>
                  <a:pt x="4995685" y="6628842"/>
                </a:cubicBezTo>
                <a:close/>
                <a:moveTo>
                  <a:pt x="4685998" y="6628842"/>
                </a:moveTo>
                <a:cubicBezTo>
                  <a:pt x="4701580" y="6628842"/>
                  <a:pt x="4714212" y="6646888"/>
                  <a:pt x="4714212" y="6669149"/>
                </a:cubicBezTo>
                <a:cubicBezTo>
                  <a:pt x="4714212" y="6691410"/>
                  <a:pt x="4701580" y="6709455"/>
                  <a:pt x="4685998" y="6709455"/>
                </a:cubicBezTo>
                <a:cubicBezTo>
                  <a:pt x="4670415" y="6709455"/>
                  <a:pt x="4657783" y="6691410"/>
                  <a:pt x="4657783" y="6669149"/>
                </a:cubicBezTo>
                <a:cubicBezTo>
                  <a:pt x="4657783" y="6646888"/>
                  <a:pt x="4670415" y="6628842"/>
                  <a:pt x="4685998" y="6628842"/>
                </a:cubicBezTo>
                <a:close/>
                <a:moveTo>
                  <a:pt x="4373622" y="6628842"/>
                </a:moveTo>
                <a:cubicBezTo>
                  <a:pt x="4391060" y="6628842"/>
                  <a:pt x="4405196" y="6646888"/>
                  <a:pt x="4405196" y="6669149"/>
                </a:cubicBezTo>
                <a:cubicBezTo>
                  <a:pt x="4405196" y="6691410"/>
                  <a:pt x="4391060" y="6709455"/>
                  <a:pt x="4373622" y="6709455"/>
                </a:cubicBezTo>
                <a:cubicBezTo>
                  <a:pt x="4356185" y="6709455"/>
                  <a:pt x="4342048" y="6691410"/>
                  <a:pt x="4342048" y="6669149"/>
                </a:cubicBezTo>
                <a:cubicBezTo>
                  <a:pt x="4342048" y="6646888"/>
                  <a:pt x="4356185" y="6628842"/>
                  <a:pt x="4373622" y="6628842"/>
                </a:cubicBezTo>
                <a:close/>
                <a:moveTo>
                  <a:pt x="4918562" y="6623595"/>
                </a:moveTo>
                <a:lnTo>
                  <a:pt x="4918562" y="6719555"/>
                </a:lnTo>
                <a:lnTo>
                  <a:pt x="4930851" y="6719555"/>
                </a:lnTo>
                <a:lnTo>
                  <a:pt x="4930851" y="6623595"/>
                </a:lnTo>
                <a:close/>
                <a:moveTo>
                  <a:pt x="5062189" y="6622125"/>
                </a:moveTo>
                <a:cubicBezTo>
                  <a:pt x="5062189" y="6629091"/>
                  <a:pt x="5062189" y="6639541"/>
                  <a:pt x="5062189" y="6646508"/>
                </a:cubicBezTo>
                <a:lnTo>
                  <a:pt x="5062189" y="6716173"/>
                </a:lnTo>
                <a:cubicBezTo>
                  <a:pt x="5062189" y="6716173"/>
                  <a:pt x="5062189" y="6716173"/>
                  <a:pt x="5076009" y="6716173"/>
                </a:cubicBezTo>
                <a:cubicBezTo>
                  <a:pt x="5076009" y="6716173"/>
                  <a:pt x="5076009" y="6716173"/>
                  <a:pt x="5076009" y="6663924"/>
                </a:cubicBezTo>
                <a:cubicBezTo>
                  <a:pt x="5076009" y="6649991"/>
                  <a:pt x="5082918" y="6629091"/>
                  <a:pt x="5103648" y="6629091"/>
                </a:cubicBezTo>
                <a:cubicBezTo>
                  <a:pt x="5117466" y="6629091"/>
                  <a:pt x="5124377" y="6643024"/>
                  <a:pt x="5124377" y="6660441"/>
                </a:cubicBezTo>
                <a:cubicBezTo>
                  <a:pt x="5124377" y="6660441"/>
                  <a:pt x="5124377" y="6660441"/>
                  <a:pt x="5124377" y="6716173"/>
                </a:cubicBezTo>
                <a:cubicBezTo>
                  <a:pt x="5124377" y="6716173"/>
                  <a:pt x="5124377" y="6716173"/>
                  <a:pt x="5134741" y="6716173"/>
                </a:cubicBezTo>
                <a:cubicBezTo>
                  <a:pt x="5134741" y="6716173"/>
                  <a:pt x="5134741" y="6716173"/>
                  <a:pt x="5134741" y="6656957"/>
                </a:cubicBezTo>
                <a:cubicBezTo>
                  <a:pt x="5134741" y="6636058"/>
                  <a:pt x="5127831" y="6622125"/>
                  <a:pt x="5103648" y="6622125"/>
                </a:cubicBezTo>
                <a:cubicBezTo>
                  <a:pt x="5086373" y="6622125"/>
                  <a:pt x="5079464" y="6632574"/>
                  <a:pt x="5072554" y="6639541"/>
                </a:cubicBezTo>
                <a:cubicBezTo>
                  <a:pt x="5072554" y="6639541"/>
                  <a:pt x="5072554" y="6639541"/>
                  <a:pt x="5072554" y="6622125"/>
                </a:cubicBezTo>
                <a:cubicBezTo>
                  <a:pt x="5072554" y="6622125"/>
                  <a:pt x="5072554" y="6622125"/>
                  <a:pt x="5062189" y="6622125"/>
                </a:cubicBezTo>
                <a:close/>
                <a:moveTo>
                  <a:pt x="4992997" y="6622125"/>
                </a:moveTo>
                <a:cubicBezTo>
                  <a:pt x="4968881" y="6622125"/>
                  <a:pt x="4949332" y="6644080"/>
                  <a:pt x="4949332" y="6671165"/>
                </a:cubicBezTo>
                <a:cubicBezTo>
                  <a:pt x="4949332" y="6698249"/>
                  <a:pt x="4968881" y="6720204"/>
                  <a:pt x="4992997" y="6720204"/>
                </a:cubicBezTo>
                <a:cubicBezTo>
                  <a:pt x="5017113" y="6720204"/>
                  <a:pt x="5036662" y="6698249"/>
                  <a:pt x="5036662" y="6671165"/>
                </a:cubicBezTo>
                <a:cubicBezTo>
                  <a:pt x="5036662" y="6644080"/>
                  <a:pt x="5017113" y="6622125"/>
                  <a:pt x="4992997" y="6622125"/>
                </a:cubicBezTo>
                <a:close/>
                <a:moveTo>
                  <a:pt x="4787851" y="6622125"/>
                </a:moveTo>
                <a:cubicBezTo>
                  <a:pt x="4780813" y="6622125"/>
                  <a:pt x="4766738" y="6622125"/>
                  <a:pt x="4759700" y="6625628"/>
                </a:cubicBezTo>
                <a:cubicBezTo>
                  <a:pt x="4759700" y="6625628"/>
                  <a:pt x="4759700" y="6625628"/>
                  <a:pt x="4759700" y="6639639"/>
                </a:cubicBezTo>
                <a:cubicBezTo>
                  <a:pt x="4770257" y="6632634"/>
                  <a:pt x="4777294" y="6629131"/>
                  <a:pt x="4787851" y="6629131"/>
                </a:cubicBezTo>
                <a:cubicBezTo>
                  <a:pt x="4805445" y="6629131"/>
                  <a:pt x="4808964" y="6639639"/>
                  <a:pt x="4808964" y="6653651"/>
                </a:cubicBezTo>
                <a:cubicBezTo>
                  <a:pt x="4808964" y="6653651"/>
                  <a:pt x="4808964" y="6653651"/>
                  <a:pt x="4808964" y="6660656"/>
                </a:cubicBezTo>
                <a:cubicBezTo>
                  <a:pt x="4784332" y="6660656"/>
                  <a:pt x="4749144" y="6660656"/>
                  <a:pt x="4749144" y="6692181"/>
                </a:cubicBezTo>
                <a:cubicBezTo>
                  <a:pt x="4749144" y="6702690"/>
                  <a:pt x="4752663" y="6720204"/>
                  <a:pt x="4780813" y="6720204"/>
                </a:cubicBezTo>
                <a:cubicBezTo>
                  <a:pt x="4791370" y="6720204"/>
                  <a:pt x="4805445" y="6713198"/>
                  <a:pt x="4808964" y="6702690"/>
                </a:cubicBezTo>
                <a:cubicBezTo>
                  <a:pt x="4808964" y="6702690"/>
                  <a:pt x="4808964" y="6702690"/>
                  <a:pt x="4812483" y="6702690"/>
                </a:cubicBezTo>
                <a:lnTo>
                  <a:pt x="4812483" y="6716701"/>
                </a:lnTo>
                <a:cubicBezTo>
                  <a:pt x="4812483" y="6716701"/>
                  <a:pt x="4812483" y="6716701"/>
                  <a:pt x="4823039" y="6716701"/>
                </a:cubicBezTo>
                <a:cubicBezTo>
                  <a:pt x="4823039" y="6713198"/>
                  <a:pt x="4823039" y="6706193"/>
                  <a:pt x="4823039" y="6699187"/>
                </a:cubicBezTo>
                <a:cubicBezTo>
                  <a:pt x="4823039" y="6699187"/>
                  <a:pt x="4823039" y="6699187"/>
                  <a:pt x="4823039" y="6657154"/>
                </a:cubicBezTo>
                <a:cubicBezTo>
                  <a:pt x="4823039" y="6632634"/>
                  <a:pt x="4812483" y="6622125"/>
                  <a:pt x="4787851" y="6622125"/>
                </a:cubicBezTo>
                <a:close/>
                <a:moveTo>
                  <a:pt x="4546268" y="6622125"/>
                </a:moveTo>
                <a:cubicBezTo>
                  <a:pt x="4546268" y="6629091"/>
                  <a:pt x="4546268" y="6639541"/>
                  <a:pt x="4546268" y="6646508"/>
                </a:cubicBezTo>
                <a:lnTo>
                  <a:pt x="4546268" y="6716173"/>
                </a:lnTo>
                <a:cubicBezTo>
                  <a:pt x="4546268" y="6716173"/>
                  <a:pt x="4546268" y="6716173"/>
                  <a:pt x="4560343" y="6716173"/>
                </a:cubicBezTo>
                <a:cubicBezTo>
                  <a:pt x="4560343" y="6716173"/>
                  <a:pt x="4560343" y="6716173"/>
                  <a:pt x="4560343" y="6663924"/>
                </a:cubicBezTo>
                <a:cubicBezTo>
                  <a:pt x="4560343" y="6649991"/>
                  <a:pt x="4567381" y="6629091"/>
                  <a:pt x="4588494" y="6629091"/>
                </a:cubicBezTo>
                <a:cubicBezTo>
                  <a:pt x="4602569" y="6629091"/>
                  <a:pt x="4609607" y="6643024"/>
                  <a:pt x="4609607" y="6660441"/>
                </a:cubicBezTo>
                <a:cubicBezTo>
                  <a:pt x="4609607" y="6660441"/>
                  <a:pt x="4609607" y="6660441"/>
                  <a:pt x="4609607" y="6716173"/>
                </a:cubicBezTo>
                <a:cubicBezTo>
                  <a:pt x="4609607" y="6716173"/>
                  <a:pt x="4609607" y="6716173"/>
                  <a:pt x="4620163" y="6716173"/>
                </a:cubicBezTo>
                <a:cubicBezTo>
                  <a:pt x="4620163" y="6716173"/>
                  <a:pt x="4620163" y="6716173"/>
                  <a:pt x="4620163" y="6656957"/>
                </a:cubicBezTo>
                <a:cubicBezTo>
                  <a:pt x="4620163" y="6636058"/>
                  <a:pt x="4613125" y="6622125"/>
                  <a:pt x="4588494" y="6622125"/>
                </a:cubicBezTo>
                <a:cubicBezTo>
                  <a:pt x="4570900" y="6622125"/>
                  <a:pt x="4563862" y="6632574"/>
                  <a:pt x="4556824" y="6639541"/>
                </a:cubicBezTo>
                <a:cubicBezTo>
                  <a:pt x="4556824" y="6639541"/>
                  <a:pt x="4556824" y="6639541"/>
                  <a:pt x="4556824" y="6622125"/>
                </a:cubicBezTo>
                <a:cubicBezTo>
                  <a:pt x="4556824" y="6622125"/>
                  <a:pt x="4556824" y="6622125"/>
                  <a:pt x="4546268" y="6622125"/>
                </a:cubicBezTo>
                <a:close/>
                <a:moveTo>
                  <a:pt x="4444159" y="6622125"/>
                </a:moveTo>
                <a:cubicBezTo>
                  <a:pt x="4444159" y="6622125"/>
                  <a:pt x="4444159" y="6622125"/>
                  <a:pt x="4444159" y="6685175"/>
                </a:cubicBezTo>
                <a:cubicBezTo>
                  <a:pt x="4444159" y="6706193"/>
                  <a:pt x="4451196" y="6720204"/>
                  <a:pt x="4475828" y="6720204"/>
                </a:cubicBezTo>
                <a:cubicBezTo>
                  <a:pt x="4493422" y="6720204"/>
                  <a:pt x="4500460" y="6709695"/>
                  <a:pt x="4507498" y="6702690"/>
                </a:cubicBezTo>
                <a:cubicBezTo>
                  <a:pt x="4507498" y="6702690"/>
                  <a:pt x="4507498" y="6702690"/>
                  <a:pt x="4507498" y="6716701"/>
                </a:cubicBezTo>
                <a:cubicBezTo>
                  <a:pt x="4507498" y="6716701"/>
                  <a:pt x="4507498" y="6716701"/>
                  <a:pt x="4518054" y="6716701"/>
                </a:cubicBezTo>
                <a:cubicBezTo>
                  <a:pt x="4518054" y="6709695"/>
                  <a:pt x="4518054" y="6702690"/>
                  <a:pt x="4518054" y="6695684"/>
                </a:cubicBezTo>
                <a:lnTo>
                  <a:pt x="4518054" y="6622125"/>
                </a:lnTo>
                <a:cubicBezTo>
                  <a:pt x="4518054" y="6622125"/>
                  <a:pt x="4518054" y="6622125"/>
                  <a:pt x="4503979" y="6622125"/>
                </a:cubicBezTo>
                <a:cubicBezTo>
                  <a:pt x="4503979" y="6622125"/>
                  <a:pt x="4503979" y="6622125"/>
                  <a:pt x="4503979" y="6674667"/>
                </a:cubicBezTo>
                <a:cubicBezTo>
                  <a:pt x="4503979" y="6692181"/>
                  <a:pt x="4496941" y="6709695"/>
                  <a:pt x="4475828" y="6709695"/>
                </a:cubicBezTo>
                <a:cubicBezTo>
                  <a:pt x="4461753" y="6709695"/>
                  <a:pt x="4454715" y="6699187"/>
                  <a:pt x="4454715" y="6681673"/>
                </a:cubicBezTo>
                <a:cubicBezTo>
                  <a:pt x="4454715" y="6681673"/>
                  <a:pt x="4454715" y="6681673"/>
                  <a:pt x="4454715" y="6622125"/>
                </a:cubicBezTo>
                <a:cubicBezTo>
                  <a:pt x="4454715" y="6622125"/>
                  <a:pt x="4454715" y="6622125"/>
                  <a:pt x="4444159" y="6622125"/>
                </a:cubicBezTo>
                <a:close/>
                <a:moveTo>
                  <a:pt x="4375637" y="6622125"/>
                </a:moveTo>
                <a:cubicBezTo>
                  <a:pt x="4351151" y="6622125"/>
                  <a:pt x="4331300" y="6644080"/>
                  <a:pt x="4331300" y="6671165"/>
                </a:cubicBezTo>
                <a:cubicBezTo>
                  <a:pt x="4331300" y="6698249"/>
                  <a:pt x="4351151" y="6720204"/>
                  <a:pt x="4375637" y="6720204"/>
                </a:cubicBezTo>
                <a:cubicBezTo>
                  <a:pt x="4400124" y="6720204"/>
                  <a:pt x="4419975" y="6698249"/>
                  <a:pt x="4419975" y="6671165"/>
                </a:cubicBezTo>
                <a:cubicBezTo>
                  <a:pt x="4419975" y="6644080"/>
                  <a:pt x="4400124" y="6622125"/>
                  <a:pt x="4375637" y="6622125"/>
                </a:cubicBezTo>
                <a:close/>
                <a:moveTo>
                  <a:pt x="5559303" y="6607346"/>
                </a:moveTo>
                <a:lnTo>
                  <a:pt x="5563333" y="6618095"/>
                </a:lnTo>
                <a:lnTo>
                  <a:pt x="5567364" y="6624813"/>
                </a:lnTo>
                <a:lnTo>
                  <a:pt x="5552585" y="6624813"/>
                </a:lnTo>
                <a:lnTo>
                  <a:pt x="5556616" y="6618095"/>
                </a:lnTo>
                <a:close/>
                <a:moveTo>
                  <a:pt x="5563446" y="6596598"/>
                </a:moveTo>
                <a:cubicBezTo>
                  <a:pt x="5563446" y="6596598"/>
                  <a:pt x="5563446" y="6596598"/>
                  <a:pt x="5553032" y="6600112"/>
                </a:cubicBezTo>
                <a:cubicBezTo>
                  <a:pt x="5553032" y="6600112"/>
                  <a:pt x="5553032" y="6600112"/>
                  <a:pt x="5549562" y="6617682"/>
                </a:cubicBezTo>
                <a:cubicBezTo>
                  <a:pt x="5549562" y="6617682"/>
                  <a:pt x="5549562" y="6617682"/>
                  <a:pt x="5539149" y="6638764"/>
                </a:cubicBezTo>
                <a:cubicBezTo>
                  <a:pt x="5542620" y="6638764"/>
                  <a:pt x="5546091" y="6638764"/>
                  <a:pt x="5549562" y="6642278"/>
                </a:cubicBezTo>
                <a:cubicBezTo>
                  <a:pt x="5549562" y="6642278"/>
                  <a:pt x="5549562" y="6642278"/>
                  <a:pt x="5549562" y="6631737"/>
                </a:cubicBezTo>
                <a:cubicBezTo>
                  <a:pt x="5549562" y="6631737"/>
                  <a:pt x="5549562" y="6631737"/>
                  <a:pt x="5570387" y="6631737"/>
                </a:cubicBezTo>
                <a:cubicBezTo>
                  <a:pt x="5570387" y="6631737"/>
                  <a:pt x="5570387" y="6631737"/>
                  <a:pt x="5570387" y="6638764"/>
                </a:cubicBezTo>
                <a:cubicBezTo>
                  <a:pt x="5573858" y="6638764"/>
                  <a:pt x="5577329" y="6638764"/>
                  <a:pt x="5580800" y="6638764"/>
                </a:cubicBezTo>
                <a:cubicBezTo>
                  <a:pt x="5580800" y="6638764"/>
                  <a:pt x="5580800" y="6638764"/>
                  <a:pt x="5570387" y="6617682"/>
                </a:cubicBezTo>
                <a:lnTo>
                  <a:pt x="5563446" y="6600112"/>
                </a:lnTo>
                <a:cubicBezTo>
                  <a:pt x="5563446" y="6600112"/>
                  <a:pt x="5563446" y="6600112"/>
                  <a:pt x="5563446" y="6596598"/>
                </a:cubicBezTo>
                <a:close/>
                <a:moveTo>
                  <a:pt x="4868451" y="6596597"/>
                </a:moveTo>
                <a:cubicBezTo>
                  <a:pt x="4868451" y="6596597"/>
                  <a:pt x="4868451" y="6596597"/>
                  <a:pt x="4857971" y="6600129"/>
                </a:cubicBezTo>
                <a:cubicBezTo>
                  <a:pt x="4857971" y="6600129"/>
                  <a:pt x="4857971" y="6600129"/>
                  <a:pt x="4857971" y="6621318"/>
                </a:cubicBezTo>
                <a:cubicBezTo>
                  <a:pt x="4857971" y="6621318"/>
                  <a:pt x="4857971" y="6621318"/>
                  <a:pt x="4840505" y="6621318"/>
                </a:cubicBezTo>
                <a:cubicBezTo>
                  <a:pt x="4840505" y="6621318"/>
                  <a:pt x="4840505" y="6621318"/>
                  <a:pt x="4840505" y="6631913"/>
                </a:cubicBezTo>
                <a:cubicBezTo>
                  <a:pt x="4840505" y="6631913"/>
                  <a:pt x="4840505" y="6631913"/>
                  <a:pt x="4857971" y="6631913"/>
                </a:cubicBezTo>
                <a:cubicBezTo>
                  <a:pt x="4857971" y="6631913"/>
                  <a:pt x="4857971" y="6631913"/>
                  <a:pt x="4857971" y="6688419"/>
                </a:cubicBezTo>
                <a:cubicBezTo>
                  <a:pt x="4857971" y="6706077"/>
                  <a:pt x="4857971" y="6720203"/>
                  <a:pt x="4878931" y="6720203"/>
                </a:cubicBezTo>
                <a:cubicBezTo>
                  <a:pt x="4885917" y="6720203"/>
                  <a:pt x="4889410" y="6720203"/>
                  <a:pt x="4892904" y="6716672"/>
                </a:cubicBezTo>
                <a:cubicBezTo>
                  <a:pt x="4892904" y="6716672"/>
                  <a:pt x="4892904" y="6716672"/>
                  <a:pt x="4892904" y="6706077"/>
                </a:cubicBezTo>
                <a:cubicBezTo>
                  <a:pt x="4889410" y="6709608"/>
                  <a:pt x="4885917" y="6709608"/>
                  <a:pt x="4882424" y="6709608"/>
                </a:cubicBezTo>
                <a:cubicBezTo>
                  <a:pt x="4871944" y="6709608"/>
                  <a:pt x="4868451" y="6702546"/>
                  <a:pt x="4868451" y="6695482"/>
                </a:cubicBezTo>
                <a:cubicBezTo>
                  <a:pt x="4868451" y="6695482"/>
                  <a:pt x="4868451" y="6695482"/>
                  <a:pt x="4868451" y="6631913"/>
                </a:cubicBezTo>
                <a:cubicBezTo>
                  <a:pt x="4868451" y="6631913"/>
                  <a:pt x="4868451" y="6631913"/>
                  <a:pt x="4889410" y="6631913"/>
                </a:cubicBezTo>
                <a:lnTo>
                  <a:pt x="4889410" y="6621318"/>
                </a:lnTo>
                <a:cubicBezTo>
                  <a:pt x="4889410" y="6621318"/>
                  <a:pt x="4889410" y="6621318"/>
                  <a:pt x="4868451" y="6621318"/>
                </a:cubicBezTo>
                <a:cubicBezTo>
                  <a:pt x="4868451" y="6621318"/>
                  <a:pt x="4868451" y="6621318"/>
                  <a:pt x="4868451" y="6596597"/>
                </a:cubicBezTo>
                <a:close/>
                <a:moveTo>
                  <a:pt x="5503881" y="6593911"/>
                </a:moveTo>
                <a:cubicBezTo>
                  <a:pt x="5493469" y="6636077"/>
                  <a:pt x="5493469" y="6636077"/>
                  <a:pt x="5493469" y="6636077"/>
                </a:cubicBezTo>
                <a:cubicBezTo>
                  <a:pt x="5496940" y="6636077"/>
                  <a:pt x="5500410" y="6636077"/>
                  <a:pt x="5503881" y="6636077"/>
                </a:cubicBezTo>
                <a:cubicBezTo>
                  <a:pt x="5507352" y="6611481"/>
                  <a:pt x="5507352" y="6611481"/>
                  <a:pt x="5507352" y="6611481"/>
                </a:cubicBezTo>
                <a:cubicBezTo>
                  <a:pt x="5521236" y="6639591"/>
                  <a:pt x="5521236" y="6639591"/>
                  <a:pt x="5521236" y="6639591"/>
                </a:cubicBezTo>
                <a:cubicBezTo>
                  <a:pt x="5524707" y="6639591"/>
                  <a:pt x="5528178" y="6639591"/>
                  <a:pt x="5528178" y="6639591"/>
                </a:cubicBezTo>
                <a:cubicBezTo>
                  <a:pt x="5535119" y="6597425"/>
                  <a:pt x="5535119" y="6597425"/>
                  <a:pt x="5535119" y="6597425"/>
                </a:cubicBezTo>
                <a:cubicBezTo>
                  <a:pt x="5531648" y="6597425"/>
                  <a:pt x="5528178" y="6597425"/>
                  <a:pt x="5528178" y="6597425"/>
                </a:cubicBezTo>
                <a:cubicBezTo>
                  <a:pt x="5524707" y="6625536"/>
                  <a:pt x="5524707" y="6625536"/>
                  <a:pt x="5524707" y="6625536"/>
                </a:cubicBezTo>
                <a:cubicBezTo>
                  <a:pt x="5510824" y="6593911"/>
                  <a:pt x="5510824" y="6593911"/>
                  <a:pt x="5510824" y="6593911"/>
                </a:cubicBezTo>
                <a:cubicBezTo>
                  <a:pt x="5507352" y="6593911"/>
                  <a:pt x="5507352" y="6593911"/>
                  <a:pt x="5503881" y="6593911"/>
                </a:cubicBezTo>
                <a:close/>
                <a:moveTo>
                  <a:pt x="5613044" y="6589881"/>
                </a:moveTo>
                <a:cubicBezTo>
                  <a:pt x="5599071" y="6593432"/>
                  <a:pt x="5588592" y="6596982"/>
                  <a:pt x="5578112" y="6596982"/>
                </a:cubicBezTo>
                <a:cubicBezTo>
                  <a:pt x="5578112" y="6604084"/>
                  <a:pt x="5578112" y="6604084"/>
                  <a:pt x="5578112" y="6604084"/>
                </a:cubicBezTo>
                <a:cubicBezTo>
                  <a:pt x="5585098" y="6604084"/>
                  <a:pt x="5588592" y="6604084"/>
                  <a:pt x="5592084" y="6604084"/>
                </a:cubicBezTo>
                <a:cubicBezTo>
                  <a:pt x="5599071" y="6639592"/>
                  <a:pt x="5599071" y="6639592"/>
                  <a:pt x="5599071" y="6639592"/>
                </a:cubicBezTo>
                <a:cubicBezTo>
                  <a:pt x="5606057" y="6636041"/>
                  <a:pt x="5606057" y="6636041"/>
                  <a:pt x="5606057" y="6636041"/>
                </a:cubicBezTo>
                <a:cubicBezTo>
                  <a:pt x="5599071" y="6600533"/>
                  <a:pt x="5599071" y="6600533"/>
                  <a:pt x="5599071" y="6600533"/>
                </a:cubicBezTo>
                <a:cubicBezTo>
                  <a:pt x="5606057" y="6600533"/>
                  <a:pt x="5609551" y="6600533"/>
                  <a:pt x="5613044" y="6596982"/>
                </a:cubicBezTo>
                <a:close/>
                <a:moveTo>
                  <a:pt x="5468748" y="6589881"/>
                </a:moveTo>
                <a:cubicBezTo>
                  <a:pt x="5468748" y="6589881"/>
                  <a:pt x="5468748" y="6589881"/>
                  <a:pt x="5479228" y="6593240"/>
                </a:cubicBezTo>
                <a:cubicBezTo>
                  <a:pt x="5482720" y="6593240"/>
                  <a:pt x="5482720" y="6596599"/>
                  <a:pt x="5482720" y="6596599"/>
                </a:cubicBezTo>
                <a:cubicBezTo>
                  <a:pt x="5482720" y="6596599"/>
                  <a:pt x="5482720" y="6599957"/>
                  <a:pt x="5482720" y="6599957"/>
                </a:cubicBezTo>
                <a:cubicBezTo>
                  <a:pt x="5482720" y="6599957"/>
                  <a:pt x="5479228" y="6603316"/>
                  <a:pt x="5475734" y="6603316"/>
                </a:cubicBezTo>
                <a:cubicBezTo>
                  <a:pt x="5475734" y="6603316"/>
                  <a:pt x="5475734" y="6603316"/>
                  <a:pt x="5465254" y="6599957"/>
                </a:cubicBezTo>
                <a:cubicBezTo>
                  <a:pt x="5465254" y="6599957"/>
                  <a:pt x="5465254" y="6599957"/>
                  <a:pt x="5468748" y="6596599"/>
                </a:cubicBezTo>
                <a:cubicBezTo>
                  <a:pt x="5468748" y="6596599"/>
                  <a:pt x="5468748" y="6596599"/>
                  <a:pt x="5468748" y="6589881"/>
                </a:cubicBezTo>
                <a:close/>
                <a:moveTo>
                  <a:pt x="4918562" y="6587995"/>
                </a:moveTo>
                <a:lnTo>
                  <a:pt x="4918562" y="6601689"/>
                </a:lnTo>
                <a:lnTo>
                  <a:pt x="4930851" y="6601689"/>
                </a:lnTo>
                <a:lnTo>
                  <a:pt x="4930851" y="6587995"/>
                </a:lnTo>
                <a:close/>
                <a:moveTo>
                  <a:pt x="5619762" y="6585849"/>
                </a:moveTo>
                <a:cubicBezTo>
                  <a:pt x="5633582" y="6628843"/>
                  <a:pt x="5633582" y="6628843"/>
                  <a:pt x="5633582" y="6628843"/>
                </a:cubicBezTo>
                <a:cubicBezTo>
                  <a:pt x="5637036" y="6625260"/>
                  <a:pt x="5640491" y="6625260"/>
                  <a:pt x="5643946" y="6625260"/>
                </a:cubicBezTo>
                <a:cubicBezTo>
                  <a:pt x="5630127" y="6585849"/>
                  <a:pt x="5630127" y="6585849"/>
                  <a:pt x="5630127" y="6585849"/>
                </a:cubicBezTo>
                <a:cubicBezTo>
                  <a:pt x="5626671" y="6585849"/>
                  <a:pt x="5623217" y="6585849"/>
                  <a:pt x="5619762" y="6585849"/>
                </a:cubicBezTo>
                <a:close/>
                <a:moveTo>
                  <a:pt x="4250688" y="6585849"/>
                </a:moveTo>
                <a:lnTo>
                  <a:pt x="4250688" y="6716173"/>
                </a:lnTo>
                <a:lnTo>
                  <a:pt x="4265467" y="6716173"/>
                </a:lnTo>
                <a:lnTo>
                  <a:pt x="4265467" y="6657057"/>
                </a:lnTo>
                <a:lnTo>
                  <a:pt x="4311148" y="6657057"/>
                </a:lnTo>
                <a:lnTo>
                  <a:pt x="4311148" y="6646309"/>
                </a:lnTo>
                <a:lnTo>
                  <a:pt x="4265467" y="6646309"/>
                </a:lnTo>
                <a:lnTo>
                  <a:pt x="4265467" y="6596597"/>
                </a:lnTo>
                <a:lnTo>
                  <a:pt x="4313835" y="6596597"/>
                </a:lnTo>
                <a:lnTo>
                  <a:pt x="4313835" y="6585849"/>
                </a:lnTo>
                <a:close/>
                <a:moveTo>
                  <a:pt x="5465143" y="6579132"/>
                </a:moveTo>
                <a:cubicBezTo>
                  <a:pt x="5465143" y="6579132"/>
                  <a:pt x="5465143" y="6579132"/>
                  <a:pt x="5458200" y="6596599"/>
                </a:cubicBezTo>
                <a:cubicBezTo>
                  <a:pt x="5458200" y="6596599"/>
                  <a:pt x="5458200" y="6596599"/>
                  <a:pt x="5458200" y="6600091"/>
                </a:cubicBezTo>
                <a:cubicBezTo>
                  <a:pt x="5458200" y="6600091"/>
                  <a:pt x="5458200" y="6600091"/>
                  <a:pt x="5447788" y="6617558"/>
                </a:cubicBezTo>
                <a:cubicBezTo>
                  <a:pt x="5451259" y="6621051"/>
                  <a:pt x="5454730" y="6621051"/>
                  <a:pt x="5458200" y="6621051"/>
                </a:cubicBezTo>
                <a:cubicBezTo>
                  <a:pt x="5458200" y="6621051"/>
                  <a:pt x="5458200" y="6621051"/>
                  <a:pt x="5461671" y="6607078"/>
                </a:cubicBezTo>
                <a:cubicBezTo>
                  <a:pt x="5461671" y="6607078"/>
                  <a:pt x="5461671" y="6607078"/>
                  <a:pt x="5472084" y="6610572"/>
                </a:cubicBezTo>
                <a:cubicBezTo>
                  <a:pt x="5472084" y="6610572"/>
                  <a:pt x="5472084" y="6610572"/>
                  <a:pt x="5472084" y="6628037"/>
                </a:cubicBezTo>
                <a:cubicBezTo>
                  <a:pt x="5475555" y="6628037"/>
                  <a:pt x="5479026" y="6631531"/>
                  <a:pt x="5482497" y="6631531"/>
                </a:cubicBezTo>
                <a:cubicBezTo>
                  <a:pt x="5482497" y="6631531"/>
                  <a:pt x="5482497" y="6631531"/>
                  <a:pt x="5479026" y="6610572"/>
                </a:cubicBezTo>
                <a:cubicBezTo>
                  <a:pt x="5485968" y="6610572"/>
                  <a:pt x="5489438" y="6603585"/>
                  <a:pt x="5489438" y="6600091"/>
                </a:cubicBezTo>
                <a:cubicBezTo>
                  <a:pt x="5489438" y="6600091"/>
                  <a:pt x="5489438" y="6596599"/>
                  <a:pt x="5489438" y="6596599"/>
                </a:cubicBezTo>
                <a:cubicBezTo>
                  <a:pt x="5489438" y="6593105"/>
                  <a:pt x="5489438" y="6589612"/>
                  <a:pt x="5482497" y="6586119"/>
                </a:cubicBezTo>
                <a:cubicBezTo>
                  <a:pt x="5482497" y="6586119"/>
                  <a:pt x="5482497" y="6586119"/>
                  <a:pt x="5465143" y="6579132"/>
                </a:cubicBezTo>
                <a:close/>
                <a:moveTo>
                  <a:pt x="5670241" y="6576425"/>
                </a:moveTo>
                <a:cubicBezTo>
                  <a:pt x="5673696" y="6576866"/>
                  <a:pt x="5677151" y="6578629"/>
                  <a:pt x="5678878" y="6582156"/>
                </a:cubicBezTo>
                <a:cubicBezTo>
                  <a:pt x="5678878" y="6585683"/>
                  <a:pt x="5678878" y="6589209"/>
                  <a:pt x="5678878" y="6589209"/>
                </a:cubicBezTo>
                <a:cubicBezTo>
                  <a:pt x="5678878" y="6592736"/>
                  <a:pt x="5678878" y="6596264"/>
                  <a:pt x="5675423" y="6599790"/>
                </a:cubicBezTo>
                <a:cubicBezTo>
                  <a:pt x="5675423" y="6599790"/>
                  <a:pt x="5675423" y="6599790"/>
                  <a:pt x="5671968" y="6603317"/>
                </a:cubicBezTo>
                <a:cubicBezTo>
                  <a:pt x="5668514" y="6603317"/>
                  <a:pt x="5661604" y="6603317"/>
                  <a:pt x="5658149" y="6599790"/>
                </a:cubicBezTo>
                <a:cubicBezTo>
                  <a:pt x="5654694" y="6599790"/>
                  <a:pt x="5654694" y="6596264"/>
                  <a:pt x="5654694" y="6596264"/>
                </a:cubicBezTo>
                <a:cubicBezTo>
                  <a:pt x="5654694" y="6596264"/>
                  <a:pt x="5654694" y="6592736"/>
                  <a:pt x="5654694" y="6589209"/>
                </a:cubicBezTo>
                <a:cubicBezTo>
                  <a:pt x="5654694" y="6585683"/>
                  <a:pt x="5654694" y="6582156"/>
                  <a:pt x="5661604" y="6578629"/>
                </a:cubicBezTo>
                <a:cubicBezTo>
                  <a:pt x="5663332" y="6576866"/>
                  <a:pt x="5666786" y="6575984"/>
                  <a:pt x="5670241" y="6576425"/>
                </a:cubicBezTo>
                <a:close/>
                <a:moveTo>
                  <a:pt x="4714738" y="6575100"/>
                </a:moveTo>
                <a:cubicBezTo>
                  <a:pt x="4714738" y="6575100"/>
                  <a:pt x="4714738" y="6575100"/>
                  <a:pt x="4714738" y="6638804"/>
                </a:cubicBezTo>
                <a:cubicBezTo>
                  <a:pt x="4714738" y="6631726"/>
                  <a:pt x="4704048" y="6621108"/>
                  <a:pt x="4686231" y="6621108"/>
                </a:cubicBezTo>
                <a:cubicBezTo>
                  <a:pt x="4657724" y="6621108"/>
                  <a:pt x="4647034" y="6642343"/>
                  <a:pt x="4647034" y="6670656"/>
                </a:cubicBezTo>
                <a:cubicBezTo>
                  <a:pt x="4647034" y="6698969"/>
                  <a:pt x="4657724" y="6720203"/>
                  <a:pt x="4686231" y="6720203"/>
                </a:cubicBezTo>
                <a:cubicBezTo>
                  <a:pt x="4700484" y="6720203"/>
                  <a:pt x="4707611" y="6716664"/>
                  <a:pt x="4714738" y="6702507"/>
                </a:cubicBezTo>
                <a:cubicBezTo>
                  <a:pt x="4714738" y="6702507"/>
                  <a:pt x="4714738" y="6702507"/>
                  <a:pt x="4714738" y="6716664"/>
                </a:cubicBezTo>
                <a:cubicBezTo>
                  <a:pt x="4714738" y="6716664"/>
                  <a:pt x="4714738" y="6716664"/>
                  <a:pt x="4728991" y="6716664"/>
                </a:cubicBezTo>
                <a:lnTo>
                  <a:pt x="4728991" y="6575100"/>
                </a:lnTo>
                <a:cubicBezTo>
                  <a:pt x="4728991" y="6575100"/>
                  <a:pt x="4728991" y="6575100"/>
                  <a:pt x="4714738" y="6575100"/>
                </a:cubicBezTo>
                <a:close/>
                <a:moveTo>
                  <a:pt x="5672161" y="6569584"/>
                </a:moveTo>
                <a:cubicBezTo>
                  <a:pt x="5666338" y="6568289"/>
                  <a:pt x="5660068" y="6569152"/>
                  <a:pt x="5654694" y="6572607"/>
                </a:cubicBezTo>
                <a:cubicBezTo>
                  <a:pt x="5647528" y="6576062"/>
                  <a:pt x="5643946" y="6582972"/>
                  <a:pt x="5643946" y="6589881"/>
                </a:cubicBezTo>
                <a:cubicBezTo>
                  <a:pt x="5643946" y="6593336"/>
                  <a:pt x="5647528" y="6596791"/>
                  <a:pt x="5647528" y="6600246"/>
                </a:cubicBezTo>
                <a:cubicBezTo>
                  <a:pt x="5654694" y="6610611"/>
                  <a:pt x="5669025" y="6614065"/>
                  <a:pt x="5676191" y="6607156"/>
                </a:cubicBezTo>
                <a:cubicBezTo>
                  <a:pt x="5683357" y="6607156"/>
                  <a:pt x="5683357" y="6603701"/>
                  <a:pt x="5686939" y="6600246"/>
                </a:cubicBezTo>
                <a:cubicBezTo>
                  <a:pt x="5686939" y="6596791"/>
                  <a:pt x="5686939" y="6593336"/>
                  <a:pt x="5686939" y="6589881"/>
                </a:cubicBezTo>
                <a:cubicBezTo>
                  <a:pt x="5686939" y="6586427"/>
                  <a:pt x="5686939" y="6582972"/>
                  <a:pt x="5686939" y="6579517"/>
                </a:cubicBezTo>
                <a:cubicBezTo>
                  <a:pt x="5683357" y="6574334"/>
                  <a:pt x="5677982" y="6570880"/>
                  <a:pt x="5672161" y="6569584"/>
                </a:cubicBezTo>
                <a:close/>
                <a:moveTo>
                  <a:pt x="5429909" y="6561666"/>
                </a:moveTo>
                <a:cubicBezTo>
                  <a:pt x="5408825" y="6596598"/>
                  <a:pt x="5408825" y="6596598"/>
                  <a:pt x="5408825" y="6596598"/>
                </a:cubicBezTo>
                <a:cubicBezTo>
                  <a:pt x="5415853" y="6603584"/>
                  <a:pt x="5422881" y="6607078"/>
                  <a:pt x="5433423" y="6614064"/>
                </a:cubicBezTo>
                <a:cubicBezTo>
                  <a:pt x="5436937" y="6607078"/>
                  <a:pt x="5436937" y="6607078"/>
                  <a:pt x="5436937" y="6607078"/>
                </a:cubicBezTo>
                <a:cubicBezTo>
                  <a:pt x="5419367" y="6596598"/>
                  <a:pt x="5419367" y="6596598"/>
                  <a:pt x="5419367" y="6596598"/>
                </a:cubicBezTo>
                <a:cubicBezTo>
                  <a:pt x="5426395" y="6586119"/>
                  <a:pt x="5426395" y="6586119"/>
                  <a:pt x="5426395" y="6586119"/>
                </a:cubicBezTo>
                <a:cubicBezTo>
                  <a:pt x="5436937" y="6593105"/>
                  <a:pt x="5436937" y="6593105"/>
                  <a:pt x="5436937" y="6593105"/>
                </a:cubicBezTo>
                <a:cubicBezTo>
                  <a:pt x="5440450" y="6586119"/>
                  <a:pt x="5440450" y="6586119"/>
                  <a:pt x="5440450" y="6586119"/>
                </a:cubicBezTo>
                <a:cubicBezTo>
                  <a:pt x="5436937" y="6586119"/>
                  <a:pt x="5433423" y="6582625"/>
                  <a:pt x="5429909" y="6579132"/>
                </a:cubicBezTo>
                <a:lnTo>
                  <a:pt x="5433423" y="6572146"/>
                </a:lnTo>
                <a:cubicBezTo>
                  <a:pt x="5440450" y="6575638"/>
                  <a:pt x="5443964" y="6579132"/>
                  <a:pt x="5450992" y="6582625"/>
                </a:cubicBezTo>
                <a:cubicBezTo>
                  <a:pt x="5454506" y="6575638"/>
                  <a:pt x="5454506" y="6575638"/>
                  <a:pt x="5454506" y="6575638"/>
                </a:cubicBezTo>
                <a:cubicBezTo>
                  <a:pt x="5447478" y="6572146"/>
                  <a:pt x="5436937" y="6565159"/>
                  <a:pt x="5429909" y="6561666"/>
                </a:cubicBezTo>
                <a:close/>
                <a:moveTo>
                  <a:pt x="5707361" y="6533452"/>
                </a:moveTo>
                <a:cubicBezTo>
                  <a:pt x="5703868" y="6536978"/>
                  <a:pt x="5703868" y="6536978"/>
                  <a:pt x="5700375" y="6540505"/>
                </a:cubicBezTo>
                <a:cubicBezTo>
                  <a:pt x="5717840" y="6558139"/>
                  <a:pt x="5717840" y="6558139"/>
                  <a:pt x="5717840" y="6558139"/>
                </a:cubicBezTo>
                <a:cubicBezTo>
                  <a:pt x="5689895" y="6551086"/>
                  <a:pt x="5689895" y="6551086"/>
                  <a:pt x="5689895" y="6551086"/>
                </a:cubicBezTo>
                <a:cubicBezTo>
                  <a:pt x="5686402" y="6551086"/>
                  <a:pt x="5686402" y="6554612"/>
                  <a:pt x="5682908" y="6554612"/>
                </a:cubicBezTo>
                <a:cubicBezTo>
                  <a:pt x="5707361" y="6589881"/>
                  <a:pt x="5707361" y="6589881"/>
                  <a:pt x="5707361" y="6589881"/>
                </a:cubicBezTo>
                <a:cubicBezTo>
                  <a:pt x="5710854" y="6586354"/>
                  <a:pt x="5710854" y="6586354"/>
                  <a:pt x="5714348" y="6582827"/>
                </a:cubicBezTo>
                <a:cubicBezTo>
                  <a:pt x="5700375" y="6561666"/>
                  <a:pt x="5700375" y="6561666"/>
                  <a:pt x="5700375" y="6561666"/>
                </a:cubicBezTo>
                <a:cubicBezTo>
                  <a:pt x="5728320" y="6572246"/>
                  <a:pt x="5728320" y="6572246"/>
                  <a:pt x="5728320" y="6572246"/>
                </a:cubicBezTo>
                <a:cubicBezTo>
                  <a:pt x="5731814" y="6568720"/>
                  <a:pt x="5731814" y="6568720"/>
                  <a:pt x="5735307" y="6565193"/>
                </a:cubicBezTo>
                <a:cubicBezTo>
                  <a:pt x="5707361" y="6533452"/>
                  <a:pt x="5707361" y="6533452"/>
                  <a:pt x="5707361" y="6533452"/>
                </a:cubicBezTo>
                <a:close/>
                <a:moveTo>
                  <a:pt x="5399008" y="6533452"/>
                </a:moveTo>
                <a:cubicBezTo>
                  <a:pt x="5399008" y="6533452"/>
                  <a:pt x="5399008" y="6533452"/>
                  <a:pt x="5391980" y="6536965"/>
                </a:cubicBezTo>
                <a:cubicBezTo>
                  <a:pt x="5395494" y="6540479"/>
                  <a:pt x="5399008" y="6543993"/>
                  <a:pt x="5402522" y="6547507"/>
                </a:cubicBezTo>
                <a:cubicBezTo>
                  <a:pt x="5402522" y="6547507"/>
                  <a:pt x="5402522" y="6547507"/>
                  <a:pt x="5377924" y="6572104"/>
                </a:cubicBezTo>
                <a:cubicBezTo>
                  <a:pt x="5377924" y="6572104"/>
                  <a:pt x="5377924" y="6572104"/>
                  <a:pt x="5384952" y="6579132"/>
                </a:cubicBezTo>
                <a:cubicBezTo>
                  <a:pt x="5384952" y="6579132"/>
                  <a:pt x="5384952" y="6579132"/>
                  <a:pt x="5409548" y="6554535"/>
                </a:cubicBezTo>
                <a:cubicBezTo>
                  <a:pt x="5413062" y="6554535"/>
                  <a:pt x="5416576" y="6558048"/>
                  <a:pt x="5420090" y="6561562"/>
                </a:cubicBezTo>
                <a:cubicBezTo>
                  <a:pt x="5420090" y="6561562"/>
                  <a:pt x="5420090" y="6561562"/>
                  <a:pt x="5423604" y="6554535"/>
                </a:cubicBezTo>
                <a:cubicBezTo>
                  <a:pt x="5413062" y="6547507"/>
                  <a:pt x="5406036" y="6540479"/>
                  <a:pt x="5399008" y="6533452"/>
                </a:cubicBezTo>
                <a:close/>
                <a:moveTo>
                  <a:pt x="5728589" y="6522703"/>
                </a:moveTo>
                <a:lnTo>
                  <a:pt x="5746055" y="6529421"/>
                </a:lnTo>
                <a:lnTo>
                  <a:pt x="5746055" y="6533452"/>
                </a:lnTo>
                <a:lnTo>
                  <a:pt x="5739337" y="6540170"/>
                </a:lnTo>
                <a:lnTo>
                  <a:pt x="5735307" y="6533452"/>
                </a:lnTo>
                <a:close/>
                <a:moveTo>
                  <a:pt x="5724942" y="6515985"/>
                </a:moveTo>
                <a:lnTo>
                  <a:pt x="5717840" y="6522927"/>
                </a:lnTo>
                <a:cubicBezTo>
                  <a:pt x="5717840" y="6522927"/>
                  <a:pt x="5717840" y="6522927"/>
                  <a:pt x="5724942" y="6533339"/>
                </a:cubicBezTo>
                <a:cubicBezTo>
                  <a:pt x="5724942" y="6533339"/>
                  <a:pt x="5724942" y="6533339"/>
                  <a:pt x="5742696" y="6557635"/>
                </a:cubicBezTo>
                <a:cubicBezTo>
                  <a:pt x="5742696" y="6557635"/>
                  <a:pt x="5746247" y="6554165"/>
                  <a:pt x="5746247" y="6554165"/>
                </a:cubicBezTo>
                <a:cubicBezTo>
                  <a:pt x="5746247" y="6554165"/>
                  <a:pt x="5746247" y="6554165"/>
                  <a:pt x="5742696" y="6547223"/>
                </a:cubicBezTo>
                <a:cubicBezTo>
                  <a:pt x="5742696" y="6547223"/>
                  <a:pt x="5742696" y="6547223"/>
                  <a:pt x="5753349" y="6533339"/>
                </a:cubicBezTo>
                <a:cubicBezTo>
                  <a:pt x="5753349" y="6533339"/>
                  <a:pt x="5753349" y="6533339"/>
                  <a:pt x="5760450" y="6533339"/>
                </a:cubicBezTo>
                <a:cubicBezTo>
                  <a:pt x="5764002" y="6533339"/>
                  <a:pt x="5764002" y="6533339"/>
                  <a:pt x="5764002" y="6533339"/>
                </a:cubicBezTo>
                <a:cubicBezTo>
                  <a:pt x="5764002" y="6529868"/>
                  <a:pt x="5767552" y="6529868"/>
                  <a:pt x="5767552" y="6526397"/>
                </a:cubicBezTo>
                <a:cubicBezTo>
                  <a:pt x="5767552" y="6526397"/>
                  <a:pt x="5767552" y="6526397"/>
                  <a:pt x="5724942" y="6515985"/>
                </a:cubicBezTo>
                <a:close/>
                <a:moveTo>
                  <a:pt x="5370198" y="6501206"/>
                </a:moveTo>
                <a:cubicBezTo>
                  <a:pt x="5334930" y="6526286"/>
                  <a:pt x="5334930" y="6526286"/>
                  <a:pt x="5334930" y="6526286"/>
                </a:cubicBezTo>
                <a:cubicBezTo>
                  <a:pt x="5338457" y="6529869"/>
                  <a:pt x="5338457" y="6529869"/>
                  <a:pt x="5341984" y="6533452"/>
                </a:cubicBezTo>
                <a:cubicBezTo>
                  <a:pt x="5363145" y="6519121"/>
                  <a:pt x="5363145" y="6519121"/>
                  <a:pt x="5363145" y="6519121"/>
                </a:cubicBezTo>
                <a:cubicBezTo>
                  <a:pt x="5352564" y="6547782"/>
                  <a:pt x="5352564" y="6547782"/>
                  <a:pt x="5352564" y="6547782"/>
                </a:cubicBezTo>
                <a:cubicBezTo>
                  <a:pt x="5356091" y="6551366"/>
                  <a:pt x="5356091" y="6551366"/>
                  <a:pt x="5359618" y="6554948"/>
                </a:cubicBezTo>
                <a:cubicBezTo>
                  <a:pt x="5391359" y="6526286"/>
                  <a:pt x="5391359" y="6526286"/>
                  <a:pt x="5391359" y="6526286"/>
                </a:cubicBezTo>
                <a:cubicBezTo>
                  <a:pt x="5391359" y="6522703"/>
                  <a:pt x="5387833" y="6522703"/>
                  <a:pt x="5387833" y="6519121"/>
                </a:cubicBezTo>
                <a:cubicBezTo>
                  <a:pt x="5366672" y="6537034"/>
                  <a:pt x="5366672" y="6537034"/>
                  <a:pt x="5366672" y="6537034"/>
                </a:cubicBezTo>
                <a:cubicBezTo>
                  <a:pt x="5377252" y="6508372"/>
                  <a:pt x="5377252" y="6508372"/>
                  <a:pt x="5377252" y="6508372"/>
                </a:cubicBezTo>
                <a:cubicBezTo>
                  <a:pt x="5373725" y="6504789"/>
                  <a:pt x="5373725" y="6504789"/>
                  <a:pt x="5370198" y="6501206"/>
                </a:cubicBezTo>
                <a:close/>
                <a:moveTo>
                  <a:pt x="5739338" y="6490458"/>
                </a:moveTo>
                <a:lnTo>
                  <a:pt x="5735307" y="6498519"/>
                </a:lnTo>
                <a:lnTo>
                  <a:pt x="5774270" y="6518673"/>
                </a:lnTo>
                <a:lnTo>
                  <a:pt x="5787706" y="6494489"/>
                </a:lnTo>
                <a:lnTo>
                  <a:pt x="5780988" y="6490458"/>
                </a:lnTo>
                <a:lnTo>
                  <a:pt x="5770239" y="6509268"/>
                </a:lnTo>
                <a:close/>
                <a:moveTo>
                  <a:pt x="5363634" y="6487771"/>
                </a:moveTo>
                <a:cubicBezTo>
                  <a:pt x="5328212" y="6508933"/>
                  <a:pt x="5328212" y="6508933"/>
                  <a:pt x="5328212" y="6508933"/>
                </a:cubicBezTo>
                <a:cubicBezTo>
                  <a:pt x="5328212" y="6508933"/>
                  <a:pt x="5328212" y="6512459"/>
                  <a:pt x="5331754" y="6515986"/>
                </a:cubicBezTo>
                <a:cubicBezTo>
                  <a:pt x="5367176" y="6494825"/>
                  <a:pt x="5367176" y="6494825"/>
                  <a:pt x="5367176" y="6494825"/>
                </a:cubicBezTo>
                <a:cubicBezTo>
                  <a:pt x="5367176" y="6491298"/>
                  <a:pt x="5363634" y="6491298"/>
                  <a:pt x="5363634" y="6487771"/>
                </a:cubicBezTo>
                <a:close/>
                <a:moveTo>
                  <a:pt x="5354927" y="6454161"/>
                </a:moveTo>
                <a:cubicBezTo>
                  <a:pt x="5356683" y="6454602"/>
                  <a:pt x="5358437" y="6456365"/>
                  <a:pt x="5360192" y="6459892"/>
                </a:cubicBezTo>
                <a:cubicBezTo>
                  <a:pt x="5391785" y="6537483"/>
                  <a:pt x="5465500" y="6590385"/>
                  <a:pt x="5553257" y="6590385"/>
                </a:cubicBezTo>
                <a:cubicBezTo>
                  <a:pt x="5641012" y="6590385"/>
                  <a:pt x="5714728" y="6537483"/>
                  <a:pt x="5746320" y="6459892"/>
                </a:cubicBezTo>
                <a:cubicBezTo>
                  <a:pt x="5748075" y="6456365"/>
                  <a:pt x="5749831" y="6454602"/>
                  <a:pt x="5751586" y="6454161"/>
                </a:cubicBezTo>
                <a:cubicBezTo>
                  <a:pt x="5753340" y="6453721"/>
                  <a:pt x="5755096" y="6454602"/>
                  <a:pt x="5756851" y="6456365"/>
                </a:cubicBezTo>
                <a:cubicBezTo>
                  <a:pt x="5756851" y="6456365"/>
                  <a:pt x="5756851" y="6456365"/>
                  <a:pt x="5795464" y="6466946"/>
                </a:cubicBezTo>
                <a:cubicBezTo>
                  <a:pt x="5798974" y="6470473"/>
                  <a:pt x="5802484" y="6473999"/>
                  <a:pt x="5802484" y="6477526"/>
                </a:cubicBezTo>
                <a:cubicBezTo>
                  <a:pt x="5763871" y="6579804"/>
                  <a:pt x="5665585" y="6650341"/>
                  <a:pt x="5553257" y="6650341"/>
                </a:cubicBezTo>
                <a:cubicBezTo>
                  <a:pt x="5440929" y="6650341"/>
                  <a:pt x="5342641" y="6579804"/>
                  <a:pt x="5304028" y="6481054"/>
                </a:cubicBezTo>
                <a:cubicBezTo>
                  <a:pt x="5304028" y="6473999"/>
                  <a:pt x="5304028" y="6470473"/>
                  <a:pt x="5311049" y="6466946"/>
                </a:cubicBezTo>
                <a:cubicBezTo>
                  <a:pt x="5311049" y="6466946"/>
                  <a:pt x="5311049" y="6466946"/>
                  <a:pt x="5349662" y="6456365"/>
                </a:cubicBezTo>
                <a:cubicBezTo>
                  <a:pt x="5351417" y="6454602"/>
                  <a:pt x="5353172" y="6453721"/>
                  <a:pt x="5354927" y="6454161"/>
                </a:cubicBezTo>
                <a:close/>
                <a:moveTo>
                  <a:pt x="5507442" y="6448323"/>
                </a:moveTo>
                <a:cubicBezTo>
                  <a:pt x="5510935" y="6444777"/>
                  <a:pt x="5514428" y="6444777"/>
                  <a:pt x="5517922" y="6448323"/>
                </a:cubicBezTo>
                <a:cubicBezTo>
                  <a:pt x="5517922" y="6448323"/>
                  <a:pt x="5521414" y="6451869"/>
                  <a:pt x="5521414" y="6455414"/>
                </a:cubicBezTo>
                <a:cubicBezTo>
                  <a:pt x="5521414" y="6455414"/>
                  <a:pt x="5528401" y="6558233"/>
                  <a:pt x="5528401" y="6558233"/>
                </a:cubicBezTo>
                <a:cubicBezTo>
                  <a:pt x="5528401" y="6565324"/>
                  <a:pt x="5528401" y="6568870"/>
                  <a:pt x="5524908" y="6568870"/>
                </a:cubicBezTo>
                <a:cubicBezTo>
                  <a:pt x="5524908" y="6572415"/>
                  <a:pt x="5521414" y="6572415"/>
                  <a:pt x="5517922" y="6568870"/>
                </a:cubicBezTo>
                <a:cubicBezTo>
                  <a:pt x="5472509" y="6558233"/>
                  <a:pt x="5441070" y="6540506"/>
                  <a:pt x="5409632" y="6505050"/>
                </a:cubicBezTo>
                <a:cubicBezTo>
                  <a:pt x="5406138" y="6505050"/>
                  <a:pt x="5406138" y="6501505"/>
                  <a:pt x="5406138" y="6501505"/>
                </a:cubicBezTo>
                <a:cubicBezTo>
                  <a:pt x="5406138" y="6497960"/>
                  <a:pt x="5406138" y="6497960"/>
                  <a:pt x="5406138" y="6497960"/>
                </a:cubicBezTo>
                <a:cubicBezTo>
                  <a:pt x="5406138" y="6494415"/>
                  <a:pt x="5409632" y="6494415"/>
                  <a:pt x="5413124" y="6494415"/>
                </a:cubicBezTo>
                <a:cubicBezTo>
                  <a:pt x="5413124" y="6494415"/>
                  <a:pt x="5413124" y="6494415"/>
                  <a:pt x="5507442" y="6448323"/>
                </a:cubicBezTo>
                <a:close/>
                <a:moveTo>
                  <a:pt x="5592084" y="6444777"/>
                </a:moveTo>
                <a:cubicBezTo>
                  <a:pt x="5595578" y="6444777"/>
                  <a:pt x="5599071" y="6444777"/>
                  <a:pt x="5602565" y="6444777"/>
                </a:cubicBezTo>
                <a:cubicBezTo>
                  <a:pt x="5602565" y="6444777"/>
                  <a:pt x="5602565" y="6444777"/>
                  <a:pt x="5693388" y="6490688"/>
                </a:cubicBezTo>
                <a:cubicBezTo>
                  <a:pt x="5696882" y="6494220"/>
                  <a:pt x="5700375" y="6494220"/>
                  <a:pt x="5700375" y="6497752"/>
                </a:cubicBezTo>
                <a:cubicBezTo>
                  <a:pt x="5700375" y="6501283"/>
                  <a:pt x="5700375" y="6501283"/>
                  <a:pt x="5696882" y="6504815"/>
                </a:cubicBezTo>
                <a:cubicBezTo>
                  <a:pt x="5665442" y="6540131"/>
                  <a:pt x="5634003" y="6557789"/>
                  <a:pt x="5588592" y="6568384"/>
                </a:cubicBezTo>
                <a:cubicBezTo>
                  <a:pt x="5585098" y="6568384"/>
                  <a:pt x="5581605" y="6568384"/>
                  <a:pt x="5581605" y="6568384"/>
                </a:cubicBezTo>
                <a:cubicBezTo>
                  <a:pt x="5578112" y="6564852"/>
                  <a:pt x="5578112" y="6561320"/>
                  <a:pt x="5578112" y="6557789"/>
                </a:cubicBezTo>
                <a:cubicBezTo>
                  <a:pt x="5578112" y="6557789"/>
                  <a:pt x="5578112" y="6557789"/>
                  <a:pt x="5588592" y="6455373"/>
                </a:cubicBezTo>
                <a:cubicBezTo>
                  <a:pt x="5588592" y="6451841"/>
                  <a:pt x="5588592" y="6448309"/>
                  <a:pt x="5592084" y="6444777"/>
                </a:cubicBezTo>
                <a:close/>
                <a:moveTo>
                  <a:pt x="4714283" y="6405813"/>
                </a:moveTo>
                <a:lnTo>
                  <a:pt x="4755862" y="6405813"/>
                </a:lnTo>
                <a:cubicBezTo>
                  <a:pt x="4755862" y="6405813"/>
                  <a:pt x="4755862" y="6405813"/>
                  <a:pt x="4755862" y="6448423"/>
                </a:cubicBezTo>
                <a:cubicBezTo>
                  <a:pt x="4755862" y="6448423"/>
                  <a:pt x="4728142" y="6455525"/>
                  <a:pt x="4707353" y="6455525"/>
                </a:cubicBezTo>
                <a:cubicBezTo>
                  <a:pt x="4690028" y="6455525"/>
                  <a:pt x="4690028" y="6441322"/>
                  <a:pt x="4690028" y="6430669"/>
                </a:cubicBezTo>
                <a:cubicBezTo>
                  <a:pt x="4690028" y="6416466"/>
                  <a:pt x="4696958" y="6409364"/>
                  <a:pt x="4714283" y="6405813"/>
                </a:cubicBezTo>
                <a:close/>
                <a:moveTo>
                  <a:pt x="4398479" y="6335948"/>
                </a:moveTo>
                <a:cubicBezTo>
                  <a:pt x="4429716" y="6335948"/>
                  <a:pt x="4440128" y="6350016"/>
                  <a:pt x="4440128" y="6392220"/>
                </a:cubicBezTo>
                <a:cubicBezTo>
                  <a:pt x="4440128" y="6430905"/>
                  <a:pt x="4433187" y="6455524"/>
                  <a:pt x="4398479" y="6455524"/>
                </a:cubicBezTo>
                <a:cubicBezTo>
                  <a:pt x="4363770" y="6455524"/>
                  <a:pt x="4356829" y="6434423"/>
                  <a:pt x="4356829" y="6392220"/>
                </a:cubicBezTo>
                <a:cubicBezTo>
                  <a:pt x="4356829" y="6350016"/>
                  <a:pt x="4367241" y="6335948"/>
                  <a:pt x="4398479" y="6335948"/>
                </a:cubicBezTo>
                <a:close/>
                <a:moveTo>
                  <a:pt x="5543005" y="6331919"/>
                </a:moveTo>
                <a:cubicBezTo>
                  <a:pt x="5543005" y="6331919"/>
                  <a:pt x="5543005" y="6331919"/>
                  <a:pt x="5564034" y="6331919"/>
                </a:cubicBezTo>
                <a:cubicBezTo>
                  <a:pt x="5564034" y="6331919"/>
                  <a:pt x="5564034" y="6339012"/>
                  <a:pt x="5564034" y="6342559"/>
                </a:cubicBezTo>
                <a:cubicBezTo>
                  <a:pt x="5581559" y="6346106"/>
                  <a:pt x="5595578" y="6363841"/>
                  <a:pt x="5595578" y="6381576"/>
                </a:cubicBezTo>
                <a:cubicBezTo>
                  <a:pt x="5595578" y="6402858"/>
                  <a:pt x="5574549" y="6420593"/>
                  <a:pt x="5553519" y="6420593"/>
                </a:cubicBezTo>
                <a:cubicBezTo>
                  <a:pt x="5532490" y="6420593"/>
                  <a:pt x="5514966" y="6402858"/>
                  <a:pt x="5514966" y="6381576"/>
                </a:cubicBezTo>
                <a:cubicBezTo>
                  <a:pt x="5514966" y="6363841"/>
                  <a:pt x="5525480" y="6346106"/>
                  <a:pt x="5543005" y="6342559"/>
                </a:cubicBezTo>
                <a:cubicBezTo>
                  <a:pt x="5543005" y="6342559"/>
                  <a:pt x="5543005" y="6331919"/>
                  <a:pt x="5543005" y="6331919"/>
                </a:cubicBezTo>
                <a:close/>
                <a:moveTo>
                  <a:pt x="5553257" y="6321170"/>
                </a:moveTo>
                <a:cubicBezTo>
                  <a:pt x="5520236" y="6321170"/>
                  <a:pt x="5493469" y="6348239"/>
                  <a:pt x="5493469" y="6381630"/>
                </a:cubicBezTo>
                <a:cubicBezTo>
                  <a:pt x="5493469" y="6415021"/>
                  <a:pt x="5520236" y="6442090"/>
                  <a:pt x="5553257" y="6442090"/>
                </a:cubicBezTo>
                <a:cubicBezTo>
                  <a:pt x="5586277" y="6442090"/>
                  <a:pt x="5613045" y="6415021"/>
                  <a:pt x="5613045" y="6381630"/>
                </a:cubicBezTo>
                <a:cubicBezTo>
                  <a:pt x="5613045" y="6348239"/>
                  <a:pt x="5586277" y="6321170"/>
                  <a:pt x="5553257" y="6321170"/>
                </a:cubicBezTo>
                <a:close/>
                <a:moveTo>
                  <a:pt x="5553257" y="6314453"/>
                </a:moveTo>
                <a:cubicBezTo>
                  <a:pt x="5589987" y="6314453"/>
                  <a:pt x="5619763" y="6344529"/>
                  <a:pt x="5619763" y="6381630"/>
                </a:cubicBezTo>
                <a:cubicBezTo>
                  <a:pt x="5619763" y="6418732"/>
                  <a:pt x="5589987" y="6448808"/>
                  <a:pt x="5553257" y="6448808"/>
                </a:cubicBezTo>
                <a:cubicBezTo>
                  <a:pt x="5516526" y="6448808"/>
                  <a:pt x="5486751" y="6418732"/>
                  <a:pt x="5486751" y="6381630"/>
                </a:cubicBezTo>
                <a:cubicBezTo>
                  <a:pt x="5486751" y="6344529"/>
                  <a:pt x="5516526" y="6314453"/>
                  <a:pt x="5553257" y="6314453"/>
                </a:cubicBezTo>
                <a:close/>
                <a:moveTo>
                  <a:pt x="5728549" y="6311766"/>
                </a:moveTo>
                <a:cubicBezTo>
                  <a:pt x="5732050" y="6311766"/>
                  <a:pt x="5732050" y="6315292"/>
                  <a:pt x="5732050" y="6318819"/>
                </a:cubicBezTo>
                <a:cubicBezTo>
                  <a:pt x="5746055" y="6361141"/>
                  <a:pt x="5746055" y="6399936"/>
                  <a:pt x="5732050" y="6442258"/>
                </a:cubicBezTo>
                <a:cubicBezTo>
                  <a:pt x="5732050" y="6449312"/>
                  <a:pt x="5732050" y="6449312"/>
                  <a:pt x="5728549" y="6449312"/>
                </a:cubicBezTo>
                <a:cubicBezTo>
                  <a:pt x="5725047" y="6452839"/>
                  <a:pt x="5721546" y="6449312"/>
                  <a:pt x="5721546" y="6449312"/>
                </a:cubicBezTo>
                <a:lnTo>
                  <a:pt x="5634012" y="6389356"/>
                </a:lnTo>
                <a:cubicBezTo>
                  <a:pt x="5630510" y="6385829"/>
                  <a:pt x="5630510" y="6382302"/>
                  <a:pt x="5630510" y="6382302"/>
                </a:cubicBezTo>
                <a:cubicBezTo>
                  <a:pt x="5630510" y="6378776"/>
                  <a:pt x="5630510" y="6375249"/>
                  <a:pt x="5634012" y="6371721"/>
                </a:cubicBezTo>
                <a:cubicBezTo>
                  <a:pt x="5634012" y="6371721"/>
                  <a:pt x="5634012" y="6371721"/>
                  <a:pt x="5718044" y="6315292"/>
                </a:cubicBezTo>
                <a:cubicBezTo>
                  <a:pt x="5725047" y="6311766"/>
                  <a:pt x="5728549" y="6311766"/>
                  <a:pt x="5728549" y="6311766"/>
                </a:cubicBezTo>
                <a:close/>
                <a:moveTo>
                  <a:pt x="5377964" y="6311766"/>
                </a:moveTo>
                <a:cubicBezTo>
                  <a:pt x="5381466" y="6311766"/>
                  <a:pt x="5384967" y="6311766"/>
                  <a:pt x="5384967" y="6315292"/>
                </a:cubicBezTo>
                <a:lnTo>
                  <a:pt x="5472501" y="6371721"/>
                </a:lnTo>
                <a:cubicBezTo>
                  <a:pt x="5476002" y="6375249"/>
                  <a:pt x="5476002" y="6378776"/>
                  <a:pt x="5476002" y="6382302"/>
                </a:cubicBezTo>
                <a:cubicBezTo>
                  <a:pt x="5476002" y="6385829"/>
                  <a:pt x="5476002" y="6389356"/>
                  <a:pt x="5472501" y="6389356"/>
                </a:cubicBezTo>
                <a:cubicBezTo>
                  <a:pt x="5472501" y="6389356"/>
                  <a:pt x="5472501" y="6389356"/>
                  <a:pt x="5384967" y="6449312"/>
                </a:cubicBezTo>
                <a:cubicBezTo>
                  <a:pt x="5381466" y="6449312"/>
                  <a:pt x="5377964" y="6452839"/>
                  <a:pt x="5377964" y="6449312"/>
                </a:cubicBezTo>
                <a:cubicBezTo>
                  <a:pt x="5374463" y="6449312"/>
                  <a:pt x="5374463" y="6445785"/>
                  <a:pt x="5370961" y="6445785"/>
                </a:cubicBezTo>
                <a:cubicBezTo>
                  <a:pt x="5360457" y="6399936"/>
                  <a:pt x="5360457" y="6361141"/>
                  <a:pt x="5370961" y="6318819"/>
                </a:cubicBezTo>
                <a:cubicBezTo>
                  <a:pt x="5374463" y="6315292"/>
                  <a:pt x="5374463" y="6311766"/>
                  <a:pt x="5377964" y="6311766"/>
                </a:cubicBezTo>
                <a:close/>
                <a:moveTo>
                  <a:pt x="4974316" y="6301017"/>
                </a:moveTo>
                <a:cubicBezTo>
                  <a:pt x="4974316" y="6304543"/>
                  <a:pt x="4970828" y="6304543"/>
                  <a:pt x="4974316" y="6308070"/>
                </a:cubicBezTo>
                <a:cubicBezTo>
                  <a:pt x="5016166" y="6470304"/>
                  <a:pt x="5016166" y="6470304"/>
                  <a:pt x="5016166" y="6470304"/>
                </a:cubicBezTo>
                <a:cubicBezTo>
                  <a:pt x="5016166" y="6477358"/>
                  <a:pt x="5023141" y="6491465"/>
                  <a:pt x="5037091" y="6491465"/>
                </a:cubicBezTo>
                <a:cubicBezTo>
                  <a:pt x="5047554" y="6491465"/>
                  <a:pt x="5047554" y="6491465"/>
                  <a:pt x="5047554" y="6491465"/>
                </a:cubicBezTo>
                <a:cubicBezTo>
                  <a:pt x="5044066" y="6494992"/>
                  <a:pt x="5044066" y="6494992"/>
                  <a:pt x="5044066" y="6498518"/>
                </a:cubicBezTo>
                <a:cubicBezTo>
                  <a:pt x="5040578" y="6509098"/>
                  <a:pt x="5037091" y="6519679"/>
                  <a:pt x="5016166" y="6519679"/>
                </a:cubicBezTo>
                <a:cubicBezTo>
                  <a:pt x="4981291" y="6516153"/>
                  <a:pt x="4981291" y="6516153"/>
                  <a:pt x="4981291" y="6516153"/>
                </a:cubicBezTo>
                <a:cubicBezTo>
                  <a:pt x="4981291" y="6516153"/>
                  <a:pt x="4977804" y="6516153"/>
                  <a:pt x="4977804" y="6519679"/>
                </a:cubicBezTo>
                <a:cubicBezTo>
                  <a:pt x="4974316" y="6519679"/>
                  <a:pt x="4974316" y="6523206"/>
                  <a:pt x="4974316" y="6523206"/>
                </a:cubicBezTo>
                <a:cubicBezTo>
                  <a:pt x="4974316" y="6544367"/>
                  <a:pt x="4974316" y="6544367"/>
                  <a:pt x="4974316" y="6544367"/>
                </a:cubicBezTo>
                <a:cubicBezTo>
                  <a:pt x="4974316" y="6547894"/>
                  <a:pt x="4977804" y="6547894"/>
                  <a:pt x="4981291" y="6551421"/>
                </a:cubicBezTo>
                <a:cubicBezTo>
                  <a:pt x="4991754" y="6551421"/>
                  <a:pt x="5012678" y="6554947"/>
                  <a:pt x="5026628" y="6554947"/>
                </a:cubicBezTo>
                <a:cubicBezTo>
                  <a:pt x="5030116" y="6554947"/>
                  <a:pt x="5030116" y="6554947"/>
                  <a:pt x="5030116" y="6554947"/>
                </a:cubicBezTo>
                <a:cubicBezTo>
                  <a:pt x="5058016" y="6554947"/>
                  <a:pt x="5075453" y="6537313"/>
                  <a:pt x="5085916" y="6502045"/>
                </a:cubicBezTo>
                <a:cubicBezTo>
                  <a:pt x="5096378" y="6463250"/>
                  <a:pt x="5110329" y="6410348"/>
                  <a:pt x="5117303" y="6371553"/>
                </a:cubicBezTo>
                <a:cubicBezTo>
                  <a:pt x="5124279" y="6353919"/>
                  <a:pt x="5127766" y="6339811"/>
                  <a:pt x="5131253" y="6329231"/>
                </a:cubicBezTo>
                <a:cubicBezTo>
                  <a:pt x="5134741" y="6308070"/>
                  <a:pt x="5134741" y="6308070"/>
                  <a:pt x="5134741" y="6308070"/>
                </a:cubicBezTo>
                <a:cubicBezTo>
                  <a:pt x="5134741" y="6304543"/>
                  <a:pt x="5134741" y="6304543"/>
                  <a:pt x="5134741" y="6301017"/>
                </a:cubicBezTo>
                <a:cubicBezTo>
                  <a:pt x="5131253" y="6301017"/>
                  <a:pt x="5131253" y="6301017"/>
                  <a:pt x="5127766" y="6301017"/>
                </a:cubicBezTo>
                <a:cubicBezTo>
                  <a:pt x="5099866" y="6301017"/>
                  <a:pt x="5099866" y="6301017"/>
                  <a:pt x="5099866" y="6301017"/>
                </a:cubicBezTo>
                <a:cubicBezTo>
                  <a:pt x="5096378" y="6301017"/>
                  <a:pt x="5092891" y="6301017"/>
                  <a:pt x="5092891" y="6304543"/>
                </a:cubicBezTo>
                <a:cubicBezTo>
                  <a:pt x="5054528" y="6449143"/>
                  <a:pt x="5054528" y="6449143"/>
                  <a:pt x="5054528" y="6449143"/>
                </a:cubicBezTo>
                <a:cubicBezTo>
                  <a:pt x="5051041" y="6449143"/>
                  <a:pt x="5051041" y="6449143"/>
                  <a:pt x="5051041" y="6449143"/>
                </a:cubicBezTo>
                <a:cubicBezTo>
                  <a:pt x="5016166" y="6304543"/>
                  <a:pt x="5016166" y="6304543"/>
                  <a:pt x="5016166" y="6304543"/>
                </a:cubicBezTo>
                <a:cubicBezTo>
                  <a:pt x="5012678" y="6301017"/>
                  <a:pt x="5012678" y="6301017"/>
                  <a:pt x="5009191" y="6301017"/>
                </a:cubicBezTo>
                <a:cubicBezTo>
                  <a:pt x="4981291" y="6301017"/>
                  <a:pt x="4981291" y="6301017"/>
                  <a:pt x="4981291" y="6301017"/>
                </a:cubicBezTo>
                <a:cubicBezTo>
                  <a:pt x="4977804" y="6301017"/>
                  <a:pt x="4974316" y="6301017"/>
                  <a:pt x="4974316" y="6301017"/>
                </a:cubicBezTo>
                <a:close/>
                <a:moveTo>
                  <a:pt x="4942289" y="6296986"/>
                </a:moveTo>
                <a:cubicBezTo>
                  <a:pt x="4921163" y="6296986"/>
                  <a:pt x="4903559" y="6311057"/>
                  <a:pt x="4889474" y="6318092"/>
                </a:cubicBezTo>
                <a:cubicBezTo>
                  <a:pt x="4889474" y="6307539"/>
                  <a:pt x="4889474" y="6307539"/>
                  <a:pt x="4889474" y="6307539"/>
                </a:cubicBezTo>
                <a:cubicBezTo>
                  <a:pt x="4889474" y="6300504"/>
                  <a:pt x="4885954" y="6300504"/>
                  <a:pt x="4882433" y="6300504"/>
                </a:cubicBezTo>
                <a:cubicBezTo>
                  <a:pt x="4854264" y="6300504"/>
                  <a:pt x="4854264" y="6300504"/>
                  <a:pt x="4854264" y="6300504"/>
                </a:cubicBezTo>
                <a:cubicBezTo>
                  <a:pt x="4850743" y="6300504"/>
                  <a:pt x="4847222" y="6300504"/>
                  <a:pt x="4847222" y="6307539"/>
                </a:cubicBezTo>
                <a:cubicBezTo>
                  <a:pt x="4847222" y="6483422"/>
                  <a:pt x="4847222" y="6483422"/>
                  <a:pt x="4847222" y="6483422"/>
                </a:cubicBezTo>
                <a:cubicBezTo>
                  <a:pt x="4847222" y="6486940"/>
                  <a:pt x="4850743" y="6490457"/>
                  <a:pt x="4854264" y="6490457"/>
                </a:cubicBezTo>
                <a:cubicBezTo>
                  <a:pt x="4882433" y="6490457"/>
                  <a:pt x="4882433" y="6490457"/>
                  <a:pt x="4882433" y="6490457"/>
                </a:cubicBezTo>
                <a:cubicBezTo>
                  <a:pt x="4885954" y="6490457"/>
                  <a:pt x="4889474" y="6486940"/>
                  <a:pt x="4889474" y="6483422"/>
                </a:cubicBezTo>
                <a:cubicBezTo>
                  <a:pt x="4889474" y="6360304"/>
                  <a:pt x="4889474" y="6360304"/>
                  <a:pt x="4889474" y="6360304"/>
                </a:cubicBezTo>
                <a:cubicBezTo>
                  <a:pt x="4896517" y="6356786"/>
                  <a:pt x="4917643" y="6339198"/>
                  <a:pt x="4942289" y="6339198"/>
                </a:cubicBezTo>
                <a:cubicBezTo>
                  <a:pt x="4945811" y="6335680"/>
                  <a:pt x="4949332" y="6335680"/>
                  <a:pt x="4949332" y="6332163"/>
                </a:cubicBezTo>
                <a:cubicBezTo>
                  <a:pt x="4949332" y="6304022"/>
                  <a:pt x="4949332" y="6304022"/>
                  <a:pt x="4949332" y="6304022"/>
                </a:cubicBezTo>
                <a:cubicBezTo>
                  <a:pt x="4949332" y="6304022"/>
                  <a:pt x="4949332" y="6300504"/>
                  <a:pt x="4945811" y="6300504"/>
                </a:cubicBezTo>
                <a:cubicBezTo>
                  <a:pt x="4945811" y="6296986"/>
                  <a:pt x="4942289" y="6296986"/>
                  <a:pt x="4942289" y="6296986"/>
                </a:cubicBezTo>
                <a:close/>
                <a:moveTo>
                  <a:pt x="4735647" y="6292955"/>
                </a:moveTo>
                <a:cubicBezTo>
                  <a:pt x="4714578" y="6292955"/>
                  <a:pt x="4679463" y="6300026"/>
                  <a:pt x="4665417" y="6300026"/>
                </a:cubicBezTo>
                <a:cubicBezTo>
                  <a:pt x="4661905" y="6300026"/>
                  <a:pt x="4658394" y="6303562"/>
                  <a:pt x="4658394" y="6307098"/>
                </a:cubicBezTo>
                <a:cubicBezTo>
                  <a:pt x="4658394" y="6307098"/>
                  <a:pt x="4658394" y="6307098"/>
                  <a:pt x="4658394" y="6331847"/>
                </a:cubicBezTo>
                <a:cubicBezTo>
                  <a:pt x="4658394" y="6335383"/>
                  <a:pt x="4658394" y="6335383"/>
                  <a:pt x="4661905" y="6338919"/>
                </a:cubicBezTo>
                <a:cubicBezTo>
                  <a:pt x="4661905" y="6338919"/>
                  <a:pt x="4665417" y="6338919"/>
                  <a:pt x="4665417" y="6338919"/>
                </a:cubicBezTo>
                <a:cubicBezTo>
                  <a:pt x="4682974" y="6338919"/>
                  <a:pt x="4711067" y="6335383"/>
                  <a:pt x="4732136" y="6335383"/>
                </a:cubicBezTo>
                <a:cubicBezTo>
                  <a:pt x="4746182" y="6335383"/>
                  <a:pt x="4756717" y="6345990"/>
                  <a:pt x="4756717" y="6360133"/>
                </a:cubicBezTo>
                <a:cubicBezTo>
                  <a:pt x="4756717" y="6360133"/>
                  <a:pt x="4756717" y="6360133"/>
                  <a:pt x="4756717" y="6370740"/>
                </a:cubicBezTo>
                <a:cubicBezTo>
                  <a:pt x="4756717" y="6370740"/>
                  <a:pt x="4756717" y="6370740"/>
                  <a:pt x="4707555" y="6374276"/>
                </a:cubicBezTo>
                <a:cubicBezTo>
                  <a:pt x="4665417" y="6377811"/>
                  <a:pt x="4644347" y="6395489"/>
                  <a:pt x="4644347" y="6434381"/>
                </a:cubicBezTo>
                <a:cubicBezTo>
                  <a:pt x="4644347" y="6473273"/>
                  <a:pt x="4665417" y="6494487"/>
                  <a:pt x="4700532" y="6494487"/>
                </a:cubicBezTo>
                <a:cubicBezTo>
                  <a:pt x="4728625" y="6494487"/>
                  <a:pt x="4763740" y="6480344"/>
                  <a:pt x="4763740" y="6480344"/>
                </a:cubicBezTo>
                <a:cubicBezTo>
                  <a:pt x="4770763" y="6487416"/>
                  <a:pt x="4777786" y="6490951"/>
                  <a:pt x="4791833" y="6494487"/>
                </a:cubicBezTo>
                <a:cubicBezTo>
                  <a:pt x="4795344" y="6494487"/>
                  <a:pt x="4795344" y="6494487"/>
                  <a:pt x="4798855" y="6490951"/>
                </a:cubicBezTo>
                <a:cubicBezTo>
                  <a:pt x="4798855" y="6490951"/>
                  <a:pt x="4798855" y="6487416"/>
                  <a:pt x="4798855" y="6487416"/>
                </a:cubicBezTo>
                <a:cubicBezTo>
                  <a:pt x="4798855" y="6487416"/>
                  <a:pt x="4798855" y="6487416"/>
                  <a:pt x="4798855" y="6360133"/>
                </a:cubicBezTo>
                <a:cubicBezTo>
                  <a:pt x="4798855" y="6314169"/>
                  <a:pt x="4777786" y="6292955"/>
                  <a:pt x="4735647" y="6292955"/>
                </a:cubicBezTo>
                <a:close/>
                <a:moveTo>
                  <a:pt x="4399822" y="6292954"/>
                </a:moveTo>
                <a:cubicBezTo>
                  <a:pt x="4352333" y="6292954"/>
                  <a:pt x="4313835" y="6338069"/>
                  <a:pt x="4313835" y="6393721"/>
                </a:cubicBezTo>
                <a:cubicBezTo>
                  <a:pt x="4313835" y="6449373"/>
                  <a:pt x="4352333" y="6494487"/>
                  <a:pt x="4399822" y="6494487"/>
                </a:cubicBezTo>
                <a:cubicBezTo>
                  <a:pt x="4447311" y="6494487"/>
                  <a:pt x="4485809" y="6449373"/>
                  <a:pt x="4485809" y="6393721"/>
                </a:cubicBezTo>
                <a:cubicBezTo>
                  <a:pt x="4485809" y="6338069"/>
                  <a:pt x="4447311" y="6292954"/>
                  <a:pt x="4399822" y="6292954"/>
                </a:cubicBezTo>
                <a:close/>
                <a:moveTo>
                  <a:pt x="4145892" y="6268771"/>
                </a:moveTo>
                <a:cubicBezTo>
                  <a:pt x="4152859" y="6268771"/>
                  <a:pt x="4159825" y="6268771"/>
                  <a:pt x="4177241" y="6268771"/>
                </a:cubicBezTo>
                <a:cubicBezTo>
                  <a:pt x="4177241" y="6268771"/>
                  <a:pt x="4177241" y="6268771"/>
                  <a:pt x="4194657" y="6268771"/>
                </a:cubicBezTo>
                <a:cubicBezTo>
                  <a:pt x="4226007" y="6268771"/>
                  <a:pt x="4239940" y="6290024"/>
                  <a:pt x="4239940" y="6307735"/>
                </a:cubicBezTo>
                <a:cubicBezTo>
                  <a:pt x="4239940" y="6332529"/>
                  <a:pt x="4222523" y="6346697"/>
                  <a:pt x="4191174" y="6346697"/>
                </a:cubicBezTo>
                <a:cubicBezTo>
                  <a:pt x="4170274" y="6346697"/>
                  <a:pt x="4152859" y="6346697"/>
                  <a:pt x="4145892" y="6346697"/>
                </a:cubicBezTo>
                <a:cubicBezTo>
                  <a:pt x="4145892" y="6346697"/>
                  <a:pt x="4145892" y="6346697"/>
                  <a:pt x="4145892" y="6268771"/>
                </a:cubicBezTo>
                <a:close/>
                <a:moveTo>
                  <a:pt x="4563063" y="6255336"/>
                </a:moveTo>
                <a:cubicBezTo>
                  <a:pt x="4563063" y="6255336"/>
                  <a:pt x="4563063" y="6255336"/>
                  <a:pt x="4531410" y="6262370"/>
                </a:cubicBezTo>
                <a:cubicBezTo>
                  <a:pt x="4527893" y="6262370"/>
                  <a:pt x="4527893" y="6265887"/>
                  <a:pt x="4527893" y="6269404"/>
                </a:cubicBezTo>
                <a:cubicBezTo>
                  <a:pt x="4527893" y="6269404"/>
                  <a:pt x="4527893" y="6269404"/>
                  <a:pt x="4527893" y="6301056"/>
                </a:cubicBezTo>
                <a:cubicBezTo>
                  <a:pt x="4527893" y="6301056"/>
                  <a:pt x="4527893" y="6301056"/>
                  <a:pt x="4510308" y="6301056"/>
                </a:cubicBezTo>
                <a:cubicBezTo>
                  <a:pt x="4506792" y="6301056"/>
                  <a:pt x="4503275" y="6301056"/>
                  <a:pt x="4503275" y="6308090"/>
                </a:cubicBezTo>
                <a:cubicBezTo>
                  <a:pt x="4503275" y="6308090"/>
                  <a:pt x="4503275" y="6308090"/>
                  <a:pt x="4503275" y="6332708"/>
                </a:cubicBezTo>
                <a:cubicBezTo>
                  <a:pt x="4503275" y="6336226"/>
                  <a:pt x="4506792" y="6339742"/>
                  <a:pt x="4510308" y="6339742"/>
                </a:cubicBezTo>
                <a:cubicBezTo>
                  <a:pt x="4510308" y="6339742"/>
                  <a:pt x="4510308" y="6339742"/>
                  <a:pt x="4527893" y="6339742"/>
                </a:cubicBezTo>
                <a:cubicBezTo>
                  <a:pt x="4527893" y="6339742"/>
                  <a:pt x="4527893" y="6339742"/>
                  <a:pt x="4527893" y="6424149"/>
                </a:cubicBezTo>
                <a:cubicBezTo>
                  <a:pt x="4527893" y="6476902"/>
                  <a:pt x="4541961" y="6494487"/>
                  <a:pt x="4584164" y="6494487"/>
                </a:cubicBezTo>
                <a:cubicBezTo>
                  <a:pt x="4594715" y="6494487"/>
                  <a:pt x="4605266" y="6490971"/>
                  <a:pt x="4615817" y="6490971"/>
                </a:cubicBezTo>
                <a:cubicBezTo>
                  <a:pt x="4619334" y="6490971"/>
                  <a:pt x="4622851" y="6487454"/>
                  <a:pt x="4622851" y="6483936"/>
                </a:cubicBezTo>
                <a:cubicBezTo>
                  <a:pt x="4622851" y="6483936"/>
                  <a:pt x="4622851" y="6483936"/>
                  <a:pt x="4622851" y="6459318"/>
                </a:cubicBezTo>
                <a:cubicBezTo>
                  <a:pt x="4622851" y="6455801"/>
                  <a:pt x="4619334" y="6452284"/>
                  <a:pt x="4615817" y="6452284"/>
                </a:cubicBezTo>
                <a:cubicBezTo>
                  <a:pt x="4608783" y="6452284"/>
                  <a:pt x="4598232" y="6452284"/>
                  <a:pt x="4591198" y="6452284"/>
                </a:cubicBezTo>
                <a:cubicBezTo>
                  <a:pt x="4570096" y="6452284"/>
                  <a:pt x="4570096" y="6445250"/>
                  <a:pt x="4570096" y="6417115"/>
                </a:cubicBezTo>
                <a:cubicBezTo>
                  <a:pt x="4570096" y="6417115"/>
                  <a:pt x="4570096" y="6417115"/>
                  <a:pt x="4570096" y="6339742"/>
                </a:cubicBezTo>
                <a:cubicBezTo>
                  <a:pt x="4570096" y="6339742"/>
                  <a:pt x="4570096" y="6339742"/>
                  <a:pt x="4615817" y="6339742"/>
                </a:cubicBezTo>
                <a:cubicBezTo>
                  <a:pt x="4619334" y="6339742"/>
                  <a:pt x="4622851" y="6336226"/>
                  <a:pt x="4622851" y="6332708"/>
                </a:cubicBezTo>
                <a:cubicBezTo>
                  <a:pt x="4622851" y="6332708"/>
                  <a:pt x="4622851" y="6332708"/>
                  <a:pt x="4622851" y="6308090"/>
                </a:cubicBezTo>
                <a:cubicBezTo>
                  <a:pt x="4622851" y="6301056"/>
                  <a:pt x="4619334" y="6301056"/>
                  <a:pt x="4615817" y="6301056"/>
                </a:cubicBezTo>
                <a:cubicBezTo>
                  <a:pt x="4615817" y="6301056"/>
                  <a:pt x="4615817" y="6301056"/>
                  <a:pt x="4570096" y="6301056"/>
                </a:cubicBezTo>
                <a:cubicBezTo>
                  <a:pt x="4570096" y="6301056"/>
                  <a:pt x="4570096" y="6301056"/>
                  <a:pt x="4570096" y="6262370"/>
                </a:cubicBezTo>
                <a:cubicBezTo>
                  <a:pt x="4570096" y="6258853"/>
                  <a:pt x="4570096" y="6258853"/>
                  <a:pt x="4566580" y="6255336"/>
                </a:cubicBezTo>
                <a:cubicBezTo>
                  <a:pt x="4566580" y="6255336"/>
                  <a:pt x="4563063" y="6255336"/>
                  <a:pt x="4563063" y="6255336"/>
                </a:cubicBezTo>
                <a:close/>
                <a:moveTo>
                  <a:pt x="4187668" y="6227122"/>
                </a:moveTo>
                <a:cubicBezTo>
                  <a:pt x="4177174" y="6227122"/>
                  <a:pt x="4145689" y="6227122"/>
                  <a:pt x="4107208" y="6230633"/>
                </a:cubicBezTo>
                <a:cubicBezTo>
                  <a:pt x="4103710" y="6230633"/>
                  <a:pt x="4100211" y="6234144"/>
                  <a:pt x="4100211" y="6237655"/>
                </a:cubicBezTo>
                <a:cubicBezTo>
                  <a:pt x="4100211" y="6237655"/>
                  <a:pt x="4100211" y="6237655"/>
                  <a:pt x="4100211" y="6483435"/>
                </a:cubicBezTo>
                <a:cubicBezTo>
                  <a:pt x="4100211" y="6486946"/>
                  <a:pt x="4103710" y="6490457"/>
                  <a:pt x="4107208" y="6490457"/>
                </a:cubicBezTo>
                <a:cubicBezTo>
                  <a:pt x="4107208" y="6490457"/>
                  <a:pt x="4107208" y="6490457"/>
                  <a:pt x="4138693" y="6490457"/>
                </a:cubicBezTo>
                <a:cubicBezTo>
                  <a:pt x="4142191" y="6490457"/>
                  <a:pt x="4145689" y="6486946"/>
                  <a:pt x="4145689" y="6483435"/>
                </a:cubicBezTo>
                <a:cubicBezTo>
                  <a:pt x="4145689" y="6483435"/>
                  <a:pt x="4145689" y="6483435"/>
                  <a:pt x="4145689" y="6385123"/>
                </a:cubicBezTo>
                <a:cubicBezTo>
                  <a:pt x="4156184" y="6388634"/>
                  <a:pt x="4173675" y="6388634"/>
                  <a:pt x="4194665" y="6388634"/>
                </a:cubicBezTo>
                <a:cubicBezTo>
                  <a:pt x="4194665" y="6388634"/>
                  <a:pt x="4194665" y="6388634"/>
                  <a:pt x="4240143" y="6486946"/>
                </a:cubicBezTo>
                <a:cubicBezTo>
                  <a:pt x="4240143" y="6486946"/>
                  <a:pt x="4243641" y="6490457"/>
                  <a:pt x="4247139" y="6490457"/>
                </a:cubicBezTo>
                <a:cubicBezTo>
                  <a:pt x="4247139" y="6490457"/>
                  <a:pt x="4247139" y="6490457"/>
                  <a:pt x="4278624" y="6490457"/>
                </a:cubicBezTo>
                <a:cubicBezTo>
                  <a:pt x="4282122" y="6490457"/>
                  <a:pt x="4285620" y="6486946"/>
                  <a:pt x="4285620" y="6486946"/>
                </a:cubicBezTo>
                <a:cubicBezTo>
                  <a:pt x="4285620" y="6483435"/>
                  <a:pt x="4285620" y="6483435"/>
                  <a:pt x="4285620" y="6479924"/>
                </a:cubicBezTo>
                <a:lnTo>
                  <a:pt x="4240143" y="6374590"/>
                </a:lnTo>
                <a:cubicBezTo>
                  <a:pt x="4271627" y="6360545"/>
                  <a:pt x="4285620" y="6339478"/>
                  <a:pt x="4285620" y="6307878"/>
                </a:cubicBezTo>
                <a:cubicBezTo>
                  <a:pt x="4285620" y="6269255"/>
                  <a:pt x="4268129" y="6227122"/>
                  <a:pt x="4194665" y="6227122"/>
                </a:cubicBezTo>
                <a:cubicBezTo>
                  <a:pt x="4194665" y="6227122"/>
                  <a:pt x="4191167" y="6227122"/>
                  <a:pt x="4187668" y="6227122"/>
                </a:cubicBezTo>
                <a:close/>
                <a:moveTo>
                  <a:pt x="5743186" y="6196200"/>
                </a:moveTo>
                <a:cubicBezTo>
                  <a:pt x="5745365" y="6196641"/>
                  <a:pt x="5747980" y="6198404"/>
                  <a:pt x="5749722" y="6201931"/>
                </a:cubicBezTo>
                <a:cubicBezTo>
                  <a:pt x="5805498" y="6258361"/>
                  <a:pt x="5833385" y="6350058"/>
                  <a:pt x="5812470" y="6441755"/>
                </a:cubicBezTo>
                <a:cubicBezTo>
                  <a:pt x="5812470" y="6445282"/>
                  <a:pt x="5808984" y="6448808"/>
                  <a:pt x="5802012" y="6445282"/>
                </a:cubicBezTo>
                <a:cubicBezTo>
                  <a:pt x="5802012" y="6445282"/>
                  <a:pt x="5802012" y="6445282"/>
                  <a:pt x="5763666" y="6434701"/>
                </a:cubicBezTo>
                <a:cubicBezTo>
                  <a:pt x="5760180" y="6434701"/>
                  <a:pt x="5756694" y="6431174"/>
                  <a:pt x="5756694" y="6424121"/>
                </a:cubicBezTo>
                <a:cubicBezTo>
                  <a:pt x="5770638" y="6350058"/>
                  <a:pt x="5753208" y="6290101"/>
                  <a:pt x="5711377" y="6244253"/>
                </a:cubicBezTo>
                <a:cubicBezTo>
                  <a:pt x="5704405" y="6240727"/>
                  <a:pt x="5704405" y="6233672"/>
                  <a:pt x="5711377" y="6230146"/>
                </a:cubicBezTo>
                <a:cubicBezTo>
                  <a:pt x="5711377" y="6230146"/>
                  <a:pt x="5711377" y="6230146"/>
                  <a:pt x="5739264" y="6198404"/>
                </a:cubicBezTo>
                <a:cubicBezTo>
                  <a:pt x="5739264" y="6196641"/>
                  <a:pt x="5741008" y="6195759"/>
                  <a:pt x="5743186" y="6196200"/>
                </a:cubicBezTo>
                <a:close/>
                <a:moveTo>
                  <a:pt x="5362923" y="6196200"/>
                </a:moveTo>
                <a:cubicBezTo>
                  <a:pt x="5365124" y="6195759"/>
                  <a:pt x="5366885" y="6196641"/>
                  <a:pt x="5366885" y="6198404"/>
                </a:cubicBezTo>
                <a:cubicBezTo>
                  <a:pt x="5366885" y="6198404"/>
                  <a:pt x="5366885" y="6198404"/>
                  <a:pt x="5398585" y="6230146"/>
                </a:cubicBezTo>
                <a:cubicBezTo>
                  <a:pt x="5402108" y="6233672"/>
                  <a:pt x="5402108" y="6240727"/>
                  <a:pt x="5395063" y="6244253"/>
                </a:cubicBezTo>
                <a:cubicBezTo>
                  <a:pt x="5352796" y="6290101"/>
                  <a:pt x="5335184" y="6350058"/>
                  <a:pt x="5349274" y="6424121"/>
                </a:cubicBezTo>
                <a:cubicBezTo>
                  <a:pt x="5349274" y="6431174"/>
                  <a:pt x="5345752" y="6434701"/>
                  <a:pt x="5342229" y="6434701"/>
                </a:cubicBezTo>
                <a:cubicBezTo>
                  <a:pt x="5342229" y="6434701"/>
                  <a:pt x="5342229" y="6434701"/>
                  <a:pt x="5303484" y="6445282"/>
                </a:cubicBezTo>
                <a:cubicBezTo>
                  <a:pt x="5296439" y="6448808"/>
                  <a:pt x="5292917" y="6445282"/>
                  <a:pt x="5292917" y="6441755"/>
                </a:cubicBezTo>
                <a:cubicBezTo>
                  <a:pt x="5271783" y="6350058"/>
                  <a:pt x="5299962" y="6258361"/>
                  <a:pt x="5356318" y="6201931"/>
                </a:cubicBezTo>
                <a:cubicBezTo>
                  <a:pt x="5358079" y="6198404"/>
                  <a:pt x="5360721" y="6196641"/>
                  <a:pt x="5362923" y="6196200"/>
                </a:cubicBezTo>
                <a:close/>
                <a:moveTo>
                  <a:pt x="5581605" y="6190846"/>
                </a:moveTo>
                <a:cubicBezTo>
                  <a:pt x="5585098" y="6190846"/>
                  <a:pt x="5585098" y="6190846"/>
                  <a:pt x="5588592" y="6190846"/>
                </a:cubicBezTo>
                <a:cubicBezTo>
                  <a:pt x="5634003" y="6201442"/>
                  <a:pt x="5665442" y="6219099"/>
                  <a:pt x="5696882" y="6254415"/>
                </a:cubicBezTo>
                <a:cubicBezTo>
                  <a:pt x="5700375" y="6257947"/>
                  <a:pt x="5700375" y="6257947"/>
                  <a:pt x="5700375" y="6261479"/>
                </a:cubicBezTo>
                <a:cubicBezTo>
                  <a:pt x="5700375" y="6265010"/>
                  <a:pt x="5696882" y="6265010"/>
                  <a:pt x="5693388" y="6268542"/>
                </a:cubicBezTo>
                <a:cubicBezTo>
                  <a:pt x="5693388" y="6268542"/>
                  <a:pt x="5693388" y="6268542"/>
                  <a:pt x="5602565" y="6314453"/>
                </a:cubicBezTo>
                <a:cubicBezTo>
                  <a:pt x="5599071" y="6314453"/>
                  <a:pt x="5595578" y="6314453"/>
                  <a:pt x="5592084" y="6314453"/>
                </a:cubicBezTo>
                <a:cubicBezTo>
                  <a:pt x="5588592" y="6310921"/>
                  <a:pt x="5588592" y="6307389"/>
                  <a:pt x="5585098" y="6303858"/>
                </a:cubicBezTo>
                <a:cubicBezTo>
                  <a:pt x="5585098" y="6303858"/>
                  <a:pt x="5585098" y="6303858"/>
                  <a:pt x="5578112" y="6201442"/>
                </a:cubicBezTo>
                <a:cubicBezTo>
                  <a:pt x="5578112" y="6197910"/>
                  <a:pt x="5578112" y="6194378"/>
                  <a:pt x="5581605" y="6190846"/>
                </a:cubicBezTo>
                <a:close/>
                <a:moveTo>
                  <a:pt x="5517922" y="6190846"/>
                </a:moveTo>
                <a:cubicBezTo>
                  <a:pt x="5521414" y="6190846"/>
                  <a:pt x="5521414" y="6190846"/>
                  <a:pt x="5524908" y="6190846"/>
                </a:cubicBezTo>
                <a:cubicBezTo>
                  <a:pt x="5524908" y="6194378"/>
                  <a:pt x="5528401" y="6197910"/>
                  <a:pt x="5528401" y="6201442"/>
                </a:cubicBezTo>
                <a:cubicBezTo>
                  <a:pt x="5528401" y="6201442"/>
                  <a:pt x="5528401" y="6201442"/>
                  <a:pt x="5517922" y="6307389"/>
                </a:cubicBezTo>
                <a:cubicBezTo>
                  <a:pt x="5517922" y="6310921"/>
                  <a:pt x="5517922" y="6314453"/>
                  <a:pt x="5514428" y="6314453"/>
                </a:cubicBezTo>
                <a:cubicBezTo>
                  <a:pt x="5510935" y="6314453"/>
                  <a:pt x="5507442" y="6314453"/>
                  <a:pt x="5503949" y="6314453"/>
                </a:cubicBezTo>
                <a:cubicBezTo>
                  <a:pt x="5503949" y="6314453"/>
                  <a:pt x="5503949" y="6314453"/>
                  <a:pt x="5413124" y="6268542"/>
                </a:cubicBezTo>
                <a:cubicBezTo>
                  <a:pt x="5409632" y="6268542"/>
                  <a:pt x="5406138" y="6265010"/>
                  <a:pt x="5406138" y="6261479"/>
                </a:cubicBezTo>
                <a:cubicBezTo>
                  <a:pt x="5406138" y="6261479"/>
                  <a:pt x="5406138" y="6257947"/>
                  <a:pt x="5409632" y="6254415"/>
                </a:cubicBezTo>
                <a:cubicBezTo>
                  <a:pt x="5441070" y="6222631"/>
                  <a:pt x="5472509" y="6201442"/>
                  <a:pt x="5517922" y="6190846"/>
                </a:cubicBezTo>
                <a:close/>
                <a:moveTo>
                  <a:pt x="5436772" y="6155914"/>
                </a:moveTo>
                <a:cubicBezTo>
                  <a:pt x="5440265" y="6155914"/>
                  <a:pt x="5443758" y="6159609"/>
                  <a:pt x="5443758" y="6163304"/>
                </a:cubicBezTo>
                <a:cubicBezTo>
                  <a:pt x="5443758" y="6166999"/>
                  <a:pt x="5443758" y="6166999"/>
                  <a:pt x="5440265" y="6166999"/>
                </a:cubicBezTo>
                <a:cubicBezTo>
                  <a:pt x="5440265" y="6166999"/>
                  <a:pt x="5440265" y="6166999"/>
                  <a:pt x="5433278" y="6170694"/>
                </a:cubicBezTo>
                <a:cubicBezTo>
                  <a:pt x="5433278" y="6170694"/>
                  <a:pt x="5433278" y="6170694"/>
                  <a:pt x="5429785" y="6163304"/>
                </a:cubicBezTo>
                <a:cubicBezTo>
                  <a:pt x="5429785" y="6163304"/>
                  <a:pt x="5429785" y="6163304"/>
                  <a:pt x="5426292" y="6163304"/>
                </a:cubicBezTo>
                <a:cubicBezTo>
                  <a:pt x="5429785" y="6159609"/>
                  <a:pt x="5433278" y="6159609"/>
                  <a:pt x="5436772" y="6155914"/>
                </a:cubicBezTo>
                <a:close/>
                <a:moveTo>
                  <a:pt x="5433297" y="6148717"/>
                </a:moveTo>
                <a:cubicBezTo>
                  <a:pt x="5429746" y="6152267"/>
                  <a:pt x="5422645" y="6155819"/>
                  <a:pt x="5415543" y="6159369"/>
                </a:cubicBezTo>
                <a:cubicBezTo>
                  <a:pt x="5415543" y="6159369"/>
                  <a:pt x="5415543" y="6159369"/>
                  <a:pt x="5419094" y="6162920"/>
                </a:cubicBezTo>
                <a:lnTo>
                  <a:pt x="5436848" y="6194878"/>
                </a:lnTo>
                <a:cubicBezTo>
                  <a:pt x="5440399" y="6194878"/>
                  <a:pt x="5440399" y="6191326"/>
                  <a:pt x="5443950" y="6191326"/>
                </a:cubicBezTo>
                <a:cubicBezTo>
                  <a:pt x="5443950" y="6191326"/>
                  <a:pt x="5443950" y="6191326"/>
                  <a:pt x="5436848" y="6177123"/>
                </a:cubicBezTo>
                <a:cubicBezTo>
                  <a:pt x="5436848" y="6177123"/>
                  <a:pt x="5436848" y="6177123"/>
                  <a:pt x="5443950" y="6173573"/>
                </a:cubicBezTo>
                <a:cubicBezTo>
                  <a:pt x="5443950" y="6173573"/>
                  <a:pt x="5443950" y="6173573"/>
                  <a:pt x="5458153" y="6184225"/>
                </a:cubicBezTo>
                <a:cubicBezTo>
                  <a:pt x="5461704" y="6180674"/>
                  <a:pt x="5461704" y="6180674"/>
                  <a:pt x="5465255" y="6180674"/>
                </a:cubicBezTo>
                <a:cubicBezTo>
                  <a:pt x="5465255" y="6180674"/>
                  <a:pt x="5465255" y="6180674"/>
                  <a:pt x="5451052" y="6166471"/>
                </a:cubicBezTo>
                <a:cubicBezTo>
                  <a:pt x="5451052" y="6166471"/>
                  <a:pt x="5451052" y="6166471"/>
                  <a:pt x="5451052" y="6162920"/>
                </a:cubicBezTo>
                <a:cubicBezTo>
                  <a:pt x="5454602" y="6155819"/>
                  <a:pt x="5443950" y="6145166"/>
                  <a:pt x="5433297" y="6148717"/>
                </a:cubicBezTo>
                <a:close/>
                <a:moveTo>
                  <a:pt x="5654205" y="6142479"/>
                </a:moveTo>
                <a:cubicBezTo>
                  <a:pt x="5657748" y="6166663"/>
                  <a:pt x="5657748" y="6166663"/>
                  <a:pt x="5657748" y="6166663"/>
                </a:cubicBezTo>
                <a:cubicBezTo>
                  <a:pt x="5650663" y="6183937"/>
                  <a:pt x="5650663" y="6183937"/>
                  <a:pt x="5650663" y="6183937"/>
                </a:cubicBezTo>
                <a:lnTo>
                  <a:pt x="5657748" y="6190846"/>
                </a:lnTo>
                <a:cubicBezTo>
                  <a:pt x="5664832" y="6173572"/>
                  <a:pt x="5664832" y="6173572"/>
                  <a:pt x="5664832" y="6173572"/>
                </a:cubicBezTo>
                <a:cubicBezTo>
                  <a:pt x="5689626" y="6159753"/>
                  <a:pt x="5689626" y="6159753"/>
                  <a:pt x="5689626" y="6159753"/>
                </a:cubicBezTo>
                <a:cubicBezTo>
                  <a:pt x="5689626" y="6159753"/>
                  <a:pt x="5686084" y="6156298"/>
                  <a:pt x="5682543" y="6156298"/>
                </a:cubicBezTo>
                <a:cubicBezTo>
                  <a:pt x="5664832" y="6163208"/>
                  <a:pt x="5664832" y="6163208"/>
                  <a:pt x="5664832" y="6163208"/>
                </a:cubicBezTo>
                <a:cubicBezTo>
                  <a:pt x="5661290" y="6145933"/>
                  <a:pt x="5661290" y="6145933"/>
                  <a:pt x="5661290" y="6145933"/>
                </a:cubicBezTo>
                <a:cubicBezTo>
                  <a:pt x="5657748" y="6142479"/>
                  <a:pt x="5657748" y="6142479"/>
                  <a:pt x="5654205" y="6142479"/>
                </a:cubicBezTo>
                <a:close/>
                <a:moveTo>
                  <a:pt x="5619224" y="6138449"/>
                </a:moveTo>
                <a:cubicBezTo>
                  <a:pt x="5622717" y="6138449"/>
                  <a:pt x="5626211" y="6138449"/>
                  <a:pt x="5629705" y="6141808"/>
                </a:cubicBezTo>
                <a:cubicBezTo>
                  <a:pt x="5629705" y="6141808"/>
                  <a:pt x="5633197" y="6141808"/>
                  <a:pt x="5633197" y="6145167"/>
                </a:cubicBezTo>
                <a:cubicBezTo>
                  <a:pt x="5633197" y="6148525"/>
                  <a:pt x="5629705" y="6151884"/>
                  <a:pt x="5626211" y="6151884"/>
                </a:cubicBezTo>
                <a:cubicBezTo>
                  <a:pt x="5626211" y="6151884"/>
                  <a:pt x="5626211" y="6151884"/>
                  <a:pt x="5615731" y="6148525"/>
                </a:cubicBezTo>
                <a:lnTo>
                  <a:pt x="5615731" y="6145167"/>
                </a:lnTo>
                <a:cubicBezTo>
                  <a:pt x="5615731" y="6145167"/>
                  <a:pt x="5615731" y="6145167"/>
                  <a:pt x="5619224" y="6138449"/>
                </a:cubicBezTo>
                <a:close/>
                <a:moveTo>
                  <a:pt x="5486079" y="6137944"/>
                </a:moveTo>
                <a:cubicBezTo>
                  <a:pt x="5493134" y="6134417"/>
                  <a:pt x="5500187" y="6141472"/>
                  <a:pt x="5500187" y="6148525"/>
                </a:cubicBezTo>
                <a:cubicBezTo>
                  <a:pt x="5500187" y="6155579"/>
                  <a:pt x="5493134" y="6162632"/>
                  <a:pt x="5486079" y="6162632"/>
                </a:cubicBezTo>
                <a:cubicBezTo>
                  <a:pt x="5479026" y="6162632"/>
                  <a:pt x="5471972" y="6159106"/>
                  <a:pt x="5471972" y="6152052"/>
                </a:cubicBezTo>
                <a:cubicBezTo>
                  <a:pt x="5471972" y="6152052"/>
                  <a:pt x="5471972" y="6152052"/>
                  <a:pt x="5471972" y="6148525"/>
                </a:cubicBezTo>
                <a:cubicBezTo>
                  <a:pt x="5471972" y="6141472"/>
                  <a:pt x="5479026" y="6137944"/>
                  <a:pt x="5486079" y="6137944"/>
                </a:cubicBezTo>
                <a:close/>
                <a:moveTo>
                  <a:pt x="5574081" y="6131730"/>
                </a:moveTo>
                <a:cubicBezTo>
                  <a:pt x="5574081" y="6131730"/>
                  <a:pt x="5574081" y="6131730"/>
                  <a:pt x="5577440" y="6142210"/>
                </a:cubicBezTo>
                <a:cubicBezTo>
                  <a:pt x="5577440" y="6142210"/>
                  <a:pt x="5577440" y="6142210"/>
                  <a:pt x="5580799" y="6149197"/>
                </a:cubicBezTo>
                <a:cubicBezTo>
                  <a:pt x="5577440" y="6149197"/>
                  <a:pt x="5570722" y="6149197"/>
                  <a:pt x="5567363" y="6149197"/>
                </a:cubicBezTo>
                <a:lnTo>
                  <a:pt x="5570722" y="6142210"/>
                </a:lnTo>
                <a:cubicBezTo>
                  <a:pt x="5570722" y="6142210"/>
                  <a:pt x="5570722" y="6142210"/>
                  <a:pt x="5574081" y="6131730"/>
                </a:cubicBezTo>
                <a:close/>
                <a:moveTo>
                  <a:pt x="5482609" y="6131214"/>
                </a:moveTo>
                <a:cubicBezTo>
                  <a:pt x="5472195" y="6131214"/>
                  <a:pt x="5465254" y="6138242"/>
                  <a:pt x="5465254" y="6148784"/>
                </a:cubicBezTo>
                <a:cubicBezTo>
                  <a:pt x="5465254" y="6152297"/>
                  <a:pt x="5465254" y="6152297"/>
                  <a:pt x="5465254" y="6152297"/>
                </a:cubicBezTo>
                <a:cubicBezTo>
                  <a:pt x="5465254" y="6162839"/>
                  <a:pt x="5475666" y="6173381"/>
                  <a:pt x="5486079" y="6169867"/>
                </a:cubicBezTo>
                <a:cubicBezTo>
                  <a:pt x="5499963" y="6169867"/>
                  <a:pt x="5506904" y="6162839"/>
                  <a:pt x="5506904" y="6148784"/>
                </a:cubicBezTo>
                <a:cubicBezTo>
                  <a:pt x="5506904" y="6138242"/>
                  <a:pt x="5496492" y="6127700"/>
                  <a:pt x="5482609" y="6131214"/>
                </a:cubicBezTo>
                <a:close/>
                <a:moveTo>
                  <a:pt x="5612922" y="6127700"/>
                </a:moveTo>
                <a:cubicBezTo>
                  <a:pt x="5612922" y="6127700"/>
                  <a:pt x="5612922" y="6127700"/>
                  <a:pt x="5609380" y="6145454"/>
                </a:cubicBezTo>
                <a:cubicBezTo>
                  <a:pt x="5609380" y="6145454"/>
                  <a:pt x="5609380" y="6145454"/>
                  <a:pt x="5602296" y="6166759"/>
                </a:cubicBezTo>
                <a:cubicBezTo>
                  <a:pt x="5605837" y="6170310"/>
                  <a:pt x="5609380" y="6170310"/>
                  <a:pt x="5612922" y="6170310"/>
                </a:cubicBezTo>
                <a:lnTo>
                  <a:pt x="5616464" y="6156107"/>
                </a:lnTo>
                <a:cubicBezTo>
                  <a:pt x="5616464" y="6156107"/>
                  <a:pt x="5616464" y="6156107"/>
                  <a:pt x="5623548" y="6156107"/>
                </a:cubicBezTo>
                <a:cubicBezTo>
                  <a:pt x="5623548" y="6156107"/>
                  <a:pt x="5623548" y="6156107"/>
                  <a:pt x="5627090" y="6173861"/>
                </a:cubicBezTo>
                <a:cubicBezTo>
                  <a:pt x="5630632" y="6177412"/>
                  <a:pt x="5630632" y="6177412"/>
                  <a:pt x="5634175" y="6177412"/>
                </a:cubicBezTo>
                <a:cubicBezTo>
                  <a:pt x="5634175" y="6177412"/>
                  <a:pt x="5634175" y="6177412"/>
                  <a:pt x="5630632" y="6159658"/>
                </a:cubicBezTo>
                <a:cubicBezTo>
                  <a:pt x="5637717" y="6156107"/>
                  <a:pt x="5641259" y="6149005"/>
                  <a:pt x="5641259" y="6145454"/>
                </a:cubicBezTo>
                <a:cubicBezTo>
                  <a:pt x="5641259" y="6138353"/>
                  <a:pt x="5637717" y="6134802"/>
                  <a:pt x="5634175" y="6134802"/>
                </a:cubicBezTo>
                <a:cubicBezTo>
                  <a:pt x="5627090" y="6131251"/>
                  <a:pt x="5620006" y="6127700"/>
                  <a:pt x="5612922" y="6127700"/>
                </a:cubicBezTo>
                <a:close/>
                <a:moveTo>
                  <a:pt x="5570295" y="6120982"/>
                </a:moveTo>
                <a:cubicBezTo>
                  <a:pt x="5570295" y="6120982"/>
                  <a:pt x="5570295" y="6120982"/>
                  <a:pt x="5563211" y="6142066"/>
                </a:cubicBezTo>
                <a:cubicBezTo>
                  <a:pt x="5563211" y="6142066"/>
                  <a:pt x="5563211" y="6142066"/>
                  <a:pt x="5552585" y="6163149"/>
                </a:cubicBezTo>
                <a:cubicBezTo>
                  <a:pt x="5556127" y="6163149"/>
                  <a:pt x="5556127" y="6163149"/>
                  <a:pt x="5559669" y="6163149"/>
                </a:cubicBezTo>
                <a:lnTo>
                  <a:pt x="5563211" y="6156121"/>
                </a:lnTo>
                <a:cubicBezTo>
                  <a:pt x="5570295" y="6156121"/>
                  <a:pt x="5573838" y="6156121"/>
                  <a:pt x="5580922" y="6156121"/>
                </a:cubicBezTo>
                <a:cubicBezTo>
                  <a:pt x="5580922" y="6156121"/>
                  <a:pt x="5580922" y="6156121"/>
                  <a:pt x="5584464" y="6163149"/>
                </a:cubicBezTo>
                <a:cubicBezTo>
                  <a:pt x="5588006" y="6163149"/>
                  <a:pt x="5588006" y="6166663"/>
                  <a:pt x="5591548" y="6166663"/>
                </a:cubicBezTo>
                <a:cubicBezTo>
                  <a:pt x="5591548" y="6166663"/>
                  <a:pt x="5591548" y="6166663"/>
                  <a:pt x="5584464" y="6142066"/>
                </a:cubicBezTo>
                <a:cubicBezTo>
                  <a:pt x="5584464" y="6142066"/>
                  <a:pt x="5584464" y="6142066"/>
                  <a:pt x="5580922" y="6120982"/>
                </a:cubicBezTo>
                <a:cubicBezTo>
                  <a:pt x="5580922" y="6120982"/>
                  <a:pt x="5580922" y="6120982"/>
                  <a:pt x="5570295" y="6120982"/>
                </a:cubicBezTo>
                <a:close/>
                <a:moveTo>
                  <a:pt x="5549898" y="6120982"/>
                </a:moveTo>
                <a:cubicBezTo>
                  <a:pt x="5532187" y="6120982"/>
                  <a:pt x="5525103" y="6120982"/>
                  <a:pt x="5510934" y="6124453"/>
                </a:cubicBezTo>
                <a:cubicBezTo>
                  <a:pt x="5510934" y="6131394"/>
                  <a:pt x="5510934" y="6131394"/>
                  <a:pt x="5510934" y="6131394"/>
                </a:cubicBezTo>
                <a:lnTo>
                  <a:pt x="5525103" y="6127924"/>
                </a:lnTo>
                <a:cubicBezTo>
                  <a:pt x="5528645" y="6162632"/>
                  <a:pt x="5528645" y="6162632"/>
                  <a:pt x="5528645" y="6162632"/>
                </a:cubicBezTo>
                <a:cubicBezTo>
                  <a:pt x="5539271" y="6162632"/>
                  <a:pt x="5539271" y="6162632"/>
                  <a:pt x="5539271" y="6162632"/>
                </a:cubicBezTo>
                <a:cubicBezTo>
                  <a:pt x="5535729" y="6127924"/>
                  <a:pt x="5535729" y="6127924"/>
                  <a:pt x="5535729" y="6127924"/>
                </a:cubicBezTo>
                <a:cubicBezTo>
                  <a:pt x="5549898" y="6127924"/>
                  <a:pt x="5549898" y="6127924"/>
                  <a:pt x="5549898" y="6127924"/>
                </a:cubicBezTo>
                <a:cubicBezTo>
                  <a:pt x="5549898" y="6120982"/>
                  <a:pt x="5549898" y="6120982"/>
                  <a:pt x="5549898" y="6120982"/>
                </a:cubicBezTo>
                <a:close/>
                <a:moveTo>
                  <a:pt x="5100257" y="6120981"/>
                </a:moveTo>
                <a:cubicBezTo>
                  <a:pt x="5118171" y="6120981"/>
                  <a:pt x="5125336" y="6138448"/>
                  <a:pt x="5125336" y="6155913"/>
                </a:cubicBezTo>
                <a:lnTo>
                  <a:pt x="5071595" y="6155913"/>
                </a:lnTo>
                <a:cubicBezTo>
                  <a:pt x="5071595" y="6138448"/>
                  <a:pt x="5082343" y="6120981"/>
                  <a:pt x="5100257" y="6120981"/>
                </a:cubicBezTo>
                <a:close/>
                <a:moveTo>
                  <a:pt x="5552585" y="6114265"/>
                </a:moveTo>
                <a:cubicBezTo>
                  <a:pt x="5615759" y="6114265"/>
                  <a:pt x="5671914" y="6135224"/>
                  <a:pt x="5717539" y="6170156"/>
                </a:cubicBezTo>
                <a:cubicBezTo>
                  <a:pt x="5724558" y="6177143"/>
                  <a:pt x="5724558" y="6180636"/>
                  <a:pt x="5721049" y="6184129"/>
                </a:cubicBezTo>
                <a:cubicBezTo>
                  <a:pt x="5721049" y="6184129"/>
                  <a:pt x="5721049" y="6184129"/>
                  <a:pt x="5692972" y="6215569"/>
                </a:cubicBezTo>
                <a:cubicBezTo>
                  <a:pt x="5689462" y="6219061"/>
                  <a:pt x="5685952" y="6219061"/>
                  <a:pt x="5678933" y="6215569"/>
                </a:cubicBezTo>
                <a:cubicBezTo>
                  <a:pt x="5643837" y="6187623"/>
                  <a:pt x="5598210" y="6170156"/>
                  <a:pt x="5552585" y="6170156"/>
                </a:cubicBezTo>
                <a:cubicBezTo>
                  <a:pt x="5503450" y="6170156"/>
                  <a:pt x="5461334" y="6187623"/>
                  <a:pt x="5426236" y="6215569"/>
                </a:cubicBezTo>
                <a:cubicBezTo>
                  <a:pt x="5419217" y="6219061"/>
                  <a:pt x="5415708" y="6219061"/>
                  <a:pt x="5412198" y="6215569"/>
                </a:cubicBezTo>
                <a:cubicBezTo>
                  <a:pt x="5412198" y="6215569"/>
                  <a:pt x="5412198" y="6215569"/>
                  <a:pt x="5384121" y="6184129"/>
                </a:cubicBezTo>
                <a:cubicBezTo>
                  <a:pt x="5380611" y="6180636"/>
                  <a:pt x="5380611" y="6177143"/>
                  <a:pt x="5387630" y="6170156"/>
                </a:cubicBezTo>
                <a:cubicBezTo>
                  <a:pt x="5433256" y="6135224"/>
                  <a:pt x="5489411" y="6114265"/>
                  <a:pt x="5552585" y="6114265"/>
                </a:cubicBezTo>
                <a:close/>
                <a:moveTo>
                  <a:pt x="5100481" y="6114264"/>
                </a:moveTo>
                <a:cubicBezTo>
                  <a:pt x="5076113" y="6114264"/>
                  <a:pt x="5062189" y="6131778"/>
                  <a:pt x="5062189" y="6163304"/>
                </a:cubicBezTo>
                <a:cubicBezTo>
                  <a:pt x="5062189" y="6191326"/>
                  <a:pt x="5072632" y="6212343"/>
                  <a:pt x="5103962" y="6212343"/>
                </a:cubicBezTo>
                <a:cubicBezTo>
                  <a:pt x="5110924" y="6212343"/>
                  <a:pt x="5124848" y="6208840"/>
                  <a:pt x="5131810" y="6205337"/>
                </a:cubicBezTo>
                <a:lnTo>
                  <a:pt x="5131810" y="6194829"/>
                </a:lnTo>
                <a:cubicBezTo>
                  <a:pt x="5124848" y="6198332"/>
                  <a:pt x="5114404" y="6201834"/>
                  <a:pt x="5103962" y="6201834"/>
                </a:cubicBezTo>
                <a:cubicBezTo>
                  <a:pt x="5083076" y="6201834"/>
                  <a:pt x="5072632" y="6184320"/>
                  <a:pt x="5072632" y="6166807"/>
                </a:cubicBezTo>
                <a:cubicBezTo>
                  <a:pt x="5072632" y="6166807"/>
                  <a:pt x="5072632" y="6166807"/>
                  <a:pt x="5138772" y="6166807"/>
                </a:cubicBezTo>
                <a:cubicBezTo>
                  <a:pt x="5138772" y="6166807"/>
                  <a:pt x="5138772" y="6166807"/>
                  <a:pt x="5138772" y="6159801"/>
                </a:cubicBezTo>
                <a:cubicBezTo>
                  <a:pt x="5138772" y="6135281"/>
                  <a:pt x="5128329" y="6114264"/>
                  <a:pt x="5100481" y="6114264"/>
                </a:cubicBezTo>
                <a:close/>
                <a:moveTo>
                  <a:pt x="4851253" y="6077988"/>
                </a:moveTo>
                <a:lnTo>
                  <a:pt x="4851253" y="6088736"/>
                </a:lnTo>
                <a:lnTo>
                  <a:pt x="4890216" y="6088736"/>
                </a:lnTo>
                <a:lnTo>
                  <a:pt x="4890216" y="6208312"/>
                </a:lnTo>
                <a:lnTo>
                  <a:pt x="4903652" y="6208312"/>
                </a:lnTo>
                <a:lnTo>
                  <a:pt x="4903652" y="6088736"/>
                </a:lnTo>
                <a:lnTo>
                  <a:pt x="4942614" y="6088736"/>
                </a:lnTo>
                <a:lnTo>
                  <a:pt x="4942614" y="6077988"/>
                </a:lnTo>
                <a:close/>
                <a:moveTo>
                  <a:pt x="4964111" y="6067239"/>
                </a:moveTo>
                <a:lnTo>
                  <a:pt x="4964111" y="6208312"/>
                </a:lnTo>
                <a:cubicBezTo>
                  <a:pt x="4964111" y="6208312"/>
                  <a:pt x="4964111" y="6208312"/>
                  <a:pt x="4974476" y="6208312"/>
                </a:cubicBezTo>
                <a:cubicBezTo>
                  <a:pt x="4974476" y="6208312"/>
                  <a:pt x="4974476" y="6208312"/>
                  <a:pt x="4974476" y="6158936"/>
                </a:cubicBezTo>
                <a:cubicBezTo>
                  <a:pt x="4974476" y="6141302"/>
                  <a:pt x="4981385" y="6120142"/>
                  <a:pt x="5002115" y="6120142"/>
                </a:cubicBezTo>
                <a:cubicBezTo>
                  <a:pt x="5022844" y="6120142"/>
                  <a:pt x="5022844" y="6134249"/>
                  <a:pt x="5022844" y="6151883"/>
                </a:cubicBezTo>
                <a:cubicBezTo>
                  <a:pt x="5022844" y="6151883"/>
                  <a:pt x="5022844" y="6151883"/>
                  <a:pt x="5022844" y="6208312"/>
                </a:cubicBezTo>
                <a:cubicBezTo>
                  <a:pt x="5022844" y="6208312"/>
                  <a:pt x="5022844" y="6208312"/>
                  <a:pt x="5036662" y="6208312"/>
                </a:cubicBezTo>
                <a:cubicBezTo>
                  <a:pt x="5036662" y="6208312"/>
                  <a:pt x="5036662" y="6208312"/>
                  <a:pt x="5036662" y="6151883"/>
                </a:cubicBezTo>
                <a:cubicBezTo>
                  <a:pt x="5036662" y="6127195"/>
                  <a:pt x="5029753" y="6113088"/>
                  <a:pt x="5005569" y="6113088"/>
                </a:cubicBezTo>
                <a:cubicBezTo>
                  <a:pt x="4991750" y="6113088"/>
                  <a:pt x="4981385" y="6120142"/>
                  <a:pt x="4974476" y="6130722"/>
                </a:cubicBezTo>
                <a:cubicBezTo>
                  <a:pt x="4974476" y="6130722"/>
                  <a:pt x="4974476" y="6130722"/>
                  <a:pt x="4974476" y="6067239"/>
                </a:cubicBezTo>
                <a:cubicBezTo>
                  <a:pt x="4974476" y="6067239"/>
                  <a:pt x="4974476" y="6067239"/>
                  <a:pt x="4964111" y="6067239"/>
                </a:cubicBezTo>
                <a:close/>
                <a:moveTo>
                  <a:pt x="5542739" y="6043056"/>
                </a:moveTo>
                <a:cubicBezTo>
                  <a:pt x="5532222" y="6060677"/>
                  <a:pt x="5528716" y="6078298"/>
                  <a:pt x="5528716" y="6095919"/>
                </a:cubicBezTo>
                <a:cubicBezTo>
                  <a:pt x="5525210" y="6095919"/>
                  <a:pt x="5507681" y="6099443"/>
                  <a:pt x="5504176" y="6099443"/>
                </a:cubicBezTo>
                <a:cubicBezTo>
                  <a:pt x="5500669" y="6081822"/>
                  <a:pt x="5490152" y="6064201"/>
                  <a:pt x="5479635" y="6053629"/>
                </a:cubicBezTo>
                <a:cubicBezTo>
                  <a:pt x="5479635" y="6053629"/>
                  <a:pt x="5479635" y="6053629"/>
                  <a:pt x="5476129" y="6053629"/>
                </a:cubicBezTo>
                <a:cubicBezTo>
                  <a:pt x="5469117" y="6053629"/>
                  <a:pt x="5462106" y="6057153"/>
                  <a:pt x="5455094" y="6057153"/>
                </a:cubicBezTo>
                <a:cubicBezTo>
                  <a:pt x="5455094" y="6057153"/>
                  <a:pt x="5455094" y="6057153"/>
                  <a:pt x="5455094" y="6060677"/>
                </a:cubicBezTo>
                <a:cubicBezTo>
                  <a:pt x="5451588" y="6067726"/>
                  <a:pt x="5451588" y="6074774"/>
                  <a:pt x="5451588" y="6085346"/>
                </a:cubicBezTo>
                <a:cubicBezTo>
                  <a:pt x="5451588" y="6095919"/>
                  <a:pt x="5451588" y="6102967"/>
                  <a:pt x="5455094" y="6113540"/>
                </a:cubicBezTo>
                <a:cubicBezTo>
                  <a:pt x="5451588" y="6113540"/>
                  <a:pt x="5434059" y="6120588"/>
                  <a:pt x="5434059" y="6120588"/>
                </a:cubicBezTo>
                <a:cubicBezTo>
                  <a:pt x="5423542" y="6106491"/>
                  <a:pt x="5409518" y="6092395"/>
                  <a:pt x="5395495" y="6085346"/>
                </a:cubicBezTo>
                <a:cubicBezTo>
                  <a:pt x="5388484" y="6085346"/>
                  <a:pt x="5381472" y="6092395"/>
                  <a:pt x="5374460" y="6095919"/>
                </a:cubicBezTo>
                <a:cubicBezTo>
                  <a:pt x="5374460" y="6113540"/>
                  <a:pt x="5377966" y="6131161"/>
                  <a:pt x="5388484" y="6148781"/>
                </a:cubicBezTo>
                <a:cubicBezTo>
                  <a:pt x="5384978" y="6148781"/>
                  <a:pt x="5374460" y="6159354"/>
                  <a:pt x="5370954" y="6159354"/>
                </a:cubicBezTo>
                <a:cubicBezTo>
                  <a:pt x="5360437" y="6148781"/>
                  <a:pt x="5342908" y="6138209"/>
                  <a:pt x="5325379" y="6134685"/>
                </a:cubicBezTo>
                <a:cubicBezTo>
                  <a:pt x="5318367" y="6138209"/>
                  <a:pt x="5311356" y="6145257"/>
                  <a:pt x="5307850" y="6148781"/>
                </a:cubicBezTo>
                <a:cubicBezTo>
                  <a:pt x="5307850" y="6148781"/>
                  <a:pt x="5307850" y="6148781"/>
                  <a:pt x="5307850" y="6152305"/>
                </a:cubicBezTo>
                <a:cubicBezTo>
                  <a:pt x="5311356" y="6166403"/>
                  <a:pt x="5321873" y="6184023"/>
                  <a:pt x="5335896" y="6198120"/>
                </a:cubicBezTo>
                <a:cubicBezTo>
                  <a:pt x="5332390" y="6198120"/>
                  <a:pt x="5321873" y="6215741"/>
                  <a:pt x="5321873" y="6215741"/>
                </a:cubicBezTo>
                <a:cubicBezTo>
                  <a:pt x="5304344" y="6208692"/>
                  <a:pt x="5286815" y="6201644"/>
                  <a:pt x="5269286" y="6201644"/>
                </a:cubicBezTo>
                <a:cubicBezTo>
                  <a:pt x="5265780" y="6208692"/>
                  <a:pt x="5258768" y="6215741"/>
                  <a:pt x="5258768" y="6222789"/>
                </a:cubicBezTo>
                <a:cubicBezTo>
                  <a:pt x="5265780" y="6236886"/>
                  <a:pt x="5279803" y="6250982"/>
                  <a:pt x="5293827" y="6261556"/>
                </a:cubicBezTo>
                <a:cubicBezTo>
                  <a:pt x="5293827" y="6265080"/>
                  <a:pt x="5286815" y="6279176"/>
                  <a:pt x="5286815" y="6282700"/>
                </a:cubicBezTo>
                <a:cubicBezTo>
                  <a:pt x="5269286" y="6275652"/>
                  <a:pt x="5248251" y="6275652"/>
                  <a:pt x="5234228" y="6282700"/>
                </a:cubicBezTo>
                <a:cubicBezTo>
                  <a:pt x="5230722" y="6289749"/>
                  <a:pt x="5227216" y="6296797"/>
                  <a:pt x="5227216" y="6303845"/>
                </a:cubicBezTo>
                <a:cubicBezTo>
                  <a:pt x="5237733" y="6317942"/>
                  <a:pt x="5255262" y="6324990"/>
                  <a:pt x="5272791" y="6332039"/>
                </a:cubicBezTo>
                <a:cubicBezTo>
                  <a:pt x="5272791" y="6335563"/>
                  <a:pt x="5269286" y="6349659"/>
                  <a:pt x="5269286" y="6353183"/>
                </a:cubicBezTo>
                <a:cubicBezTo>
                  <a:pt x="5251757" y="6353183"/>
                  <a:pt x="5234228" y="6360232"/>
                  <a:pt x="5220205" y="6367281"/>
                </a:cubicBezTo>
                <a:cubicBezTo>
                  <a:pt x="5220205" y="6367281"/>
                  <a:pt x="5220205" y="6367281"/>
                  <a:pt x="5216698" y="6367281"/>
                </a:cubicBezTo>
                <a:cubicBezTo>
                  <a:pt x="5216698" y="6370805"/>
                  <a:pt x="5216698" y="6374329"/>
                  <a:pt x="5216698" y="6381377"/>
                </a:cubicBezTo>
                <a:cubicBezTo>
                  <a:pt x="5216698" y="6384901"/>
                  <a:pt x="5216698" y="6388425"/>
                  <a:pt x="5216698" y="6391950"/>
                </a:cubicBezTo>
                <a:cubicBezTo>
                  <a:pt x="5216698" y="6391950"/>
                  <a:pt x="5216698" y="6391950"/>
                  <a:pt x="5220205" y="6391950"/>
                </a:cubicBezTo>
                <a:cubicBezTo>
                  <a:pt x="5234228" y="6402523"/>
                  <a:pt x="5251757" y="6406047"/>
                  <a:pt x="5269286" y="6406047"/>
                </a:cubicBezTo>
                <a:cubicBezTo>
                  <a:pt x="5269286" y="6409571"/>
                  <a:pt x="5272791" y="6427192"/>
                  <a:pt x="5272791" y="6427192"/>
                </a:cubicBezTo>
                <a:cubicBezTo>
                  <a:pt x="5255262" y="6434240"/>
                  <a:pt x="5237733" y="6444812"/>
                  <a:pt x="5227216" y="6455385"/>
                </a:cubicBezTo>
                <a:cubicBezTo>
                  <a:pt x="5227216" y="6455385"/>
                  <a:pt x="5227216" y="6455385"/>
                  <a:pt x="5227216" y="6458909"/>
                </a:cubicBezTo>
                <a:cubicBezTo>
                  <a:pt x="5227216" y="6462434"/>
                  <a:pt x="5230722" y="6473006"/>
                  <a:pt x="5234228" y="6480054"/>
                </a:cubicBezTo>
                <a:cubicBezTo>
                  <a:pt x="5251757" y="6483578"/>
                  <a:pt x="5269286" y="6483578"/>
                  <a:pt x="5286815" y="6480054"/>
                </a:cubicBezTo>
                <a:cubicBezTo>
                  <a:pt x="5286815" y="6480054"/>
                  <a:pt x="5293827" y="6497675"/>
                  <a:pt x="5297332" y="6501200"/>
                </a:cubicBezTo>
                <a:cubicBezTo>
                  <a:pt x="5279803" y="6508248"/>
                  <a:pt x="5265780" y="6522344"/>
                  <a:pt x="5258768" y="6536441"/>
                </a:cubicBezTo>
                <a:cubicBezTo>
                  <a:pt x="5258768" y="6536441"/>
                  <a:pt x="5258768" y="6536441"/>
                  <a:pt x="5258768" y="6539965"/>
                </a:cubicBezTo>
                <a:cubicBezTo>
                  <a:pt x="5262274" y="6543489"/>
                  <a:pt x="5265780" y="6554062"/>
                  <a:pt x="5269286" y="6557586"/>
                </a:cubicBezTo>
                <a:cubicBezTo>
                  <a:pt x="5286815" y="6557586"/>
                  <a:pt x="5304344" y="6554062"/>
                  <a:pt x="5321873" y="6543489"/>
                </a:cubicBezTo>
                <a:cubicBezTo>
                  <a:pt x="5321873" y="6547014"/>
                  <a:pt x="5332390" y="6561110"/>
                  <a:pt x="5335896" y="6564635"/>
                </a:cubicBezTo>
                <a:cubicBezTo>
                  <a:pt x="5321873" y="6575207"/>
                  <a:pt x="5314861" y="6592827"/>
                  <a:pt x="5307850" y="6610449"/>
                </a:cubicBezTo>
                <a:cubicBezTo>
                  <a:pt x="5314861" y="6613973"/>
                  <a:pt x="5318367" y="6621021"/>
                  <a:pt x="5325379" y="6624545"/>
                </a:cubicBezTo>
                <a:cubicBezTo>
                  <a:pt x="5342908" y="6621021"/>
                  <a:pt x="5360437" y="6613973"/>
                  <a:pt x="5370954" y="6599877"/>
                </a:cubicBezTo>
                <a:cubicBezTo>
                  <a:pt x="5374460" y="6599877"/>
                  <a:pt x="5388484" y="6613973"/>
                  <a:pt x="5388484" y="6613973"/>
                </a:cubicBezTo>
                <a:cubicBezTo>
                  <a:pt x="5381472" y="6628069"/>
                  <a:pt x="5377966" y="6649215"/>
                  <a:pt x="5377966" y="6663311"/>
                </a:cubicBezTo>
                <a:cubicBezTo>
                  <a:pt x="5377966" y="6663311"/>
                  <a:pt x="5377966" y="6666836"/>
                  <a:pt x="5377966" y="6666836"/>
                </a:cubicBezTo>
                <a:cubicBezTo>
                  <a:pt x="5381472" y="6670360"/>
                  <a:pt x="5388484" y="6673884"/>
                  <a:pt x="5395495" y="6677408"/>
                </a:cubicBezTo>
                <a:cubicBezTo>
                  <a:pt x="5395495" y="6677408"/>
                  <a:pt x="5395495" y="6677408"/>
                  <a:pt x="5399001" y="6677408"/>
                </a:cubicBezTo>
                <a:cubicBezTo>
                  <a:pt x="5413024" y="6670360"/>
                  <a:pt x="5427047" y="6656263"/>
                  <a:pt x="5434059" y="6638642"/>
                </a:cubicBezTo>
                <a:cubicBezTo>
                  <a:pt x="5437564" y="6642166"/>
                  <a:pt x="5451588" y="6645691"/>
                  <a:pt x="5455094" y="6649215"/>
                </a:cubicBezTo>
                <a:cubicBezTo>
                  <a:pt x="5451588" y="6656263"/>
                  <a:pt x="5451588" y="6666836"/>
                  <a:pt x="5451588" y="6673884"/>
                </a:cubicBezTo>
                <a:cubicBezTo>
                  <a:pt x="5451588" y="6684456"/>
                  <a:pt x="5451588" y="6691505"/>
                  <a:pt x="5455094" y="6702078"/>
                </a:cubicBezTo>
                <a:cubicBezTo>
                  <a:pt x="5462106" y="6705602"/>
                  <a:pt x="5469117" y="6705602"/>
                  <a:pt x="5476129" y="6709126"/>
                </a:cubicBezTo>
                <a:cubicBezTo>
                  <a:pt x="5476129" y="6709126"/>
                  <a:pt x="5476129" y="6709126"/>
                  <a:pt x="5479635" y="6709126"/>
                </a:cubicBezTo>
                <a:cubicBezTo>
                  <a:pt x="5490152" y="6695029"/>
                  <a:pt x="5500669" y="6677408"/>
                  <a:pt x="5504176" y="6663311"/>
                </a:cubicBezTo>
                <a:cubicBezTo>
                  <a:pt x="5507681" y="6663311"/>
                  <a:pt x="5525210" y="6663311"/>
                  <a:pt x="5528716" y="6663311"/>
                </a:cubicBezTo>
                <a:cubicBezTo>
                  <a:pt x="5528716" y="6684456"/>
                  <a:pt x="5532222" y="6702078"/>
                  <a:pt x="5542739" y="6716174"/>
                </a:cubicBezTo>
                <a:cubicBezTo>
                  <a:pt x="5549751" y="6716174"/>
                  <a:pt x="5560268" y="6716174"/>
                  <a:pt x="5563774" y="6716174"/>
                </a:cubicBezTo>
                <a:cubicBezTo>
                  <a:pt x="5563774" y="6716174"/>
                  <a:pt x="5563774" y="6716174"/>
                  <a:pt x="5567280" y="6716174"/>
                </a:cubicBezTo>
                <a:cubicBezTo>
                  <a:pt x="5574291" y="6702078"/>
                  <a:pt x="5581303" y="6684456"/>
                  <a:pt x="5581303" y="6663311"/>
                </a:cubicBezTo>
                <a:cubicBezTo>
                  <a:pt x="5581303" y="6663311"/>
                  <a:pt x="5598832" y="6663311"/>
                  <a:pt x="5602339" y="6663311"/>
                </a:cubicBezTo>
                <a:cubicBezTo>
                  <a:pt x="5605844" y="6677408"/>
                  <a:pt x="5616361" y="6695029"/>
                  <a:pt x="5626879" y="6709126"/>
                </a:cubicBezTo>
                <a:cubicBezTo>
                  <a:pt x="5626879" y="6709126"/>
                  <a:pt x="5626879" y="6709126"/>
                  <a:pt x="5630385" y="6709126"/>
                </a:cubicBezTo>
                <a:cubicBezTo>
                  <a:pt x="5637396" y="6705602"/>
                  <a:pt x="5644408" y="6705602"/>
                  <a:pt x="5651420" y="6702078"/>
                </a:cubicBezTo>
                <a:cubicBezTo>
                  <a:pt x="5654925" y="6691505"/>
                  <a:pt x="5654925" y="6684456"/>
                  <a:pt x="5654925" y="6673884"/>
                </a:cubicBezTo>
                <a:cubicBezTo>
                  <a:pt x="5654925" y="6666836"/>
                  <a:pt x="5654925" y="6656263"/>
                  <a:pt x="5651420" y="6649215"/>
                </a:cubicBezTo>
                <a:cubicBezTo>
                  <a:pt x="5654925" y="6645691"/>
                  <a:pt x="5668949" y="6638642"/>
                  <a:pt x="5672454" y="6638642"/>
                </a:cubicBezTo>
                <a:cubicBezTo>
                  <a:pt x="5682972" y="6656263"/>
                  <a:pt x="5693490" y="6666836"/>
                  <a:pt x="5711019" y="6677408"/>
                </a:cubicBezTo>
                <a:cubicBezTo>
                  <a:pt x="5718030" y="6673884"/>
                  <a:pt x="5725042" y="6670360"/>
                  <a:pt x="5728547" y="6666836"/>
                </a:cubicBezTo>
                <a:cubicBezTo>
                  <a:pt x="5728547" y="6666836"/>
                  <a:pt x="5728547" y="6666836"/>
                  <a:pt x="5732054" y="6666836"/>
                </a:cubicBezTo>
                <a:cubicBezTo>
                  <a:pt x="5732054" y="6666836"/>
                  <a:pt x="5732054" y="6663311"/>
                  <a:pt x="5732054" y="6663311"/>
                </a:cubicBezTo>
                <a:cubicBezTo>
                  <a:pt x="5732054" y="6645691"/>
                  <a:pt x="5725042" y="6628069"/>
                  <a:pt x="5718030" y="6613973"/>
                </a:cubicBezTo>
                <a:cubicBezTo>
                  <a:pt x="5718030" y="6610449"/>
                  <a:pt x="5732054" y="6599877"/>
                  <a:pt x="5735559" y="6599877"/>
                </a:cubicBezTo>
                <a:cubicBezTo>
                  <a:pt x="5746076" y="6610449"/>
                  <a:pt x="5763606" y="6621021"/>
                  <a:pt x="5781135" y="6624545"/>
                </a:cubicBezTo>
                <a:cubicBezTo>
                  <a:pt x="5788146" y="6621021"/>
                  <a:pt x="5795158" y="6613973"/>
                  <a:pt x="5798664" y="6610449"/>
                </a:cubicBezTo>
                <a:cubicBezTo>
                  <a:pt x="5798664" y="6610449"/>
                  <a:pt x="5798664" y="6610449"/>
                  <a:pt x="5798664" y="6606925"/>
                </a:cubicBezTo>
                <a:cubicBezTo>
                  <a:pt x="5795158" y="6592827"/>
                  <a:pt x="5784641" y="6575207"/>
                  <a:pt x="5770617" y="6561110"/>
                </a:cubicBezTo>
                <a:cubicBezTo>
                  <a:pt x="5774123" y="6561110"/>
                  <a:pt x="5784641" y="6547014"/>
                  <a:pt x="5784641" y="6543489"/>
                </a:cubicBezTo>
                <a:cubicBezTo>
                  <a:pt x="5802170" y="6554062"/>
                  <a:pt x="5819699" y="6557586"/>
                  <a:pt x="5837228" y="6557586"/>
                </a:cubicBezTo>
                <a:cubicBezTo>
                  <a:pt x="5840734" y="6550538"/>
                  <a:pt x="5844239" y="6543489"/>
                  <a:pt x="5847746" y="6539965"/>
                </a:cubicBezTo>
                <a:cubicBezTo>
                  <a:pt x="5847746" y="6539965"/>
                  <a:pt x="5847746" y="6539965"/>
                  <a:pt x="5847746" y="6536441"/>
                </a:cubicBezTo>
                <a:cubicBezTo>
                  <a:pt x="5840734" y="6522344"/>
                  <a:pt x="5826710" y="6508248"/>
                  <a:pt x="5812688" y="6497675"/>
                </a:cubicBezTo>
                <a:cubicBezTo>
                  <a:pt x="5812688" y="6497675"/>
                  <a:pt x="5819699" y="6480054"/>
                  <a:pt x="5819699" y="6480054"/>
                </a:cubicBezTo>
                <a:cubicBezTo>
                  <a:pt x="5837228" y="6483578"/>
                  <a:pt x="5854757" y="6483578"/>
                  <a:pt x="5872286" y="6480054"/>
                </a:cubicBezTo>
                <a:cubicBezTo>
                  <a:pt x="5872286" y="6480054"/>
                  <a:pt x="5872286" y="6480054"/>
                  <a:pt x="5872286" y="6476530"/>
                </a:cubicBezTo>
                <a:cubicBezTo>
                  <a:pt x="5875792" y="6473006"/>
                  <a:pt x="5879298" y="6462434"/>
                  <a:pt x="5879298" y="6455385"/>
                </a:cubicBezTo>
                <a:cubicBezTo>
                  <a:pt x="5865275" y="6441288"/>
                  <a:pt x="5851251" y="6434240"/>
                  <a:pt x="5833722" y="6427192"/>
                </a:cubicBezTo>
                <a:cubicBezTo>
                  <a:pt x="5833722" y="6427192"/>
                  <a:pt x="5833722" y="6409571"/>
                  <a:pt x="5837228" y="6406047"/>
                </a:cubicBezTo>
                <a:cubicBezTo>
                  <a:pt x="5854757" y="6406047"/>
                  <a:pt x="5872286" y="6402523"/>
                  <a:pt x="5886310" y="6391950"/>
                </a:cubicBezTo>
                <a:cubicBezTo>
                  <a:pt x="5889815" y="6388425"/>
                  <a:pt x="5889815" y="6384901"/>
                  <a:pt x="5889815" y="6381377"/>
                </a:cubicBezTo>
                <a:cubicBezTo>
                  <a:pt x="5889815" y="6377853"/>
                  <a:pt x="5889815" y="6374329"/>
                  <a:pt x="5886310" y="6370805"/>
                </a:cubicBezTo>
                <a:cubicBezTo>
                  <a:pt x="5886310" y="6370805"/>
                  <a:pt x="5886310" y="6370805"/>
                  <a:pt x="5886310" y="6367281"/>
                </a:cubicBezTo>
                <a:cubicBezTo>
                  <a:pt x="5872286" y="6360232"/>
                  <a:pt x="5854757" y="6353183"/>
                  <a:pt x="5837228" y="6353183"/>
                </a:cubicBezTo>
                <a:cubicBezTo>
                  <a:pt x="5837228" y="6353183"/>
                  <a:pt x="5833722" y="6335563"/>
                  <a:pt x="5833722" y="6332039"/>
                </a:cubicBezTo>
                <a:cubicBezTo>
                  <a:pt x="5851251" y="6328515"/>
                  <a:pt x="5868780" y="6317942"/>
                  <a:pt x="5879298" y="6307370"/>
                </a:cubicBezTo>
                <a:cubicBezTo>
                  <a:pt x="5879298" y="6307370"/>
                  <a:pt x="5879298" y="6307370"/>
                  <a:pt x="5879298" y="6303845"/>
                </a:cubicBezTo>
                <a:cubicBezTo>
                  <a:pt x="5879298" y="6296797"/>
                  <a:pt x="5875792" y="6289749"/>
                  <a:pt x="5872286" y="6282700"/>
                </a:cubicBezTo>
                <a:cubicBezTo>
                  <a:pt x="5854757" y="6279176"/>
                  <a:pt x="5837228" y="6279176"/>
                  <a:pt x="5819699" y="6282700"/>
                </a:cubicBezTo>
                <a:cubicBezTo>
                  <a:pt x="5819699" y="6279176"/>
                  <a:pt x="5812688" y="6265080"/>
                  <a:pt x="5812688" y="6261556"/>
                </a:cubicBezTo>
                <a:cubicBezTo>
                  <a:pt x="5826710" y="6250982"/>
                  <a:pt x="5840734" y="6240410"/>
                  <a:pt x="5847746" y="6222789"/>
                </a:cubicBezTo>
                <a:cubicBezTo>
                  <a:pt x="5847746" y="6215741"/>
                  <a:pt x="5840734" y="6208692"/>
                  <a:pt x="5837228" y="6205168"/>
                </a:cubicBezTo>
                <a:cubicBezTo>
                  <a:pt x="5837228" y="6205168"/>
                  <a:pt x="5837228" y="6205168"/>
                  <a:pt x="5837228" y="6201644"/>
                </a:cubicBezTo>
                <a:cubicBezTo>
                  <a:pt x="5819699" y="6201644"/>
                  <a:pt x="5802170" y="6208692"/>
                  <a:pt x="5784641" y="6215741"/>
                </a:cubicBezTo>
                <a:cubicBezTo>
                  <a:pt x="5784641" y="6215741"/>
                  <a:pt x="5774123" y="6201644"/>
                  <a:pt x="5770617" y="6198120"/>
                </a:cubicBezTo>
                <a:cubicBezTo>
                  <a:pt x="5784641" y="6184023"/>
                  <a:pt x="5795158" y="6169927"/>
                  <a:pt x="5798664" y="6152305"/>
                </a:cubicBezTo>
                <a:cubicBezTo>
                  <a:pt x="5795158" y="6145257"/>
                  <a:pt x="5788146" y="6138209"/>
                  <a:pt x="5781135" y="6134685"/>
                </a:cubicBezTo>
                <a:cubicBezTo>
                  <a:pt x="5763606" y="6138209"/>
                  <a:pt x="5749583" y="6148781"/>
                  <a:pt x="5735559" y="6162879"/>
                </a:cubicBezTo>
                <a:cubicBezTo>
                  <a:pt x="5732054" y="6159354"/>
                  <a:pt x="5718030" y="6148781"/>
                  <a:pt x="5718030" y="6148781"/>
                </a:cubicBezTo>
                <a:cubicBezTo>
                  <a:pt x="5725042" y="6131161"/>
                  <a:pt x="5732054" y="6113540"/>
                  <a:pt x="5732054" y="6095919"/>
                </a:cubicBezTo>
                <a:cubicBezTo>
                  <a:pt x="5725042" y="6092395"/>
                  <a:pt x="5718030" y="6085346"/>
                  <a:pt x="5711019" y="6085346"/>
                </a:cubicBezTo>
                <a:cubicBezTo>
                  <a:pt x="5696995" y="6092395"/>
                  <a:pt x="5682972" y="6106491"/>
                  <a:pt x="5672454" y="6120588"/>
                </a:cubicBezTo>
                <a:cubicBezTo>
                  <a:pt x="5668949" y="6120588"/>
                  <a:pt x="5654925" y="6113540"/>
                  <a:pt x="5651420" y="6113540"/>
                </a:cubicBezTo>
                <a:cubicBezTo>
                  <a:pt x="5654925" y="6102967"/>
                  <a:pt x="5654925" y="6095919"/>
                  <a:pt x="5654925" y="6085346"/>
                </a:cubicBezTo>
                <a:cubicBezTo>
                  <a:pt x="5654925" y="6074774"/>
                  <a:pt x="5654925" y="6067726"/>
                  <a:pt x="5651420" y="6060677"/>
                </a:cubicBezTo>
                <a:cubicBezTo>
                  <a:pt x="5651420" y="6060677"/>
                  <a:pt x="5651420" y="6060677"/>
                  <a:pt x="5651420" y="6057153"/>
                </a:cubicBezTo>
                <a:cubicBezTo>
                  <a:pt x="5644408" y="6057153"/>
                  <a:pt x="5637396" y="6053629"/>
                  <a:pt x="5630385" y="6053629"/>
                </a:cubicBezTo>
                <a:cubicBezTo>
                  <a:pt x="5630385" y="6053629"/>
                  <a:pt x="5630385" y="6053629"/>
                  <a:pt x="5626879" y="6053629"/>
                </a:cubicBezTo>
                <a:cubicBezTo>
                  <a:pt x="5616361" y="6064201"/>
                  <a:pt x="5605844" y="6081822"/>
                  <a:pt x="5602339" y="6099443"/>
                </a:cubicBezTo>
                <a:cubicBezTo>
                  <a:pt x="5598832" y="6099443"/>
                  <a:pt x="5581303" y="6095919"/>
                  <a:pt x="5577798" y="6095919"/>
                </a:cubicBezTo>
                <a:cubicBezTo>
                  <a:pt x="5577798" y="6078298"/>
                  <a:pt x="5574291" y="6060677"/>
                  <a:pt x="5563774" y="6043056"/>
                </a:cubicBezTo>
                <a:cubicBezTo>
                  <a:pt x="5556763" y="6043056"/>
                  <a:pt x="5549751" y="6043056"/>
                  <a:pt x="5542739" y="6043056"/>
                </a:cubicBezTo>
                <a:close/>
                <a:moveTo>
                  <a:pt x="0" y="0"/>
                </a:moveTo>
                <a:lnTo>
                  <a:pt x="6096000" y="0"/>
                </a:lnTo>
                <a:lnTo>
                  <a:pt x="6096000" y="6858000"/>
                </a:lnTo>
                <a:lnTo>
                  <a:pt x="0" y="6858000"/>
                </a:lnTo>
                <a:close/>
              </a:path>
            </a:pathLst>
          </a:custGeom>
          <a:solidFill>
            <a:srgbClr val="01B4E7">
              <a:alpha val="60000"/>
            </a:srgbClr>
          </a:solidFill>
        </p:spPr>
        <p:txBody>
          <a:bodyPr vert="horz" wrap="square" lIns="91440" tIns="45720" rIns="91440" bIns="45720" rtlCol="0" anchor="b">
            <a:noAutofit/>
          </a:bodyPr>
          <a:lstStyle>
            <a:lvl1pPr>
              <a:defRPr lang="en-US" dirty="0">
                <a:solidFill>
                  <a:schemeClr val="tx1">
                    <a:alpha val="0"/>
                  </a:schemeClr>
                </a:solidFill>
              </a:defRPr>
            </a:lvl1pPr>
          </a:lstStyle>
          <a:p>
            <a:pPr marL="0" lvl="0" indent="0" algn="r">
              <a:buNone/>
            </a:pPr>
            <a:r>
              <a:rPr lang="en-US" dirty="0"/>
              <a:t> </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38"/>
            <a:ext cx="4978400"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6871305" y="3383632"/>
            <a:ext cx="4986867" cy="1975764"/>
          </a:xfrm>
          <a:prstGeom prst="rect">
            <a:avLst/>
          </a:prstGeom>
        </p:spPr>
        <p:txBody>
          <a:bodyPr>
            <a:normAutofit/>
          </a:bodyPr>
          <a:lstStyle>
            <a:lvl1pPr marL="0" indent="0" algn="l">
              <a:buNone/>
              <a:defRPr sz="165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3" name="Slide Number Placeholder 5">
            <a:extLst>
              <a:ext uri="{FF2B5EF4-FFF2-40B4-BE49-F238E27FC236}">
                <a16:creationId xmlns:a16="http://schemas.microsoft.com/office/drawing/2014/main" id="{86011E95-A43E-42BE-BADC-044BB6274510}"/>
              </a:ext>
            </a:extLst>
          </p:cNvPr>
          <p:cNvSpPr>
            <a:spLocks noGrp="1"/>
          </p:cNvSpPr>
          <p:nvPr>
            <p:ph type="sldNum" sz="quarter" idx="12"/>
          </p:nvPr>
        </p:nvSpPr>
        <p:spPr>
          <a:xfrm>
            <a:off x="9444943" y="115572"/>
            <a:ext cx="2628525" cy="365125"/>
          </a:xfrm>
          <a:prstGeom prst="rect">
            <a:avLst/>
          </a:prstGeom>
        </p:spPr>
        <p:txBody>
          <a:bodyPr vert="horz" lIns="91440" tIns="45720" rIns="91440" bIns="45720" rtlCol="0" anchor="ctr"/>
          <a:lstStyle>
            <a:lvl1pPr>
              <a:defRPr lang="en-US" smtClean="0">
                <a:solidFill>
                  <a:schemeClr val="tx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937448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C7DB56AF-4B87-40BA-AACA-91EF23DAEF6B}"/>
              </a:ext>
            </a:extLst>
          </p:cNvPr>
          <p:cNvSpPr/>
          <p:nvPr userDrawn="1"/>
        </p:nvSpPr>
        <p:spPr>
          <a:xfrm>
            <a:off x="0" y="1540042"/>
            <a:ext cx="12192000" cy="5317958"/>
          </a:xfrm>
          <a:custGeom>
            <a:avLst/>
            <a:gdLst>
              <a:gd name="connsiteX0" fmla="*/ 0 w 12192000"/>
              <a:gd name="connsiteY0" fmla="*/ 0 h 5317958"/>
              <a:gd name="connsiteX1" fmla="*/ 12192000 w 12192000"/>
              <a:gd name="connsiteY1" fmla="*/ 0 h 5317958"/>
              <a:gd name="connsiteX2" fmla="*/ 12192000 w 12192000"/>
              <a:gd name="connsiteY2" fmla="*/ 5317958 h 5317958"/>
              <a:gd name="connsiteX3" fmla="*/ 4539049 w 12192000"/>
              <a:gd name="connsiteY3" fmla="*/ 5317958 h 5317958"/>
              <a:gd name="connsiteX4" fmla="*/ 0 w 12192000"/>
              <a:gd name="connsiteY4" fmla="*/ 5317958 h 5317958"/>
              <a:gd name="connsiteX5" fmla="*/ 0 w 12192000"/>
              <a:gd name="connsiteY5" fmla="*/ 4733071 h 53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317958">
                <a:moveTo>
                  <a:pt x="0" y="0"/>
                </a:moveTo>
                <a:lnTo>
                  <a:pt x="12192000" y="0"/>
                </a:lnTo>
                <a:lnTo>
                  <a:pt x="12192000" y="5317958"/>
                </a:lnTo>
                <a:lnTo>
                  <a:pt x="4539049" y="5317958"/>
                </a:lnTo>
                <a:lnTo>
                  <a:pt x="0" y="5317958"/>
                </a:lnTo>
                <a:lnTo>
                  <a:pt x="0" y="4733071"/>
                </a:lnTo>
                <a:close/>
              </a:path>
            </a:pathLst>
          </a:cu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AA8D5CE7-BEF2-4FE4-B11E-5B9925320D00}"/>
              </a:ext>
            </a:extLst>
          </p:cNvPr>
          <p:cNvSpPr>
            <a:spLocks noGrp="1"/>
          </p:cNvSpPr>
          <p:nvPr>
            <p:ph type="title"/>
          </p:nvPr>
        </p:nvSpPr>
        <p:spPr>
          <a:xfrm>
            <a:off x="381000" y="1"/>
            <a:ext cx="11506200" cy="1540042"/>
          </a:xfrm>
          <a:prstGeom prst="rect">
            <a:avLst/>
          </a:prstGeom>
        </p:spPr>
        <p:txBody>
          <a:bodyPr tIns="0" bIns="91440" anchor="b"/>
          <a:lstStyle>
            <a:lvl1pPr>
              <a:defRPr cap="all" baseline="0">
                <a:solidFill>
                  <a:srgbClr val="48595D"/>
                </a:solidFill>
              </a:defRPr>
            </a:lvl1pPr>
          </a:lstStyle>
          <a:p>
            <a:r>
              <a:rPr lang="en-US" dirty="0"/>
              <a:t>Click to edit Master title style</a:t>
            </a:r>
          </a:p>
        </p:txBody>
      </p:sp>
      <p:sp>
        <p:nvSpPr>
          <p:cNvPr id="6" name="TextBox 5" hidden="1">
            <a:extLst>
              <a:ext uri="{FF2B5EF4-FFF2-40B4-BE49-F238E27FC236}">
                <a16:creationId xmlns:a16="http://schemas.microsoft.com/office/drawing/2014/main" id="{F881E11F-8C40-406B-8C33-2D779A9666EE}"/>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8" name="Slide Number Placeholder 5">
            <a:extLst>
              <a:ext uri="{FF2B5EF4-FFF2-40B4-BE49-F238E27FC236}">
                <a16:creationId xmlns:a16="http://schemas.microsoft.com/office/drawing/2014/main" id="{2AEE185A-70FF-4A55-93AA-EBBF90E6E524}"/>
              </a:ext>
            </a:extLst>
          </p:cNvPr>
          <p:cNvSpPr>
            <a:spLocks noGrp="1"/>
          </p:cNvSpPr>
          <p:nvPr>
            <p:ph type="sldNum" sz="quarter" idx="12"/>
          </p:nvPr>
        </p:nvSpPr>
        <p:spPr>
          <a:xfrm>
            <a:off x="9711159" y="115572"/>
            <a:ext cx="2362308" cy="365125"/>
          </a:xfrm>
          <a:prstGeom prst="rect">
            <a:avLst/>
          </a:prstGeom>
        </p:spPr>
        <p:txBody>
          <a:bodyPr vert="horz" lIns="91440" tIns="45720" rIns="91440" bIns="45720" rtlCol="0" anchor="ctr"/>
          <a:lstStyle>
            <a:lvl1pPr>
              <a:defRPr lang="en-US" smtClean="0">
                <a:solidFill>
                  <a:schemeClr val="tx1"/>
                </a:solidFill>
              </a:defRPr>
            </a:lvl1pPr>
          </a:lstStyle>
          <a:p>
            <a:r>
              <a:rPr lang="en-US" dirty="0"/>
              <a:t> </a:t>
            </a:r>
            <a:fld id="{97A94E25-127B-4C48-AF96-44BA7B823777}" type="slidenum">
              <a:rPr lang="en-US" smtClean="0"/>
              <a:pPr/>
              <a:t>‹#›</a:t>
            </a:fld>
            <a:endParaRPr lang="en-US" dirty="0"/>
          </a:p>
        </p:txBody>
      </p:sp>
      <p:sp>
        <p:nvSpPr>
          <p:cNvPr id="11" name="Rectangle 10" hidden="1">
            <a:extLst>
              <a:ext uri="{FF2B5EF4-FFF2-40B4-BE49-F238E27FC236}">
                <a16:creationId xmlns:a16="http://schemas.microsoft.com/office/drawing/2014/main" id="{E89C1C0D-FEFF-4DBE-B7EB-C7C2E923BA77}"/>
              </a:ext>
            </a:extLst>
          </p:cNvPr>
          <p:cNvSpPr/>
          <p:nvPr userDrawn="1"/>
        </p:nvSpPr>
        <p:spPr>
          <a:xfrm>
            <a:off x="1" y="6273115"/>
            <a:ext cx="4539049" cy="584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71208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8A776E0-39A8-48D5-80F8-035E16384242}"/>
              </a:ext>
            </a:extLst>
          </p:cNvPr>
          <p:cNvSpPr/>
          <p:nvPr userDrawn="1"/>
        </p:nvSpPr>
        <p:spPr>
          <a:xfrm>
            <a:off x="0" y="0"/>
            <a:ext cx="12192000" cy="6858000"/>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142067"/>
            <a:ext cx="11506199" cy="4034896"/>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itle 1">
            <a:extLst>
              <a:ext uri="{FF2B5EF4-FFF2-40B4-BE49-F238E27FC236}">
                <a16:creationId xmlns:a16="http://schemas.microsoft.com/office/drawing/2014/main" id="{AEE19C2C-CAF3-4741-8F52-00E4422A13F8}"/>
              </a:ext>
            </a:extLst>
          </p:cNvPr>
          <p:cNvSpPr>
            <a:spLocks noGrp="1"/>
          </p:cNvSpPr>
          <p:nvPr>
            <p:ph type="title" hasCustomPrompt="1"/>
          </p:nvPr>
        </p:nvSpPr>
        <p:spPr>
          <a:xfrm>
            <a:off x="-118533" y="2"/>
            <a:ext cx="12192000" cy="939799"/>
          </a:xfrm>
          <a:prstGeom prst="rect">
            <a:avLst/>
          </a:prstGeom>
          <a:noFill/>
        </p:spPr>
        <p:txBody>
          <a:bodyPr tIns="274320" bIns="91440" anchor="t">
            <a:normAutofit/>
          </a:bodyPr>
          <a:lstStyle>
            <a:lvl1pPr marL="298847" indent="0">
              <a:defRPr sz="3300" cap="all" baseline="0">
                <a:solidFill>
                  <a:srgbClr val="01B4E7"/>
                </a:solidFill>
              </a:defRPr>
            </a:lvl1pPr>
          </a:lstStyle>
          <a:p>
            <a:r>
              <a:rPr lang="en-US" dirty="0"/>
              <a:t>PHOTO HEADER WITH TEXT Subhead</a:t>
            </a:r>
          </a:p>
        </p:txBody>
      </p:sp>
      <p:sp>
        <p:nvSpPr>
          <p:cNvPr id="10" name="Subtitle 2">
            <a:extLst>
              <a:ext uri="{FF2B5EF4-FFF2-40B4-BE49-F238E27FC236}">
                <a16:creationId xmlns:a16="http://schemas.microsoft.com/office/drawing/2014/main" id="{3B73BEBA-ADDE-40D0-AC62-4FF8FDDBEAA5}"/>
              </a:ext>
            </a:extLst>
          </p:cNvPr>
          <p:cNvSpPr>
            <a:spLocks noGrp="1"/>
          </p:cNvSpPr>
          <p:nvPr>
            <p:ph type="subTitle" idx="13"/>
          </p:nvPr>
        </p:nvSpPr>
        <p:spPr>
          <a:xfrm>
            <a:off x="380999" y="1012898"/>
            <a:ext cx="11365895" cy="600002"/>
          </a:xfrm>
          <a:prstGeom prst="rect">
            <a:avLst/>
          </a:prstGeom>
        </p:spPr>
        <p:txBody>
          <a:bodyPr>
            <a:normAutofit/>
          </a:bodyPr>
          <a:lstStyle>
            <a:lvl1pPr marL="0" indent="0" algn="l">
              <a:buNone/>
              <a:defRPr sz="21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TextBox 7" hidden="1">
            <a:extLst>
              <a:ext uri="{FF2B5EF4-FFF2-40B4-BE49-F238E27FC236}">
                <a16:creationId xmlns:a16="http://schemas.microsoft.com/office/drawing/2014/main" id="{C74794E8-6A05-4ADA-8C35-21FE1E2A9FCB}"/>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12" name="Slide Number Placeholder 5">
            <a:extLst>
              <a:ext uri="{FF2B5EF4-FFF2-40B4-BE49-F238E27FC236}">
                <a16:creationId xmlns:a16="http://schemas.microsoft.com/office/drawing/2014/main" id="{E616CDF5-DE71-477B-89CA-ABAF0CD39BE6}"/>
              </a:ext>
            </a:extLst>
          </p:cNvPr>
          <p:cNvSpPr>
            <a:spLocks noGrp="1"/>
          </p:cNvSpPr>
          <p:nvPr>
            <p:ph type="sldNum" sz="quarter" idx="12"/>
          </p:nvPr>
        </p:nvSpPr>
        <p:spPr>
          <a:xfrm>
            <a:off x="9792183" y="115572"/>
            <a:ext cx="2281285"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7053707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AD84134-AF73-4C60-A1A9-43F1411D04B1}"/>
              </a:ext>
            </a:extLst>
          </p:cNvPr>
          <p:cNvSpPr>
            <a:spLocks noGrp="1"/>
          </p:cNvSpPr>
          <p:nvPr>
            <p:ph type="pic" sz="quarter" idx="13"/>
          </p:nvPr>
        </p:nvSpPr>
        <p:spPr>
          <a:xfrm>
            <a:off x="1" y="1"/>
            <a:ext cx="12192000" cy="2403334"/>
          </a:xfrm>
          <a:prstGeom prst="rect">
            <a:avLst/>
          </a:prstGeom>
        </p:spPr>
        <p:txBody>
          <a:bodyPr/>
          <a:lstStyle/>
          <a:p>
            <a:endParaRPr lang="en-US" dirty="0"/>
          </a:p>
        </p:txBody>
      </p:sp>
      <p:sp>
        <p:nvSpPr>
          <p:cNvPr id="7" name="Rectangle 6">
            <a:extLst>
              <a:ext uri="{FF2B5EF4-FFF2-40B4-BE49-F238E27FC236}">
                <a16:creationId xmlns:a16="http://schemas.microsoft.com/office/drawing/2014/main" id="{88A776E0-39A8-48D5-80F8-035E16384242}"/>
              </a:ext>
            </a:extLst>
          </p:cNvPr>
          <p:cNvSpPr/>
          <p:nvPr userDrawn="1"/>
        </p:nvSpPr>
        <p:spPr>
          <a:xfrm>
            <a:off x="0" y="2403335"/>
            <a:ext cx="12192000" cy="4454664"/>
          </a:xfrm>
          <a:prstGeom prst="rect">
            <a:avLst/>
          </a:prstGeom>
          <a:solidFill>
            <a:srgbClr val="4859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3" name="Content Placeholder 2">
            <a:extLst>
              <a:ext uri="{FF2B5EF4-FFF2-40B4-BE49-F238E27FC236}">
                <a16:creationId xmlns:a16="http://schemas.microsoft.com/office/drawing/2014/main" id="{1CB3414E-C904-4B15-A237-DF3734E0E7F1}"/>
              </a:ext>
            </a:extLst>
          </p:cNvPr>
          <p:cNvSpPr>
            <a:spLocks noGrp="1"/>
          </p:cNvSpPr>
          <p:nvPr>
            <p:ph idx="1"/>
          </p:nvPr>
        </p:nvSpPr>
        <p:spPr>
          <a:xfrm>
            <a:off x="381001" y="2667653"/>
            <a:ext cx="11506199" cy="3773628"/>
          </a:xfrm>
          <a:prstGeom prst="rect">
            <a:avLst/>
          </a:prstGeom>
        </p:spPr>
        <p:txBody>
          <a:bodyPr>
            <a:normAutofit/>
          </a:bodyPr>
          <a:lstStyle>
            <a:lvl1pPr>
              <a:defRPr sz="1800">
                <a:solidFill>
                  <a:schemeClr val="bg1"/>
                </a:solidFill>
              </a:defRPr>
            </a:lvl1pPr>
            <a:lvl2pPr marL="342900" indent="-171450">
              <a:defRPr sz="1500">
                <a:solidFill>
                  <a:schemeClr val="bg1"/>
                </a:solidFill>
              </a:defRPr>
            </a:lvl2pPr>
            <a:lvl3pPr marL="514350" indent="-171450">
              <a:defRPr sz="1350">
                <a:solidFill>
                  <a:schemeClr val="bg1"/>
                </a:solidFill>
              </a:defRPr>
            </a:lvl3pPr>
            <a:lvl4pPr marL="685800" indent="-171450">
              <a:defRPr sz="1200">
                <a:solidFill>
                  <a:schemeClr val="bg1"/>
                </a:solidFill>
              </a:defRPr>
            </a:lvl4pPr>
            <a:lvl5pPr marL="857250" indent="-171450">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7A3F1B4D-9E1F-465D-AFF7-028507FC44F4}"/>
              </a:ext>
            </a:extLst>
          </p:cNvPr>
          <p:cNvSpPr>
            <a:spLocks noGrp="1"/>
          </p:cNvSpPr>
          <p:nvPr>
            <p:ph type="body" sz="quarter" idx="14"/>
          </p:nvPr>
        </p:nvSpPr>
        <p:spPr>
          <a:xfrm>
            <a:off x="0" y="0"/>
            <a:ext cx="12192000" cy="2419070"/>
          </a:xfrm>
          <a:prstGeom prst="rect">
            <a:avLst/>
          </a:prstGeom>
          <a:solidFill>
            <a:srgbClr val="48595D">
              <a:alpha val="70000"/>
            </a:srgbClr>
          </a:solidFill>
        </p:spPr>
        <p:txBody>
          <a:bodyPr lIns="822960" tIns="457200">
            <a:normAutofit/>
          </a:bodyPr>
          <a:lstStyle>
            <a:lvl1pPr marL="0" indent="0">
              <a:buNone/>
              <a:defRPr sz="3300" b="1">
                <a:solidFill>
                  <a:schemeClr val="bg1"/>
                </a:solidFill>
                <a:latin typeface="+mj-lt"/>
              </a:defRPr>
            </a:lvl1pPr>
          </a:lstStyle>
          <a:p>
            <a:pPr lvl="0"/>
            <a:r>
              <a:rPr lang="en-US" dirty="0"/>
              <a:t>Click to edit Master text styles</a:t>
            </a:r>
          </a:p>
        </p:txBody>
      </p:sp>
      <p:sp>
        <p:nvSpPr>
          <p:cNvPr id="8" name="TextBox 7" hidden="1">
            <a:extLst>
              <a:ext uri="{FF2B5EF4-FFF2-40B4-BE49-F238E27FC236}">
                <a16:creationId xmlns:a16="http://schemas.microsoft.com/office/drawing/2014/main" id="{E86D5449-CD56-4478-BDD4-BC492E69988A}"/>
              </a:ext>
            </a:extLst>
          </p:cNvPr>
          <p:cNvSpPr txBox="1"/>
          <p:nvPr userDrawn="1"/>
        </p:nvSpPr>
        <p:spPr>
          <a:xfrm>
            <a:off x="0" y="6673336"/>
            <a:ext cx="9144000" cy="161583"/>
          </a:xfrm>
          <a:prstGeom prst="rect">
            <a:avLst/>
          </a:prstGeom>
          <a:noFill/>
        </p:spPr>
        <p:txBody>
          <a:bodyPr wrap="square" rtlCol="0">
            <a:spAutoFit/>
          </a:bodyPr>
          <a:lstStyle/>
          <a:p>
            <a:r>
              <a:rPr lang="en-US" sz="450" dirty="0">
                <a:solidFill>
                  <a:schemeClr val="bg2">
                    <a:lumMod val="75000"/>
                  </a:schemeClr>
                </a:solidFill>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3720C02A-46A0-4BE0-B1BF-F34465AC270B}"/>
              </a:ext>
            </a:extLst>
          </p:cNvPr>
          <p:cNvSpPr>
            <a:spLocks noGrp="1"/>
          </p:cNvSpPr>
          <p:nvPr>
            <p:ph type="sldNum" sz="quarter" idx="12"/>
          </p:nvPr>
        </p:nvSpPr>
        <p:spPr>
          <a:xfrm>
            <a:off x="9606987" y="115572"/>
            <a:ext cx="2466480"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092885066"/>
      </p:ext>
    </p:extLst>
  </p:cSld>
  <p:clrMapOvr>
    <a:masterClrMapping/>
  </p:clrMapOvr>
  <p:extLst>
    <p:ext uri="{DCECCB84-F9BA-43D5-87BE-67443E8EF086}">
      <p15:sldGuideLst xmlns:p15="http://schemas.microsoft.com/office/powerpoint/2012/main">
        <p15:guide id="1" pos="552">
          <p15:clr>
            <a:srgbClr val="FBAE40"/>
          </p15:clr>
        </p15:guide>
        <p15:guide id="2" orient="horz" pos="57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5B3319E-CCFF-4817-B0EF-3F9D7B80EF80}"/>
              </a:ext>
            </a:extLst>
          </p:cNvPr>
          <p:cNvSpPr>
            <a:spLocks noGrp="1"/>
          </p:cNvSpPr>
          <p:nvPr>
            <p:ph type="pic" sz="quarter" idx="13"/>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1F7105B-D603-475E-A6BE-3F63773D70D4}"/>
              </a:ext>
            </a:extLst>
          </p:cNvPr>
          <p:cNvSpPr>
            <a:spLocks noGrp="1"/>
          </p:cNvSpPr>
          <p:nvPr>
            <p:ph type="body" sz="quarter" idx="16"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8" name="Text Placeholder 7">
            <a:extLst>
              <a:ext uri="{FF2B5EF4-FFF2-40B4-BE49-F238E27FC236}">
                <a16:creationId xmlns:a16="http://schemas.microsoft.com/office/drawing/2014/main" id="{E5AC0397-2DA6-4540-8C1F-56B2F3337EE9}"/>
              </a:ext>
            </a:extLst>
          </p:cNvPr>
          <p:cNvSpPr>
            <a:spLocks noGrp="1"/>
          </p:cNvSpPr>
          <p:nvPr>
            <p:ph type="body" sz="quarter" idx="14"/>
          </p:nvPr>
        </p:nvSpPr>
        <p:spPr>
          <a:xfrm>
            <a:off x="719139" y="1358902"/>
            <a:ext cx="3860800" cy="2434167"/>
          </a:xfrm>
          <a:prstGeom prst="rect">
            <a:avLst/>
          </a:prstGeom>
          <a:noFill/>
          <a:ln w="50800">
            <a:solidFill>
              <a:schemeClr val="bg1"/>
            </a:solidFill>
          </a:ln>
        </p:spPr>
        <p:txBody>
          <a:bodyPr anchor="ctr">
            <a:norm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 text styles</a:t>
            </a:r>
          </a:p>
          <a:p>
            <a:pPr lvl="1"/>
            <a:endParaRPr lang="en-US" dirty="0"/>
          </a:p>
        </p:txBody>
      </p:sp>
      <p:sp>
        <p:nvSpPr>
          <p:cNvPr id="10" name="Text Placeholder 7">
            <a:extLst>
              <a:ext uri="{FF2B5EF4-FFF2-40B4-BE49-F238E27FC236}">
                <a16:creationId xmlns:a16="http://schemas.microsoft.com/office/drawing/2014/main" id="{CB44E7F6-F31E-4A39-A72C-52DF93197E75}"/>
              </a:ext>
            </a:extLst>
          </p:cNvPr>
          <p:cNvSpPr>
            <a:spLocks noGrp="1"/>
          </p:cNvSpPr>
          <p:nvPr>
            <p:ph type="body" sz="quarter" idx="15"/>
          </p:nvPr>
        </p:nvSpPr>
        <p:spPr>
          <a:xfrm>
            <a:off x="719139" y="3793068"/>
            <a:ext cx="3860800" cy="651932"/>
          </a:xfrm>
          <a:prstGeom prst="rect">
            <a:avLst/>
          </a:prstGeom>
          <a:noFill/>
          <a:ln w="50800">
            <a:solidFill>
              <a:schemeClr val="bg1"/>
            </a:solidFill>
          </a:ln>
        </p:spPr>
        <p:txBody>
          <a:bodyPr tIns="0" bIns="0" anchor="ctr">
            <a:noAutofit/>
          </a:bodyPr>
          <a:lstStyle>
            <a:lvl1pPr marL="0" indent="0">
              <a:buNone/>
              <a:defRPr sz="2475">
                <a:solidFill>
                  <a:schemeClr val="bg1"/>
                </a:solidFill>
                <a:latin typeface="+mn-lt"/>
              </a:defRPr>
            </a:lvl1pPr>
            <a:lvl2pPr marL="342900" indent="0">
              <a:buFont typeface="Arial" panose="020B0604020202020204" pitchFamily="34" charset="0"/>
              <a:buNone/>
              <a:defRPr sz="2475">
                <a:solidFill>
                  <a:schemeClr val="bg1"/>
                </a:solidFill>
                <a:latin typeface="+mn-lt"/>
              </a:defRPr>
            </a:lvl2pPr>
          </a:lstStyle>
          <a:p>
            <a:pPr lvl="0"/>
            <a:r>
              <a:rPr lang="en-US" dirty="0"/>
              <a:t>Click to edit Master</a:t>
            </a:r>
          </a:p>
        </p:txBody>
      </p:sp>
      <p:sp>
        <p:nvSpPr>
          <p:cNvPr id="14" name="Slide Number Placeholder 5">
            <a:extLst>
              <a:ext uri="{FF2B5EF4-FFF2-40B4-BE49-F238E27FC236}">
                <a16:creationId xmlns:a16="http://schemas.microsoft.com/office/drawing/2014/main" id="{2A7DCC2E-35BA-4F5F-A36B-1B0E622326EF}"/>
              </a:ext>
            </a:extLst>
          </p:cNvPr>
          <p:cNvSpPr>
            <a:spLocks noGrp="1"/>
          </p:cNvSpPr>
          <p:nvPr>
            <p:ph type="sldNum" sz="quarter" idx="12"/>
          </p:nvPr>
        </p:nvSpPr>
        <p:spPr>
          <a:xfrm>
            <a:off x="9456518" y="115572"/>
            <a:ext cx="2616951"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2480635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FF9887C-D76D-4774-9588-585207980050}"/>
              </a:ext>
            </a:extLst>
          </p:cNvPr>
          <p:cNvSpPr>
            <a:spLocks noGrp="1"/>
          </p:cNvSpPr>
          <p:nvPr>
            <p:ph type="pic" sz="quarter" idx="16"/>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p:spPr>
        <p:txBody>
          <a:bodyPr wrap="square">
            <a:noAutofit/>
          </a:bodyPr>
          <a:lstStyle/>
          <a:p>
            <a:endParaRPr lang="en-US" dirty="0"/>
          </a:p>
        </p:txBody>
      </p:sp>
      <p:sp>
        <p:nvSpPr>
          <p:cNvPr id="9" name="Text Placeholder 8">
            <a:extLst>
              <a:ext uri="{FF2B5EF4-FFF2-40B4-BE49-F238E27FC236}">
                <a16:creationId xmlns:a16="http://schemas.microsoft.com/office/drawing/2014/main" id="{50E2BBE3-EB51-42FB-8A2D-CDD7837EED5A}"/>
              </a:ext>
            </a:extLst>
          </p:cNvPr>
          <p:cNvSpPr>
            <a:spLocks noGrp="1"/>
          </p:cNvSpPr>
          <p:nvPr>
            <p:ph type="body" sz="quarter" idx="17" hasCustomPrompt="1"/>
          </p:nvPr>
        </p:nvSpPr>
        <p:spPr>
          <a:xfrm>
            <a:off x="0" y="0"/>
            <a:ext cx="12192000" cy="6858000"/>
          </a:xfrm>
          <a:custGeom>
            <a:avLst/>
            <a:gdLst>
              <a:gd name="connsiteX0" fmla="*/ 11946675 w 12192000"/>
              <a:gd name="connsiteY0" fmla="*/ 6677576 h 6858000"/>
              <a:gd name="connsiteX1" fmla="*/ 11952788 w 12192000"/>
              <a:gd name="connsiteY1" fmla="*/ 6677576 h 6858000"/>
              <a:gd name="connsiteX2" fmla="*/ 11958183 w 12192000"/>
              <a:gd name="connsiteY2" fmla="*/ 6678151 h 6858000"/>
              <a:gd name="connsiteX3" fmla="*/ 11960461 w 12192000"/>
              <a:gd name="connsiteY3" fmla="*/ 6679894 h 6858000"/>
              <a:gd name="connsiteX4" fmla="*/ 11961281 w 12192000"/>
              <a:gd name="connsiteY4" fmla="*/ 6682541 h 6858000"/>
              <a:gd name="connsiteX5" fmla="*/ 11959578 w 12192000"/>
              <a:gd name="connsiteY5" fmla="*/ 6686233 h 6858000"/>
              <a:gd name="connsiteX6" fmla="*/ 11953198 w 12192000"/>
              <a:gd name="connsiteY6" fmla="*/ 6687628 h 6858000"/>
              <a:gd name="connsiteX7" fmla="*/ 11946675 w 12192000"/>
              <a:gd name="connsiteY7" fmla="*/ 6687628 h 6858000"/>
              <a:gd name="connsiteX8" fmla="*/ 11941300 w 12192000"/>
              <a:gd name="connsiteY8" fmla="*/ 6673064 h 6858000"/>
              <a:gd name="connsiteX9" fmla="*/ 11941300 w 12192000"/>
              <a:gd name="connsiteY9" fmla="*/ 6706378 h 6858000"/>
              <a:gd name="connsiteX10" fmla="*/ 11946675 w 12192000"/>
              <a:gd name="connsiteY10" fmla="*/ 6706378 h 6858000"/>
              <a:gd name="connsiteX11" fmla="*/ 11946675 w 12192000"/>
              <a:gd name="connsiteY11" fmla="*/ 6692224 h 6858000"/>
              <a:gd name="connsiteX12" fmla="*/ 11949834 w 12192000"/>
              <a:gd name="connsiteY12" fmla="*/ 6692224 h 6858000"/>
              <a:gd name="connsiteX13" fmla="*/ 11954142 w 12192000"/>
              <a:gd name="connsiteY13" fmla="*/ 6693372 h 6858000"/>
              <a:gd name="connsiteX14" fmla="*/ 11959762 w 12192000"/>
              <a:gd name="connsiteY14" fmla="*/ 6701126 h 6858000"/>
              <a:gd name="connsiteX15" fmla="*/ 11962717 w 12192000"/>
              <a:gd name="connsiteY15" fmla="*/ 6706378 h 6858000"/>
              <a:gd name="connsiteX16" fmla="*/ 11969281 w 12192000"/>
              <a:gd name="connsiteY16" fmla="*/ 6706378 h 6858000"/>
              <a:gd name="connsiteX17" fmla="*/ 11965220 w 12192000"/>
              <a:gd name="connsiteY17" fmla="*/ 6699854 h 6858000"/>
              <a:gd name="connsiteX18" fmla="*/ 11960296 w 12192000"/>
              <a:gd name="connsiteY18" fmla="*/ 6693249 h 6858000"/>
              <a:gd name="connsiteX19" fmla="*/ 11957466 w 12192000"/>
              <a:gd name="connsiteY19" fmla="*/ 6691485 h 6858000"/>
              <a:gd name="connsiteX20" fmla="*/ 11964378 w 12192000"/>
              <a:gd name="connsiteY20" fmla="*/ 6688449 h 6858000"/>
              <a:gd name="connsiteX21" fmla="*/ 11966983 w 12192000"/>
              <a:gd name="connsiteY21" fmla="*/ 6682090 h 6858000"/>
              <a:gd name="connsiteX22" fmla="*/ 11965424 w 12192000"/>
              <a:gd name="connsiteY22" fmla="*/ 6677207 h 6858000"/>
              <a:gd name="connsiteX23" fmla="*/ 11961239 w 12192000"/>
              <a:gd name="connsiteY23" fmla="*/ 6673987 h 6858000"/>
              <a:gd name="connsiteX24" fmla="*/ 11952747 w 12192000"/>
              <a:gd name="connsiteY24" fmla="*/ 6673064 h 6858000"/>
              <a:gd name="connsiteX25" fmla="*/ 10902089 w 12192000"/>
              <a:gd name="connsiteY25" fmla="*/ 6670493 h 6858000"/>
              <a:gd name="connsiteX26" fmla="*/ 10905603 w 12192000"/>
              <a:gd name="connsiteY26" fmla="*/ 6670493 h 6858000"/>
              <a:gd name="connsiteX27" fmla="*/ 10905603 w 12192000"/>
              <a:gd name="connsiteY27" fmla="*/ 6674034 h 6858000"/>
              <a:gd name="connsiteX28" fmla="*/ 10877492 w 12192000"/>
              <a:gd name="connsiteY28" fmla="*/ 6709456 h 6858000"/>
              <a:gd name="connsiteX29" fmla="*/ 10859922 w 12192000"/>
              <a:gd name="connsiteY29" fmla="*/ 6691746 h 6858000"/>
              <a:gd name="connsiteX30" fmla="*/ 10902089 w 12192000"/>
              <a:gd name="connsiteY30" fmla="*/ 6670493 h 6858000"/>
              <a:gd name="connsiteX31" fmla="*/ 11954881 w 12192000"/>
              <a:gd name="connsiteY31" fmla="*/ 6663422 h 6858000"/>
              <a:gd name="connsiteX32" fmla="*/ 11967558 w 12192000"/>
              <a:gd name="connsiteY32" fmla="*/ 6666766 h 6858000"/>
              <a:gd name="connsiteX33" fmla="*/ 11977220 w 12192000"/>
              <a:gd name="connsiteY33" fmla="*/ 6676325 h 6858000"/>
              <a:gd name="connsiteX34" fmla="*/ 11980687 w 12192000"/>
              <a:gd name="connsiteY34" fmla="*/ 6689269 h 6858000"/>
              <a:gd name="connsiteX35" fmla="*/ 11977282 w 12192000"/>
              <a:gd name="connsiteY35" fmla="*/ 6702090 h 6858000"/>
              <a:gd name="connsiteX36" fmla="*/ 11967722 w 12192000"/>
              <a:gd name="connsiteY36" fmla="*/ 6711650 h 6858000"/>
              <a:gd name="connsiteX37" fmla="*/ 11954881 w 12192000"/>
              <a:gd name="connsiteY37" fmla="*/ 6715076 h 6858000"/>
              <a:gd name="connsiteX38" fmla="*/ 11942039 w 12192000"/>
              <a:gd name="connsiteY38" fmla="*/ 6711650 h 6858000"/>
              <a:gd name="connsiteX39" fmla="*/ 11932459 w 12192000"/>
              <a:gd name="connsiteY39" fmla="*/ 6702090 h 6858000"/>
              <a:gd name="connsiteX40" fmla="*/ 11929033 w 12192000"/>
              <a:gd name="connsiteY40" fmla="*/ 6689269 h 6858000"/>
              <a:gd name="connsiteX41" fmla="*/ 11932521 w 12192000"/>
              <a:gd name="connsiteY41" fmla="*/ 6676325 h 6858000"/>
              <a:gd name="connsiteX42" fmla="*/ 11942183 w 12192000"/>
              <a:gd name="connsiteY42" fmla="*/ 6666766 h 6858000"/>
              <a:gd name="connsiteX43" fmla="*/ 11954881 w 12192000"/>
              <a:gd name="connsiteY43" fmla="*/ 6663422 h 6858000"/>
              <a:gd name="connsiteX44" fmla="*/ 11954881 w 12192000"/>
              <a:gd name="connsiteY44" fmla="*/ 6658294 h 6858000"/>
              <a:gd name="connsiteX45" fmla="*/ 11939660 w 12192000"/>
              <a:gd name="connsiteY45" fmla="*/ 6662294 h 6858000"/>
              <a:gd name="connsiteX46" fmla="*/ 11928069 w 12192000"/>
              <a:gd name="connsiteY46" fmla="*/ 6673741 h 6858000"/>
              <a:gd name="connsiteX47" fmla="*/ 11923904 w 12192000"/>
              <a:gd name="connsiteY47" fmla="*/ 6689269 h 6858000"/>
              <a:gd name="connsiteX48" fmla="*/ 11928007 w 12192000"/>
              <a:gd name="connsiteY48" fmla="*/ 6704655 h 6858000"/>
              <a:gd name="connsiteX49" fmla="*/ 11939474 w 12192000"/>
              <a:gd name="connsiteY49" fmla="*/ 6716122 h 6858000"/>
              <a:gd name="connsiteX50" fmla="*/ 11954881 w 12192000"/>
              <a:gd name="connsiteY50" fmla="*/ 6720204 h 6858000"/>
              <a:gd name="connsiteX51" fmla="*/ 11970287 w 12192000"/>
              <a:gd name="connsiteY51" fmla="*/ 6716122 h 6858000"/>
              <a:gd name="connsiteX52" fmla="*/ 11981733 w 12192000"/>
              <a:gd name="connsiteY52" fmla="*/ 6704655 h 6858000"/>
              <a:gd name="connsiteX53" fmla="*/ 11985815 w 12192000"/>
              <a:gd name="connsiteY53" fmla="*/ 6689269 h 6858000"/>
              <a:gd name="connsiteX54" fmla="*/ 11981671 w 12192000"/>
              <a:gd name="connsiteY54" fmla="*/ 6673741 h 6858000"/>
              <a:gd name="connsiteX55" fmla="*/ 11970101 w 12192000"/>
              <a:gd name="connsiteY55" fmla="*/ 6662294 h 6858000"/>
              <a:gd name="connsiteX56" fmla="*/ 11954881 w 12192000"/>
              <a:gd name="connsiteY56" fmla="*/ 6658294 h 6858000"/>
              <a:gd name="connsiteX57" fmla="*/ 11091685 w 12192000"/>
              <a:gd name="connsiteY57" fmla="*/ 6628842 h 6858000"/>
              <a:gd name="connsiteX58" fmla="*/ 11123259 w 12192000"/>
              <a:gd name="connsiteY58" fmla="*/ 6669149 h 6858000"/>
              <a:gd name="connsiteX59" fmla="*/ 11091685 w 12192000"/>
              <a:gd name="connsiteY59" fmla="*/ 6709455 h 6858000"/>
              <a:gd name="connsiteX60" fmla="*/ 11060111 w 12192000"/>
              <a:gd name="connsiteY60" fmla="*/ 6669149 h 6858000"/>
              <a:gd name="connsiteX61" fmla="*/ 11091685 w 12192000"/>
              <a:gd name="connsiteY61" fmla="*/ 6628842 h 6858000"/>
              <a:gd name="connsiteX62" fmla="*/ 10781998 w 12192000"/>
              <a:gd name="connsiteY62" fmla="*/ 6628842 h 6858000"/>
              <a:gd name="connsiteX63" fmla="*/ 10810212 w 12192000"/>
              <a:gd name="connsiteY63" fmla="*/ 6669149 h 6858000"/>
              <a:gd name="connsiteX64" fmla="*/ 10781998 w 12192000"/>
              <a:gd name="connsiteY64" fmla="*/ 6709455 h 6858000"/>
              <a:gd name="connsiteX65" fmla="*/ 10753783 w 12192000"/>
              <a:gd name="connsiteY65" fmla="*/ 6669149 h 6858000"/>
              <a:gd name="connsiteX66" fmla="*/ 10781998 w 12192000"/>
              <a:gd name="connsiteY66" fmla="*/ 6628842 h 6858000"/>
              <a:gd name="connsiteX67" fmla="*/ 10469622 w 12192000"/>
              <a:gd name="connsiteY67" fmla="*/ 6628842 h 6858000"/>
              <a:gd name="connsiteX68" fmla="*/ 10501196 w 12192000"/>
              <a:gd name="connsiteY68" fmla="*/ 6669149 h 6858000"/>
              <a:gd name="connsiteX69" fmla="*/ 10469622 w 12192000"/>
              <a:gd name="connsiteY69" fmla="*/ 6709455 h 6858000"/>
              <a:gd name="connsiteX70" fmla="*/ 10438048 w 12192000"/>
              <a:gd name="connsiteY70" fmla="*/ 6669149 h 6858000"/>
              <a:gd name="connsiteX71" fmla="*/ 10469622 w 12192000"/>
              <a:gd name="connsiteY71" fmla="*/ 6628842 h 6858000"/>
              <a:gd name="connsiteX72" fmla="*/ 11014562 w 12192000"/>
              <a:gd name="connsiteY72" fmla="*/ 6623595 h 6858000"/>
              <a:gd name="connsiteX73" fmla="*/ 11014562 w 12192000"/>
              <a:gd name="connsiteY73" fmla="*/ 6719555 h 6858000"/>
              <a:gd name="connsiteX74" fmla="*/ 11026851 w 12192000"/>
              <a:gd name="connsiteY74" fmla="*/ 6719555 h 6858000"/>
              <a:gd name="connsiteX75" fmla="*/ 11026851 w 12192000"/>
              <a:gd name="connsiteY75" fmla="*/ 6623595 h 6858000"/>
              <a:gd name="connsiteX76" fmla="*/ 11158189 w 12192000"/>
              <a:gd name="connsiteY76" fmla="*/ 6622125 h 6858000"/>
              <a:gd name="connsiteX77" fmla="*/ 11158189 w 12192000"/>
              <a:gd name="connsiteY77" fmla="*/ 6646508 h 6858000"/>
              <a:gd name="connsiteX78" fmla="*/ 11158189 w 12192000"/>
              <a:gd name="connsiteY78" fmla="*/ 6716173 h 6858000"/>
              <a:gd name="connsiteX79" fmla="*/ 11172009 w 12192000"/>
              <a:gd name="connsiteY79" fmla="*/ 6716173 h 6858000"/>
              <a:gd name="connsiteX80" fmla="*/ 11172009 w 12192000"/>
              <a:gd name="connsiteY80" fmla="*/ 6663924 h 6858000"/>
              <a:gd name="connsiteX81" fmla="*/ 11199648 w 12192000"/>
              <a:gd name="connsiteY81" fmla="*/ 6629091 h 6858000"/>
              <a:gd name="connsiteX82" fmla="*/ 11220377 w 12192000"/>
              <a:gd name="connsiteY82" fmla="*/ 6660441 h 6858000"/>
              <a:gd name="connsiteX83" fmla="*/ 11220377 w 12192000"/>
              <a:gd name="connsiteY83" fmla="*/ 6716173 h 6858000"/>
              <a:gd name="connsiteX84" fmla="*/ 11230741 w 12192000"/>
              <a:gd name="connsiteY84" fmla="*/ 6716173 h 6858000"/>
              <a:gd name="connsiteX85" fmla="*/ 11230741 w 12192000"/>
              <a:gd name="connsiteY85" fmla="*/ 6656957 h 6858000"/>
              <a:gd name="connsiteX86" fmla="*/ 11199648 w 12192000"/>
              <a:gd name="connsiteY86" fmla="*/ 6622125 h 6858000"/>
              <a:gd name="connsiteX87" fmla="*/ 11168554 w 12192000"/>
              <a:gd name="connsiteY87" fmla="*/ 6639541 h 6858000"/>
              <a:gd name="connsiteX88" fmla="*/ 11168554 w 12192000"/>
              <a:gd name="connsiteY88" fmla="*/ 6622125 h 6858000"/>
              <a:gd name="connsiteX89" fmla="*/ 11158189 w 12192000"/>
              <a:gd name="connsiteY89" fmla="*/ 6622125 h 6858000"/>
              <a:gd name="connsiteX90" fmla="*/ 11088997 w 12192000"/>
              <a:gd name="connsiteY90" fmla="*/ 6622125 h 6858000"/>
              <a:gd name="connsiteX91" fmla="*/ 11045332 w 12192000"/>
              <a:gd name="connsiteY91" fmla="*/ 6671165 h 6858000"/>
              <a:gd name="connsiteX92" fmla="*/ 11088997 w 12192000"/>
              <a:gd name="connsiteY92" fmla="*/ 6720204 h 6858000"/>
              <a:gd name="connsiteX93" fmla="*/ 11132662 w 12192000"/>
              <a:gd name="connsiteY93" fmla="*/ 6671165 h 6858000"/>
              <a:gd name="connsiteX94" fmla="*/ 11088997 w 12192000"/>
              <a:gd name="connsiteY94" fmla="*/ 6622125 h 6858000"/>
              <a:gd name="connsiteX95" fmla="*/ 10883851 w 12192000"/>
              <a:gd name="connsiteY95" fmla="*/ 6622125 h 6858000"/>
              <a:gd name="connsiteX96" fmla="*/ 10855700 w 12192000"/>
              <a:gd name="connsiteY96" fmla="*/ 6625628 h 6858000"/>
              <a:gd name="connsiteX97" fmla="*/ 10855700 w 12192000"/>
              <a:gd name="connsiteY97" fmla="*/ 6639639 h 6858000"/>
              <a:gd name="connsiteX98" fmla="*/ 10883851 w 12192000"/>
              <a:gd name="connsiteY98" fmla="*/ 6629131 h 6858000"/>
              <a:gd name="connsiteX99" fmla="*/ 10904964 w 12192000"/>
              <a:gd name="connsiteY99" fmla="*/ 6653651 h 6858000"/>
              <a:gd name="connsiteX100" fmla="*/ 10904964 w 12192000"/>
              <a:gd name="connsiteY100" fmla="*/ 6660656 h 6858000"/>
              <a:gd name="connsiteX101" fmla="*/ 10845144 w 12192000"/>
              <a:gd name="connsiteY101" fmla="*/ 6692181 h 6858000"/>
              <a:gd name="connsiteX102" fmla="*/ 10876813 w 12192000"/>
              <a:gd name="connsiteY102" fmla="*/ 6720204 h 6858000"/>
              <a:gd name="connsiteX103" fmla="*/ 10904964 w 12192000"/>
              <a:gd name="connsiteY103" fmla="*/ 6702690 h 6858000"/>
              <a:gd name="connsiteX104" fmla="*/ 10908483 w 12192000"/>
              <a:gd name="connsiteY104" fmla="*/ 6702690 h 6858000"/>
              <a:gd name="connsiteX105" fmla="*/ 10908483 w 12192000"/>
              <a:gd name="connsiteY105" fmla="*/ 6716701 h 6858000"/>
              <a:gd name="connsiteX106" fmla="*/ 10919039 w 12192000"/>
              <a:gd name="connsiteY106" fmla="*/ 6716701 h 6858000"/>
              <a:gd name="connsiteX107" fmla="*/ 10919039 w 12192000"/>
              <a:gd name="connsiteY107" fmla="*/ 6699187 h 6858000"/>
              <a:gd name="connsiteX108" fmla="*/ 10919039 w 12192000"/>
              <a:gd name="connsiteY108" fmla="*/ 6657154 h 6858000"/>
              <a:gd name="connsiteX109" fmla="*/ 10883851 w 12192000"/>
              <a:gd name="connsiteY109" fmla="*/ 6622125 h 6858000"/>
              <a:gd name="connsiteX110" fmla="*/ 10642268 w 12192000"/>
              <a:gd name="connsiteY110" fmla="*/ 6622125 h 6858000"/>
              <a:gd name="connsiteX111" fmla="*/ 10642268 w 12192000"/>
              <a:gd name="connsiteY111" fmla="*/ 6646508 h 6858000"/>
              <a:gd name="connsiteX112" fmla="*/ 10642268 w 12192000"/>
              <a:gd name="connsiteY112" fmla="*/ 6716173 h 6858000"/>
              <a:gd name="connsiteX113" fmla="*/ 10656343 w 12192000"/>
              <a:gd name="connsiteY113" fmla="*/ 6716173 h 6858000"/>
              <a:gd name="connsiteX114" fmla="*/ 10656343 w 12192000"/>
              <a:gd name="connsiteY114" fmla="*/ 6663924 h 6858000"/>
              <a:gd name="connsiteX115" fmla="*/ 10684494 w 12192000"/>
              <a:gd name="connsiteY115" fmla="*/ 6629091 h 6858000"/>
              <a:gd name="connsiteX116" fmla="*/ 10705607 w 12192000"/>
              <a:gd name="connsiteY116" fmla="*/ 6660441 h 6858000"/>
              <a:gd name="connsiteX117" fmla="*/ 10705607 w 12192000"/>
              <a:gd name="connsiteY117" fmla="*/ 6716173 h 6858000"/>
              <a:gd name="connsiteX118" fmla="*/ 10716163 w 12192000"/>
              <a:gd name="connsiteY118" fmla="*/ 6716173 h 6858000"/>
              <a:gd name="connsiteX119" fmla="*/ 10716163 w 12192000"/>
              <a:gd name="connsiteY119" fmla="*/ 6656957 h 6858000"/>
              <a:gd name="connsiteX120" fmla="*/ 10684494 w 12192000"/>
              <a:gd name="connsiteY120" fmla="*/ 6622125 h 6858000"/>
              <a:gd name="connsiteX121" fmla="*/ 10652824 w 12192000"/>
              <a:gd name="connsiteY121" fmla="*/ 6639541 h 6858000"/>
              <a:gd name="connsiteX122" fmla="*/ 10652824 w 12192000"/>
              <a:gd name="connsiteY122" fmla="*/ 6622125 h 6858000"/>
              <a:gd name="connsiteX123" fmla="*/ 10642268 w 12192000"/>
              <a:gd name="connsiteY123" fmla="*/ 6622125 h 6858000"/>
              <a:gd name="connsiteX124" fmla="*/ 10540159 w 12192000"/>
              <a:gd name="connsiteY124" fmla="*/ 6622125 h 6858000"/>
              <a:gd name="connsiteX125" fmla="*/ 10540159 w 12192000"/>
              <a:gd name="connsiteY125" fmla="*/ 6685175 h 6858000"/>
              <a:gd name="connsiteX126" fmla="*/ 10571828 w 12192000"/>
              <a:gd name="connsiteY126" fmla="*/ 6720204 h 6858000"/>
              <a:gd name="connsiteX127" fmla="*/ 10603498 w 12192000"/>
              <a:gd name="connsiteY127" fmla="*/ 6702690 h 6858000"/>
              <a:gd name="connsiteX128" fmla="*/ 10603498 w 12192000"/>
              <a:gd name="connsiteY128" fmla="*/ 6716701 h 6858000"/>
              <a:gd name="connsiteX129" fmla="*/ 10614054 w 12192000"/>
              <a:gd name="connsiteY129" fmla="*/ 6716701 h 6858000"/>
              <a:gd name="connsiteX130" fmla="*/ 10614054 w 12192000"/>
              <a:gd name="connsiteY130" fmla="*/ 6695684 h 6858000"/>
              <a:gd name="connsiteX131" fmla="*/ 10614054 w 12192000"/>
              <a:gd name="connsiteY131" fmla="*/ 6622125 h 6858000"/>
              <a:gd name="connsiteX132" fmla="*/ 10599979 w 12192000"/>
              <a:gd name="connsiteY132" fmla="*/ 6622125 h 6858000"/>
              <a:gd name="connsiteX133" fmla="*/ 10599979 w 12192000"/>
              <a:gd name="connsiteY133" fmla="*/ 6674667 h 6858000"/>
              <a:gd name="connsiteX134" fmla="*/ 10571828 w 12192000"/>
              <a:gd name="connsiteY134" fmla="*/ 6709695 h 6858000"/>
              <a:gd name="connsiteX135" fmla="*/ 10550715 w 12192000"/>
              <a:gd name="connsiteY135" fmla="*/ 6681673 h 6858000"/>
              <a:gd name="connsiteX136" fmla="*/ 10550715 w 12192000"/>
              <a:gd name="connsiteY136" fmla="*/ 6622125 h 6858000"/>
              <a:gd name="connsiteX137" fmla="*/ 10540159 w 12192000"/>
              <a:gd name="connsiteY137" fmla="*/ 6622125 h 6858000"/>
              <a:gd name="connsiteX138" fmla="*/ 10471637 w 12192000"/>
              <a:gd name="connsiteY138" fmla="*/ 6622125 h 6858000"/>
              <a:gd name="connsiteX139" fmla="*/ 10427300 w 12192000"/>
              <a:gd name="connsiteY139" fmla="*/ 6671165 h 6858000"/>
              <a:gd name="connsiteX140" fmla="*/ 10471637 w 12192000"/>
              <a:gd name="connsiteY140" fmla="*/ 6720204 h 6858000"/>
              <a:gd name="connsiteX141" fmla="*/ 10515975 w 12192000"/>
              <a:gd name="connsiteY141" fmla="*/ 6671165 h 6858000"/>
              <a:gd name="connsiteX142" fmla="*/ 10471637 w 12192000"/>
              <a:gd name="connsiteY142" fmla="*/ 6622125 h 6858000"/>
              <a:gd name="connsiteX143" fmla="*/ 11655303 w 12192000"/>
              <a:gd name="connsiteY143" fmla="*/ 6607346 h 6858000"/>
              <a:gd name="connsiteX144" fmla="*/ 11659333 w 12192000"/>
              <a:gd name="connsiteY144" fmla="*/ 6618095 h 6858000"/>
              <a:gd name="connsiteX145" fmla="*/ 11663364 w 12192000"/>
              <a:gd name="connsiteY145" fmla="*/ 6624813 h 6858000"/>
              <a:gd name="connsiteX146" fmla="*/ 11648585 w 12192000"/>
              <a:gd name="connsiteY146" fmla="*/ 6624813 h 6858000"/>
              <a:gd name="connsiteX147" fmla="*/ 11652616 w 12192000"/>
              <a:gd name="connsiteY147" fmla="*/ 6618095 h 6858000"/>
              <a:gd name="connsiteX148" fmla="*/ 11659446 w 12192000"/>
              <a:gd name="connsiteY148" fmla="*/ 6596598 h 6858000"/>
              <a:gd name="connsiteX149" fmla="*/ 11649032 w 12192000"/>
              <a:gd name="connsiteY149" fmla="*/ 6600112 h 6858000"/>
              <a:gd name="connsiteX150" fmla="*/ 11645562 w 12192000"/>
              <a:gd name="connsiteY150" fmla="*/ 6617682 h 6858000"/>
              <a:gd name="connsiteX151" fmla="*/ 11635149 w 12192000"/>
              <a:gd name="connsiteY151" fmla="*/ 6638764 h 6858000"/>
              <a:gd name="connsiteX152" fmla="*/ 11645562 w 12192000"/>
              <a:gd name="connsiteY152" fmla="*/ 6642278 h 6858000"/>
              <a:gd name="connsiteX153" fmla="*/ 11645562 w 12192000"/>
              <a:gd name="connsiteY153" fmla="*/ 6631737 h 6858000"/>
              <a:gd name="connsiteX154" fmla="*/ 11666387 w 12192000"/>
              <a:gd name="connsiteY154" fmla="*/ 6631737 h 6858000"/>
              <a:gd name="connsiteX155" fmla="*/ 11666387 w 12192000"/>
              <a:gd name="connsiteY155" fmla="*/ 6638764 h 6858000"/>
              <a:gd name="connsiteX156" fmla="*/ 11676800 w 12192000"/>
              <a:gd name="connsiteY156" fmla="*/ 6638764 h 6858000"/>
              <a:gd name="connsiteX157" fmla="*/ 11666387 w 12192000"/>
              <a:gd name="connsiteY157" fmla="*/ 6617682 h 6858000"/>
              <a:gd name="connsiteX158" fmla="*/ 11659446 w 12192000"/>
              <a:gd name="connsiteY158" fmla="*/ 6600112 h 6858000"/>
              <a:gd name="connsiteX159" fmla="*/ 11659446 w 12192000"/>
              <a:gd name="connsiteY159" fmla="*/ 6596598 h 6858000"/>
              <a:gd name="connsiteX160" fmla="*/ 10964451 w 12192000"/>
              <a:gd name="connsiteY160" fmla="*/ 6596597 h 6858000"/>
              <a:gd name="connsiteX161" fmla="*/ 10953971 w 12192000"/>
              <a:gd name="connsiteY161" fmla="*/ 6600129 h 6858000"/>
              <a:gd name="connsiteX162" fmla="*/ 10953971 w 12192000"/>
              <a:gd name="connsiteY162" fmla="*/ 6621318 h 6858000"/>
              <a:gd name="connsiteX163" fmla="*/ 10936505 w 12192000"/>
              <a:gd name="connsiteY163" fmla="*/ 6621318 h 6858000"/>
              <a:gd name="connsiteX164" fmla="*/ 10936505 w 12192000"/>
              <a:gd name="connsiteY164" fmla="*/ 6631913 h 6858000"/>
              <a:gd name="connsiteX165" fmla="*/ 10953971 w 12192000"/>
              <a:gd name="connsiteY165" fmla="*/ 6631913 h 6858000"/>
              <a:gd name="connsiteX166" fmla="*/ 10953971 w 12192000"/>
              <a:gd name="connsiteY166" fmla="*/ 6688419 h 6858000"/>
              <a:gd name="connsiteX167" fmla="*/ 10974931 w 12192000"/>
              <a:gd name="connsiteY167" fmla="*/ 6720203 h 6858000"/>
              <a:gd name="connsiteX168" fmla="*/ 10988904 w 12192000"/>
              <a:gd name="connsiteY168" fmla="*/ 6716672 h 6858000"/>
              <a:gd name="connsiteX169" fmla="*/ 10988904 w 12192000"/>
              <a:gd name="connsiteY169" fmla="*/ 6706077 h 6858000"/>
              <a:gd name="connsiteX170" fmla="*/ 10978424 w 12192000"/>
              <a:gd name="connsiteY170" fmla="*/ 6709608 h 6858000"/>
              <a:gd name="connsiteX171" fmla="*/ 10964451 w 12192000"/>
              <a:gd name="connsiteY171" fmla="*/ 6695482 h 6858000"/>
              <a:gd name="connsiteX172" fmla="*/ 10964451 w 12192000"/>
              <a:gd name="connsiteY172" fmla="*/ 6631913 h 6858000"/>
              <a:gd name="connsiteX173" fmla="*/ 10985410 w 12192000"/>
              <a:gd name="connsiteY173" fmla="*/ 6631913 h 6858000"/>
              <a:gd name="connsiteX174" fmla="*/ 10985410 w 12192000"/>
              <a:gd name="connsiteY174" fmla="*/ 6621318 h 6858000"/>
              <a:gd name="connsiteX175" fmla="*/ 10964451 w 12192000"/>
              <a:gd name="connsiteY175" fmla="*/ 6621318 h 6858000"/>
              <a:gd name="connsiteX176" fmla="*/ 10964451 w 12192000"/>
              <a:gd name="connsiteY176" fmla="*/ 6596597 h 6858000"/>
              <a:gd name="connsiteX177" fmla="*/ 11599881 w 12192000"/>
              <a:gd name="connsiteY177" fmla="*/ 6593911 h 6858000"/>
              <a:gd name="connsiteX178" fmla="*/ 11589469 w 12192000"/>
              <a:gd name="connsiteY178" fmla="*/ 6636077 h 6858000"/>
              <a:gd name="connsiteX179" fmla="*/ 11599881 w 12192000"/>
              <a:gd name="connsiteY179" fmla="*/ 6636077 h 6858000"/>
              <a:gd name="connsiteX180" fmla="*/ 11603352 w 12192000"/>
              <a:gd name="connsiteY180" fmla="*/ 6611481 h 6858000"/>
              <a:gd name="connsiteX181" fmla="*/ 11617236 w 12192000"/>
              <a:gd name="connsiteY181" fmla="*/ 6639591 h 6858000"/>
              <a:gd name="connsiteX182" fmla="*/ 11624178 w 12192000"/>
              <a:gd name="connsiteY182" fmla="*/ 6639591 h 6858000"/>
              <a:gd name="connsiteX183" fmla="*/ 11631119 w 12192000"/>
              <a:gd name="connsiteY183" fmla="*/ 6597425 h 6858000"/>
              <a:gd name="connsiteX184" fmla="*/ 11624178 w 12192000"/>
              <a:gd name="connsiteY184" fmla="*/ 6597425 h 6858000"/>
              <a:gd name="connsiteX185" fmla="*/ 11620707 w 12192000"/>
              <a:gd name="connsiteY185" fmla="*/ 6625536 h 6858000"/>
              <a:gd name="connsiteX186" fmla="*/ 11606824 w 12192000"/>
              <a:gd name="connsiteY186" fmla="*/ 6593911 h 6858000"/>
              <a:gd name="connsiteX187" fmla="*/ 11599881 w 12192000"/>
              <a:gd name="connsiteY187" fmla="*/ 6593911 h 6858000"/>
              <a:gd name="connsiteX188" fmla="*/ 11709044 w 12192000"/>
              <a:gd name="connsiteY188" fmla="*/ 6589881 h 6858000"/>
              <a:gd name="connsiteX189" fmla="*/ 11674112 w 12192000"/>
              <a:gd name="connsiteY189" fmla="*/ 6596982 h 6858000"/>
              <a:gd name="connsiteX190" fmla="*/ 11674112 w 12192000"/>
              <a:gd name="connsiteY190" fmla="*/ 6604084 h 6858000"/>
              <a:gd name="connsiteX191" fmla="*/ 11688084 w 12192000"/>
              <a:gd name="connsiteY191" fmla="*/ 6604084 h 6858000"/>
              <a:gd name="connsiteX192" fmla="*/ 11695071 w 12192000"/>
              <a:gd name="connsiteY192" fmla="*/ 6639592 h 6858000"/>
              <a:gd name="connsiteX193" fmla="*/ 11702057 w 12192000"/>
              <a:gd name="connsiteY193" fmla="*/ 6636041 h 6858000"/>
              <a:gd name="connsiteX194" fmla="*/ 11695071 w 12192000"/>
              <a:gd name="connsiteY194" fmla="*/ 6600533 h 6858000"/>
              <a:gd name="connsiteX195" fmla="*/ 11709044 w 12192000"/>
              <a:gd name="connsiteY195" fmla="*/ 6596982 h 6858000"/>
              <a:gd name="connsiteX196" fmla="*/ 11564748 w 12192000"/>
              <a:gd name="connsiteY196" fmla="*/ 6589881 h 6858000"/>
              <a:gd name="connsiteX197" fmla="*/ 11575228 w 12192000"/>
              <a:gd name="connsiteY197" fmla="*/ 6593240 h 6858000"/>
              <a:gd name="connsiteX198" fmla="*/ 11578720 w 12192000"/>
              <a:gd name="connsiteY198" fmla="*/ 6596599 h 6858000"/>
              <a:gd name="connsiteX199" fmla="*/ 11578720 w 12192000"/>
              <a:gd name="connsiteY199" fmla="*/ 6599957 h 6858000"/>
              <a:gd name="connsiteX200" fmla="*/ 11571734 w 12192000"/>
              <a:gd name="connsiteY200" fmla="*/ 6603316 h 6858000"/>
              <a:gd name="connsiteX201" fmla="*/ 11561254 w 12192000"/>
              <a:gd name="connsiteY201" fmla="*/ 6599957 h 6858000"/>
              <a:gd name="connsiteX202" fmla="*/ 11564748 w 12192000"/>
              <a:gd name="connsiteY202" fmla="*/ 6596599 h 6858000"/>
              <a:gd name="connsiteX203" fmla="*/ 11564748 w 12192000"/>
              <a:gd name="connsiteY203" fmla="*/ 6589881 h 6858000"/>
              <a:gd name="connsiteX204" fmla="*/ 11014562 w 12192000"/>
              <a:gd name="connsiteY204" fmla="*/ 6587995 h 6858000"/>
              <a:gd name="connsiteX205" fmla="*/ 11014562 w 12192000"/>
              <a:gd name="connsiteY205" fmla="*/ 6601689 h 6858000"/>
              <a:gd name="connsiteX206" fmla="*/ 11026851 w 12192000"/>
              <a:gd name="connsiteY206" fmla="*/ 6601689 h 6858000"/>
              <a:gd name="connsiteX207" fmla="*/ 11026851 w 12192000"/>
              <a:gd name="connsiteY207" fmla="*/ 6587995 h 6858000"/>
              <a:gd name="connsiteX208" fmla="*/ 11715762 w 12192000"/>
              <a:gd name="connsiteY208" fmla="*/ 6585849 h 6858000"/>
              <a:gd name="connsiteX209" fmla="*/ 11729582 w 12192000"/>
              <a:gd name="connsiteY209" fmla="*/ 6628843 h 6858000"/>
              <a:gd name="connsiteX210" fmla="*/ 11739946 w 12192000"/>
              <a:gd name="connsiteY210" fmla="*/ 6625260 h 6858000"/>
              <a:gd name="connsiteX211" fmla="*/ 11726127 w 12192000"/>
              <a:gd name="connsiteY211" fmla="*/ 6585849 h 6858000"/>
              <a:gd name="connsiteX212" fmla="*/ 11715762 w 12192000"/>
              <a:gd name="connsiteY212" fmla="*/ 6585849 h 6858000"/>
              <a:gd name="connsiteX213" fmla="*/ 10346688 w 12192000"/>
              <a:gd name="connsiteY213" fmla="*/ 6585849 h 6858000"/>
              <a:gd name="connsiteX214" fmla="*/ 10346688 w 12192000"/>
              <a:gd name="connsiteY214" fmla="*/ 6716173 h 6858000"/>
              <a:gd name="connsiteX215" fmla="*/ 10361467 w 12192000"/>
              <a:gd name="connsiteY215" fmla="*/ 6716173 h 6858000"/>
              <a:gd name="connsiteX216" fmla="*/ 10361467 w 12192000"/>
              <a:gd name="connsiteY216" fmla="*/ 6657057 h 6858000"/>
              <a:gd name="connsiteX217" fmla="*/ 10407148 w 12192000"/>
              <a:gd name="connsiteY217" fmla="*/ 6657057 h 6858000"/>
              <a:gd name="connsiteX218" fmla="*/ 10407148 w 12192000"/>
              <a:gd name="connsiteY218" fmla="*/ 6646309 h 6858000"/>
              <a:gd name="connsiteX219" fmla="*/ 10361467 w 12192000"/>
              <a:gd name="connsiteY219" fmla="*/ 6646309 h 6858000"/>
              <a:gd name="connsiteX220" fmla="*/ 10361467 w 12192000"/>
              <a:gd name="connsiteY220" fmla="*/ 6596597 h 6858000"/>
              <a:gd name="connsiteX221" fmla="*/ 10409835 w 12192000"/>
              <a:gd name="connsiteY221" fmla="*/ 6596597 h 6858000"/>
              <a:gd name="connsiteX222" fmla="*/ 10409835 w 12192000"/>
              <a:gd name="connsiteY222" fmla="*/ 6585849 h 6858000"/>
              <a:gd name="connsiteX223" fmla="*/ 11561143 w 12192000"/>
              <a:gd name="connsiteY223" fmla="*/ 6579132 h 6858000"/>
              <a:gd name="connsiteX224" fmla="*/ 11554200 w 12192000"/>
              <a:gd name="connsiteY224" fmla="*/ 6596599 h 6858000"/>
              <a:gd name="connsiteX225" fmla="*/ 11554200 w 12192000"/>
              <a:gd name="connsiteY225" fmla="*/ 6600091 h 6858000"/>
              <a:gd name="connsiteX226" fmla="*/ 11543788 w 12192000"/>
              <a:gd name="connsiteY226" fmla="*/ 6617558 h 6858000"/>
              <a:gd name="connsiteX227" fmla="*/ 11554200 w 12192000"/>
              <a:gd name="connsiteY227" fmla="*/ 6621051 h 6858000"/>
              <a:gd name="connsiteX228" fmla="*/ 11557671 w 12192000"/>
              <a:gd name="connsiteY228" fmla="*/ 6607078 h 6858000"/>
              <a:gd name="connsiteX229" fmla="*/ 11568084 w 12192000"/>
              <a:gd name="connsiteY229" fmla="*/ 6610572 h 6858000"/>
              <a:gd name="connsiteX230" fmla="*/ 11568084 w 12192000"/>
              <a:gd name="connsiteY230" fmla="*/ 6628037 h 6858000"/>
              <a:gd name="connsiteX231" fmla="*/ 11578497 w 12192000"/>
              <a:gd name="connsiteY231" fmla="*/ 6631531 h 6858000"/>
              <a:gd name="connsiteX232" fmla="*/ 11575026 w 12192000"/>
              <a:gd name="connsiteY232" fmla="*/ 6610572 h 6858000"/>
              <a:gd name="connsiteX233" fmla="*/ 11585438 w 12192000"/>
              <a:gd name="connsiteY233" fmla="*/ 6600091 h 6858000"/>
              <a:gd name="connsiteX234" fmla="*/ 11585438 w 12192000"/>
              <a:gd name="connsiteY234" fmla="*/ 6596599 h 6858000"/>
              <a:gd name="connsiteX235" fmla="*/ 11578497 w 12192000"/>
              <a:gd name="connsiteY235" fmla="*/ 6586119 h 6858000"/>
              <a:gd name="connsiteX236" fmla="*/ 11561143 w 12192000"/>
              <a:gd name="connsiteY236" fmla="*/ 6579132 h 6858000"/>
              <a:gd name="connsiteX237" fmla="*/ 11766241 w 12192000"/>
              <a:gd name="connsiteY237" fmla="*/ 6576425 h 6858000"/>
              <a:gd name="connsiteX238" fmla="*/ 11774878 w 12192000"/>
              <a:gd name="connsiteY238" fmla="*/ 6582156 h 6858000"/>
              <a:gd name="connsiteX239" fmla="*/ 11774878 w 12192000"/>
              <a:gd name="connsiteY239" fmla="*/ 6589209 h 6858000"/>
              <a:gd name="connsiteX240" fmla="*/ 11771423 w 12192000"/>
              <a:gd name="connsiteY240" fmla="*/ 6599790 h 6858000"/>
              <a:gd name="connsiteX241" fmla="*/ 11767968 w 12192000"/>
              <a:gd name="connsiteY241" fmla="*/ 6603317 h 6858000"/>
              <a:gd name="connsiteX242" fmla="*/ 11754149 w 12192000"/>
              <a:gd name="connsiteY242" fmla="*/ 6599790 h 6858000"/>
              <a:gd name="connsiteX243" fmla="*/ 11750694 w 12192000"/>
              <a:gd name="connsiteY243" fmla="*/ 6596264 h 6858000"/>
              <a:gd name="connsiteX244" fmla="*/ 11750694 w 12192000"/>
              <a:gd name="connsiteY244" fmla="*/ 6589209 h 6858000"/>
              <a:gd name="connsiteX245" fmla="*/ 11757604 w 12192000"/>
              <a:gd name="connsiteY245" fmla="*/ 6578629 h 6858000"/>
              <a:gd name="connsiteX246" fmla="*/ 11766241 w 12192000"/>
              <a:gd name="connsiteY246" fmla="*/ 6576425 h 6858000"/>
              <a:gd name="connsiteX247" fmla="*/ 10810738 w 12192000"/>
              <a:gd name="connsiteY247" fmla="*/ 6575100 h 6858000"/>
              <a:gd name="connsiteX248" fmla="*/ 10810738 w 12192000"/>
              <a:gd name="connsiteY248" fmla="*/ 6638804 h 6858000"/>
              <a:gd name="connsiteX249" fmla="*/ 10782231 w 12192000"/>
              <a:gd name="connsiteY249" fmla="*/ 6621108 h 6858000"/>
              <a:gd name="connsiteX250" fmla="*/ 10743034 w 12192000"/>
              <a:gd name="connsiteY250" fmla="*/ 6670656 h 6858000"/>
              <a:gd name="connsiteX251" fmla="*/ 10782231 w 12192000"/>
              <a:gd name="connsiteY251" fmla="*/ 6720203 h 6858000"/>
              <a:gd name="connsiteX252" fmla="*/ 10810738 w 12192000"/>
              <a:gd name="connsiteY252" fmla="*/ 6702507 h 6858000"/>
              <a:gd name="connsiteX253" fmla="*/ 10810738 w 12192000"/>
              <a:gd name="connsiteY253" fmla="*/ 6716664 h 6858000"/>
              <a:gd name="connsiteX254" fmla="*/ 10824991 w 12192000"/>
              <a:gd name="connsiteY254" fmla="*/ 6716664 h 6858000"/>
              <a:gd name="connsiteX255" fmla="*/ 10824991 w 12192000"/>
              <a:gd name="connsiteY255" fmla="*/ 6575100 h 6858000"/>
              <a:gd name="connsiteX256" fmla="*/ 10810738 w 12192000"/>
              <a:gd name="connsiteY256" fmla="*/ 6575100 h 6858000"/>
              <a:gd name="connsiteX257" fmla="*/ 11768161 w 12192000"/>
              <a:gd name="connsiteY257" fmla="*/ 6569584 h 6858000"/>
              <a:gd name="connsiteX258" fmla="*/ 11750694 w 12192000"/>
              <a:gd name="connsiteY258" fmla="*/ 6572607 h 6858000"/>
              <a:gd name="connsiteX259" fmla="*/ 11739946 w 12192000"/>
              <a:gd name="connsiteY259" fmla="*/ 6589881 h 6858000"/>
              <a:gd name="connsiteX260" fmla="*/ 11743528 w 12192000"/>
              <a:gd name="connsiteY260" fmla="*/ 6600246 h 6858000"/>
              <a:gd name="connsiteX261" fmla="*/ 11772191 w 12192000"/>
              <a:gd name="connsiteY261" fmla="*/ 6607156 h 6858000"/>
              <a:gd name="connsiteX262" fmla="*/ 11782939 w 12192000"/>
              <a:gd name="connsiteY262" fmla="*/ 6600246 h 6858000"/>
              <a:gd name="connsiteX263" fmla="*/ 11782939 w 12192000"/>
              <a:gd name="connsiteY263" fmla="*/ 6589881 h 6858000"/>
              <a:gd name="connsiteX264" fmla="*/ 11782939 w 12192000"/>
              <a:gd name="connsiteY264" fmla="*/ 6579517 h 6858000"/>
              <a:gd name="connsiteX265" fmla="*/ 11768161 w 12192000"/>
              <a:gd name="connsiteY265" fmla="*/ 6569584 h 6858000"/>
              <a:gd name="connsiteX266" fmla="*/ 11525909 w 12192000"/>
              <a:gd name="connsiteY266" fmla="*/ 6561666 h 6858000"/>
              <a:gd name="connsiteX267" fmla="*/ 11504825 w 12192000"/>
              <a:gd name="connsiteY267" fmla="*/ 6596598 h 6858000"/>
              <a:gd name="connsiteX268" fmla="*/ 11529423 w 12192000"/>
              <a:gd name="connsiteY268" fmla="*/ 6614064 h 6858000"/>
              <a:gd name="connsiteX269" fmla="*/ 11532937 w 12192000"/>
              <a:gd name="connsiteY269" fmla="*/ 6607078 h 6858000"/>
              <a:gd name="connsiteX270" fmla="*/ 11515367 w 12192000"/>
              <a:gd name="connsiteY270" fmla="*/ 6596598 h 6858000"/>
              <a:gd name="connsiteX271" fmla="*/ 11522395 w 12192000"/>
              <a:gd name="connsiteY271" fmla="*/ 6586119 h 6858000"/>
              <a:gd name="connsiteX272" fmla="*/ 11532937 w 12192000"/>
              <a:gd name="connsiteY272" fmla="*/ 6593105 h 6858000"/>
              <a:gd name="connsiteX273" fmla="*/ 11536450 w 12192000"/>
              <a:gd name="connsiteY273" fmla="*/ 6586119 h 6858000"/>
              <a:gd name="connsiteX274" fmla="*/ 11525909 w 12192000"/>
              <a:gd name="connsiteY274" fmla="*/ 6579132 h 6858000"/>
              <a:gd name="connsiteX275" fmla="*/ 11529423 w 12192000"/>
              <a:gd name="connsiteY275" fmla="*/ 6572146 h 6858000"/>
              <a:gd name="connsiteX276" fmla="*/ 11546992 w 12192000"/>
              <a:gd name="connsiteY276" fmla="*/ 6582625 h 6858000"/>
              <a:gd name="connsiteX277" fmla="*/ 11550506 w 12192000"/>
              <a:gd name="connsiteY277" fmla="*/ 6575638 h 6858000"/>
              <a:gd name="connsiteX278" fmla="*/ 11525909 w 12192000"/>
              <a:gd name="connsiteY278" fmla="*/ 6561666 h 6858000"/>
              <a:gd name="connsiteX279" fmla="*/ 11803361 w 12192000"/>
              <a:gd name="connsiteY279" fmla="*/ 6533452 h 6858000"/>
              <a:gd name="connsiteX280" fmla="*/ 11796375 w 12192000"/>
              <a:gd name="connsiteY280" fmla="*/ 6540505 h 6858000"/>
              <a:gd name="connsiteX281" fmla="*/ 11813840 w 12192000"/>
              <a:gd name="connsiteY281" fmla="*/ 6558139 h 6858000"/>
              <a:gd name="connsiteX282" fmla="*/ 11785895 w 12192000"/>
              <a:gd name="connsiteY282" fmla="*/ 6551086 h 6858000"/>
              <a:gd name="connsiteX283" fmla="*/ 11778908 w 12192000"/>
              <a:gd name="connsiteY283" fmla="*/ 6554612 h 6858000"/>
              <a:gd name="connsiteX284" fmla="*/ 11803361 w 12192000"/>
              <a:gd name="connsiteY284" fmla="*/ 6589881 h 6858000"/>
              <a:gd name="connsiteX285" fmla="*/ 11810348 w 12192000"/>
              <a:gd name="connsiteY285" fmla="*/ 6582827 h 6858000"/>
              <a:gd name="connsiteX286" fmla="*/ 11796375 w 12192000"/>
              <a:gd name="connsiteY286" fmla="*/ 6561666 h 6858000"/>
              <a:gd name="connsiteX287" fmla="*/ 11824320 w 12192000"/>
              <a:gd name="connsiteY287" fmla="*/ 6572246 h 6858000"/>
              <a:gd name="connsiteX288" fmla="*/ 11831307 w 12192000"/>
              <a:gd name="connsiteY288" fmla="*/ 6565193 h 6858000"/>
              <a:gd name="connsiteX289" fmla="*/ 11803361 w 12192000"/>
              <a:gd name="connsiteY289" fmla="*/ 6533452 h 6858000"/>
              <a:gd name="connsiteX290" fmla="*/ 11495008 w 12192000"/>
              <a:gd name="connsiteY290" fmla="*/ 6533452 h 6858000"/>
              <a:gd name="connsiteX291" fmla="*/ 11487980 w 12192000"/>
              <a:gd name="connsiteY291" fmla="*/ 6536965 h 6858000"/>
              <a:gd name="connsiteX292" fmla="*/ 11498522 w 12192000"/>
              <a:gd name="connsiteY292" fmla="*/ 6547507 h 6858000"/>
              <a:gd name="connsiteX293" fmla="*/ 11473924 w 12192000"/>
              <a:gd name="connsiteY293" fmla="*/ 6572104 h 6858000"/>
              <a:gd name="connsiteX294" fmla="*/ 11480952 w 12192000"/>
              <a:gd name="connsiteY294" fmla="*/ 6579132 h 6858000"/>
              <a:gd name="connsiteX295" fmla="*/ 11505548 w 12192000"/>
              <a:gd name="connsiteY295" fmla="*/ 6554535 h 6858000"/>
              <a:gd name="connsiteX296" fmla="*/ 11516090 w 12192000"/>
              <a:gd name="connsiteY296" fmla="*/ 6561562 h 6858000"/>
              <a:gd name="connsiteX297" fmla="*/ 11519604 w 12192000"/>
              <a:gd name="connsiteY297" fmla="*/ 6554535 h 6858000"/>
              <a:gd name="connsiteX298" fmla="*/ 11495008 w 12192000"/>
              <a:gd name="connsiteY298" fmla="*/ 6533452 h 6858000"/>
              <a:gd name="connsiteX299" fmla="*/ 11824589 w 12192000"/>
              <a:gd name="connsiteY299" fmla="*/ 6522703 h 6858000"/>
              <a:gd name="connsiteX300" fmla="*/ 11842055 w 12192000"/>
              <a:gd name="connsiteY300" fmla="*/ 6529421 h 6858000"/>
              <a:gd name="connsiteX301" fmla="*/ 11842055 w 12192000"/>
              <a:gd name="connsiteY301" fmla="*/ 6533452 h 6858000"/>
              <a:gd name="connsiteX302" fmla="*/ 11835337 w 12192000"/>
              <a:gd name="connsiteY302" fmla="*/ 6540170 h 6858000"/>
              <a:gd name="connsiteX303" fmla="*/ 11831307 w 12192000"/>
              <a:gd name="connsiteY303" fmla="*/ 6533452 h 6858000"/>
              <a:gd name="connsiteX304" fmla="*/ 11820942 w 12192000"/>
              <a:gd name="connsiteY304" fmla="*/ 6515985 h 6858000"/>
              <a:gd name="connsiteX305" fmla="*/ 11813840 w 12192000"/>
              <a:gd name="connsiteY305" fmla="*/ 6522927 h 6858000"/>
              <a:gd name="connsiteX306" fmla="*/ 11820942 w 12192000"/>
              <a:gd name="connsiteY306" fmla="*/ 6533339 h 6858000"/>
              <a:gd name="connsiteX307" fmla="*/ 11838696 w 12192000"/>
              <a:gd name="connsiteY307" fmla="*/ 6557635 h 6858000"/>
              <a:gd name="connsiteX308" fmla="*/ 11842247 w 12192000"/>
              <a:gd name="connsiteY308" fmla="*/ 6554165 h 6858000"/>
              <a:gd name="connsiteX309" fmla="*/ 11838696 w 12192000"/>
              <a:gd name="connsiteY309" fmla="*/ 6547223 h 6858000"/>
              <a:gd name="connsiteX310" fmla="*/ 11849349 w 12192000"/>
              <a:gd name="connsiteY310" fmla="*/ 6533339 h 6858000"/>
              <a:gd name="connsiteX311" fmla="*/ 11856450 w 12192000"/>
              <a:gd name="connsiteY311" fmla="*/ 6533339 h 6858000"/>
              <a:gd name="connsiteX312" fmla="*/ 11860002 w 12192000"/>
              <a:gd name="connsiteY312" fmla="*/ 6533339 h 6858000"/>
              <a:gd name="connsiteX313" fmla="*/ 11863552 w 12192000"/>
              <a:gd name="connsiteY313" fmla="*/ 6526397 h 6858000"/>
              <a:gd name="connsiteX314" fmla="*/ 11820942 w 12192000"/>
              <a:gd name="connsiteY314" fmla="*/ 6515985 h 6858000"/>
              <a:gd name="connsiteX315" fmla="*/ 11466198 w 12192000"/>
              <a:gd name="connsiteY315" fmla="*/ 6501206 h 6858000"/>
              <a:gd name="connsiteX316" fmla="*/ 11430930 w 12192000"/>
              <a:gd name="connsiteY316" fmla="*/ 6526286 h 6858000"/>
              <a:gd name="connsiteX317" fmla="*/ 11437984 w 12192000"/>
              <a:gd name="connsiteY317" fmla="*/ 6533452 h 6858000"/>
              <a:gd name="connsiteX318" fmla="*/ 11459145 w 12192000"/>
              <a:gd name="connsiteY318" fmla="*/ 6519121 h 6858000"/>
              <a:gd name="connsiteX319" fmla="*/ 11448564 w 12192000"/>
              <a:gd name="connsiteY319" fmla="*/ 6547782 h 6858000"/>
              <a:gd name="connsiteX320" fmla="*/ 11455618 w 12192000"/>
              <a:gd name="connsiteY320" fmla="*/ 6554948 h 6858000"/>
              <a:gd name="connsiteX321" fmla="*/ 11487359 w 12192000"/>
              <a:gd name="connsiteY321" fmla="*/ 6526286 h 6858000"/>
              <a:gd name="connsiteX322" fmla="*/ 11483833 w 12192000"/>
              <a:gd name="connsiteY322" fmla="*/ 6519121 h 6858000"/>
              <a:gd name="connsiteX323" fmla="*/ 11462672 w 12192000"/>
              <a:gd name="connsiteY323" fmla="*/ 6537034 h 6858000"/>
              <a:gd name="connsiteX324" fmla="*/ 11473252 w 12192000"/>
              <a:gd name="connsiteY324" fmla="*/ 6508372 h 6858000"/>
              <a:gd name="connsiteX325" fmla="*/ 11466198 w 12192000"/>
              <a:gd name="connsiteY325" fmla="*/ 6501206 h 6858000"/>
              <a:gd name="connsiteX326" fmla="*/ 11835338 w 12192000"/>
              <a:gd name="connsiteY326" fmla="*/ 6490458 h 6858000"/>
              <a:gd name="connsiteX327" fmla="*/ 11831307 w 12192000"/>
              <a:gd name="connsiteY327" fmla="*/ 6498519 h 6858000"/>
              <a:gd name="connsiteX328" fmla="*/ 11870270 w 12192000"/>
              <a:gd name="connsiteY328" fmla="*/ 6518673 h 6858000"/>
              <a:gd name="connsiteX329" fmla="*/ 11883706 w 12192000"/>
              <a:gd name="connsiteY329" fmla="*/ 6494489 h 6858000"/>
              <a:gd name="connsiteX330" fmla="*/ 11876988 w 12192000"/>
              <a:gd name="connsiteY330" fmla="*/ 6490458 h 6858000"/>
              <a:gd name="connsiteX331" fmla="*/ 11866239 w 12192000"/>
              <a:gd name="connsiteY331" fmla="*/ 6509268 h 6858000"/>
              <a:gd name="connsiteX332" fmla="*/ 11459634 w 12192000"/>
              <a:gd name="connsiteY332" fmla="*/ 6487771 h 6858000"/>
              <a:gd name="connsiteX333" fmla="*/ 11424212 w 12192000"/>
              <a:gd name="connsiteY333" fmla="*/ 6508933 h 6858000"/>
              <a:gd name="connsiteX334" fmla="*/ 11427754 w 12192000"/>
              <a:gd name="connsiteY334" fmla="*/ 6515986 h 6858000"/>
              <a:gd name="connsiteX335" fmla="*/ 11463176 w 12192000"/>
              <a:gd name="connsiteY335" fmla="*/ 6494825 h 6858000"/>
              <a:gd name="connsiteX336" fmla="*/ 11459634 w 12192000"/>
              <a:gd name="connsiteY336" fmla="*/ 6487771 h 6858000"/>
              <a:gd name="connsiteX337" fmla="*/ 11450927 w 12192000"/>
              <a:gd name="connsiteY337" fmla="*/ 6454161 h 6858000"/>
              <a:gd name="connsiteX338" fmla="*/ 11456192 w 12192000"/>
              <a:gd name="connsiteY338" fmla="*/ 6459892 h 6858000"/>
              <a:gd name="connsiteX339" fmla="*/ 11649257 w 12192000"/>
              <a:gd name="connsiteY339" fmla="*/ 6590385 h 6858000"/>
              <a:gd name="connsiteX340" fmla="*/ 11842320 w 12192000"/>
              <a:gd name="connsiteY340" fmla="*/ 6459892 h 6858000"/>
              <a:gd name="connsiteX341" fmla="*/ 11847586 w 12192000"/>
              <a:gd name="connsiteY341" fmla="*/ 6454161 h 6858000"/>
              <a:gd name="connsiteX342" fmla="*/ 11852851 w 12192000"/>
              <a:gd name="connsiteY342" fmla="*/ 6456365 h 6858000"/>
              <a:gd name="connsiteX343" fmla="*/ 11891464 w 12192000"/>
              <a:gd name="connsiteY343" fmla="*/ 6466946 h 6858000"/>
              <a:gd name="connsiteX344" fmla="*/ 11898484 w 12192000"/>
              <a:gd name="connsiteY344" fmla="*/ 6477526 h 6858000"/>
              <a:gd name="connsiteX345" fmla="*/ 11649257 w 12192000"/>
              <a:gd name="connsiteY345" fmla="*/ 6650341 h 6858000"/>
              <a:gd name="connsiteX346" fmla="*/ 11400028 w 12192000"/>
              <a:gd name="connsiteY346" fmla="*/ 6481054 h 6858000"/>
              <a:gd name="connsiteX347" fmla="*/ 11407049 w 12192000"/>
              <a:gd name="connsiteY347" fmla="*/ 6466946 h 6858000"/>
              <a:gd name="connsiteX348" fmla="*/ 11445662 w 12192000"/>
              <a:gd name="connsiteY348" fmla="*/ 6456365 h 6858000"/>
              <a:gd name="connsiteX349" fmla="*/ 11450927 w 12192000"/>
              <a:gd name="connsiteY349" fmla="*/ 6454161 h 6858000"/>
              <a:gd name="connsiteX350" fmla="*/ 11603442 w 12192000"/>
              <a:gd name="connsiteY350" fmla="*/ 6448323 h 6858000"/>
              <a:gd name="connsiteX351" fmla="*/ 11613922 w 12192000"/>
              <a:gd name="connsiteY351" fmla="*/ 6448323 h 6858000"/>
              <a:gd name="connsiteX352" fmla="*/ 11617414 w 12192000"/>
              <a:gd name="connsiteY352" fmla="*/ 6455414 h 6858000"/>
              <a:gd name="connsiteX353" fmla="*/ 11624401 w 12192000"/>
              <a:gd name="connsiteY353" fmla="*/ 6558233 h 6858000"/>
              <a:gd name="connsiteX354" fmla="*/ 11620908 w 12192000"/>
              <a:gd name="connsiteY354" fmla="*/ 6568870 h 6858000"/>
              <a:gd name="connsiteX355" fmla="*/ 11613922 w 12192000"/>
              <a:gd name="connsiteY355" fmla="*/ 6568870 h 6858000"/>
              <a:gd name="connsiteX356" fmla="*/ 11505632 w 12192000"/>
              <a:gd name="connsiteY356" fmla="*/ 6505050 h 6858000"/>
              <a:gd name="connsiteX357" fmla="*/ 11502138 w 12192000"/>
              <a:gd name="connsiteY357" fmla="*/ 6501505 h 6858000"/>
              <a:gd name="connsiteX358" fmla="*/ 11502138 w 12192000"/>
              <a:gd name="connsiteY358" fmla="*/ 6497960 h 6858000"/>
              <a:gd name="connsiteX359" fmla="*/ 11509124 w 12192000"/>
              <a:gd name="connsiteY359" fmla="*/ 6494415 h 6858000"/>
              <a:gd name="connsiteX360" fmla="*/ 11603442 w 12192000"/>
              <a:gd name="connsiteY360" fmla="*/ 6448323 h 6858000"/>
              <a:gd name="connsiteX361" fmla="*/ 11688084 w 12192000"/>
              <a:gd name="connsiteY361" fmla="*/ 6444777 h 6858000"/>
              <a:gd name="connsiteX362" fmla="*/ 11698565 w 12192000"/>
              <a:gd name="connsiteY362" fmla="*/ 6444777 h 6858000"/>
              <a:gd name="connsiteX363" fmla="*/ 11789388 w 12192000"/>
              <a:gd name="connsiteY363" fmla="*/ 6490688 h 6858000"/>
              <a:gd name="connsiteX364" fmla="*/ 11796375 w 12192000"/>
              <a:gd name="connsiteY364" fmla="*/ 6497752 h 6858000"/>
              <a:gd name="connsiteX365" fmla="*/ 11792882 w 12192000"/>
              <a:gd name="connsiteY365" fmla="*/ 6504815 h 6858000"/>
              <a:gd name="connsiteX366" fmla="*/ 11684592 w 12192000"/>
              <a:gd name="connsiteY366" fmla="*/ 6568384 h 6858000"/>
              <a:gd name="connsiteX367" fmla="*/ 11677605 w 12192000"/>
              <a:gd name="connsiteY367" fmla="*/ 6568384 h 6858000"/>
              <a:gd name="connsiteX368" fmla="*/ 11674112 w 12192000"/>
              <a:gd name="connsiteY368" fmla="*/ 6557789 h 6858000"/>
              <a:gd name="connsiteX369" fmla="*/ 11684592 w 12192000"/>
              <a:gd name="connsiteY369" fmla="*/ 6455373 h 6858000"/>
              <a:gd name="connsiteX370" fmla="*/ 11688084 w 12192000"/>
              <a:gd name="connsiteY370" fmla="*/ 6444777 h 6858000"/>
              <a:gd name="connsiteX371" fmla="*/ 10810283 w 12192000"/>
              <a:gd name="connsiteY371" fmla="*/ 6405813 h 6858000"/>
              <a:gd name="connsiteX372" fmla="*/ 10851862 w 12192000"/>
              <a:gd name="connsiteY372" fmla="*/ 6405813 h 6858000"/>
              <a:gd name="connsiteX373" fmla="*/ 10851862 w 12192000"/>
              <a:gd name="connsiteY373" fmla="*/ 6448423 h 6858000"/>
              <a:gd name="connsiteX374" fmla="*/ 10803353 w 12192000"/>
              <a:gd name="connsiteY374" fmla="*/ 6455525 h 6858000"/>
              <a:gd name="connsiteX375" fmla="*/ 10786028 w 12192000"/>
              <a:gd name="connsiteY375" fmla="*/ 6430669 h 6858000"/>
              <a:gd name="connsiteX376" fmla="*/ 10810283 w 12192000"/>
              <a:gd name="connsiteY376" fmla="*/ 6405813 h 6858000"/>
              <a:gd name="connsiteX377" fmla="*/ 10494479 w 12192000"/>
              <a:gd name="connsiteY377" fmla="*/ 6335948 h 6858000"/>
              <a:gd name="connsiteX378" fmla="*/ 10536128 w 12192000"/>
              <a:gd name="connsiteY378" fmla="*/ 6392220 h 6858000"/>
              <a:gd name="connsiteX379" fmla="*/ 10494479 w 12192000"/>
              <a:gd name="connsiteY379" fmla="*/ 6455524 h 6858000"/>
              <a:gd name="connsiteX380" fmla="*/ 10452829 w 12192000"/>
              <a:gd name="connsiteY380" fmla="*/ 6392220 h 6858000"/>
              <a:gd name="connsiteX381" fmla="*/ 10494479 w 12192000"/>
              <a:gd name="connsiteY381" fmla="*/ 6335948 h 6858000"/>
              <a:gd name="connsiteX382" fmla="*/ 11639005 w 12192000"/>
              <a:gd name="connsiteY382" fmla="*/ 6331919 h 6858000"/>
              <a:gd name="connsiteX383" fmla="*/ 11660034 w 12192000"/>
              <a:gd name="connsiteY383" fmla="*/ 6331919 h 6858000"/>
              <a:gd name="connsiteX384" fmla="*/ 11660034 w 12192000"/>
              <a:gd name="connsiteY384" fmla="*/ 6342559 h 6858000"/>
              <a:gd name="connsiteX385" fmla="*/ 11691578 w 12192000"/>
              <a:gd name="connsiteY385" fmla="*/ 6381576 h 6858000"/>
              <a:gd name="connsiteX386" fmla="*/ 11649519 w 12192000"/>
              <a:gd name="connsiteY386" fmla="*/ 6420593 h 6858000"/>
              <a:gd name="connsiteX387" fmla="*/ 11610966 w 12192000"/>
              <a:gd name="connsiteY387" fmla="*/ 6381576 h 6858000"/>
              <a:gd name="connsiteX388" fmla="*/ 11639005 w 12192000"/>
              <a:gd name="connsiteY388" fmla="*/ 6342559 h 6858000"/>
              <a:gd name="connsiteX389" fmla="*/ 11639005 w 12192000"/>
              <a:gd name="connsiteY389" fmla="*/ 6331919 h 6858000"/>
              <a:gd name="connsiteX390" fmla="*/ 11649257 w 12192000"/>
              <a:gd name="connsiteY390" fmla="*/ 6321170 h 6858000"/>
              <a:gd name="connsiteX391" fmla="*/ 11589469 w 12192000"/>
              <a:gd name="connsiteY391" fmla="*/ 6381630 h 6858000"/>
              <a:gd name="connsiteX392" fmla="*/ 11649257 w 12192000"/>
              <a:gd name="connsiteY392" fmla="*/ 6442090 h 6858000"/>
              <a:gd name="connsiteX393" fmla="*/ 11709045 w 12192000"/>
              <a:gd name="connsiteY393" fmla="*/ 6381630 h 6858000"/>
              <a:gd name="connsiteX394" fmla="*/ 11649257 w 12192000"/>
              <a:gd name="connsiteY394" fmla="*/ 6321170 h 6858000"/>
              <a:gd name="connsiteX395" fmla="*/ 11649257 w 12192000"/>
              <a:gd name="connsiteY395" fmla="*/ 6314453 h 6858000"/>
              <a:gd name="connsiteX396" fmla="*/ 11715763 w 12192000"/>
              <a:gd name="connsiteY396" fmla="*/ 6381630 h 6858000"/>
              <a:gd name="connsiteX397" fmla="*/ 11649257 w 12192000"/>
              <a:gd name="connsiteY397" fmla="*/ 6448808 h 6858000"/>
              <a:gd name="connsiteX398" fmla="*/ 11582751 w 12192000"/>
              <a:gd name="connsiteY398" fmla="*/ 6381630 h 6858000"/>
              <a:gd name="connsiteX399" fmla="*/ 11649257 w 12192000"/>
              <a:gd name="connsiteY399" fmla="*/ 6314453 h 6858000"/>
              <a:gd name="connsiteX400" fmla="*/ 11824549 w 12192000"/>
              <a:gd name="connsiteY400" fmla="*/ 6311766 h 6858000"/>
              <a:gd name="connsiteX401" fmla="*/ 11828050 w 12192000"/>
              <a:gd name="connsiteY401" fmla="*/ 6318819 h 6858000"/>
              <a:gd name="connsiteX402" fmla="*/ 11828050 w 12192000"/>
              <a:gd name="connsiteY402" fmla="*/ 6442258 h 6858000"/>
              <a:gd name="connsiteX403" fmla="*/ 11824549 w 12192000"/>
              <a:gd name="connsiteY403" fmla="*/ 6449312 h 6858000"/>
              <a:gd name="connsiteX404" fmla="*/ 11817546 w 12192000"/>
              <a:gd name="connsiteY404" fmla="*/ 6449312 h 6858000"/>
              <a:gd name="connsiteX405" fmla="*/ 11730012 w 12192000"/>
              <a:gd name="connsiteY405" fmla="*/ 6389356 h 6858000"/>
              <a:gd name="connsiteX406" fmla="*/ 11726510 w 12192000"/>
              <a:gd name="connsiteY406" fmla="*/ 6382302 h 6858000"/>
              <a:gd name="connsiteX407" fmla="*/ 11730012 w 12192000"/>
              <a:gd name="connsiteY407" fmla="*/ 6371721 h 6858000"/>
              <a:gd name="connsiteX408" fmla="*/ 11814044 w 12192000"/>
              <a:gd name="connsiteY408" fmla="*/ 6315292 h 6858000"/>
              <a:gd name="connsiteX409" fmla="*/ 11824549 w 12192000"/>
              <a:gd name="connsiteY409" fmla="*/ 6311766 h 6858000"/>
              <a:gd name="connsiteX410" fmla="*/ 11473964 w 12192000"/>
              <a:gd name="connsiteY410" fmla="*/ 6311766 h 6858000"/>
              <a:gd name="connsiteX411" fmla="*/ 11480967 w 12192000"/>
              <a:gd name="connsiteY411" fmla="*/ 6315292 h 6858000"/>
              <a:gd name="connsiteX412" fmla="*/ 11568501 w 12192000"/>
              <a:gd name="connsiteY412" fmla="*/ 6371721 h 6858000"/>
              <a:gd name="connsiteX413" fmla="*/ 11572002 w 12192000"/>
              <a:gd name="connsiteY413" fmla="*/ 6382302 h 6858000"/>
              <a:gd name="connsiteX414" fmla="*/ 11568501 w 12192000"/>
              <a:gd name="connsiteY414" fmla="*/ 6389356 h 6858000"/>
              <a:gd name="connsiteX415" fmla="*/ 11480967 w 12192000"/>
              <a:gd name="connsiteY415" fmla="*/ 6449312 h 6858000"/>
              <a:gd name="connsiteX416" fmla="*/ 11473964 w 12192000"/>
              <a:gd name="connsiteY416" fmla="*/ 6449312 h 6858000"/>
              <a:gd name="connsiteX417" fmla="*/ 11466961 w 12192000"/>
              <a:gd name="connsiteY417" fmla="*/ 6445785 h 6858000"/>
              <a:gd name="connsiteX418" fmla="*/ 11466961 w 12192000"/>
              <a:gd name="connsiteY418" fmla="*/ 6318819 h 6858000"/>
              <a:gd name="connsiteX419" fmla="*/ 11473964 w 12192000"/>
              <a:gd name="connsiteY419" fmla="*/ 6311766 h 6858000"/>
              <a:gd name="connsiteX420" fmla="*/ 11070316 w 12192000"/>
              <a:gd name="connsiteY420" fmla="*/ 6301017 h 6858000"/>
              <a:gd name="connsiteX421" fmla="*/ 11070316 w 12192000"/>
              <a:gd name="connsiteY421" fmla="*/ 6308070 h 6858000"/>
              <a:gd name="connsiteX422" fmla="*/ 11112166 w 12192000"/>
              <a:gd name="connsiteY422" fmla="*/ 6470304 h 6858000"/>
              <a:gd name="connsiteX423" fmla="*/ 11133091 w 12192000"/>
              <a:gd name="connsiteY423" fmla="*/ 6491465 h 6858000"/>
              <a:gd name="connsiteX424" fmla="*/ 11143554 w 12192000"/>
              <a:gd name="connsiteY424" fmla="*/ 6491465 h 6858000"/>
              <a:gd name="connsiteX425" fmla="*/ 11140066 w 12192000"/>
              <a:gd name="connsiteY425" fmla="*/ 6498518 h 6858000"/>
              <a:gd name="connsiteX426" fmla="*/ 11112166 w 12192000"/>
              <a:gd name="connsiteY426" fmla="*/ 6519679 h 6858000"/>
              <a:gd name="connsiteX427" fmla="*/ 11077291 w 12192000"/>
              <a:gd name="connsiteY427" fmla="*/ 6516153 h 6858000"/>
              <a:gd name="connsiteX428" fmla="*/ 11073804 w 12192000"/>
              <a:gd name="connsiteY428" fmla="*/ 6519679 h 6858000"/>
              <a:gd name="connsiteX429" fmla="*/ 11070316 w 12192000"/>
              <a:gd name="connsiteY429" fmla="*/ 6523206 h 6858000"/>
              <a:gd name="connsiteX430" fmla="*/ 11070316 w 12192000"/>
              <a:gd name="connsiteY430" fmla="*/ 6544367 h 6858000"/>
              <a:gd name="connsiteX431" fmla="*/ 11077291 w 12192000"/>
              <a:gd name="connsiteY431" fmla="*/ 6551421 h 6858000"/>
              <a:gd name="connsiteX432" fmla="*/ 11122628 w 12192000"/>
              <a:gd name="connsiteY432" fmla="*/ 6554947 h 6858000"/>
              <a:gd name="connsiteX433" fmla="*/ 11126116 w 12192000"/>
              <a:gd name="connsiteY433" fmla="*/ 6554947 h 6858000"/>
              <a:gd name="connsiteX434" fmla="*/ 11181916 w 12192000"/>
              <a:gd name="connsiteY434" fmla="*/ 6502045 h 6858000"/>
              <a:gd name="connsiteX435" fmla="*/ 11213303 w 12192000"/>
              <a:gd name="connsiteY435" fmla="*/ 6371553 h 6858000"/>
              <a:gd name="connsiteX436" fmla="*/ 11227253 w 12192000"/>
              <a:gd name="connsiteY436" fmla="*/ 6329231 h 6858000"/>
              <a:gd name="connsiteX437" fmla="*/ 11230741 w 12192000"/>
              <a:gd name="connsiteY437" fmla="*/ 6308070 h 6858000"/>
              <a:gd name="connsiteX438" fmla="*/ 11230741 w 12192000"/>
              <a:gd name="connsiteY438" fmla="*/ 6301017 h 6858000"/>
              <a:gd name="connsiteX439" fmla="*/ 11223766 w 12192000"/>
              <a:gd name="connsiteY439" fmla="*/ 6301017 h 6858000"/>
              <a:gd name="connsiteX440" fmla="*/ 11195866 w 12192000"/>
              <a:gd name="connsiteY440" fmla="*/ 6301017 h 6858000"/>
              <a:gd name="connsiteX441" fmla="*/ 11188891 w 12192000"/>
              <a:gd name="connsiteY441" fmla="*/ 6304543 h 6858000"/>
              <a:gd name="connsiteX442" fmla="*/ 11150528 w 12192000"/>
              <a:gd name="connsiteY442" fmla="*/ 6449143 h 6858000"/>
              <a:gd name="connsiteX443" fmla="*/ 11147041 w 12192000"/>
              <a:gd name="connsiteY443" fmla="*/ 6449143 h 6858000"/>
              <a:gd name="connsiteX444" fmla="*/ 11112166 w 12192000"/>
              <a:gd name="connsiteY444" fmla="*/ 6304543 h 6858000"/>
              <a:gd name="connsiteX445" fmla="*/ 11105191 w 12192000"/>
              <a:gd name="connsiteY445" fmla="*/ 6301017 h 6858000"/>
              <a:gd name="connsiteX446" fmla="*/ 11077291 w 12192000"/>
              <a:gd name="connsiteY446" fmla="*/ 6301017 h 6858000"/>
              <a:gd name="connsiteX447" fmla="*/ 11070316 w 12192000"/>
              <a:gd name="connsiteY447" fmla="*/ 6301017 h 6858000"/>
              <a:gd name="connsiteX448" fmla="*/ 11038289 w 12192000"/>
              <a:gd name="connsiteY448" fmla="*/ 6296986 h 6858000"/>
              <a:gd name="connsiteX449" fmla="*/ 10985474 w 12192000"/>
              <a:gd name="connsiteY449" fmla="*/ 6318092 h 6858000"/>
              <a:gd name="connsiteX450" fmla="*/ 10985474 w 12192000"/>
              <a:gd name="connsiteY450" fmla="*/ 6307539 h 6858000"/>
              <a:gd name="connsiteX451" fmla="*/ 10978433 w 12192000"/>
              <a:gd name="connsiteY451" fmla="*/ 6300504 h 6858000"/>
              <a:gd name="connsiteX452" fmla="*/ 10950264 w 12192000"/>
              <a:gd name="connsiteY452" fmla="*/ 6300504 h 6858000"/>
              <a:gd name="connsiteX453" fmla="*/ 10943222 w 12192000"/>
              <a:gd name="connsiteY453" fmla="*/ 6307539 h 6858000"/>
              <a:gd name="connsiteX454" fmla="*/ 10943222 w 12192000"/>
              <a:gd name="connsiteY454" fmla="*/ 6483422 h 6858000"/>
              <a:gd name="connsiteX455" fmla="*/ 10950264 w 12192000"/>
              <a:gd name="connsiteY455" fmla="*/ 6490457 h 6858000"/>
              <a:gd name="connsiteX456" fmla="*/ 10978433 w 12192000"/>
              <a:gd name="connsiteY456" fmla="*/ 6490457 h 6858000"/>
              <a:gd name="connsiteX457" fmla="*/ 10985474 w 12192000"/>
              <a:gd name="connsiteY457" fmla="*/ 6483422 h 6858000"/>
              <a:gd name="connsiteX458" fmla="*/ 10985474 w 12192000"/>
              <a:gd name="connsiteY458" fmla="*/ 6360304 h 6858000"/>
              <a:gd name="connsiteX459" fmla="*/ 11038289 w 12192000"/>
              <a:gd name="connsiteY459" fmla="*/ 6339198 h 6858000"/>
              <a:gd name="connsiteX460" fmla="*/ 11045332 w 12192000"/>
              <a:gd name="connsiteY460" fmla="*/ 6332163 h 6858000"/>
              <a:gd name="connsiteX461" fmla="*/ 11045332 w 12192000"/>
              <a:gd name="connsiteY461" fmla="*/ 6304022 h 6858000"/>
              <a:gd name="connsiteX462" fmla="*/ 11041811 w 12192000"/>
              <a:gd name="connsiteY462" fmla="*/ 6300504 h 6858000"/>
              <a:gd name="connsiteX463" fmla="*/ 11038289 w 12192000"/>
              <a:gd name="connsiteY463" fmla="*/ 6296986 h 6858000"/>
              <a:gd name="connsiteX464" fmla="*/ 10831647 w 12192000"/>
              <a:gd name="connsiteY464" fmla="*/ 6292955 h 6858000"/>
              <a:gd name="connsiteX465" fmla="*/ 10761417 w 12192000"/>
              <a:gd name="connsiteY465" fmla="*/ 6300026 h 6858000"/>
              <a:gd name="connsiteX466" fmla="*/ 10754394 w 12192000"/>
              <a:gd name="connsiteY466" fmla="*/ 6307098 h 6858000"/>
              <a:gd name="connsiteX467" fmla="*/ 10754394 w 12192000"/>
              <a:gd name="connsiteY467" fmla="*/ 6331847 h 6858000"/>
              <a:gd name="connsiteX468" fmla="*/ 10757905 w 12192000"/>
              <a:gd name="connsiteY468" fmla="*/ 6338919 h 6858000"/>
              <a:gd name="connsiteX469" fmla="*/ 10761417 w 12192000"/>
              <a:gd name="connsiteY469" fmla="*/ 6338919 h 6858000"/>
              <a:gd name="connsiteX470" fmla="*/ 10828136 w 12192000"/>
              <a:gd name="connsiteY470" fmla="*/ 6335383 h 6858000"/>
              <a:gd name="connsiteX471" fmla="*/ 10852717 w 12192000"/>
              <a:gd name="connsiteY471" fmla="*/ 6360133 h 6858000"/>
              <a:gd name="connsiteX472" fmla="*/ 10852717 w 12192000"/>
              <a:gd name="connsiteY472" fmla="*/ 6370740 h 6858000"/>
              <a:gd name="connsiteX473" fmla="*/ 10803555 w 12192000"/>
              <a:gd name="connsiteY473" fmla="*/ 6374276 h 6858000"/>
              <a:gd name="connsiteX474" fmla="*/ 10740347 w 12192000"/>
              <a:gd name="connsiteY474" fmla="*/ 6434381 h 6858000"/>
              <a:gd name="connsiteX475" fmla="*/ 10796532 w 12192000"/>
              <a:gd name="connsiteY475" fmla="*/ 6494487 h 6858000"/>
              <a:gd name="connsiteX476" fmla="*/ 10859740 w 12192000"/>
              <a:gd name="connsiteY476" fmla="*/ 6480344 h 6858000"/>
              <a:gd name="connsiteX477" fmla="*/ 10887833 w 12192000"/>
              <a:gd name="connsiteY477" fmla="*/ 6494487 h 6858000"/>
              <a:gd name="connsiteX478" fmla="*/ 10894855 w 12192000"/>
              <a:gd name="connsiteY478" fmla="*/ 6490951 h 6858000"/>
              <a:gd name="connsiteX479" fmla="*/ 10894855 w 12192000"/>
              <a:gd name="connsiteY479" fmla="*/ 6487416 h 6858000"/>
              <a:gd name="connsiteX480" fmla="*/ 10894855 w 12192000"/>
              <a:gd name="connsiteY480" fmla="*/ 6360133 h 6858000"/>
              <a:gd name="connsiteX481" fmla="*/ 10831647 w 12192000"/>
              <a:gd name="connsiteY481" fmla="*/ 6292955 h 6858000"/>
              <a:gd name="connsiteX482" fmla="*/ 10495822 w 12192000"/>
              <a:gd name="connsiteY482" fmla="*/ 6292954 h 6858000"/>
              <a:gd name="connsiteX483" fmla="*/ 10409835 w 12192000"/>
              <a:gd name="connsiteY483" fmla="*/ 6393721 h 6858000"/>
              <a:gd name="connsiteX484" fmla="*/ 10495822 w 12192000"/>
              <a:gd name="connsiteY484" fmla="*/ 6494487 h 6858000"/>
              <a:gd name="connsiteX485" fmla="*/ 10581809 w 12192000"/>
              <a:gd name="connsiteY485" fmla="*/ 6393721 h 6858000"/>
              <a:gd name="connsiteX486" fmla="*/ 10495822 w 12192000"/>
              <a:gd name="connsiteY486" fmla="*/ 6292954 h 6858000"/>
              <a:gd name="connsiteX487" fmla="*/ 10241892 w 12192000"/>
              <a:gd name="connsiteY487" fmla="*/ 6268771 h 6858000"/>
              <a:gd name="connsiteX488" fmla="*/ 10273241 w 12192000"/>
              <a:gd name="connsiteY488" fmla="*/ 6268771 h 6858000"/>
              <a:gd name="connsiteX489" fmla="*/ 10290657 w 12192000"/>
              <a:gd name="connsiteY489" fmla="*/ 6268771 h 6858000"/>
              <a:gd name="connsiteX490" fmla="*/ 10335940 w 12192000"/>
              <a:gd name="connsiteY490" fmla="*/ 6307735 h 6858000"/>
              <a:gd name="connsiteX491" fmla="*/ 10287174 w 12192000"/>
              <a:gd name="connsiteY491" fmla="*/ 6346697 h 6858000"/>
              <a:gd name="connsiteX492" fmla="*/ 10241892 w 12192000"/>
              <a:gd name="connsiteY492" fmla="*/ 6346697 h 6858000"/>
              <a:gd name="connsiteX493" fmla="*/ 10241892 w 12192000"/>
              <a:gd name="connsiteY493" fmla="*/ 6268771 h 6858000"/>
              <a:gd name="connsiteX494" fmla="*/ 10659063 w 12192000"/>
              <a:gd name="connsiteY494" fmla="*/ 6255336 h 6858000"/>
              <a:gd name="connsiteX495" fmla="*/ 10627410 w 12192000"/>
              <a:gd name="connsiteY495" fmla="*/ 6262370 h 6858000"/>
              <a:gd name="connsiteX496" fmla="*/ 10623893 w 12192000"/>
              <a:gd name="connsiteY496" fmla="*/ 6269404 h 6858000"/>
              <a:gd name="connsiteX497" fmla="*/ 10623893 w 12192000"/>
              <a:gd name="connsiteY497" fmla="*/ 6301056 h 6858000"/>
              <a:gd name="connsiteX498" fmla="*/ 10606308 w 12192000"/>
              <a:gd name="connsiteY498" fmla="*/ 6301056 h 6858000"/>
              <a:gd name="connsiteX499" fmla="*/ 10599275 w 12192000"/>
              <a:gd name="connsiteY499" fmla="*/ 6308090 h 6858000"/>
              <a:gd name="connsiteX500" fmla="*/ 10599275 w 12192000"/>
              <a:gd name="connsiteY500" fmla="*/ 6332708 h 6858000"/>
              <a:gd name="connsiteX501" fmla="*/ 10606308 w 12192000"/>
              <a:gd name="connsiteY501" fmla="*/ 6339742 h 6858000"/>
              <a:gd name="connsiteX502" fmla="*/ 10623893 w 12192000"/>
              <a:gd name="connsiteY502" fmla="*/ 6339742 h 6858000"/>
              <a:gd name="connsiteX503" fmla="*/ 10623893 w 12192000"/>
              <a:gd name="connsiteY503" fmla="*/ 6424149 h 6858000"/>
              <a:gd name="connsiteX504" fmla="*/ 10680164 w 12192000"/>
              <a:gd name="connsiteY504" fmla="*/ 6494487 h 6858000"/>
              <a:gd name="connsiteX505" fmla="*/ 10711817 w 12192000"/>
              <a:gd name="connsiteY505" fmla="*/ 6490971 h 6858000"/>
              <a:gd name="connsiteX506" fmla="*/ 10718851 w 12192000"/>
              <a:gd name="connsiteY506" fmla="*/ 6483936 h 6858000"/>
              <a:gd name="connsiteX507" fmla="*/ 10718851 w 12192000"/>
              <a:gd name="connsiteY507" fmla="*/ 6459318 h 6858000"/>
              <a:gd name="connsiteX508" fmla="*/ 10711817 w 12192000"/>
              <a:gd name="connsiteY508" fmla="*/ 6452284 h 6858000"/>
              <a:gd name="connsiteX509" fmla="*/ 10687198 w 12192000"/>
              <a:gd name="connsiteY509" fmla="*/ 6452284 h 6858000"/>
              <a:gd name="connsiteX510" fmla="*/ 10666096 w 12192000"/>
              <a:gd name="connsiteY510" fmla="*/ 6417115 h 6858000"/>
              <a:gd name="connsiteX511" fmla="*/ 10666096 w 12192000"/>
              <a:gd name="connsiteY511" fmla="*/ 6339742 h 6858000"/>
              <a:gd name="connsiteX512" fmla="*/ 10711817 w 12192000"/>
              <a:gd name="connsiteY512" fmla="*/ 6339742 h 6858000"/>
              <a:gd name="connsiteX513" fmla="*/ 10718851 w 12192000"/>
              <a:gd name="connsiteY513" fmla="*/ 6332708 h 6858000"/>
              <a:gd name="connsiteX514" fmla="*/ 10718851 w 12192000"/>
              <a:gd name="connsiteY514" fmla="*/ 6308090 h 6858000"/>
              <a:gd name="connsiteX515" fmla="*/ 10711817 w 12192000"/>
              <a:gd name="connsiteY515" fmla="*/ 6301056 h 6858000"/>
              <a:gd name="connsiteX516" fmla="*/ 10666096 w 12192000"/>
              <a:gd name="connsiteY516" fmla="*/ 6301056 h 6858000"/>
              <a:gd name="connsiteX517" fmla="*/ 10666096 w 12192000"/>
              <a:gd name="connsiteY517" fmla="*/ 6262370 h 6858000"/>
              <a:gd name="connsiteX518" fmla="*/ 10662580 w 12192000"/>
              <a:gd name="connsiteY518" fmla="*/ 6255336 h 6858000"/>
              <a:gd name="connsiteX519" fmla="*/ 10659063 w 12192000"/>
              <a:gd name="connsiteY519" fmla="*/ 6255336 h 6858000"/>
              <a:gd name="connsiteX520" fmla="*/ 10283668 w 12192000"/>
              <a:gd name="connsiteY520" fmla="*/ 6227122 h 6858000"/>
              <a:gd name="connsiteX521" fmla="*/ 10203208 w 12192000"/>
              <a:gd name="connsiteY521" fmla="*/ 6230633 h 6858000"/>
              <a:gd name="connsiteX522" fmla="*/ 10196211 w 12192000"/>
              <a:gd name="connsiteY522" fmla="*/ 6237655 h 6858000"/>
              <a:gd name="connsiteX523" fmla="*/ 10196211 w 12192000"/>
              <a:gd name="connsiteY523" fmla="*/ 6483435 h 6858000"/>
              <a:gd name="connsiteX524" fmla="*/ 10203208 w 12192000"/>
              <a:gd name="connsiteY524" fmla="*/ 6490457 h 6858000"/>
              <a:gd name="connsiteX525" fmla="*/ 10234693 w 12192000"/>
              <a:gd name="connsiteY525" fmla="*/ 6490457 h 6858000"/>
              <a:gd name="connsiteX526" fmla="*/ 10241689 w 12192000"/>
              <a:gd name="connsiteY526" fmla="*/ 6483435 h 6858000"/>
              <a:gd name="connsiteX527" fmla="*/ 10241689 w 12192000"/>
              <a:gd name="connsiteY527" fmla="*/ 6385123 h 6858000"/>
              <a:gd name="connsiteX528" fmla="*/ 10290665 w 12192000"/>
              <a:gd name="connsiteY528" fmla="*/ 6388634 h 6858000"/>
              <a:gd name="connsiteX529" fmla="*/ 10336143 w 12192000"/>
              <a:gd name="connsiteY529" fmla="*/ 6486946 h 6858000"/>
              <a:gd name="connsiteX530" fmla="*/ 10343139 w 12192000"/>
              <a:gd name="connsiteY530" fmla="*/ 6490457 h 6858000"/>
              <a:gd name="connsiteX531" fmla="*/ 10374624 w 12192000"/>
              <a:gd name="connsiteY531" fmla="*/ 6490457 h 6858000"/>
              <a:gd name="connsiteX532" fmla="*/ 10381620 w 12192000"/>
              <a:gd name="connsiteY532" fmla="*/ 6486946 h 6858000"/>
              <a:gd name="connsiteX533" fmla="*/ 10381620 w 12192000"/>
              <a:gd name="connsiteY533" fmla="*/ 6479924 h 6858000"/>
              <a:gd name="connsiteX534" fmla="*/ 10336143 w 12192000"/>
              <a:gd name="connsiteY534" fmla="*/ 6374590 h 6858000"/>
              <a:gd name="connsiteX535" fmla="*/ 10381620 w 12192000"/>
              <a:gd name="connsiteY535" fmla="*/ 6307878 h 6858000"/>
              <a:gd name="connsiteX536" fmla="*/ 10290665 w 12192000"/>
              <a:gd name="connsiteY536" fmla="*/ 6227122 h 6858000"/>
              <a:gd name="connsiteX537" fmla="*/ 10283668 w 12192000"/>
              <a:gd name="connsiteY537" fmla="*/ 6227122 h 6858000"/>
              <a:gd name="connsiteX538" fmla="*/ 11839186 w 12192000"/>
              <a:gd name="connsiteY538" fmla="*/ 6196200 h 6858000"/>
              <a:gd name="connsiteX539" fmla="*/ 11845722 w 12192000"/>
              <a:gd name="connsiteY539" fmla="*/ 6201931 h 6858000"/>
              <a:gd name="connsiteX540" fmla="*/ 11908470 w 12192000"/>
              <a:gd name="connsiteY540" fmla="*/ 6441755 h 6858000"/>
              <a:gd name="connsiteX541" fmla="*/ 11898012 w 12192000"/>
              <a:gd name="connsiteY541" fmla="*/ 6445282 h 6858000"/>
              <a:gd name="connsiteX542" fmla="*/ 11859666 w 12192000"/>
              <a:gd name="connsiteY542" fmla="*/ 6434701 h 6858000"/>
              <a:gd name="connsiteX543" fmla="*/ 11852694 w 12192000"/>
              <a:gd name="connsiteY543" fmla="*/ 6424121 h 6858000"/>
              <a:gd name="connsiteX544" fmla="*/ 11807377 w 12192000"/>
              <a:gd name="connsiteY544" fmla="*/ 6244253 h 6858000"/>
              <a:gd name="connsiteX545" fmla="*/ 11807377 w 12192000"/>
              <a:gd name="connsiteY545" fmla="*/ 6230146 h 6858000"/>
              <a:gd name="connsiteX546" fmla="*/ 11835264 w 12192000"/>
              <a:gd name="connsiteY546" fmla="*/ 6198404 h 6858000"/>
              <a:gd name="connsiteX547" fmla="*/ 11839186 w 12192000"/>
              <a:gd name="connsiteY547" fmla="*/ 6196200 h 6858000"/>
              <a:gd name="connsiteX548" fmla="*/ 11458923 w 12192000"/>
              <a:gd name="connsiteY548" fmla="*/ 6196200 h 6858000"/>
              <a:gd name="connsiteX549" fmla="*/ 11462885 w 12192000"/>
              <a:gd name="connsiteY549" fmla="*/ 6198404 h 6858000"/>
              <a:gd name="connsiteX550" fmla="*/ 11494585 w 12192000"/>
              <a:gd name="connsiteY550" fmla="*/ 6230146 h 6858000"/>
              <a:gd name="connsiteX551" fmla="*/ 11491063 w 12192000"/>
              <a:gd name="connsiteY551" fmla="*/ 6244253 h 6858000"/>
              <a:gd name="connsiteX552" fmla="*/ 11445274 w 12192000"/>
              <a:gd name="connsiteY552" fmla="*/ 6424121 h 6858000"/>
              <a:gd name="connsiteX553" fmla="*/ 11438229 w 12192000"/>
              <a:gd name="connsiteY553" fmla="*/ 6434701 h 6858000"/>
              <a:gd name="connsiteX554" fmla="*/ 11399484 w 12192000"/>
              <a:gd name="connsiteY554" fmla="*/ 6445282 h 6858000"/>
              <a:gd name="connsiteX555" fmla="*/ 11388917 w 12192000"/>
              <a:gd name="connsiteY555" fmla="*/ 6441755 h 6858000"/>
              <a:gd name="connsiteX556" fmla="*/ 11452318 w 12192000"/>
              <a:gd name="connsiteY556" fmla="*/ 6201931 h 6858000"/>
              <a:gd name="connsiteX557" fmla="*/ 11458923 w 12192000"/>
              <a:gd name="connsiteY557" fmla="*/ 6196200 h 6858000"/>
              <a:gd name="connsiteX558" fmla="*/ 11677605 w 12192000"/>
              <a:gd name="connsiteY558" fmla="*/ 6190846 h 6858000"/>
              <a:gd name="connsiteX559" fmla="*/ 11684592 w 12192000"/>
              <a:gd name="connsiteY559" fmla="*/ 6190846 h 6858000"/>
              <a:gd name="connsiteX560" fmla="*/ 11792882 w 12192000"/>
              <a:gd name="connsiteY560" fmla="*/ 6254415 h 6858000"/>
              <a:gd name="connsiteX561" fmla="*/ 11796375 w 12192000"/>
              <a:gd name="connsiteY561" fmla="*/ 6261479 h 6858000"/>
              <a:gd name="connsiteX562" fmla="*/ 11789388 w 12192000"/>
              <a:gd name="connsiteY562" fmla="*/ 6268542 h 6858000"/>
              <a:gd name="connsiteX563" fmla="*/ 11698565 w 12192000"/>
              <a:gd name="connsiteY563" fmla="*/ 6314453 h 6858000"/>
              <a:gd name="connsiteX564" fmla="*/ 11688084 w 12192000"/>
              <a:gd name="connsiteY564" fmla="*/ 6314453 h 6858000"/>
              <a:gd name="connsiteX565" fmla="*/ 11681098 w 12192000"/>
              <a:gd name="connsiteY565" fmla="*/ 6303858 h 6858000"/>
              <a:gd name="connsiteX566" fmla="*/ 11674112 w 12192000"/>
              <a:gd name="connsiteY566" fmla="*/ 6201442 h 6858000"/>
              <a:gd name="connsiteX567" fmla="*/ 11677605 w 12192000"/>
              <a:gd name="connsiteY567" fmla="*/ 6190846 h 6858000"/>
              <a:gd name="connsiteX568" fmla="*/ 11613922 w 12192000"/>
              <a:gd name="connsiteY568" fmla="*/ 6190846 h 6858000"/>
              <a:gd name="connsiteX569" fmla="*/ 11620908 w 12192000"/>
              <a:gd name="connsiteY569" fmla="*/ 6190846 h 6858000"/>
              <a:gd name="connsiteX570" fmla="*/ 11624401 w 12192000"/>
              <a:gd name="connsiteY570" fmla="*/ 6201442 h 6858000"/>
              <a:gd name="connsiteX571" fmla="*/ 11613922 w 12192000"/>
              <a:gd name="connsiteY571" fmla="*/ 6307389 h 6858000"/>
              <a:gd name="connsiteX572" fmla="*/ 11610428 w 12192000"/>
              <a:gd name="connsiteY572" fmla="*/ 6314453 h 6858000"/>
              <a:gd name="connsiteX573" fmla="*/ 11599949 w 12192000"/>
              <a:gd name="connsiteY573" fmla="*/ 6314453 h 6858000"/>
              <a:gd name="connsiteX574" fmla="*/ 11509124 w 12192000"/>
              <a:gd name="connsiteY574" fmla="*/ 6268542 h 6858000"/>
              <a:gd name="connsiteX575" fmla="*/ 11502138 w 12192000"/>
              <a:gd name="connsiteY575" fmla="*/ 6261479 h 6858000"/>
              <a:gd name="connsiteX576" fmla="*/ 11505632 w 12192000"/>
              <a:gd name="connsiteY576" fmla="*/ 6254415 h 6858000"/>
              <a:gd name="connsiteX577" fmla="*/ 11613922 w 12192000"/>
              <a:gd name="connsiteY577" fmla="*/ 6190846 h 6858000"/>
              <a:gd name="connsiteX578" fmla="*/ 11532772 w 12192000"/>
              <a:gd name="connsiteY578" fmla="*/ 6155914 h 6858000"/>
              <a:gd name="connsiteX579" fmla="*/ 11539758 w 12192000"/>
              <a:gd name="connsiteY579" fmla="*/ 6163304 h 6858000"/>
              <a:gd name="connsiteX580" fmla="*/ 11536265 w 12192000"/>
              <a:gd name="connsiteY580" fmla="*/ 6166999 h 6858000"/>
              <a:gd name="connsiteX581" fmla="*/ 11529278 w 12192000"/>
              <a:gd name="connsiteY581" fmla="*/ 6170694 h 6858000"/>
              <a:gd name="connsiteX582" fmla="*/ 11525785 w 12192000"/>
              <a:gd name="connsiteY582" fmla="*/ 6163304 h 6858000"/>
              <a:gd name="connsiteX583" fmla="*/ 11522292 w 12192000"/>
              <a:gd name="connsiteY583" fmla="*/ 6163304 h 6858000"/>
              <a:gd name="connsiteX584" fmla="*/ 11532772 w 12192000"/>
              <a:gd name="connsiteY584" fmla="*/ 6155914 h 6858000"/>
              <a:gd name="connsiteX585" fmla="*/ 11529297 w 12192000"/>
              <a:gd name="connsiteY585" fmla="*/ 6148717 h 6858000"/>
              <a:gd name="connsiteX586" fmla="*/ 11511543 w 12192000"/>
              <a:gd name="connsiteY586" fmla="*/ 6159369 h 6858000"/>
              <a:gd name="connsiteX587" fmla="*/ 11515094 w 12192000"/>
              <a:gd name="connsiteY587" fmla="*/ 6162920 h 6858000"/>
              <a:gd name="connsiteX588" fmla="*/ 11532848 w 12192000"/>
              <a:gd name="connsiteY588" fmla="*/ 6194878 h 6858000"/>
              <a:gd name="connsiteX589" fmla="*/ 11539950 w 12192000"/>
              <a:gd name="connsiteY589" fmla="*/ 6191326 h 6858000"/>
              <a:gd name="connsiteX590" fmla="*/ 11532848 w 12192000"/>
              <a:gd name="connsiteY590" fmla="*/ 6177123 h 6858000"/>
              <a:gd name="connsiteX591" fmla="*/ 11539950 w 12192000"/>
              <a:gd name="connsiteY591" fmla="*/ 6173573 h 6858000"/>
              <a:gd name="connsiteX592" fmla="*/ 11554153 w 12192000"/>
              <a:gd name="connsiteY592" fmla="*/ 6184225 h 6858000"/>
              <a:gd name="connsiteX593" fmla="*/ 11561255 w 12192000"/>
              <a:gd name="connsiteY593" fmla="*/ 6180674 h 6858000"/>
              <a:gd name="connsiteX594" fmla="*/ 11547052 w 12192000"/>
              <a:gd name="connsiteY594" fmla="*/ 6166471 h 6858000"/>
              <a:gd name="connsiteX595" fmla="*/ 11547052 w 12192000"/>
              <a:gd name="connsiteY595" fmla="*/ 6162920 h 6858000"/>
              <a:gd name="connsiteX596" fmla="*/ 11529297 w 12192000"/>
              <a:gd name="connsiteY596" fmla="*/ 6148717 h 6858000"/>
              <a:gd name="connsiteX597" fmla="*/ 11750205 w 12192000"/>
              <a:gd name="connsiteY597" fmla="*/ 6142479 h 6858000"/>
              <a:gd name="connsiteX598" fmla="*/ 11753748 w 12192000"/>
              <a:gd name="connsiteY598" fmla="*/ 6166663 h 6858000"/>
              <a:gd name="connsiteX599" fmla="*/ 11746663 w 12192000"/>
              <a:gd name="connsiteY599" fmla="*/ 6183937 h 6858000"/>
              <a:gd name="connsiteX600" fmla="*/ 11753748 w 12192000"/>
              <a:gd name="connsiteY600" fmla="*/ 6190846 h 6858000"/>
              <a:gd name="connsiteX601" fmla="*/ 11760832 w 12192000"/>
              <a:gd name="connsiteY601" fmla="*/ 6173572 h 6858000"/>
              <a:gd name="connsiteX602" fmla="*/ 11785626 w 12192000"/>
              <a:gd name="connsiteY602" fmla="*/ 6159753 h 6858000"/>
              <a:gd name="connsiteX603" fmla="*/ 11778543 w 12192000"/>
              <a:gd name="connsiteY603" fmla="*/ 6156298 h 6858000"/>
              <a:gd name="connsiteX604" fmla="*/ 11760832 w 12192000"/>
              <a:gd name="connsiteY604" fmla="*/ 6163208 h 6858000"/>
              <a:gd name="connsiteX605" fmla="*/ 11757290 w 12192000"/>
              <a:gd name="connsiteY605" fmla="*/ 6145933 h 6858000"/>
              <a:gd name="connsiteX606" fmla="*/ 11750205 w 12192000"/>
              <a:gd name="connsiteY606" fmla="*/ 6142479 h 6858000"/>
              <a:gd name="connsiteX607" fmla="*/ 11715224 w 12192000"/>
              <a:gd name="connsiteY607" fmla="*/ 6138449 h 6858000"/>
              <a:gd name="connsiteX608" fmla="*/ 11725705 w 12192000"/>
              <a:gd name="connsiteY608" fmla="*/ 6141808 h 6858000"/>
              <a:gd name="connsiteX609" fmla="*/ 11729197 w 12192000"/>
              <a:gd name="connsiteY609" fmla="*/ 6145167 h 6858000"/>
              <a:gd name="connsiteX610" fmla="*/ 11722211 w 12192000"/>
              <a:gd name="connsiteY610" fmla="*/ 6151884 h 6858000"/>
              <a:gd name="connsiteX611" fmla="*/ 11711731 w 12192000"/>
              <a:gd name="connsiteY611" fmla="*/ 6148525 h 6858000"/>
              <a:gd name="connsiteX612" fmla="*/ 11711731 w 12192000"/>
              <a:gd name="connsiteY612" fmla="*/ 6145167 h 6858000"/>
              <a:gd name="connsiteX613" fmla="*/ 11715224 w 12192000"/>
              <a:gd name="connsiteY613" fmla="*/ 6138449 h 6858000"/>
              <a:gd name="connsiteX614" fmla="*/ 11582079 w 12192000"/>
              <a:gd name="connsiteY614" fmla="*/ 6137944 h 6858000"/>
              <a:gd name="connsiteX615" fmla="*/ 11596187 w 12192000"/>
              <a:gd name="connsiteY615" fmla="*/ 6148525 h 6858000"/>
              <a:gd name="connsiteX616" fmla="*/ 11582079 w 12192000"/>
              <a:gd name="connsiteY616" fmla="*/ 6162632 h 6858000"/>
              <a:gd name="connsiteX617" fmla="*/ 11567972 w 12192000"/>
              <a:gd name="connsiteY617" fmla="*/ 6152052 h 6858000"/>
              <a:gd name="connsiteX618" fmla="*/ 11567972 w 12192000"/>
              <a:gd name="connsiteY618" fmla="*/ 6148525 h 6858000"/>
              <a:gd name="connsiteX619" fmla="*/ 11582079 w 12192000"/>
              <a:gd name="connsiteY619" fmla="*/ 6137944 h 6858000"/>
              <a:gd name="connsiteX620" fmla="*/ 11670081 w 12192000"/>
              <a:gd name="connsiteY620" fmla="*/ 6131730 h 6858000"/>
              <a:gd name="connsiteX621" fmla="*/ 11673440 w 12192000"/>
              <a:gd name="connsiteY621" fmla="*/ 6142210 h 6858000"/>
              <a:gd name="connsiteX622" fmla="*/ 11676799 w 12192000"/>
              <a:gd name="connsiteY622" fmla="*/ 6149197 h 6858000"/>
              <a:gd name="connsiteX623" fmla="*/ 11663363 w 12192000"/>
              <a:gd name="connsiteY623" fmla="*/ 6149197 h 6858000"/>
              <a:gd name="connsiteX624" fmla="*/ 11666722 w 12192000"/>
              <a:gd name="connsiteY624" fmla="*/ 6142210 h 6858000"/>
              <a:gd name="connsiteX625" fmla="*/ 11670081 w 12192000"/>
              <a:gd name="connsiteY625" fmla="*/ 6131730 h 6858000"/>
              <a:gd name="connsiteX626" fmla="*/ 11578609 w 12192000"/>
              <a:gd name="connsiteY626" fmla="*/ 6131214 h 6858000"/>
              <a:gd name="connsiteX627" fmla="*/ 11561254 w 12192000"/>
              <a:gd name="connsiteY627" fmla="*/ 6148784 h 6858000"/>
              <a:gd name="connsiteX628" fmla="*/ 11561254 w 12192000"/>
              <a:gd name="connsiteY628" fmla="*/ 6152297 h 6858000"/>
              <a:gd name="connsiteX629" fmla="*/ 11582079 w 12192000"/>
              <a:gd name="connsiteY629" fmla="*/ 6169867 h 6858000"/>
              <a:gd name="connsiteX630" fmla="*/ 11602904 w 12192000"/>
              <a:gd name="connsiteY630" fmla="*/ 6148784 h 6858000"/>
              <a:gd name="connsiteX631" fmla="*/ 11578609 w 12192000"/>
              <a:gd name="connsiteY631" fmla="*/ 6131214 h 6858000"/>
              <a:gd name="connsiteX632" fmla="*/ 11708922 w 12192000"/>
              <a:gd name="connsiteY632" fmla="*/ 6127700 h 6858000"/>
              <a:gd name="connsiteX633" fmla="*/ 11705380 w 12192000"/>
              <a:gd name="connsiteY633" fmla="*/ 6145454 h 6858000"/>
              <a:gd name="connsiteX634" fmla="*/ 11698296 w 12192000"/>
              <a:gd name="connsiteY634" fmla="*/ 6166759 h 6858000"/>
              <a:gd name="connsiteX635" fmla="*/ 11708922 w 12192000"/>
              <a:gd name="connsiteY635" fmla="*/ 6170310 h 6858000"/>
              <a:gd name="connsiteX636" fmla="*/ 11712464 w 12192000"/>
              <a:gd name="connsiteY636" fmla="*/ 6156107 h 6858000"/>
              <a:gd name="connsiteX637" fmla="*/ 11719548 w 12192000"/>
              <a:gd name="connsiteY637" fmla="*/ 6156107 h 6858000"/>
              <a:gd name="connsiteX638" fmla="*/ 11723090 w 12192000"/>
              <a:gd name="connsiteY638" fmla="*/ 6173861 h 6858000"/>
              <a:gd name="connsiteX639" fmla="*/ 11730175 w 12192000"/>
              <a:gd name="connsiteY639" fmla="*/ 6177412 h 6858000"/>
              <a:gd name="connsiteX640" fmla="*/ 11726632 w 12192000"/>
              <a:gd name="connsiteY640" fmla="*/ 6159658 h 6858000"/>
              <a:gd name="connsiteX641" fmla="*/ 11737259 w 12192000"/>
              <a:gd name="connsiteY641" fmla="*/ 6145454 h 6858000"/>
              <a:gd name="connsiteX642" fmla="*/ 11730175 w 12192000"/>
              <a:gd name="connsiteY642" fmla="*/ 6134802 h 6858000"/>
              <a:gd name="connsiteX643" fmla="*/ 11708922 w 12192000"/>
              <a:gd name="connsiteY643" fmla="*/ 6127700 h 6858000"/>
              <a:gd name="connsiteX644" fmla="*/ 11666295 w 12192000"/>
              <a:gd name="connsiteY644" fmla="*/ 6120982 h 6858000"/>
              <a:gd name="connsiteX645" fmla="*/ 11659211 w 12192000"/>
              <a:gd name="connsiteY645" fmla="*/ 6142066 h 6858000"/>
              <a:gd name="connsiteX646" fmla="*/ 11648585 w 12192000"/>
              <a:gd name="connsiteY646" fmla="*/ 6163149 h 6858000"/>
              <a:gd name="connsiteX647" fmla="*/ 11655669 w 12192000"/>
              <a:gd name="connsiteY647" fmla="*/ 6163149 h 6858000"/>
              <a:gd name="connsiteX648" fmla="*/ 11659211 w 12192000"/>
              <a:gd name="connsiteY648" fmla="*/ 6156121 h 6858000"/>
              <a:gd name="connsiteX649" fmla="*/ 11676922 w 12192000"/>
              <a:gd name="connsiteY649" fmla="*/ 6156121 h 6858000"/>
              <a:gd name="connsiteX650" fmla="*/ 11680464 w 12192000"/>
              <a:gd name="connsiteY650" fmla="*/ 6163149 h 6858000"/>
              <a:gd name="connsiteX651" fmla="*/ 11687548 w 12192000"/>
              <a:gd name="connsiteY651" fmla="*/ 6166663 h 6858000"/>
              <a:gd name="connsiteX652" fmla="*/ 11680464 w 12192000"/>
              <a:gd name="connsiteY652" fmla="*/ 6142066 h 6858000"/>
              <a:gd name="connsiteX653" fmla="*/ 11676922 w 12192000"/>
              <a:gd name="connsiteY653" fmla="*/ 6120982 h 6858000"/>
              <a:gd name="connsiteX654" fmla="*/ 11666295 w 12192000"/>
              <a:gd name="connsiteY654" fmla="*/ 6120982 h 6858000"/>
              <a:gd name="connsiteX655" fmla="*/ 11645898 w 12192000"/>
              <a:gd name="connsiteY655" fmla="*/ 6120982 h 6858000"/>
              <a:gd name="connsiteX656" fmla="*/ 11606934 w 12192000"/>
              <a:gd name="connsiteY656" fmla="*/ 6124453 h 6858000"/>
              <a:gd name="connsiteX657" fmla="*/ 11606934 w 12192000"/>
              <a:gd name="connsiteY657" fmla="*/ 6131394 h 6858000"/>
              <a:gd name="connsiteX658" fmla="*/ 11621103 w 12192000"/>
              <a:gd name="connsiteY658" fmla="*/ 6127924 h 6858000"/>
              <a:gd name="connsiteX659" fmla="*/ 11624645 w 12192000"/>
              <a:gd name="connsiteY659" fmla="*/ 6162632 h 6858000"/>
              <a:gd name="connsiteX660" fmla="*/ 11635271 w 12192000"/>
              <a:gd name="connsiteY660" fmla="*/ 6162632 h 6858000"/>
              <a:gd name="connsiteX661" fmla="*/ 11631729 w 12192000"/>
              <a:gd name="connsiteY661" fmla="*/ 6127924 h 6858000"/>
              <a:gd name="connsiteX662" fmla="*/ 11645898 w 12192000"/>
              <a:gd name="connsiteY662" fmla="*/ 6127924 h 6858000"/>
              <a:gd name="connsiteX663" fmla="*/ 11645898 w 12192000"/>
              <a:gd name="connsiteY663" fmla="*/ 6120982 h 6858000"/>
              <a:gd name="connsiteX664" fmla="*/ 11196257 w 12192000"/>
              <a:gd name="connsiteY664" fmla="*/ 6120981 h 6858000"/>
              <a:gd name="connsiteX665" fmla="*/ 11221336 w 12192000"/>
              <a:gd name="connsiteY665" fmla="*/ 6155913 h 6858000"/>
              <a:gd name="connsiteX666" fmla="*/ 11167595 w 12192000"/>
              <a:gd name="connsiteY666" fmla="*/ 6155913 h 6858000"/>
              <a:gd name="connsiteX667" fmla="*/ 11196257 w 12192000"/>
              <a:gd name="connsiteY667" fmla="*/ 6120981 h 6858000"/>
              <a:gd name="connsiteX668" fmla="*/ 11648585 w 12192000"/>
              <a:gd name="connsiteY668" fmla="*/ 6114265 h 6858000"/>
              <a:gd name="connsiteX669" fmla="*/ 11813539 w 12192000"/>
              <a:gd name="connsiteY669" fmla="*/ 6170156 h 6858000"/>
              <a:gd name="connsiteX670" fmla="*/ 11817049 w 12192000"/>
              <a:gd name="connsiteY670" fmla="*/ 6184129 h 6858000"/>
              <a:gd name="connsiteX671" fmla="*/ 11788972 w 12192000"/>
              <a:gd name="connsiteY671" fmla="*/ 6215569 h 6858000"/>
              <a:gd name="connsiteX672" fmla="*/ 11774933 w 12192000"/>
              <a:gd name="connsiteY672" fmla="*/ 6215569 h 6858000"/>
              <a:gd name="connsiteX673" fmla="*/ 11648585 w 12192000"/>
              <a:gd name="connsiteY673" fmla="*/ 6170156 h 6858000"/>
              <a:gd name="connsiteX674" fmla="*/ 11522236 w 12192000"/>
              <a:gd name="connsiteY674" fmla="*/ 6215569 h 6858000"/>
              <a:gd name="connsiteX675" fmla="*/ 11508198 w 12192000"/>
              <a:gd name="connsiteY675" fmla="*/ 6215569 h 6858000"/>
              <a:gd name="connsiteX676" fmla="*/ 11480121 w 12192000"/>
              <a:gd name="connsiteY676" fmla="*/ 6184129 h 6858000"/>
              <a:gd name="connsiteX677" fmla="*/ 11483630 w 12192000"/>
              <a:gd name="connsiteY677" fmla="*/ 6170156 h 6858000"/>
              <a:gd name="connsiteX678" fmla="*/ 11648585 w 12192000"/>
              <a:gd name="connsiteY678" fmla="*/ 6114265 h 6858000"/>
              <a:gd name="connsiteX679" fmla="*/ 11196481 w 12192000"/>
              <a:gd name="connsiteY679" fmla="*/ 6114264 h 6858000"/>
              <a:gd name="connsiteX680" fmla="*/ 11158189 w 12192000"/>
              <a:gd name="connsiteY680" fmla="*/ 6163304 h 6858000"/>
              <a:gd name="connsiteX681" fmla="*/ 11199962 w 12192000"/>
              <a:gd name="connsiteY681" fmla="*/ 6212343 h 6858000"/>
              <a:gd name="connsiteX682" fmla="*/ 11227810 w 12192000"/>
              <a:gd name="connsiteY682" fmla="*/ 6205337 h 6858000"/>
              <a:gd name="connsiteX683" fmla="*/ 11227810 w 12192000"/>
              <a:gd name="connsiteY683" fmla="*/ 6194829 h 6858000"/>
              <a:gd name="connsiteX684" fmla="*/ 11199962 w 12192000"/>
              <a:gd name="connsiteY684" fmla="*/ 6201834 h 6858000"/>
              <a:gd name="connsiteX685" fmla="*/ 11168632 w 12192000"/>
              <a:gd name="connsiteY685" fmla="*/ 6166807 h 6858000"/>
              <a:gd name="connsiteX686" fmla="*/ 11234772 w 12192000"/>
              <a:gd name="connsiteY686" fmla="*/ 6166807 h 6858000"/>
              <a:gd name="connsiteX687" fmla="*/ 11234772 w 12192000"/>
              <a:gd name="connsiteY687" fmla="*/ 6159801 h 6858000"/>
              <a:gd name="connsiteX688" fmla="*/ 11196481 w 12192000"/>
              <a:gd name="connsiteY688" fmla="*/ 6114264 h 6858000"/>
              <a:gd name="connsiteX689" fmla="*/ 10947253 w 12192000"/>
              <a:gd name="connsiteY689" fmla="*/ 6077988 h 6858000"/>
              <a:gd name="connsiteX690" fmla="*/ 10947253 w 12192000"/>
              <a:gd name="connsiteY690" fmla="*/ 6088736 h 6858000"/>
              <a:gd name="connsiteX691" fmla="*/ 10986216 w 12192000"/>
              <a:gd name="connsiteY691" fmla="*/ 6088736 h 6858000"/>
              <a:gd name="connsiteX692" fmla="*/ 10986216 w 12192000"/>
              <a:gd name="connsiteY692" fmla="*/ 6208312 h 6858000"/>
              <a:gd name="connsiteX693" fmla="*/ 10999652 w 12192000"/>
              <a:gd name="connsiteY693" fmla="*/ 6208312 h 6858000"/>
              <a:gd name="connsiteX694" fmla="*/ 10999652 w 12192000"/>
              <a:gd name="connsiteY694" fmla="*/ 6088736 h 6858000"/>
              <a:gd name="connsiteX695" fmla="*/ 11038614 w 12192000"/>
              <a:gd name="connsiteY695" fmla="*/ 6088736 h 6858000"/>
              <a:gd name="connsiteX696" fmla="*/ 11038614 w 12192000"/>
              <a:gd name="connsiteY696" fmla="*/ 6077988 h 6858000"/>
              <a:gd name="connsiteX697" fmla="*/ 11060111 w 12192000"/>
              <a:gd name="connsiteY697" fmla="*/ 6067239 h 6858000"/>
              <a:gd name="connsiteX698" fmla="*/ 11060111 w 12192000"/>
              <a:gd name="connsiteY698" fmla="*/ 6208312 h 6858000"/>
              <a:gd name="connsiteX699" fmla="*/ 11070476 w 12192000"/>
              <a:gd name="connsiteY699" fmla="*/ 6208312 h 6858000"/>
              <a:gd name="connsiteX700" fmla="*/ 11070476 w 12192000"/>
              <a:gd name="connsiteY700" fmla="*/ 6158936 h 6858000"/>
              <a:gd name="connsiteX701" fmla="*/ 11098115 w 12192000"/>
              <a:gd name="connsiteY701" fmla="*/ 6120142 h 6858000"/>
              <a:gd name="connsiteX702" fmla="*/ 11118844 w 12192000"/>
              <a:gd name="connsiteY702" fmla="*/ 6151883 h 6858000"/>
              <a:gd name="connsiteX703" fmla="*/ 11118844 w 12192000"/>
              <a:gd name="connsiteY703" fmla="*/ 6208312 h 6858000"/>
              <a:gd name="connsiteX704" fmla="*/ 11132662 w 12192000"/>
              <a:gd name="connsiteY704" fmla="*/ 6208312 h 6858000"/>
              <a:gd name="connsiteX705" fmla="*/ 11132662 w 12192000"/>
              <a:gd name="connsiteY705" fmla="*/ 6151883 h 6858000"/>
              <a:gd name="connsiteX706" fmla="*/ 11101569 w 12192000"/>
              <a:gd name="connsiteY706" fmla="*/ 6113088 h 6858000"/>
              <a:gd name="connsiteX707" fmla="*/ 11070476 w 12192000"/>
              <a:gd name="connsiteY707" fmla="*/ 6130722 h 6858000"/>
              <a:gd name="connsiteX708" fmla="*/ 11070476 w 12192000"/>
              <a:gd name="connsiteY708" fmla="*/ 6067239 h 6858000"/>
              <a:gd name="connsiteX709" fmla="*/ 11060111 w 12192000"/>
              <a:gd name="connsiteY709" fmla="*/ 6067239 h 6858000"/>
              <a:gd name="connsiteX710" fmla="*/ 11638739 w 12192000"/>
              <a:gd name="connsiteY710" fmla="*/ 6043056 h 6858000"/>
              <a:gd name="connsiteX711" fmla="*/ 11624716 w 12192000"/>
              <a:gd name="connsiteY711" fmla="*/ 6095919 h 6858000"/>
              <a:gd name="connsiteX712" fmla="*/ 11600176 w 12192000"/>
              <a:gd name="connsiteY712" fmla="*/ 6099443 h 6858000"/>
              <a:gd name="connsiteX713" fmla="*/ 11575635 w 12192000"/>
              <a:gd name="connsiteY713" fmla="*/ 6053629 h 6858000"/>
              <a:gd name="connsiteX714" fmla="*/ 11572129 w 12192000"/>
              <a:gd name="connsiteY714" fmla="*/ 6053629 h 6858000"/>
              <a:gd name="connsiteX715" fmla="*/ 11551094 w 12192000"/>
              <a:gd name="connsiteY715" fmla="*/ 6057153 h 6858000"/>
              <a:gd name="connsiteX716" fmla="*/ 11551094 w 12192000"/>
              <a:gd name="connsiteY716" fmla="*/ 6060677 h 6858000"/>
              <a:gd name="connsiteX717" fmla="*/ 11547588 w 12192000"/>
              <a:gd name="connsiteY717" fmla="*/ 6085346 h 6858000"/>
              <a:gd name="connsiteX718" fmla="*/ 11551094 w 12192000"/>
              <a:gd name="connsiteY718" fmla="*/ 6113540 h 6858000"/>
              <a:gd name="connsiteX719" fmla="*/ 11530059 w 12192000"/>
              <a:gd name="connsiteY719" fmla="*/ 6120588 h 6858000"/>
              <a:gd name="connsiteX720" fmla="*/ 11491495 w 12192000"/>
              <a:gd name="connsiteY720" fmla="*/ 6085346 h 6858000"/>
              <a:gd name="connsiteX721" fmla="*/ 11470460 w 12192000"/>
              <a:gd name="connsiteY721" fmla="*/ 6095919 h 6858000"/>
              <a:gd name="connsiteX722" fmla="*/ 11484484 w 12192000"/>
              <a:gd name="connsiteY722" fmla="*/ 6148781 h 6858000"/>
              <a:gd name="connsiteX723" fmla="*/ 11466954 w 12192000"/>
              <a:gd name="connsiteY723" fmla="*/ 6159354 h 6858000"/>
              <a:gd name="connsiteX724" fmla="*/ 11421379 w 12192000"/>
              <a:gd name="connsiteY724" fmla="*/ 6134685 h 6858000"/>
              <a:gd name="connsiteX725" fmla="*/ 11403850 w 12192000"/>
              <a:gd name="connsiteY725" fmla="*/ 6148781 h 6858000"/>
              <a:gd name="connsiteX726" fmla="*/ 11403850 w 12192000"/>
              <a:gd name="connsiteY726" fmla="*/ 6152305 h 6858000"/>
              <a:gd name="connsiteX727" fmla="*/ 11431896 w 12192000"/>
              <a:gd name="connsiteY727" fmla="*/ 6198120 h 6858000"/>
              <a:gd name="connsiteX728" fmla="*/ 11417873 w 12192000"/>
              <a:gd name="connsiteY728" fmla="*/ 6215741 h 6858000"/>
              <a:gd name="connsiteX729" fmla="*/ 11365286 w 12192000"/>
              <a:gd name="connsiteY729" fmla="*/ 6201644 h 6858000"/>
              <a:gd name="connsiteX730" fmla="*/ 11354768 w 12192000"/>
              <a:gd name="connsiteY730" fmla="*/ 6222789 h 6858000"/>
              <a:gd name="connsiteX731" fmla="*/ 11389827 w 12192000"/>
              <a:gd name="connsiteY731" fmla="*/ 6261556 h 6858000"/>
              <a:gd name="connsiteX732" fmla="*/ 11382815 w 12192000"/>
              <a:gd name="connsiteY732" fmla="*/ 6282700 h 6858000"/>
              <a:gd name="connsiteX733" fmla="*/ 11330228 w 12192000"/>
              <a:gd name="connsiteY733" fmla="*/ 6282700 h 6858000"/>
              <a:gd name="connsiteX734" fmla="*/ 11323216 w 12192000"/>
              <a:gd name="connsiteY734" fmla="*/ 6303845 h 6858000"/>
              <a:gd name="connsiteX735" fmla="*/ 11368791 w 12192000"/>
              <a:gd name="connsiteY735" fmla="*/ 6332039 h 6858000"/>
              <a:gd name="connsiteX736" fmla="*/ 11365286 w 12192000"/>
              <a:gd name="connsiteY736" fmla="*/ 6353183 h 6858000"/>
              <a:gd name="connsiteX737" fmla="*/ 11316205 w 12192000"/>
              <a:gd name="connsiteY737" fmla="*/ 6367281 h 6858000"/>
              <a:gd name="connsiteX738" fmla="*/ 11312698 w 12192000"/>
              <a:gd name="connsiteY738" fmla="*/ 6367281 h 6858000"/>
              <a:gd name="connsiteX739" fmla="*/ 11312698 w 12192000"/>
              <a:gd name="connsiteY739" fmla="*/ 6381377 h 6858000"/>
              <a:gd name="connsiteX740" fmla="*/ 11312698 w 12192000"/>
              <a:gd name="connsiteY740" fmla="*/ 6391950 h 6858000"/>
              <a:gd name="connsiteX741" fmla="*/ 11316205 w 12192000"/>
              <a:gd name="connsiteY741" fmla="*/ 6391950 h 6858000"/>
              <a:gd name="connsiteX742" fmla="*/ 11365286 w 12192000"/>
              <a:gd name="connsiteY742" fmla="*/ 6406047 h 6858000"/>
              <a:gd name="connsiteX743" fmla="*/ 11368791 w 12192000"/>
              <a:gd name="connsiteY743" fmla="*/ 6427192 h 6858000"/>
              <a:gd name="connsiteX744" fmla="*/ 11323216 w 12192000"/>
              <a:gd name="connsiteY744" fmla="*/ 6455385 h 6858000"/>
              <a:gd name="connsiteX745" fmla="*/ 11323216 w 12192000"/>
              <a:gd name="connsiteY745" fmla="*/ 6458909 h 6858000"/>
              <a:gd name="connsiteX746" fmla="*/ 11330228 w 12192000"/>
              <a:gd name="connsiteY746" fmla="*/ 6480054 h 6858000"/>
              <a:gd name="connsiteX747" fmla="*/ 11382815 w 12192000"/>
              <a:gd name="connsiteY747" fmla="*/ 6480054 h 6858000"/>
              <a:gd name="connsiteX748" fmla="*/ 11393332 w 12192000"/>
              <a:gd name="connsiteY748" fmla="*/ 6501200 h 6858000"/>
              <a:gd name="connsiteX749" fmla="*/ 11354768 w 12192000"/>
              <a:gd name="connsiteY749" fmla="*/ 6536441 h 6858000"/>
              <a:gd name="connsiteX750" fmla="*/ 11354768 w 12192000"/>
              <a:gd name="connsiteY750" fmla="*/ 6539965 h 6858000"/>
              <a:gd name="connsiteX751" fmla="*/ 11365286 w 12192000"/>
              <a:gd name="connsiteY751" fmla="*/ 6557586 h 6858000"/>
              <a:gd name="connsiteX752" fmla="*/ 11417873 w 12192000"/>
              <a:gd name="connsiteY752" fmla="*/ 6543489 h 6858000"/>
              <a:gd name="connsiteX753" fmla="*/ 11431896 w 12192000"/>
              <a:gd name="connsiteY753" fmla="*/ 6564635 h 6858000"/>
              <a:gd name="connsiteX754" fmla="*/ 11403850 w 12192000"/>
              <a:gd name="connsiteY754" fmla="*/ 6610449 h 6858000"/>
              <a:gd name="connsiteX755" fmla="*/ 11421379 w 12192000"/>
              <a:gd name="connsiteY755" fmla="*/ 6624545 h 6858000"/>
              <a:gd name="connsiteX756" fmla="*/ 11466954 w 12192000"/>
              <a:gd name="connsiteY756" fmla="*/ 6599877 h 6858000"/>
              <a:gd name="connsiteX757" fmla="*/ 11484484 w 12192000"/>
              <a:gd name="connsiteY757" fmla="*/ 6613973 h 6858000"/>
              <a:gd name="connsiteX758" fmla="*/ 11473966 w 12192000"/>
              <a:gd name="connsiteY758" fmla="*/ 6663311 h 6858000"/>
              <a:gd name="connsiteX759" fmla="*/ 11473966 w 12192000"/>
              <a:gd name="connsiteY759" fmla="*/ 6666836 h 6858000"/>
              <a:gd name="connsiteX760" fmla="*/ 11491495 w 12192000"/>
              <a:gd name="connsiteY760" fmla="*/ 6677408 h 6858000"/>
              <a:gd name="connsiteX761" fmla="*/ 11495001 w 12192000"/>
              <a:gd name="connsiteY761" fmla="*/ 6677408 h 6858000"/>
              <a:gd name="connsiteX762" fmla="*/ 11530059 w 12192000"/>
              <a:gd name="connsiteY762" fmla="*/ 6638642 h 6858000"/>
              <a:gd name="connsiteX763" fmla="*/ 11551094 w 12192000"/>
              <a:gd name="connsiteY763" fmla="*/ 6649215 h 6858000"/>
              <a:gd name="connsiteX764" fmla="*/ 11547588 w 12192000"/>
              <a:gd name="connsiteY764" fmla="*/ 6673884 h 6858000"/>
              <a:gd name="connsiteX765" fmla="*/ 11551094 w 12192000"/>
              <a:gd name="connsiteY765" fmla="*/ 6702078 h 6858000"/>
              <a:gd name="connsiteX766" fmla="*/ 11572129 w 12192000"/>
              <a:gd name="connsiteY766" fmla="*/ 6709126 h 6858000"/>
              <a:gd name="connsiteX767" fmla="*/ 11575635 w 12192000"/>
              <a:gd name="connsiteY767" fmla="*/ 6709126 h 6858000"/>
              <a:gd name="connsiteX768" fmla="*/ 11600176 w 12192000"/>
              <a:gd name="connsiteY768" fmla="*/ 6663311 h 6858000"/>
              <a:gd name="connsiteX769" fmla="*/ 11624716 w 12192000"/>
              <a:gd name="connsiteY769" fmla="*/ 6663311 h 6858000"/>
              <a:gd name="connsiteX770" fmla="*/ 11638739 w 12192000"/>
              <a:gd name="connsiteY770" fmla="*/ 6716174 h 6858000"/>
              <a:gd name="connsiteX771" fmla="*/ 11659774 w 12192000"/>
              <a:gd name="connsiteY771" fmla="*/ 6716174 h 6858000"/>
              <a:gd name="connsiteX772" fmla="*/ 11663280 w 12192000"/>
              <a:gd name="connsiteY772" fmla="*/ 6716174 h 6858000"/>
              <a:gd name="connsiteX773" fmla="*/ 11677303 w 12192000"/>
              <a:gd name="connsiteY773" fmla="*/ 6663311 h 6858000"/>
              <a:gd name="connsiteX774" fmla="*/ 11698339 w 12192000"/>
              <a:gd name="connsiteY774" fmla="*/ 6663311 h 6858000"/>
              <a:gd name="connsiteX775" fmla="*/ 11722879 w 12192000"/>
              <a:gd name="connsiteY775" fmla="*/ 6709126 h 6858000"/>
              <a:gd name="connsiteX776" fmla="*/ 11726385 w 12192000"/>
              <a:gd name="connsiteY776" fmla="*/ 6709126 h 6858000"/>
              <a:gd name="connsiteX777" fmla="*/ 11747420 w 12192000"/>
              <a:gd name="connsiteY777" fmla="*/ 6702078 h 6858000"/>
              <a:gd name="connsiteX778" fmla="*/ 11750925 w 12192000"/>
              <a:gd name="connsiteY778" fmla="*/ 6673884 h 6858000"/>
              <a:gd name="connsiteX779" fmla="*/ 11747420 w 12192000"/>
              <a:gd name="connsiteY779" fmla="*/ 6649215 h 6858000"/>
              <a:gd name="connsiteX780" fmla="*/ 11768454 w 12192000"/>
              <a:gd name="connsiteY780" fmla="*/ 6638642 h 6858000"/>
              <a:gd name="connsiteX781" fmla="*/ 11807019 w 12192000"/>
              <a:gd name="connsiteY781" fmla="*/ 6677408 h 6858000"/>
              <a:gd name="connsiteX782" fmla="*/ 11824547 w 12192000"/>
              <a:gd name="connsiteY782" fmla="*/ 6666836 h 6858000"/>
              <a:gd name="connsiteX783" fmla="*/ 11828054 w 12192000"/>
              <a:gd name="connsiteY783" fmla="*/ 6666836 h 6858000"/>
              <a:gd name="connsiteX784" fmla="*/ 11828054 w 12192000"/>
              <a:gd name="connsiteY784" fmla="*/ 6663311 h 6858000"/>
              <a:gd name="connsiteX785" fmla="*/ 11814030 w 12192000"/>
              <a:gd name="connsiteY785" fmla="*/ 6613973 h 6858000"/>
              <a:gd name="connsiteX786" fmla="*/ 11831559 w 12192000"/>
              <a:gd name="connsiteY786" fmla="*/ 6599877 h 6858000"/>
              <a:gd name="connsiteX787" fmla="*/ 11877135 w 12192000"/>
              <a:gd name="connsiteY787" fmla="*/ 6624545 h 6858000"/>
              <a:gd name="connsiteX788" fmla="*/ 11894664 w 12192000"/>
              <a:gd name="connsiteY788" fmla="*/ 6610449 h 6858000"/>
              <a:gd name="connsiteX789" fmla="*/ 11894664 w 12192000"/>
              <a:gd name="connsiteY789" fmla="*/ 6606925 h 6858000"/>
              <a:gd name="connsiteX790" fmla="*/ 11866617 w 12192000"/>
              <a:gd name="connsiteY790" fmla="*/ 6561110 h 6858000"/>
              <a:gd name="connsiteX791" fmla="*/ 11880641 w 12192000"/>
              <a:gd name="connsiteY791" fmla="*/ 6543489 h 6858000"/>
              <a:gd name="connsiteX792" fmla="*/ 11933228 w 12192000"/>
              <a:gd name="connsiteY792" fmla="*/ 6557586 h 6858000"/>
              <a:gd name="connsiteX793" fmla="*/ 11943746 w 12192000"/>
              <a:gd name="connsiteY793" fmla="*/ 6539965 h 6858000"/>
              <a:gd name="connsiteX794" fmla="*/ 11943746 w 12192000"/>
              <a:gd name="connsiteY794" fmla="*/ 6536441 h 6858000"/>
              <a:gd name="connsiteX795" fmla="*/ 11908688 w 12192000"/>
              <a:gd name="connsiteY795" fmla="*/ 6497675 h 6858000"/>
              <a:gd name="connsiteX796" fmla="*/ 11915699 w 12192000"/>
              <a:gd name="connsiteY796" fmla="*/ 6480054 h 6858000"/>
              <a:gd name="connsiteX797" fmla="*/ 11968286 w 12192000"/>
              <a:gd name="connsiteY797" fmla="*/ 6480054 h 6858000"/>
              <a:gd name="connsiteX798" fmla="*/ 11968286 w 12192000"/>
              <a:gd name="connsiteY798" fmla="*/ 6476530 h 6858000"/>
              <a:gd name="connsiteX799" fmla="*/ 11975298 w 12192000"/>
              <a:gd name="connsiteY799" fmla="*/ 6455385 h 6858000"/>
              <a:gd name="connsiteX800" fmla="*/ 11929722 w 12192000"/>
              <a:gd name="connsiteY800" fmla="*/ 6427192 h 6858000"/>
              <a:gd name="connsiteX801" fmla="*/ 11933228 w 12192000"/>
              <a:gd name="connsiteY801" fmla="*/ 6406047 h 6858000"/>
              <a:gd name="connsiteX802" fmla="*/ 11982310 w 12192000"/>
              <a:gd name="connsiteY802" fmla="*/ 6391950 h 6858000"/>
              <a:gd name="connsiteX803" fmla="*/ 11985815 w 12192000"/>
              <a:gd name="connsiteY803" fmla="*/ 6381377 h 6858000"/>
              <a:gd name="connsiteX804" fmla="*/ 11982310 w 12192000"/>
              <a:gd name="connsiteY804" fmla="*/ 6370805 h 6858000"/>
              <a:gd name="connsiteX805" fmla="*/ 11982310 w 12192000"/>
              <a:gd name="connsiteY805" fmla="*/ 6367281 h 6858000"/>
              <a:gd name="connsiteX806" fmla="*/ 11933228 w 12192000"/>
              <a:gd name="connsiteY806" fmla="*/ 6353183 h 6858000"/>
              <a:gd name="connsiteX807" fmla="*/ 11929722 w 12192000"/>
              <a:gd name="connsiteY807" fmla="*/ 6332039 h 6858000"/>
              <a:gd name="connsiteX808" fmla="*/ 11975298 w 12192000"/>
              <a:gd name="connsiteY808" fmla="*/ 6307370 h 6858000"/>
              <a:gd name="connsiteX809" fmla="*/ 11975298 w 12192000"/>
              <a:gd name="connsiteY809" fmla="*/ 6303845 h 6858000"/>
              <a:gd name="connsiteX810" fmla="*/ 11968286 w 12192000"/>
              <a:gd name="connsiteY810" fmla="*/ 6282700 h 6858000"/>
              <a:gd name="connsiteX811" fmla="*/ 11915699 w 12192000"/>
              <a:gd name="connsiteY811" fmla="*/ 6282700 h 6858000"/>
              <a:gd name="connsiteX812" fmla="*/ 11908688 w 12192000"/>
              <a:gd name="connsiteY812" fmla="*/ 6261556 h 6858000"/>
              <a:gd name="connsiteX813" fmla="*/ 11943746 w 12192000"/>
              <a:gd name="connsiteY813" fmla="*/ 6222789 h 6858000"/>
              <a:gd name="connsiteX814" fmla="*/ 11933228 w 12192000"/>
              <a:gd name="connsiteY814" fmla="*/ 6205168 h 6858000"/>
              <a:gd name="connsiteX815" fmla="*/ 11933228 w 12192000"/>
              <a:gd name="connsiteY815" fmla="*/ 6201644 h 6858000"/>
              <a:gd name="connsiteX816" fmla="*/ 11880641 w 12192000"/>
              <a:gd name="connsiteY816" fmla="*/ 6215741 h 6858000"/>
              <a:gd name="connsiteX817" fmla="*/ 11866617 w 12192000"/>
              <a:gd name="connsiteY817" fmla="*/ 6198120 h 6858000"/>
              <a:gd name="connsiteX818" fmla="*/ 11894664 w 12192000"/>
              <a:gd name="connsiteY818" fmla="*/ 6152305 h 6858000"/>
              <a:gd name="connsiteX819" fmla="*/ 11877135 w 12192000"/>
              <a:gd name="connsiteY819" fmla="*/ 6134685 h 6858000"/>
              <a:gd name="connsiteX820" fmla="*/ 11831559 w 12192000"/>
              <a:gd name="connsiteY820" fmla="*/ 6162879 h 6858000"/>
              <a:gd name="connsiteX821" fmla="*/ 11814030 w 12192000"/>
              <a:gd name="connsiteY821" fmla="*/ 6148781 h 6858000"/>
              <a:gd name="connsiteX822" fmla="*/ 11828054 w 12192000"/>
              <a:gd name="connsiteY822" fmla="*/ 6095919 h 6858000"/>
              <a:gd name="connsiteX823" fmla="*/ 11807019 w 12192000"/>
              <a:gd name="connsiteY823" fmla="*/ 6085346 h 6858000"/>
              <a:gd name="connsiteX824" fmla="*/ 11768454 w 12192000"/>
              <a:gd name="connsiteY824" fmla="*/ 6120588 h 6858000"/>
              <a:gd name="connsiteX825" fmla="*/ 11747420 w 12192000"/>
              <a:gd name="connsiteY825" fmla="*/ 6113540 h 6858000"/>
              <a:gd name="connsiteX826" fmla="*/ 11750925 w 12192000"/>
              <a:gd name="connsiteY826" fmla="*/ 6085346 h 6858000"/>
              <a:gd name="connsiteX827" fmla="*/ 11747420 w 12192000"/>
              <a:gd name="connsiteY827" fmla="*/ 6060677 h 6858000"/>
              <a:gd name="connsiteX828" fmla="*/ 11747420 w 12192000"/>
              <a:gd name="connsiteY828" fmla="*/ 6057153 h 6858000"/>
              <a:gd name="connsiteX829" fmla="*/ 11726385 w 12192000"/>
              <a:gd name="connsiteY829" fmla="*/ 6053629 h 6858000"/>
              <a:gd name="connsiteX830" fmla="*/ 11722879 w 12192000"/>
              <a:gd name="connsiteY830" fmla="*/ 6053629 h 6858000"/>
              <a:gd name="connsiteX831" fmla="*/ 11698339 w 12192000"/>
              <a:gd name="connsiteY831" fmla="*/ 6099443 h 6858000"/>
              <a:gd name="connsiteX832" fmla="*/ 11673798 w 12192000"/>
              <a:gd name="connsiteY832" fmla="*/ 6095919 h 6858000"/>
              <a:gd name="connsiteX833" fmla="*/ 11659774 w 12192000"/>
              <a:gd name="connsiteY833" fmla="*/ 6043056 h 6858000"/>
              <a:gd name="connsiteX834" fmla="*/ 11638739 w 12192000"/>
              <a:gd name="connsiteY834" fmla="*/ 6043056 h 6858000"/>
              <a:gd name="connsiteX835" fmla="*/ 0 w 12192000"/>
              <a:gd name="connsiteY835" fmla="*/ 0 h 6858000"/>
              <a:gd name="connsiteX836" fmla="*/ 12192000 w 12192000"/>
              <a:gd name="connsiteY836" fmla="*/ 0 h 6858000"/>
              <a:gd name="connsiteX837" fmla="*/ 12192000 w 12192000"/>
              <a:gd name="connsiteY837" fmla="*/ 6858000 h 6858000"/>
              <a:gd name="connsiteX838" fmla="*/ 0 w 12192000"/>
              <a:gd name="connsiteY83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Lst>
            <a:rect l="l" t="t" r="r" b="b"/>
            <a:pathLst>
              <a:path w="12192000" h="6858000">
                <a:moveTo>
                  <a:pt x="11946675" y="6677576"/>
                </a:moveTo>
                <a:lnTo>
                  <a:pt x="11952788" y="6677576"/>
                </a:lnTo>
                <a:cubicBezTo>
                  <a:pt x="11955414" y="6677576"/>
                  <a:pt x="11957212" y="6677768"/>
                  <a:pt x="11958183" y="6678151"/>
                </a:cubicBezTo>
                <a:cubicBezTo>
                  <a:pt x="11959154" y="6678534"/>
                  <a:pt x="11959913" y="6679115"/>
                  <a:pt x="11960461" y="6679894"/>
                </a:cubicBezTo>
                <a:cubicBezTo>
                  <a:pt x="11961008" y="6680674"/>
                  <a:pt x="11961281" y="6681557"/>
                  <a:pt x="11961281" y="6682541"/>
                </a:cubicBezTo>
                <a:cubicBezTo>
                  <a:pt x="11961281" y="6684073"/>
                  <a:pt x="11960713" y="6685303"/>
                  <a:pt x="11959578" y="6686233"/>
                </a:cubicBezTo>
                <a:cubicBezTo>
                  <a:pt x="11958443" y="6687164"/>
                  <a:pt x="11956316" y="6687628"/>
                  <a:pt x="11953198" y="6687628"/>
                </a:cubicBezTo>
                <a:lnTo>
                  <a:pt x="11946675" y="6687628"/>
                </a:lnTo>
                <a:close/>
                <a:moveTo>
                  <a:pt x="11941300" y="6673064"/>
                </a:moveTo>
                <a:lnTo>
                  <a:pt x="11941300" y="6706378"/>
                </a:lnTo>
                <a:lnTo>
                  <a:pt x="11946675" y="6706378"/>
                </a:lnTo>
                <a:lnTo>
                  <a:pt x="11946675" y="6692224"/>
                </a:lnTo>
                <a:lnTo>
                  <a:pt x="11949834" y="6692224"/>
                </a:lnTo>
                <a:cubicBezTo>
                  <a:pt x="11951722" y="6692224"/>
                  <a:pt x="11953158" y="6692606"/>
                  <a:pt x="11954142" y="6693372"/>
                </a:cubicBezTo>
                <a:cubicBezTo>
                  <a:pt x="11955564" y="6694411"/>
                  <a:pt x="11957438" y="6696996"/>
                  <a:pt x="11959762" y="6701126"/>
                </a:cubicBezTo>
                <a:lnTo>
                  <a:pt x="11962717" y="6706378"/>
                </a:lnTo>
                <a:lnTo>
                  <a:pt x="11969281" y="6706378"/>
                </a:lnTo>
                <a:lnTo>
                  <a:pt x="11965220" y="6699854"/>
                </a:lnTo>
                <a:cubicBezTo>
                  <a:pt x="11963277" y="6696763"/>
                  <a:pt x="11961636" y="6694562"/>
                  <a:pt x="11960296" y="6693249"/>
                </a:cubicBezTo>
                <a:cubicBezTo>
                  <a:pt x="11959585" y="6692566"/>
                  <a:pt x="11958641" y="6691977"/>
                  <a:pt x="11957466" y="6691485"/>
                </a:cubicBezTo>
                <a:cubicBezTo>
                  <a:pt x="11960337" y="6691266"/>
                  <a:pt x="11962642" y="6690254"/>
                  <a:pt x="11964378" y="6688449"/>
                </a:cubicBezTo>
                <a:cubicBezTo>
                  <a:pt x="11966115" y="6686644"/>
                  <a:pt x="11966983" y="6684524"/>
                  <a:pt x="11966983" y="6682090"/>
                </a:cubicBezTo>
                <a:cubicBezTo>
                  <a:pt x="11966983" y="6680367"/>
                  <a:pt x="11966464" y="6678739"/>
                  <a:pt x="11965424" y="6677207"/>
                </a:cubicBezTo>
                <a:cubicBezTo>
                  <a:pt x="11964385" y="6675675"/>
                  <a:pt x="11962990" y="6674602"/>
                  <a:pt x="11961239" y="6673987"/>
                </a:cubicBezTo>
                <a:cubicBezTo>
                  <a:pt x="11959489" y="6673371"/>
                  <a:pt x="11956658" y="6673064"/>
                  <a:pt x="11952747" y="6673064"/>
                </a:cubicBezTo>
                <a:close/>
                <a:moveTo>
                  <a:pt x="10902089" y="6670493"/>
                </a:moveTo>
                <a:cubicBezTo>
                  <a:pt x="10902089" y="6670493"/>
                  <a:pt x="10902089" y="6670493"/>
                  <a:pt x="10905603" y="6670493"/>
                </a:cubicBezTo>
                <a:lnTo>
                  <a:pt x="10905603" y="6674034"/>
                </a:lnTo>
                <a:cubicBezTo>
                  <a:pt x="10905603" y="6684661"/>
                  <a:pt x="10905603" y="6709456"/>
                  <a:pt x="10877492" y="6709456"/>
                </a:cubicBezTo>
                <a:cubicBezTo>
                  <a:pt x="10866950" y="6709456"/>
                  <a:pt x="10859922" y="6705914"/>
                  <a:pt x="10859922" y="6691746"/>
                </a:cubicBezTo>
                <a:cubicBezTo>
                  <a:pt x="10859922" y="6670493"/>
                  <a:pt x="10884520" y="6670493"/>
                  <a:pt x="10902089" y="6670493"/>
                </a:cubicBezTo>
                <a:close/>
                <a:moveTo>
                  <a:pt x="11954881" y="6663422"/>
                </a:moveTo>
                <a:cubicBezTo>
                  <a:pt x="11959202" y="6663422"/>
                  <a:pt x="11963428" y="6664537"/>
                  <a:pt x="11967558" y="6666766"/>
                </a:cubicBezTo>
                <a:cubicBezTo>
                  <a:pt x="11971688" y="6668995"/>
                  <a:pt x="11974909" y="6672182"/>
                  <a:pt x="11977220" y="6676325"/>
                </a:cubicBezTo>
                <a:cubicBezTo>
                  <a:pt x="11979531" y="6680469"/>
                  <a:pt x="11980687" y="6684784"/>
                  <a:pt x="11980687" y="6689269"/>
                </a:cubicBezTo>
                <a:cubicBezTo>
                  <a:pt x="11980687" y="6693728"/>
                  <a:pt x="11979552" y="6698002"/>
                  <a:pt x="11977282" y="6702090"/>
                </a:cubicBezTo>
                <a:cubicBezTo>
                  <a:pt x="11975012" y="6706180"/>
                  <a:pt x="11971825" y="6709366"/>
                  <a:pt x="11967722" y="6711650"/>
                </a:cubicBezTo>
                <a:cubicBezTo>
                  <a:pt x="11963619" y="6713934"/>
                  <a:pt x="11959339" y="6715076"/>
                  <a:pt x="11954881" y="6715076"/>
                </a:cubicBezTo>
                <a:cubicBezTo>
                  <a:pt x="11950422" y="6715076"/>
                  <a:pt x="11946142" y="6713934"/>
                  <a:pt x="11942039" y="6711650"/>
                </a:cubicBezTo>
                <a:cubicBezTo>
                  <a:pt x="11937936" y="6709366"/>
                  <a:pt x="11934742" y="6706180"/>
                  <a:pt x="11932459" y="6702090"/>
                </a:cubicBezTo>
                <a:cubicBezTo>
                  <a:pt x="11930175" y="6698002"/>
                  <a:pt x="11929033" y="6693728"/>
                  <a:pt x="11929033" y="6689269"/>
                </a:cubicBezTo>
                <a:cubicBezTo>
                  <a:pt x="11929033" y="6684784"/>
                  <a:pt x="11930195" y="6680469"/>
                  <a:pt x="11932521" y="6676325"/>
                </a:cubicBezTo>
                <a:cubicBezTo>
                  <a:pt x="11934846" y="6672182"/>
                  <a:pt x="11938066" y="6668995"/>
                  <a:pt x="11942183" y="6666766"/>
                </a:cubicBezTo>
                <a:cubicBezTo>
                  <a:pt x="11946299" y="6664537"/>
                  <a:pt x="11950532" y="6663422"/>
                  <a:pt x="11954881" y="6663422"/>
                </a:cubicBezTo>
                <a:close/>
                <a:moveTo>
                  <a:pt x="11954881" y="6658294"/>
                </a:moveTo>
                <a:cubicBezTo>
                  <a:pt x="11949684" y="6658294"/>
                  <a:pt x="11944610" y="6659627"/>
                  <a:pt x="11939660" y="6662294"/>
                </a:cubicBezTo>
                <a:cubicBezTo>
                  <a:pt x="11934709" y="6664960"/>
                  <a:pt x="11930845" y="6668776"/>
                  <a:pt x="11928069" y="6673741"/>
                </a:cubicBezTo>
                <a:cubicBezTo>
                  <a:pt x="11925293" y="6678704"/>
                  <a:pt x="11923904" y="6683881"/>
                  <a:pt x="11923904" y="6689269"/>
                </a:cubicBezTo>
                <a:cubicBezTo>
                  <a:pt x="11923904" y="6694603"/>
                  <a:pt x="11925272" y="6699732"/>
                  <a:pt x="11928007" y="6704655"/>
                </a:cubicBezTo>
                <a:cubicBezTo>
                  <a:pt x="11930743" y="6709578"/>
                  <a:pt x="11934565" y="6713401"/>
                  <a:pt x="11939474" y="6716122"/>
                </a:cubicBezTo>
                <a:cubicBezTo>
                  <a:pt x="11944385" y="6718843"/>
                  <a:pt x="11949519" y="6720204"/>
                  <a:pt x="11954881" y="6720204"/>
                </a:cubicBezTo>
                <a:cubicBezTo>
                  <a:pt x="11960242" y="6720204"/>
                  <a:pt x="11965376" y="6718843"/>
                  <a:pt x="11970287" y="6716122"/>
                </a:cubicBezTo>
                <a:cubicBezTo>
                  <a:pt x="11975196" y="6713401"/>
                  <a:pt x="11979011" y="6709578"/>
                  <a:pt x="11981733" y="6704655"/>
                </a:cubicBezTo>
                <a:cubicBezTo>
                  <a:pt x="11984454" y="6699732"/>
                  <a:pt x="11985815" y="6694603"/>
                  <a:pt x="11985815" y="6689269"/>
                </a:cubicBezTo>
                <a:cubicBezTo>
                  <a:pt x="11985815" y="6683881"/>
                  <a:pt x="11984434" y="6678704"/>
                  <a:pt x="11981671" y="6673741"/>
                </a:cubicBezTo>
                <a:cubicBezTo>
                  <a:pt x="11978909" y="6668776"/>
                  <a:pt x="11975052" y="6664960"/>
                  <a:pt x="11970101" y="6662294"/>
                </a:cubicBezTo>
                <a:cubicBezTo>
                  <a:pt x="11965151" y="6659627"/>
                  <a:pt x="11960077" y="6658294"/>
                  <a:pt x="11954881" y="6658294"/>
                </a:cubicBezTo>
                <a:close/>
                <a:moveTo>
                  <a:pt x="11091685" y="6628842"/>
                </a:moveTo>
                <a:cubicBezTo>
                  <a:pt x="11109123" y="6628842"/>
                  <a:pt x="11123259" y="6646888"/>
                  <a:pt x="11123259" y="6669149"/>
                </a:cubicBezTo>
                <a:cubicBezTo>
                  <a:pt x="11123259" y="6691410"/>
                  <a:pt x="11109123" y="6709455"/>
                  <a:pt x="11091685" y="6709455"/>
                </a:cubicBezTo>
                <a:cubicBezTo>
                  <a:pt x="11074247" y="6709455"/>
                  <a:pt x="11060111" y="6691410"/>
                  <a:pt x="11060111" y="6669149"/>
                </a:cubicBezTo>
                <a:cubicBezTo>
                  <a:pt x="11060111" y="6646888"/>
                  <a:pt x="11074247" y="6628842"/>
                  <a:pt x="11091685" y="6628842"/>
                </a:cubicBezTo>
                <a:close/>
                <a:moveTo>
                  <a:pt x="10781998" y="6628842"/>
                </a:moveTo>
                <a:cubicBezTo>
                  <a:pt x="10797580" y="6628842"/>
                  <a:pt x="10810212" y="6646888"/>
                  <a:pt x="10810212" y="6669149"/>
                </a:cubicBezTo>
                <a:cubicBezTo>
                  <a:pt x="10810212" y="6691410"/>
                  <a:pt x="10797580" y="6709455"/>
                  <a:pt x="10781998" y="6709455"/>
                </a:cubicBezTo>
                <a:cubicBezTo>
                  <a:pt x="10766415" y="6709455"/>
                  <a:pt x="10753783" y="6691410"/>
                  <a:pt x="10753783" y="6669149"/>
                </a:cubicBezTo>
                <a:cubicBezTo>
                  <a:pt x="10753783" y="6646888"/>
                  <a:pt x="10766415" y="6628842"/>
                  <a:pt x="10781998" y="6628842"/>
                </a:cubicBezTo>
                <a:close/>
                <a:moveTo>
                  <a:pt x="10469622" y="6628842"/>
                </a:moveTo>
                <a:cubicBezTo>
                  <a:pt x="10487060" y="6628842"/>
                  <a:pt x="10501196" y="6646888"/>
                  <a:pt x="10501196" y="6669149"/>
                </a:cubicBezTo>
                <a:cubicBezTo>
                  <a:pt x="10501196" y="6691410"/>
                  <a:pt x="10487060" y="6709455"/>
                  <a:pt x="10469622" y="6709455"/>
                </a:cubicBezTo>
                <a:cubicBezTo>
                  <a:pt x="10452185" y="6709455"/>
                  <a:pt x="10438048" y="6691410"/>
                  <a:pt x="10438048" y="6669149"/>
                </a:cubicBezTo>
                <a:cubicBezTo>
                  <a:pt x="10438048" y="6646888"/>
                  <a:pt x="10452185" y="6628842"/>
                  <a:pt x="10469622" y="6628842"/>
                </a:cubicBezTo>
                <a:close/>
                <a:moveTo>
                  <a:pt x="11014562" y="6623595"/>
                </a:moveTo>
                <a:lnTo>
                  <a:pt x="11014562" y="6719555"/>
                </a:lnTo>
                <a:lnTo>
                  <a:pt x="11026851" y="6719555"/>
                </a:lnTo>
                <a:lnTo>
                  <a:pt x="11026851" y="6623595"/>
                </a:lnTo>
                <a:close/>
                <a:moveTo>
                  <a:pt x="11158189" y="6622125"/>
                </a:moveTo>
                <a:cubicBezTo>
                  <a:pt x="11158189" y="6629091"/>
                  <a:pt x="11158189" y="6639541"/>
                  <a:pt x="11158189" y="6646508"/>
                </a:cubicBezTo>
                <a:lnTo>
                  <a:pt x="11158189" y="6716173"/>
                </a:lnTo>
                <a:cubicBezTo>
                  <a:pt x="11158189" y="6716173"/>
                  <a:pt x="11158189" y="6716173"/>
                  <a:pt x="11172009" y="6716173"/>
                </a:cubicBezTo>
                <a:cubicBezTo>
                  <a:pt x="11172009" y="6716173"/>
                  <a:pt x="11172009" y="6716173"/>
                  <a:pt x="11172009" y="6663924"/>
                </a:cubicBezTo>
                <a:cubicBezTo>
                  <a:pt x="11172009" y="6649991"/>
                  <a:pt x="11178918" y="6629091"/>
                  <a:pt x="11199648" y="6629091"/>
                </a:cubicBezTo>
                <a:cubicBezTo>
                  <a:pt x="11213466" y="6629091"/>
                  <a:pt x="11220377" y="6643024"/>
                  <a:pt x="11220377" y="6660441"/>
                </a:cubicBezTo>
                <a:cubicBezTo>
                  <a:pt x="11220377" y="6660441"/>
                  <a:pt x="11220377" y="6660441"/>
                  <a:pt x="11220377" y="6716173"/>
                </a:cubicBezTo>
                <a:cubicBezTo>
                  <a:pt x="11220377" y="6716173"/>
                  <a:pt x="11220377" y="6716173"/>
                  <a:pt x="11230741" y="6716173"/>
                </a:cubicBezTo>
                <a:cubicBezTo>
                  <a:pt x="11230741" y="6716173"/>
                  <a:pt x="11230741" y="6716173"/>
                  <a:pt x="11230741" y="6656957"/>
                </a:cubicBezTo>
                <a:cubicBezTo>
                  <a:pt x="11230741" y="6636058"/>
                  <a:pt x="11223831" y="6622125"/>
                  <a:pt x="11199648" y="6622125"/>
                </a:cubicBezTo>
                <a:cubicBezTo>
                  <a:pt x="11182373" y="6622125"/>
                  <a:pt x="11175464" y="6632574"/>
                  <a:pt x="11168554" y="6639541"/>
                </a:cubicBezTo>
                <a:cubicBezTo>
                  <a:pt x="11168554" y="6639541"/>
                  <a:pt x="11168554" y="6639541"/>
                  <a:pt x="11168554" y="6622125"/>
                </a:cubicBezTo>
                <a:cubicBezTo>
                  <a:pt x="11168554" y="6622125"/>
                  <a:pt x="11168554" y="6622125"/>
                  <a:pt x="11158189" y="6622125"/>
                </a:cubicBezTo>
                <a:close/>
                <a:moveTo>
                  <a:pt x="11088997" y="6622125"/>
                </a:moveTo>
                <a:cubicBezTo>
                  <a:pt x="11064881" y="6622125"/>
                  <a:pt x="11045332" y="6644080"/>
                  <a:pt x="11045332" y="6671165"/>
                </a:cubicBezTo>
                <a:cubicBezTo>
                  <a:pt x="11045332" y="6698249"/>
                  <a:pt x="11064881" y="6720204"/>
                  <a:pt x="11088997" y="6720204"/>
                </a:cubicBezTo>
                <a:cubicBezTo>
                  <a:pt x="11113113" y="6720204"/>
                  <a:pt x="11132662" y="6698249"/>
                  <a:pt x="11132662" y="6671165"/>
                </a:cubicBezTo>
                <a:cubicBezTo>
                  <a:pt x="11132662" y="6644080"/>
                  <a:pt x="11113113" y="6622125"/>
                  <a:pt x="11088997" y="6622125"/>
                </a:cubicBezTo>
                <a:close/>
                <a:moveTo>
                  <a:pt x="10883851" y="6622125"/>
                </a:moveTo>
                <a:cubicBezTo>
                  <a:pt x="10876813" y="6622125"/>
                  <a:pt x="10862738" y="6622125"/>
                  <a:pt x="10855700" y="6625628"/>
                </a:cubicBezTo>
                <a:cubicBezTo>
                  <a:pt x="10855700" y="6625628"/>
                  <a:pt x="10855700" y="6625628"/>
                  <a:pt x="10855700" y="6639639"/>
                </a:cubicBezTo>
                <a:cubicBezTo>
                  <a:pt x="10866257" y="6632634"/>
                  <a:pt x="10873294" y="6629131"/>
                  <a:pt x="10883851" y="6629131"/>
                </a:cubicBezTo>
                <a:cubicBezTo>
                  <a:pt x="10901445" y="6629131"/>
                  <a:pt x="10904964" y="6639639"/>
                  <a:pt x="10904964" y="6653651"/>
                </a:cubicBezTo>
                <a:cubicBezTo>
                  <a:pt x="10904964" y="6653651"/>
                  <a:pt x="10904964" y="6653651"/>
                  <a:pt x="10904964" y="6660656"/>
                </a:cubicBezTo>
                <a:cubicBezTo>
                  <a:pt x="10880332" y="6660656"/>
                  <a:pt x="10845144" y="6660656"/>
                  <a:pt x="10845144" y="6692181"/>
                </a:cubicBezTo>
                <a:cubicBezTo>
                  <a:pt x="10845144" y="6702690"/>
                  <a:pt x="10848663" y="6720204"/>
                  <a:pt x="10876813" y="6720204"/>
                </a:cubicBezTo>
                <a:cubicBezTo>
                  <a:pt x="10887370" y="6720204"/>
                  <a:pt x="10901445" y="6713198"/>
                  <a:pt x="10904964" y="6702690"/>
                </a:cubicBezTo>
                <a:cubicBezTo>
                  <a:pt x="10904964" y="6702690"/>
                  <a:pt x="10904964" y="6702690"/>
                  <a:pt x="10908483" y="6702690"/>
                </a:cubicBezTo>
                <a:lnTo>
                  <a:pt x="10908483" y="6716701"/>
                </a:lnTo>
                <a:cubicBezTo>
                  <a:pt x="10908483" y="6716701"/>
                  <a:pt x="10908483" y="6716701"/>
                  <a:pt x="10919039" y="6716701"/>
                </a:cubicBezTo>
                <a:cubicBezTo>
                  <a:pt x="10919039" y="6713198"/>
                  <a:pt x="10919039" y="6706193"/>
                  <a:pt x="10919039" y="6699187"/>
                </a:cubicBezTo>
                <a:cubicBezTo>
                  <a:pt x="10919039" y="6699187"/>
                  <a:pt x="10919039" y="6699187"/>
                  <a:pt x="10919039" y="6657154"/>
                </a:cubicBezTo>
                <a:cubicBezTo>
                  <a:pt x="10919039" y="6632634"/>
                  <a:pt x="10908483" y="6622125"/>
                  <a:pt x="10883851" y="6622125"/>
                </a:cubicBezTo>
                <a:close/>
                <a:moveTo>
                  <a:pt x="10642268" y="6622125"/>
                </a:moveTo>
                <a:cubicBezTo>
                  <a:pt x="10642268" y="6629091"/>
                  <a:pt x="10642268" y="6639541"/>
                  <a:pt x="10642268" y="6646508"/>
                </a:cubicBezTo>
                <a:lnTo>
                  <a:pt x="10642268" y="6716173"/>
                </a:lnTo>
                <a:cubicBezTo>
                  <a:pt x="10642268" y="6716173"/>
                  <a:pt x="10642268" y="6716173"/>
                  <a:pt x="10656343" y="6716173"/>
                </a:cubicBezTo>
                <a:cubicBezTo>
                  <a:pt x="10656343" y="6716173"/>
                  <a:pt x="10656343" y="6716173"/>
                  <a:pt x="10656343" y="6663924"/>
                </a:cubicBezTo>
                <a:cubicBezTo>
                  <a:pt x="10656343" y="6649991"/>
                  <a:pt x="10663381" y="6629091"/>
                  <a:pt x="10684494" y="6629091"/>
                </a:cubicBezTo>
                <a:cubicBezTo>
                  <a:pt x="10698569" y="6629091"/>
                  <a:pt x="10705607" y="6643024"/>
                  <a:pt x="10705607" y="6660441"/>
                </a:cubicBezTo>
                <a:cubicBezTo>
                  <a:pt x="10705607" y="6660441"/>
                  <a:pt x="10705607" y="6660441"/>
                  <a:pt x="10705607" y="6716173"/>
                </a:cubicBezTo>
                <a:cubicBezTo>
                  <a:pt x="10705607" y="6716173"/>
                  <a:pt x="10705607" y="6716173"/>
                  <a:pt x="10716163" y="6716173"/>
                </a:cubicBezTo>
                <a:cubicBezTo>
                  <a:pt x="10716163" y="6716173"/>
                  <a:pt x="10716163" y="6716173"/>
                  <a:pt x="10716163" y="6656957"/>
                </a:cubicBezTo>
                <a:cubicBezTo>
                  <a:pt x="10716163" y="6636058"/>
                  <a:pt x="10709125" y="6622125"/>
                  <a:pt x="10684494" y="6622125"/>
                </a:cubicBezTo>
                <a:cubicBezTo>
                  <a:pt x="10666900" y="6622125"/>
                  <a:pt x="10659862" y="6632574"/>
                  <a:pt x="10652824" y="6639541"/>
                </a:cubicBezTo>
                <a:cubicBezTo>
                  <a:pt x="10652824" y="6639541"/>
                  <a:pt x="10652824" y="6639541"/>
                  <a:pt x="10652824" y="6622125"/>
                </a:cubicBezTo>
                <a:cubicBezTo>
                  <a:pt x="10652824" y="6622125"/>
                  <a:pt x="10652824" y="6622125"/>
                  <a:pt x="10642268" y="6622125"/>
                </a:cubicBezTo>
                <a:close/>
                <a:moveTo>
                  <a:pt x="10540159" y="6622125"/>
                </a:moveTo>
                <a:cubicBezTo>
                  <a:pt x="10540159" y="6622125"/>
                  <a:pt x="10540159" y="6622125"/>
                  <a:pt x="10540159" y="6685175"/>
                </a:cubicBezTo>
                <a:cubicBezTo>
                  <a:pt x="10540159" y="6706193"/>
                  <a:pt x="10547196" y="6720204"/>
                  <a:pt x="10571828" y="6720204"/>
                </a:cubicBezTo>
                <a:cubicBezTo>
                  <a:pt x="10589422" y="6720204"/>
                  <a:pt x="10596460" y="6709695"/>
                  <a:pt x="10603498" y="6702690"/>
                </a:cubicBezTo>
                <a:cubicBezTo>
                  <a:pt x="10603498" y="6702690"/>
                  <a:pt x="10603498" y="6702690"/>
                  <a:pt x="10603498" y="6716701"/>
                </a:cubicBezTo>
                <a:cubicBezTo>
                  <a:pt x="10603498" y="6716701"/>
                  <a:pt x="10603498" y="6716701"/>
                  <a:pt x="10614054" y="6716701"/>
                </a:cubicBezTo>
                <a:cubicBezTo>
                  <a:pt x="10614054" y="6709695"/>
                  <a:pt x="10614054" y="6702690"/>
                  <a:pt x="10614054" y="6695684"/>
                </a:cubicBezTo>
                <a:lnTo>
                  <a:pt x="10614054" y="6622125"/>
                </a:lnTo>
                <a:cubicBezTo>
                  <a:pt x="10614054" y="6622125"/>
                  <a:pt x="10614054" y="6622125"/>
                  <a:pt x="10599979" y="6622125"/>
                </a:cubicBezTo>
                <a:cubicBezTo>
                  <a:pt x="10599979" y="6622125"/>
                  <a:pt x="10599979" y="6622125"/>
                  <a:pt x="10599979" y="6674667"/>
                </a:cubicBezTo>
                <a:cubicBezTo>
                  <a:pt x="10599979" y="6692181"/>
                  <a:pt x="10592941" y="6709695"/>
                  <a:pt x="10571828" y="6709695"/>
                </a:cubicBezTo>
                <a:cubicBezTo>
                  <a:pt x="10557753" y="6709695"/>
                  <a:pt x="10550715" y="6699187"/>
                  <a:pt x="10550715" y="6681673"/>
                </a:cubicBezTo>
                <a:cubicBezTo>
                  <a:pt x="10550715" y="6681673"/>
                  <a:pt x="10550715" y="6681673"/>
                  <a:pt x="10550715" y="6622125"/>
                </a:cubicBezTo>
                <a:cubicBezTo>
                  <a:pt x="10550715" y="6622125"/>
                  <a:pt x="10550715" y="6622125"/>
                  <a:pt x="10540159" y="6622125"/>
                </a:cubicBezTo>
                <a:close/>
                <a:moveTo>
                  <a:pt x="10471637" y="6622125"/>
                </a:moveTo>
                <a:cubicBezTo>
                  <a:pt x="10447151" y="6622125"/>
                  <a:pt x="10427300" y="6644080"/>
                  <a:pt x="10427300" y="6671165"/>
                </a:cubicBezTo>
                <a:cubicBezTo>
                  <a:pt x="10427300" y="6698249"/>
                  <a:pt x="10447151" y="6720204"/>
                  <a:pt x="10471637" y="6720204"/>
                </a:cubicBezTo>
                <a:cubicBezTo>
                  <a:pt x="10496124" y="6720204"/>
                  <a:pt x="10515975" y="6698249"/>
                  <a:pt x="10515975" y="6671165"/>
                </a:cubicBezTo>
                <a:cubicBezTo>
                  <a:pt x="10515975" y="6644080"/>
                  <a:pt x="10496124" y="6622125"/>
                  <a:pt x="10471637" y="6622125"/>
                </a:cubicBezTo>
                <a:close/>
                <a:moveTo>
                  <a:pt x="11655303" y="6607346"/>
                </a:moveTo>
                <a:lnTo>
                  <a:pt x="11659333" y="6618095"/>
                </a:lnTo>
                <a:lnTo>
                  <a:pt x="11663364" y="6624813"/>
                </a:lnTo>
                <a:lnTo>
                  <a:pt x="11648585" y="6624813"/>
                </a:lnTo>
                <a:lnTo>
                  <a:pt x="11652616" y="6618095"/>
                </a:lnTo>
                <a:close/>
                <a:moveTo>
                  <a:pt x="11659446" y="6596598"/>
                </a:moveTo>
                <a:cubicBezTo>
                  <a:pt x="11659446" y="6596598"/>
                  <a:pt x="11659446" y="6596598"/>
                  <a:pt x="11649032" y="6600112"/>
                </a:cubicBezTo>
                <a:cubicBezTo>
                  <a:pt x="11649032" y="6600112"/>
                  <a:pt x="11649032" y="6600112"/>
                  <a:pt x="11645562" y="6617682"/>
                </a:cubicBezTo>
                <a:cubicBezTo>
                  <a:pt x="11645562" y="6617682"/>
                  <a:pt x="11645562" y="6617682"/>
                  <a:pt x="11635149" y="6638764"/>
                </a:cubicBezTo>
                <a:cubicBezTo>
                  <a:pt x="11638620" y="6638764"/>
                  <a:pt x="11642091" y="6638764"/>
                  <a:pt x="11645562" y="6642278"/>
                </a:cubicBezTo>
                <a:cubicBezTo>
                  <a:pt x="11645562" y="6642278"/>
                  <a:pt x="11645562" y="6642278"/>
                  <a:pt x="11645562" y="6631737"/>
                </a:cubicBezTo>
                <a:cubicBezTo>
                  <a:pt x="11645562" y="6631737"/>
                  <a:pt x="11645562" y="6631737"/>
                  <a:pt x="11666387" y="6631737"/>
                </a:cubicBezTo>
                <a:cubicBezTo>
                  <a:pt x="11666387" y="6631737"/>
                  <a:pt x="11666387" y="6631737"/>
                  <a:pt x="11666387" y="6638764"/>
                </a:cubicBezTo>
                <a:cubicBezTo>
                  <a:pt x="11669858" y="6638764"/>
                  <a:pt x="11673329" y="6638764"/>
                  <a:pt x="11676800" y="6638764"/>
                </a:cubicBezTo>
                <a:cubicBezTo>
                  <a:pt x="11676800" y="6638764"/>
                  <a:pt x="11676800" y="6638764"/>
                  <a:pt x="11666387" y="6617682"/>
                </a:cubicBezTo>
                <a:lnTo>
                  <a:pt x="11659446" y="6600112"/>
                </a:lnTo>
                <a:cubicBezTo>
                  <a:pt x="11659446" y="6600112"/>
                  <a:pt x="11659446" y="6600112"/>
                  <a:pt x="11659446" y="6596598"/>
                </a:cubicBezTo>
                <a:close/>
                <a:moveTo>
                  <a:pt x="10964451" y="6596597"/>
                </a:moveTo>
                <a:cubicBezTo>
                  <a:pt x="10964451" y="6596597"/>
                  <a:pt x="10964451" y="6596597"/>
                  <a:pt x="10953971" y="6600129"/>
                </a:cubicBezTo>
                <a:cubicBezTo>
                  <a:pt x="10953971" y="6600129"/>
                  <a:pt x="10953971" y="6600129"/>
                  <a:pt x="10953971" y="6621318"/>
                </a:cubicBezTo>
                <a:cubicBezTo>
                  <a:pt x="10953971" y="6621318"/>
                  <a:pt x="10953971" y="6621318"/>
                  <a:pt x="10936505" y="6621318"/>
                </a:cubicBezTo>
                <a:cubicBezTo>
                  <a:pt x="10936505" y="6621318"/>
                  <a:pt x="10936505" y="6621318"/>
                  <a:pt x="10936505" y="6631913"/>
                </a:cubicBezTo>
                <a:cubicBezTo>
                  <a:pt x="10936505" y="6631913"/>
                  <a:pt x="10936505" y="6631913"/>
                  <a:pt x="10953971" y="6631913"/>
                </a:cubicBezTo>
                <a:cubicBezTo>
                  <a:pt x="10953971" y="6631913"/>
                  <a:pt x="10953971" y="6631913"/>
                  <a:pt x="10953971" y="6688419"/>
                </a:cubicBezTo>
                <a:cubicBezTo>
                  <a:pt x="10953971" y="6706077"/>
                  <a:pt x="10953971" y="6720203"/>
                  <a:pt x="10974931" y="6720203"/>
                </a:cubicBezTo>
                <a:cubicBezTo>
                  <a:pt x="10981917" y="6720203"/>
                  <a:pt x="10985410" y="6720203"/>
                  <a:pt x="10988904" y="6716672"/>
                </a:cubicBezTo>
                <a:cubicBezTo>
                  <a:pt x="10988904" y="6716672"/>
                  <a:pt x="10988904" y="6716672"/>
                  <a:pt x="10988904" y="6706077"/>
                </a:cubicBezTo>
                <a:cubicBezTo>
                  <a:pt x="10985410" y="6709608"/>
                  <a:pt x="10981917" y="6709608"/>
                  <a:pt x="10978424" y="6709608"/>
                </a:cubicBezTo>
                <a:cubicBezTo>
                  <a:pt x="10967944" y="6709608"/>
                  <a:pt x="10964451" y="6702546"/>
                  <a:pt x="10964451" y="6695482"/>
                </a:cubicBezTo>
                <a:cubicBezTo>
                  <a:pt x="10964451" y="6695482"/>
                  <a:pt x="10964451" y="6695482"/>
                  <a:pt x="10964451" y="6631913"/>
                </a:cubicBezTo>
                <a:cubicBezTo>
                  <a:pt x="10964451" y="6631913"/>
                  <a:pt x="10964451" y="6631913"/>
                  <a:pt x="10985410" y="6631913"/>
                </a:cubicBezTo>
                <a:lnTo>
                  <a:pt x="10985410" y="6621318"/>
                </a:lnTo>
                <a:cubicBezTo>
                  <a:pt x="10985410" y="6621318"/>
                  <a:pt x="10985410" y="6621318"/>
                  <a:pt x="10964451" y="6621318"/>
                </a:cubicBezTo>
                <a:cubicBezTo>
                  <a:pt x="10964451" y="6621318"/>
                  <a:pt x="10964451" y="6621318"/>
                  <a:pt x="10964451" y="6596597"/>
                </a:cubicBezTo>
                <a:close/>
                <a:moveTo>
                  <a:pt x="11599881" y="6593911"/>
                </a:moveTo>
                <a:cubicBezTo>
                  <a:pt x="11589469" y="6636077"/>
                  <a:pt x="11589469" y="6636077"/>
                  <a:pt x="11589469" y="6636077"/>
                </a:cubicBezTo>
                <a:cubicBezTo>
                  <a:pt x="11592940" y="6636077"/>
                  <a:pt x="11596410" y="6636077"/>
                  <a:pt x="11599881" y="6636077"/>
                </a:cubicBezTo>
                <a:cubicBezTo>
                  <a:pt x="11603352" y="6611481"/>
                  <a:pt x="11603352" y="6611481"/>
                  <a:pt x="11603352" y="6611481"/>
                </a:cubicBezTo>
                <a:cubicBezTo>
                  <a:pt x="11617236" y="6639591"/>
                  <a:pt x="11617236" y="6639591"/>
                  <a:pt x="11617236" y="6639591"/>
                </a:cubicBezTo>
                <a:cubicBezTo>
                  <a:pt x="11620707" y="6639591"/>
                  <a:pt x="11624178" y="6639591"/>
                  <a:pt x="11624178" y="6639591"/>
                </a:cubicBezTo>
                <a:cubicBezTo>
                  <a:pt x="11631119" y="6597425"/>
                  <a:pt x="11631119" y="6597425"/>
                  <a:pt x="11631119" y="6597425"/>
                </a:cubicBezTo>
                <a:cubicBezTo>
                  <a:pt x="11627648" y="6597425"/>
                  <a:pt x="11624178" y="6597425"/>
                  <a:pt x="11624178" y="6597425"/>
                </a:cubicBezTo>
                <a:cubicBezTo>
                  <a:pt x="11620707" y="6625536"/>
                  <a:pt x="11620707" y="6625536"/>
                  <a:pt x="11620707" y="6625536"/>
                </a:cubicBezTo>
                <a:cubicBezTo>
                  <a:pt x="11606824" y="6593911"/>
                  <a:pt x="11606824" y="6593911"/>
                  <a:pt x="11606824" y="6593911"/>
                </a:cubicBezTo>
                <a:cubicBezTo>
                  <a:pt x="11603352" y="6593911"/>
                  <a:pt x="11603352" y="6593911"/>
                  <a:pt x="11599881" y="6593911"/>
                </a:cubicBezTo>
                <a:close/>
                <a:moveTo>
                  <a:pt x="11709044" y="6589881"/>
                </a:moveTo>
                <a:cubicBezTo>
                  <a:pt x="11695071" y="6593432"/>
                  <a:pt x="11684592" y="6596982"/>
                  <a:pt x="11674112" y="6596982"/>
                </a:cubicBezTo>
                <a:cubicBezTo>
                  <a:pt x="11674112" y="6604084"/>
                  <a:pt x="11674112" y="6604084"/>
                  <a:pt x="11674112" y="6604084"/>
                </a:cubicBezTo>
                <a:cubicBezTo>
                  <a:pt x="11681098" y="6604084"/>
                  <a:pt x="11684592" y="6604084"/>
                  <a:pt x="11688084" y="6604084"/>
                </a:cubicBezTo>
                <a:cubicBezTo>
                  <a:pt x="11695071" y="6639592"/>
                  <a:pt x="11695071" y="6639592"/>
                  <a:pt x="11695071" y="6639592"/>
                </a:cubicBezTo>
                <a:cubicBezTo>
                  <a:pt x="11702057" y="6636041"/>
                  <a:pt x="11702057" y="6636041"/>
                  <a:pt x="11702057" y="6636041"/>
                </a:cubicBezTo>
                <a:cubicBezTo>
                  <a:pt x="11695071" y="6600533"/>
                  <a:pt x="11695071" y="6600533"/>
                  <a:pt x="11695071" y="6600533"/>
                </a:cubicBezTo>
                <a:cubicBezTo>
                  <a:pt x="11702057" y="6600533"/>
                  <a:pt x="11705551" y="6600533"/>
                  <a:pt x="11709044" y="6596982"/>
                </a:cubicBezTo>
                <a:close/>
                <a:moveTo>
                  <a:pt x="11564748" y="6589881"/>
                </a:moveTo>
                <a:cubicBezTo>
                  <a:pt x="11564748" y="6589881"/>
                  <a:pt x="11564748" y="6589881"/>
                  <a:pt x="11575228" y="6593240"/>
                </a:cubicBezTo>
                <a:cubicBezTo>
                  <a:pt x="11578720" y="6593240"/>
                  <a:pt x="11578720" y="6596599"/>
                  <a:pt x="11578720" y="6596599"/>
                </a:cubicBezTo>
                <a:cubicBezTo>
                  <a:pt x="11578720" y="6596599"/>
                  <a:pt x="11578720" y="6599957"/>
                  <a:pt x="11578720" y="6599957"/>
                </a:cubicBezTo>
                <a:cubicBezTo>
                  <a:pt x="11578720" y="6599957"/>
                  <a:pt x="11575228" y="6603316"/>
                  <a:pt x="11571734" y="6603316"/>
                </a:cubicBezTo>
                <a:cubicBezTo>
                  <a:pt x="11571734" y="6603316"/>
                  <a:pt x="11571734" y="6603316"/>
                  <a:pt x="11561254" y="6599957"/>
                </a:cubicBezTo>
                <a:cubicBezTo>
                  <a:pt x="11561254" y="6599957"/>
                  <a:pt x="11561254" y="6599957"/>
                  <a:pt x="11564748" y="6596599"/>
                </a:cubicBezTo>
                <a:cubicBezTo>
                  <a:pt x="11564748" y="6596599"/>
                  <a:pt x="11564748" y="6596599"/>
                  <a:pt x="11564748" y="6589881"/>
                </a:cubicBezTo>
                <a:close/>
                <a:moveTo>
                  <a:pt x="11014562" y="6587995"/>
                </a:moveTo>
                <a:lnTo>
                  <a:pt x="11014562" y="6601689"/>
                </a:lnTo>
                <a:lnTo>
                  <a:pt x="11026851" y="6601689"/>
                </a:lnTo>
                <a:lnTo>
                  <a:pt x="11026851" y="6587995"/>
                </a:lnTo>
                <a:close/>
                <a:moveTo>
                  <a:pt x="11715762" y="6585849"/>
                </a:moveTo>
                <a:cubicBezTo>
                  <a:pt x="11729582" y="6628843"/>
                  <a:pt x="11729582" y="6628843"/>
                  <a:pt x="11729582" y="6628843"/>
                </a:cubicBezTo>
                <a:cubicBezTo>
                  <a:pt x="11733036" y="6625260"/>
                  <a:pt x="11736491" y="6625260"/>
                  <a:pt x="11739946" y="6625260"/>
                </a:cubicBezTo>
                <a:cubicBezTo>
                  <a:pt x="11726127" y="6585849"/>
                  <a:pt x="11726127" y="6585849"/>
                  <a:pt x="11726127" y="6585849"/>
                </a:cubicBezTo>
                <a:cubicBezTo>
                  <a:pt x="11722671" y="6585849"/>
                  <a:pt x="11719217" y="6585849"/>
                  <a:pt x="11715762" y="6585849"/>
                </a:cubicBezTo>
                <a:close/>
                <a:moveTo>
                  <a:pt x="10346688" y="6585849"/>
                </a:moveTo>
                <a:lnTo>
                  <a:pt x="10346688" y="6716173"/>
                </a:lnTo>
                <a:lnTo>
                  <a:pt x="10361467" y="6716173"/>
                </a:lnTo>
                <a:lnTo>
                  <a:pt x="10361467" y="6657057"/>
                </a:lnTo>
                <a:lnTo>
                  <a:pt x="10407148" y="6657057"/>
                </a:lnTo>
                <a:lnTo>
                  <a:pt x="10407148" y="6646309"/>
                </a:lnTo>
                <a:lnTo>
                  <a:pt x="10361467" y="6646309"/>
                </a:lnTo>
                <a:lnTo>
                  <a:pt x="10361467" y="6596597"/>
                </a:lnTo>
                <a:lnTo>
                  <a:pt x="10409835" y="6596597"/>
                </a:lnTo>
                <a:lnTo>
                  <a:pt x="10409835" y="6585849"/>
                </a:lnTo>
                <a:close/>
                <a:moveTo>
                  <a:pt x="11561143" y="6579132"/>
                </a:moveTo>
                <a:cubicBezTo>
                  <a:pt x="11561143" y="6579132"/>
                  <a:pt x="11561143" y="6579132"/>
                  <a:pt x="11554200" y="6596599"/>
                </a:cubicBezTo>
                <a:cubicBezTo>
                  <a:pt x="11554200" y="6596599"/>
                  <a:pt x="11554200" y="6596599"/>
                  <a:pt x="11554200" y="6600091"/>
                </a:cubicBezTo>
                <a:cubicBezTo>
                  <a:pt x="11554200" y="6600091"/>
                  <a:pt x="11554200" y="6600091"/>
                  <a:pt x="11543788" y="6617558"/>
                </a:cubicBezTo>
                <a:cubicBezTo>
                  <a:pt x="11547259" y="6621051"/>
                  <a:pt x="11550730" y="6621051"/>
                  <a:pt x="11554200" y="6621051"/>
                </a:cubicBezTo>
                <a:cubicBezTo>
                  <a:pt x="11554200" y="6621051"/>
                  <a:pt x="11554200" y="6621051"/>
                  <a:pt x="11557671" y="6607078"/>
                </a:cubicBezTo>
                <a:cubicBezTo>
                  <a:pt x="11557671" y="6607078"/>
                  <a:pt x="11557671" y="6607078"/>
                  <a:pt x="11568084" y="6610572"/>
                </a:cubicBezTo>
                <a:cubicBezTo>
                  <a:pt x="11568084" y="6610572"/>
                  <a:pt x="11568084" y="6610572"/>
                  <a:pt x="11568084" y="6628037"/>
                </a:cubicBezTo>
                <a:cubicBezTo>
                  <a:pt x="11571555" y="6628037"/>
                  <a:pt x="11575026" y="6631531"/>
                  <a:pt x="11578497" y="6631531"/>
                </a:cubicBezTo>
                <a:cubicBezTo>
                  <a:pt x="11578497" y="6631531"/>
                  <a:pt x="11578497" y="6631531"/>
                  <a:pt x="11575026" y="6610572"/>
                </a:cubicBezTo>
                <a:cubicBezTo>
                  <a:pt x="11581968" y="6610572"/>
                  <a:pt x="11585438" y="6603585"/>
                  <a:pt x="11585438" y="6600091"/>
                </a:cubicBezTo>
                <a:cubicBezTo>
                  <a:pt x="11585438" y="6600091"/>
                  <a:pt x="11585438" y="6596599"/>
                  <a:pt x="11585438" y="6596599"/>
                </a:cubicBezTo>
                <a:cubicBezTo>
                  <a:pt x="11585438" y="6593105"/>
                  <a:pt x="11585438" y="6589612"/>
                  <a:pt x="11578497" y="6586119"/>
                </a:cubicBezTo>
                <a:cubicBezTo>
                  <a:pt x="11578497" y="6586119"/>
                  <a:pt x="11578497" y="6586119"/>
                  <a:pt x="11561143" y="6579132"/>
                </a:cubicBezTo>
                <a:close/>
                <a:moveTo>
                  <a:pt x="11766241" y="6576425"/>
                </a:moveTo>
                <a:cubicBezTo>
                  <a:pt x="11769696" y="6576866"/>
                  <a:pt x="11773151" y="6578629"/>
                  <a:pt x="11774878" y="6582156"/>
                </a:cubicBezTo>
                <a:cubicBezTo>
                  <a:pt x="11774878" y="6585683"/>
                  <a:pt x="11774878" y="6589209"/>
                  <a:pt x="11774878" y="6589209"/>
                </a:cubicBezTo>
                <a:cubicBezTo>
                  <a:pt x="11774878" y="6592736"/>
                  <a:pt x="11774878" y="6596264"/>
                  <a:pt x="11771423" y="6599790"/>
                </a:cubicBezTo>
                <a:cubicBezTo>
                  <a:pt x="11771423" y="6599790"/>
                  <a:pt x="11771423" y="6599790"/>
                  <a:pt x="11767968" y="6603317"/>
                </a:cubicBezTo>
                <a:cubicBezTo>
                  <a:pt x="11764514" y="6603317"/>
                  <a:pt x="11757604" y="6603317"/>
                  <a:pt x="11754149" y="6599790"/>
                </a:cubicBezTo>
                <a:cubicBezTo>
                  <a:pt x="11750694" y="6599790"/>
                  <a:pt x="11750694" y="6596264"/>
                  <a:pt x="11750694" y="6596264"/>
                </a:cubicBezTo>
                <a:cubicBezTo>
                  <a:pt x="11750694" y="6596264"/>
                  <a:pt x="11750694" y="6592736"/>
                  <a:pt x="11750694" y="6589209"/>
                </a:cubicBezTo>
                <a:cubicBezTo>
                  <a:pt x="11750694" y="6585683"/>
                  <a:pt x="11750694" y="6582156"/>
                  <a:pt x="11757604" y="6578629"/>
                </a:cubicBezTo>
                <a:cubicBezTo>
                  <a:pt x="11759332" y="6576866"/>
                  <a:pt x="11762786" y="6575984"/>
                  <a:pt x="11766241" y="6576425"/>
                </a:cubicBezTo>
                <a:close/>
                <a:moveTo>
                  <a:pt x="10810738" y="6575100"/>
                </a:moveTo>
                <a:cubicBezTo>
                  <a:pt x="10810738" y="6575100"/>
                  <a:pt x="10810738" y="6575100"/>
                  <a:pt x="10810738" y="6638804"/>
                </a:cubicBezTo>
                <a:cubicBezTo>
                  <a:pt x="10810738" y="6631726"/>
                  <a:pt x="10800048" y="6621108"/>
                  <a:pt x="10782231" y="6621108"/>
                </a:cubicBezTo>
                <a:cubicBezTo>
                  <a:pt x="10753724" y="6621108"/>
                  <a:pt x="10743034" y="6642343"/>
                  <a:pt x="10743034" y="6670656"/>
                </a:cubicBezTo>
                <a:cubicBezTo>
                  <a:pt x="10743034" y="6698969"/>
                  <a:pt x="10753724" y="6720203"/>
                  <a:pt x="10782231" y="6720203"/>
                </a:cubicBezTo>
                <a:cubicBezTo>
                  <a:pt x="10796484" y="6720203"/>
                  <a:pt x="10803611" y="6716664"/>
                  <a:pt x="10810738" y="6702507"/>
                </a:cubicBezTo>
                <a:cubicBezTo>
                  <a:pt x="10810738" y="6702507"/>
                  <a:pt x="10810738" y="6702507"/>
                  <a:pt x="10810738" y="6716664"/>
                </a:cubicBezTo>
                <a:cubicBezTo>
                  <a:pt x="10810738" y="6716664"/>
                  <a:pt x="10810738" y="6716664"/>
                  <a:pt x="10824991" y="6716664"/>
                </a:cubicBezTo>
                <a:lnTo>
                  <a:pt x="10824991" y="6575100"/>
                </a:lnTo>
                <a:cubicBezTo>
                  <a:pt x="10824991" y="6575100"/>
                  <a:pt x="10824991" y="6575100"/>
                  <a:pt x="10810738" y="6575100"/>
                </a:cubicBezTo>
                <a:close/>
                <a:moveTo>
                  <a:pt x="11768161" y="6569584"/>
                </a:moveTo>
                <a:cubicBezTo>
                  <a:pt x="11762338" y="6568289"/>
                  <a:pt x="11756068" y="6569152"/>
                  <a:pt x="11750694" y="6572607"/>
                </a:cubicBezTo>
                <a:cubicBezTo>
                  <a:pt x="11743528" y="6576062"/>
                  <a:pt x="11739946" y="6582972"/>
                  <a:pt x="11739946" y="6589881"/>
                </a:cubicBezTo>
                <a:cubicBezTo>
                  <a:pt x="11739946" y="6593336"/>
                  <a:pt x="11743528" y="6596791"/>
                  <a:pt x="11743528" y="6600246"/>
                </a:cubicBezTo>
                <a:cubicBezTo>
                  <a:pt x="11750694" y="6610611"/>
                  <a:pt x="11765025" y="6614065"/>
                  <a:pt x="11772191" y="6607156"/>
                </a:cubicBezTo>
                <a:cubicBezTo>
                  <a:pt x="11779357" y="6607156"/>
                  <a:pt x="11779357" y="6603701"/>
                  <a:pt x="11782939" y="6600246"/>
                </a:cubicBezTo>
                <a:cubicBezTo>
                  <a:pt x="11782939" y="6596791"/>
                  <a:pt x="11782939" y="6593336"/>
                  <a:pt x="11782939" y="6589881"/>
                </a:cubicBezTo>
                <a:cubicBezTo>
                  <a:pt x="11782939" y="6586427"/>
                  <a:pt x="11782939" y="6582972"/>
                  <a:pt x="11782939" y="6579517"/>
                </a:cubicBezTo>
                <a:cubicBezTo>
                  <a:pt x="11779357" y="6574334"/>
                  <a:pt x="11773982" y="6570880"/>
                  <a:pt x="11768161" y="6569584"/>
                </a:cubicBezTo>
                <a:close/>
                <a:moveTo>
                  <a:pt x="11525909" y="6561666"/>
                </a:moveTo>
                <a:cubicBezTo>
                  <a:pt x="11504825" y="6596598"/>
                  <a:pt x="11504825" y="6596598"/>
                  <a:pt x="11504825" y="6596598"/>
                </a:cubicBezTo>
                <a:cubicBezTo>
                  <a:pt x="11511853" y="6603584"/>
                  <a:pt x="11518881" y="6607078"/>
                  <a:pt x="11529423" y="6614064"/>
                </a:cubicBezTo>
                <a:cubicBezTo>
                  <a:pt x="11532937" y="6607078"/>
                  <a:pt x="11532937" y="6607078"/>
                  <a:pt x="11532937" y="6607078"/>
                </a:cubicBezTo>
                <a:cubicBezTo>
                  <a:pt x="11515367" y="6596598"/>
                  <a:pt x="11515367" y="6596598"/>
                  <a:pt x="11515367" y="6596598"/>
                </a:cubicBezTo>
                <a:cubicBezTo>
                  <a:pt x="11522395" y="6586119"/>
                  <a:pt x="11522395" y="6586119"/>
                  <a:pt x="11522395" y="6586119"/>
                </a:cubicBezTo>
                <a:cubicBezTo>
                  <a:pt x="11532937" y="6593105"/>
                  <a:pt x="11532937" y="6593105"/>
                  <a:pt x="11532937" y="6593105"/>
                </a:cubicBezTo>
                <a:cubicBezTo>
                  <a:pt x="11536450" y="6586119"/>
                  <a:pt x="11536450" y="6586119"/>
                  <a:pt x="11536450" y="6586119"/>
                </a:cubicBezTo>
                <a:cubicBezTo>
                  <a:pt x="11532937" y="6586119"/>
                  <a:pt x="11529423" y="6582625"/>
                  <a:pt x="11525909" y="6579132"/>
                </a:cubicBezTo>
                <a:lnTo>
                  <a:pt x="11529423" y="6572146"/>
                </a:lnTo>
                <a:cubicBezTo>
                  <a:pt x="11536450" y="6575638"/>
                  <a:pt x="11539964" y="6579132"/>
                  <a:pt x="11546992" y="6582625"/>
                </a:cubicBezTo>
                <a:cubicBezTo>
                  <a:pt x="11550506" y="6575638"/>
                  <a:pt x="11550506" y="6575638"/>
                  <a:pt x="11550506" y="6575638"/>
                </a:cubicBezTo>
                <a:cubicBezTo>
                  <a:pt x="11543478" y="6572146"/>
                  <a:pt x="11532937" y="6565159"/>
                  <a:pt x="11525909" y="6561666"/>
                </a:cubicBezTo>
                <a:close/>
                <a:moveTo>
                  <a:pt x="11803361" y="6533452"/>
                </a:moveTo>
                <a:cubicBezTo>
                  <a:pt x="11799868" y="6536978"/>
                  <a:pt x="11799868" y="6536978"/>
                  <a:pt x="11796375" y="6540505"/>
                </a:cubicBezTo>
                <a:cubicBezTo>
                  <a:pt x="11813840" y="6558139"/>
                  <a:pt x="11813840" y="6558139"/>
                  <a:pt x="11813840" y="6558139"/>
                </a:cubicBezTo>
                <a:cubicBezTo>
                  <a:pt x="11785895" y="6551086"/>
                  <a:pt x="11785895" y="6551086"/>
                  <a:pt x="11785895" y="6551086"/>
                </a:cubicBezTo>
                <a:cubicBezTo>
                  <a:pt x="11782402" y="6551086"/>
                  <a:pt x="11782402" y="6554612"/>
                  <a:pt x="11778908" y="6554612"/>
                </a:cubicBezTo>
                <a:cubicBezTo>
                  <a:pt x="11803361" y="6589881"/>
                  <a:pt x="11803361" y="6589881"/>
                  <a:pt x="11803361" y="6589881"/>
                </a:cubicBezTo>
                <a:cubicBezTo>
                  <a:pt x="11806854" y="6586354"/>
                  <a:pt x="11806854" y="6586354"/>
                  <a:pt x="11810348" y="6582827"/>
                </a:cubicBezTo>
                <a:cubicBezTo>
                  <a:pt x="11796375" y="6561666"/>
                  <a:pt x="11796375" y="6561666"/>
                  <a:pt x="11796375" y="6561666"/>
                </a:cubicBezTo>
                <a:cubicBezTo>
                  <a:pt x="11824320" y="6572246"/>
                  <a:pt x="11824320" y="6572246"/>
                  <a:pt x="11824320" y="6572246"/>
                </a:cubicBezTo>
                <a:cubicBezTo>
                  <a:pt x="11827814" y="6568720"/>
                  <a:pt x="11827814" y="6568720"/>
                  <a:pt x="11831307" y="6565193"/>
                </a:cubicBezTo>
                <a:cubicBezTo>
                  <a:pt x="11803361" y="6533452"/>
                  <a:pt x="11803361" y="6533452"/>
                  <a:pt x="11803361" y="6533452"/>
                </a:cubicBezTo>
                <a:close/>
                <a:moveTo>
                  <a:pt x="11495008" y="6533452"/>
                </a:moveTo>
                <a:cubicBezTo>
                  <a:pt x="11495008" y="6533452"/>
                  <a:pt x="11495008" y="6533452"/>
                  <a:pt x="11487980" y="6536965"/>
                </a:cubicBezTo>
                <a:cubicBezTo>
                  <a:pt x="11491494" y="6540479"/>
                  <a:pt x="11495008" y="6543993"/>
                  <a:pt x="11498522" y="6547507"/>
                </a:cubicBezTo>
                <a:cubicBezTo>
                  <a:pt x="11498522" y="6547507"/>
                  <a:pt x="11498522" y="6547507"/>
                  <a:pt x="11473924" y="6572104"/>
                </a:cubicBezTo>
                <a:cubicBezTo>
                  <a:pt x="11473924" y="6572104"/>
                  <a:pt x="11473924" y="6572104"/>
                  <a:pt x="11480952" y="6579132"/>
                </a:cubicBezTo>
                <a:cubicBezTo>
                  <a:pt x="11480952" y="6579132"/>
                  <a:pt x="11480952" y="6579132"/>
                  <a:pt x="11505548" y="6554535"/>
                </a:cubicBezTo>
                <a:cubicBezTo>
                  <a:pt x="11509062" y="6554535"/>
                  <a:pt x="11512576" y="6558048"/>
                  <a:pt x="11516090" y="6561562"/>
                </a:cubicBezTo>
                <a:cubicBezTo>
                  <a:pt x="11516090" y="6561562"/>
                  <a:pt x="11516090" y="6561562"/>
                  <a:pt x="11519604" y="6554535"/>
                </a:cubicBezTo>
                <a:cubicBezTo>
                  <a:pt x="11509062" y="6547507"/>
                  <a:pt x="11502036" y="6540479"/>
                  <a:pt x="11495008" y="6533452"/>
                </a:cubicBezTo>
                <a:close/>
                <a:moveTo>
                  <a:pt x="11824589" y="6522703"/>
                </a:moveTo>
                <a:lnTo>
                  <a:pt x="11842055" y="6529421"/>
                </a:lnTo>
                <a:lnTo>
                  <a:pt x="11842055" y="6533452"/>
                </a:lnTo>
                <a:lnTo>
                  <a:pt x="11835337" y="6540170"/>
                </a:lnTo>
                <a:lnTo>
                  <a:pt x="11831307" y="6533452"/>
                </a:lnTo>
                <a:close/>
                <a:moveTo>
                  <a:pt x="11820942" y="6515985"/>
                </a:moveTo>
                <a:lnTo>
                  <a:pt x="11813840" y="6522927"/>
                </a:lnTo>
                <a:cubicBezTo>
                  <a:pt x="11813840" y="6522927"/>
                  <a:pt x="11813840" y="6522927"/>
                  <a:pt x="11820942" y="6533339"/>
                </a:cubicBezTo>
                <a:cubicBezTo>
                  <a:pt x="11820942" y="6533339"/>
                  <a:pt x="11820942" y="6533339"/>
                  <a:pt x="11838696" y="6557635"/>
                </a:cubicBezTo>
                <a:cubicBezTo>
                  <a:pt x="11838696" y="6557635"/>
                  <a:pt x="11842247" y="6554165"/>
                  <a:pt x="11842247" y="6554165"/>
                </a:cubicBezTo>
                <a:cubicBezTo>
                  <a:pt x="11842247" y="6554165"/>
                  <a:pt x="11842247" y="6554165"/>
                  <a:pt x="11838696" y="6547223"/>
                </a:cubicBezTo>
                <a:cubicBezTo>
                  <a:pt x="11838696" y="6547223"/>
                  <a:pt x="11838696" y="6547223"/>
                  <a:pt x="11849349" y="6533339"/>
                </a:cubicBezTo>
                <a:cubicBezTo>
                  <a:pt x="11849349" y="6533339"/>
                  <a:pt x="11849349" y="6533339"/>
                  <a:pt x="11856450" y="6533339"/>
                </a:cubicBezTo>
                <a:cubicBezTo>
                  <a:pt x="11860002" y="6533339"/>
                  <a:pt x="11860002" y="6533339"/>
                  <a:pt x="11860002" y="6533339"/>
                </a:cubicBezTo>
                <a:cubicBezTo>
                  <a:pt x="11860002" y="6529868"/>
                  <a:pt x="11863552" y="6529868"/>
                  <a:pt x="11863552" y="6526397"/>
                </a:cubicBezTo>
                <a:cubicBezTo>
                  <a:pt x="11863552" y="6526397"/>
                  <a:pt x="11863552" y="6526397"/>
                  <a:pt x="11820942" y="6515985"/>
                </a:cubicBezTo>
                <a:close/>
                <a:moveTo>
                  <a:pt x="11466198" y="6501206"/>
                </a:moveTo>
                <a:cubicBezTo>
                  <a:pt x="11430930" y="6526286"/>
                  <a:pt x="11430930" y="6526286"/>
                  <a:pt x="11430930" y="6526286"/>
                </a:cubicBezTo>
                <a:cubicBezTo>
                  <a:pt x="11434457" y="6529869"/>
                  <a:pt x="11434457" y="6529869"/>
                  <a:pt x="11437984" y="6533452"/>
                </a:cubicBezTo>
                <a:cubicBezTo>
                  <a:pt x="11459145" y="6519121"/>
                  <a:pt x="11459145" y="6519121"/>
                  <a:pt x="11459145" y="6519121"/>
                </a:cubicBezTo>
                <a:cubicBezTo>
                  <a:pt x="11448564" y="6547782"/>
                  <a:pt x="11448564" y="6547782"/>
                  <a:pt x="11448564" y="6547782"/>
                </a:cubicBezTo>
                <a:cubicBezTo>
                  <a:pt x="11452091" y="6551366"/>
                  <a:pt x="11452091" y="6551366"/>
                  <a:pt x="11455618" y="6554948"/>
                </a:cubicBezTo>
                <a:cubicBezTo>
                  <a:pt x="11487359" y="6526286"/>
                  <a:pt x="11487359" y="6526286"/>
                  <a:pt x="11487359" y="6526286"/>
                </a:cubicBezTo>
                <a:cubicBezTo>
                  <a:pt x="11487359" y="6522703"/>
                  <a:pt x="11483833" y="6522703"/>
                  <a:pt x="11483833" y="6519121"/>
                </a:cubicBezTo>
                <a:cubicBezTo>
                  <a:pt x="11462672" y="6537034"/>
                  <a:pt x="11462672" y="6537034"/>
                  <a:pt x="11462672" y="6537034"/>
                </a:cubicBezTo>
                <a:cubicBezTo>
                  <a:pt x="11473252" y="6508372"/>
                  <a:pt x="11473252" y="6508372"/>
                  <a:pt x="11473252" y="6508372"/>
                </a:cubicBezTo>
                <a:cubicBezTo>
                  <a:pt x="11469725" y="6504789"/>
                  <a:pt x="11469725" y="6504789"/>
                  <a:pt x="11466198" y="6501206"/>
                </a:cubicBezTo>
                <a:close/>
                <a:moveTo>
                  <a:pt x="11835338" y="6490458"/>
                </a:moveTo>
                <a:lnTo>
                  <a:pt x="11831307" y="6498519"/>
                </a:lnTo>
                <a:lnTo>
                  <a:pt x="11870270" y="6518673"/>
                </a:lnTo>
                <a:lnTo>
                  <a:pt x="11883706" y="6494489"/>
                </a:lnTo>
                <a:lnTo>
                  <a:pt x="11876988" y="6490458"/>
                </a:lnTo>
                <a:lnTo>
                  <a:pt x="11866239" y="6509268"/>
                </a:lnTo>
                <a:close/>
                <a:moveTo>
                  <a:pt x="11459634" y="6487771"/>
                </a:moveTo>
                <a:cubicBezTo>
                  <a:pt x="11424212" y="6508933"/>
                  <a:pt x="11424212" y="6508933"/>
                  <a:pt x="11424212" y="6508933"/>
                </a:cubicBezTo>
                <a:cubicBezTo>
                  <a:pt x="11424212" y="6508933"/>
                  <a:pt x="11424212" y="6512459"/>
                  <a:pt x="11427754" y="6515986"/>
                </a:cubicBezTo>
                <a:cubicBezTo>
                  <a:pt x="11463176" y="6494825"/>
                  <a:pt x="11463176" y="6494825"/>
                  <a:pt x="11463176" y="6494825"/>
                </a:cubicBezTo>
                <a:cubicBezTo>
                  <a:pt x="11463176" y="6491298"/>
                  <a:pt x="11459634" y="6491298"/>
                  <a:pt x="11459634" y="6487771"/>
                </a:cubicBezTo>
                <a:close/>
                <a:moveTo>
                  <a:pt x="11450927" y="6454161"/>
                </a:moveTo>
                <a:cubicBezTo>
                  <a:pt x="11452683" y="6454602"/>
                  <a:pt x="11454437" y="6456365"/>
                  <a:pt x="11456192" y="6459892"/>
                </a:cubicBezTo>
                <a:cubicBezTo>
                  <a:pt x="11487785" y="6537483"/>
                  <a:pt x="11561500" y="6590385"/>
                  <a:pt x="11649257" y="6590385"/>
                </a:cubicBezTo>
                <a:cubicBezTo>
                  <a:pt x="11737012" y="6590385"/>
                  <a:pt x="11810728" y="6537483"/>
                  <a:pt x="11842320" y="6459892"/>
                </a:cubicBezTo>
                <a:cubicBezTo>
                  <a:pt x="11844075" y="6456365"/>
                  <a:pt x="11845831" y="6454602"/>
                  <a:pt x="11847586" y="6454161"/>
                </a:cubicBezTo>
                <a:cubicBezTo>
                  <a:pt x="11849340" y="6453721"/>
                  <a:pt x="11851096" y="6454602"/>
                  <a:pt x="11852851" y="6456365"/>
                </a:cubicBezTo>
                <a:cubicBezTo>
                  <a:pt x="11852851" y="6456365"/>
                  <a:pt x="11852851" y="6456365"/>
                  <a:pt x="11891464" y="6466946"/>
                </a:cubicBezTo>
                <a:cubicBezTo>
                  <a:pt x="11894974" y="6470473"/>
                  <a:pt x="11898484" y="6473999"/>
                  <a:pt x="11898484" y="6477526"/>
                </a:cubicBezTo>
                <a:cubicBezTo>
                  <a:pt x="11859871" y="6579804"/>
                  <a:pt x="11761585" y="6650341"/>
                  <a:pt x="11649257" y="6650341"/>
                </a:cubicBezTo>
                <a:cubicBezTo>
                  <a:pt x="11536929" y="6650341"/>
                  <a:pt x="11438641" y="6579804"/>
                  <a:pt x="11400028" y="6481054"/>
                </a:cubicBezTo>
                <a:cubicBezTo>
                  <a:pt x="11400028" y="6473999"/>
                  <a:pt x="11400028" y="6470473"/>
                  <a:pt x="11407049" y="6466946"/>
                </a:cubicBezTo>
                <a:cubicBezTo>
                  <a:pt x="11407049" y="6466946"/>
                  <a:pt x="11407049" y="6466946"/>
                  <a:pt x="11445662" y="6456365"/>
                </a:cubicBezTo>
                <a:cubicBezTo>
                  <a:pt x="11447417" y="6454602"/>
                  <a:pt x="11449172" y="6453721"/>
                  <a:pt x="11450927" y="6454161"/>
                </a:cubicBezTo>
                <a:close/>
                <a:moveTo>
                  <a:pt x="11603442" y="6448323"/>
                </a:moveTo>
                <a:cubicBezTo>
                  <a:pt x="11606935" y="6444777"/>
                  <a:pt x="11610428" y="6444777"/>
                  <a:pt x="11613922" y="6448323"/>
                </a:cubicBezTo>
                <a:cubicBezTo>
                  <a:pt x="11613922" y="6448323"/>
                  <a:pt x="11617414" y="6451869"/>
                  <a:pt x="11617414" y="6455414"/>
                </a:cubicBezTo>
                <a:cubicBezTo>
                  <a:pt x="11617414" y="6455414"/>
                  <a:pt x="11624401" y="6558233"/>
                  <a:pt x="11624401" y="6558233"/>
                </a:cubicBezTo>
                <a:cubicBezTo>
                  <a:pt x="11624401" y="6565324"/>
                  <a:pt x="11624401" y="6568870"/>
                  <a:pt x="11620908" y="6568870"/>
                </a:cubicBezTo>
                <a:cubicBezTo>
                  <a:pt x="11620908" y="6572415"/>
                  <a:pt x="11617414" y="6572415"/>
                  <a:pt x="11613922" y="6568870"/>
                </a:cubicBezTo>
                <a:cubicBezTo>
                  <a:pt x="11568509" y="6558233"/>
                  <a:pt x="11537070" y="6540506"/>
                  <a:pt x="11505632" y="6505050"/>
                </a:cubicBezTo>
                <a:cubicBezTo>
                  <a:pt x="11502138" y="6505050"/>
                  <a:pt x="11502138" y="6501505"/>
                  <a:pt x="11502138" y="6501505"/>
                </a:cubicBezTo>
                <a:cubicBezTo>
                  <a:pt x="11502138" y="6497960"/>
                  <a:pt x="11502138" y="6497960"/>
                  <a:pt x="11502138" y="6497960"/>
                </a:cubicBezTo>
                <a:cubicBezTo>
                  <a:pt x="11502138" y="6494415"/>
                  <a:pt x="11505632" y="6494415"/>
                  <a:pt x="11509124" y="6494415"/>
                </a:cubicBezTo>
                <a:cubicBezTo>
                  <a:pt x="11509124" y="6494415"/>
                  <a:pt x="11509124" y="6494415"/>
                  <a:pt x="11603442" y="6448323"/>
                </a:cubicBezTo>
                <a:close/>
                <a:moveTo>
                  <a:pt x="11688084" y="6444777"/>
                </a:moveTo>
                <a:cubicBezTo>
                  <a:pt x="11691578" y="6444777"/>
                  <a:pt x="11695071" y="6444777"/>
                  <a:pt x="11698565" y="6444777"/>
                </a:cubicBezTo>
                <a:cubicBezTo>
                  <a:pt x="11698565" y="6444777"/>
                  <a:pt x="11698565" y="6444777"/>
                  <a:pt x="11789388" y="6490688"/>
                </a:cubicBezTo>
                <a:cubicBezTo>
                  <a:pt x="11792882" y="6494220"/>
                  <a:pt x="11796375" y="6494220"/>
                  <a:pt x="11796375" y="6497752"/>
                </a:cubicBezTo>
                <a:cubicBezTo>
                  <a:pt x="11796375" y="6501283"/>
                  <a:pt x="11796375" y="6501283"/>
                  <a:pt x="11792882" y="6504815"/>
                </a:cubicBezTo>
                <a:cubicBezTo>
                  <a:pt x="11761442" y="6540131"/>
                  <a:pt x="11730003" y="6557789"/>
                  <a:pt x="11684592" y="6568384"/>
                </a:cubicBezTo>
                <a:cubicBezTo>
                  <a:pt x="11681098" y="6568384"/>
                  <a:pt x="11677605" y="6568384"/>
                  <a:pt x="11677605" y="6568384"/>
                </a:cubicBezTo>
                <a:cubicBezTo>
                  <a:pt x="11674112" y="6564852"/>
                  <a:pt x="11674112" y="6561320"/>
                  <a:pt x="11674112" y="6557789"/>
                </a:cubicBezTo>
                <a:cubicBezTo>
                  <a:pt x="11674112" y="6557789"/>
                  <a:pt x="11674112" y="6557789"/>
                  <a:pt x="11684592" y="6455373"/>
                </a:cubicBezTo>
                <a:cubicBezTo>
                  <a:pt x="11684592" y="6451841"/>
                  <a:pt x="11684592" y="6448309"/>
                  <a:pt x="11688084" y="6444777"/>
                </a:cubicBezTo>
                <a:close/>
                <a:moveTo>
                  <a:pt x="10810283" y="6405813"/>
                </a:moveTo>
                <a:lnTo>
                  <a:pt x="10851862" y="6405813"/>
                </a:lnTo>
                <a:cubicBezTo>
                  <a:pt x="10851862" y="6405813"/>
                  <a:pt x="10851862" y="6405813"/>
                  <a:pt x="10851862" y="6448423"/>
                </a:cubicBezTo>
                <a:cubicBezTo>
                  <a:pt x="10851862" y="6448423"/>
                  <a:pt x="10824142" y="6455525"/>
                  <a:pt x="10803353" y="6455525"/>
                </a:cubicBezTo>
                <a:cubicBezTo>
                  <a:pt x="10786028" y="6455525"/>
                  <a:pt x="10786028" y="6441322"/>
                  <a:pt x="10786028" y="6430669"/>
                </a:cubicBezTo>
                <a:cubicBezTo>
                  <a:pt x="10786028" y="6416466"/>
                  <a:pt x="10792958" y="6409364"/>
                  <a:pt x="10810283" y="6405813"/>
                </a:cubicBezTo>
                <a:close/>
                <a:moveTo>
                  <a:pt x="10494479" y="6335948"/>
                </a:moveTo>
                <a:cubicBezTo>
                  <a:pt x="10525716" y="6335948"/>
                  <a:pt x="10536128" y="6350016"/>
                  <a:pt x="10536128" y="6392220"/>
                </a:cubicBezTo>
                <a:cubicBezTo>
                  <a:pt x="10536128" y="6430905"/>
                  <a:pt x="10529187" y="6455524"/>
                  <a:pt x="10494479" y="6455524"/>
                </a:cubicBezTo>
                <a:cubicBezTo>
                  <a:pt x="10459770" y="6455524"/>
                  <a:pt x="10452829" y="6434423"/>
                  <a:pt x="10452829" y="6392220"/>
                </a:cubicBezTo>
                <a:cubicBezTo>
                  <a:pt x="10452829" y="6350016"/>
                  <a:pt x="10463241" y="6335948"/>
                  <a:pt x="10494479" y="6335948"/>
                </a:cubicBezTo>
                <a:close/>
                <a:moveTo>
                  <a:pt x="11639005" y="6331919"/>
                </a:moveTo>
                <a:cubicBezTo>
                  <a:pt x="11639005" y="6331919"/>
                  <a:pt x="11639005" y="6331919"/>
                  <a:pt x="11660034" y="6331919"/>
                </a:cubicBezTo>
                <a:cubicBezTo>
                  <a:pt x="11660034" y="6331919"/>
                  <a:pt x="11660034" y="6339012"/>
                  <a:pt x="11660034" y="6342559"/>
                </a:cubicBezTo>
                <a:cubicBezTo>
                  <a:pt x="11677559" y="6346106"/>
                  <a:pt x="11691578" y="6363841"/>
                  <a:pt x="11691578" y="6381576"/>
                </a:cubicBezTo>
                <a:cubicBezTo>
                  <a:pt x="11691578" y="6402858"/>
                  <a:pt x="11670549" y="6420593"/>
                  <a:pt x="11649519" y="6420593"/>
                </a:cubicBezTo>
                <a:cubicBezTo>
                  <a:pt x="11628490" y="6420593"/>
                  <a:pt x="11610966" y="6402858"/>
                  <a:pt x="11610966" y="6381576"/>
                </a:cubicBezTo>
                <a:cubicBezTo>
                  <a:pt x="11610966" y="6363841"/>
                  <a:pt x="11621480" y="6346106"/>
                  <a:pt x="11639005" y="6342559"/>
                </a:cubicBezTo>
                <a:cubicBezTo>
                  <a:pt x="11639005" y="6342559"/>
                  <a:pt x="11639005" y="6331919"/>
                  <a:pt x="11639005" y="6331919"/>
                </a:cubicBezTo>
                <a:close/>
                <a:moveTo>
                  <a:pt x="11649257" y="6321170"/>
                </a:moveTo>
                <a:cubicBezTo>
                  <a:pt x="11616236" y="6321170"/>
                  <a:pt x="11589469" y="6348239"/>
                  <a:pt x="11589469" y="6381630"/>
                </a:cubicBezTo>
                <a:cubicBezTo>
                  <a:pt x="11589469" y="6415021"/>
                  <a:pt x="11616236" y="6442090"/>
                  <a:pt x="11649257" y="6442090"/>
                </a:cubicBezTo>
                <a:cubicBezTo>
                  <a:pt x="11682277" y="6442090"/>
                  <a:pt x="11709045" y="6415021"/>
                  <a:pt x="11709045" y="6381630"/>
                </a:cubicBezTo>
                <a:cubicBezTo>
                  <a:pt x="11709045" y="6348239"/>
                  <a:pt x="11682277" y="6321170"/>
                  <a:pt x="11649257" y="6321170"/>
                </a:cubicBezTo>
                <a:close/>
                <a:moveTo>
                  <a:pt x="11649257" y="6314453"/>
                </a:moveTo>
                <a:cubicBezTo>
                  <a:pt x="11685987" y="6314453"/>
                  <a:pt x="11715763" y="6344529"/>
                  <a:pt x="11715763" y="6381630"/>
                </a:cubicBezTo>
                <a:cubicBezTo>
                  <a:pt x="11715763" y="6418732"/>
                  <a:pt x="11685987" y="6448808"/>
                  <a:pt x="11649257" y="6448808"/>
                </a:cubicBezTo>
                <a:cubicBezTo>
                  <a:pt x="11612526" y="6448808"/>
                  <a:pt x="11582751" y="6418732"/>
                  <a:pt x="11582751" y="6381630"/>
                </a:cubicBezTo>
                <a:cubicBezTo>
                  <a:pt x="11582751" y="6344529"/>
                  <a:pt x="11612526" y="6314453"/>
                  <a:pt x="11649257" y="6314453"/>
                </a:cubicBezTo>
                <a:close/>
                <a:moveTo>
                  <a:pt x="11824549" y="6311766"/>
                </a:moveTo>
                <a:cubicBezTo>
                  <a:pt x="11828050" y="6311766"/>
                  <a:pt x="11828050" y="6315292"/>
                  <a:pt x="11828050" y="6318819"/>
                </a:cubicBezTo>
                <a:cubicBezTo>
                  <a:pt x="11842055" y="6361141"/>
                  <a:pt x="11842055" y="6399936"/>
                  <a:pt x="11828050" y="6442258"/>
                </a:cubicBezTo>
                <a:cubicBezTo>
                  <a:pt x="11828050" y="6449312"/>
                  <a:pt x="11828050" y="6449312"/>
                  <a:pt x="11824549" y="6449312"/>
                </a:cubicBezTo>
                <a:cubicBezTo>
                  <a:pt x="11821047" y="6452839"/>
                  <a:pt x="11817546" y="6449312"/>
                  <a:pt x="11817546" y="6449312"/>
                </a:cubicBezTo>
                <a:lnTo>
                  <a:pt x="11730012" y="6389356"/>
                </a:lnTo>
                <a:cubicBezTo>
                  <a:pt x="11726510" y="6385829"/>
                  <a:pt x="11726510" y="6382302"/>
                  <a:pt x="11726510" y="6382302"/>
                </a:cubicBezTo>
                <a:cubicBezTo>
                  <a:pt x="11726510" y="6378776"/>
                  <a:pt x="11726510" y="6375249"/>
                  <a:pt x="11730012" y="6371721"/>
                </a:cubicBezTo>
                <a:cubicBezTo>
                  <a:pt x="11730012" y="6371721"/>
                  <a:pt x="11730012" y="6371721"/>
                  <a:pt x="11814044" y="6315292"/>
                </a:cubicBezTo>
                <a:cubicBezTo>
                  <a:pt x="11821047" y="6311766"/>
                  <a:pt x="11824549" y="6311766"/>
                  <a:pt x="11824549" y="6311766"/>
                </a:cubicBezTo>
                <a:close/>
                <a:moveTo>
                  <a:pt x="11473964" y="6311766"/>
                </a:moveTo>
                <a:cubicBezTo>
                  <a:pt x="11477466" y="6311766"/>
                  <a:pt x="11480967" y="6311766"/>
                  <a:pt x="11480967" y="6315292"/>
                </a:cubicBezTo>
                <a:lnTo>
                  <a:pt x="11568501" y="6371721"/>
                </a:lnTo>
                <a:cubicBezTo>
                  <a:pt x="11572002" y="6375249"/>
                  <a:pt x="11572002" y="6378776"/>
                  <a:pt x="11572002" y="6382302"/>
                </a:cubicBezTo>
                <a:cubicBezTo>
                  <a:pt x="11572002" y="6385829"/>
                  <a:pt x="11572002" y="6389356"/>
                  <a:pt x="11568501" y="6389356"/>
                </a:cubicBezTo>
                <a:cubicBezTo>
                  <a:pt x="11568501" y="6389356"/>
                  <a:pt x="11568501" y="6389356"/>
                  <a:pt x="11480967" y="6449312"/>
                </a:cubicBezTo>
                <a:cubicBezTo>
                  <a:pt x="11477466" y="6449312"/>
                  <a:pt x="11473964" y="6452839"/>
                  <a:pt x="11473964" y="6449312"/>
                </a:cubicBezTo>
                <a:cubicBezTo>
                  <a:pt x="11470463" y="6449312"/>
                  <a:pt x="11470463" y="6445785"/>
                  <a:pt x="11466961" y="6445785"/>
                </a:cubicBezTo>
                <a:cubicBezTo>
                  <a:pt x="11456457" y="6399936"/>
                  <a:pt x="11456457" y="6361141"/>
                  <a:pt x="11466961" y="6318819"/>
                </a:cubicBezTo>
                <a:cubicBezTo>
                  <a:pt x="11470463" y="6315292"/>
                  <a:pt x="11470463" y="6311766"/>
                  <a:pt x="11473964" y="6311766"/>
                </a:cubicBezTo>
                <a:close/>
                <a:moveTo>
                  <a:pt x="11070316" y="6301017"/>
                </a:moveTo>
                <a:cubicBezTo>
                  <a:pt x="11070316" y="6304543"/>
                  <a:pt x="11066828" y="6304543"/>
                  <a:pt x="11070316" y="6308070"/>
                </a:cubicBezTo>
                <a:cubicBezTo>
                  <a:pt x="11112166" y="6470304"/>
                  <a:pt x="11112166" y="6470304"/>
                  <a:pt x="11112166" y="6470304"/>
                </a:cubicBezTo>
                <a:cubicBezTo>
                  <a:pt x="11112166" y="6477358"/>
                  <a:pt x="11119141" y="6491465"/>
                  <a:pt x="11133091" y="6491465"/>
                </a:cubicBezTo>
                <a:cubicBezTo>
                  <a:pt x="11143554" y="6491465"/>
                  <a:pt x="11143554" y="6491465"/>
                  <a:pt x="11143554" y="6491465"/>
                </a:cubicBezTo>
                <a:cubicBezTo>
                  <a:pt x="11140066" y="6494992"/>
                  <a:pt x="11140066" y="6494992"/>
                  <a:pt x="11140066" y="6498518"/>
                </a:cubicBezTo>
                <a:cubicBezTo>
                  <a:pt x="11136578" y="6509098"/>
                  <a:pt x="11133091" y="6519679"/>
                  <a:pt x="11112166" y="6519679"/>
                </a:cubicBezTo>
                <a:cubicBezTo>
                  <a:pt x="11077291" y="6516153"/>
                  <a:pt x="11077291" y="6516153"/>
                  <a:pt x="11077291" y="6516153"/>
                </a:cubicBezTo>
                <a:cubicBezTo>
                  <a:pt x="11077291" y="6516153"/>
                  <a:pt x="11073804" y="6516153"/>
                  <a:pt x="11073804" y="6519679"/>
                </a:cubicBezTo>
                <a:cubicBezTo>
                  <a:pt x="11070316" y="6519679"/>
                  <a:pt x="11070316" y="6523206"/>
                  <a:pt x="11070316" y="6523206"/>
                </a:cubicBezTo>
                <a:cubicBezTo>
                  <a:pt x="11070316" y="6544367"/>
                  <a:pt x="11070316" y="6544367"/>
                  <a:pt x="11070316" y="6544367"/>
                </a:cubicBezTo>
                <a:cubicBezTo>
                  <a:pt x="11070316" y="6547894"/>
                  <a:pt x="11073804" y="6547894"/>
                  <a:pt x="11077291" y="6551421"/>
                </a:cubicBezTo>
                <a:cubicBezTo>
                  <a:pt x="11087754" y="6551421"/>
                  <a:pt x="11108678" y="6554947"/>
                  <a:pt x="11122628" y="6554947"/>
                </a:cubicBezTo>
                <a:cubicBezTo>
                  <a:pt x="11126116" y="6554947"/>
                  <a:pt x="11126116" y="6554947"/>
                  <a:pt x="11126116" y="6554947"/>
                </a:cubicBezTo>
                <a:cubicBezTo>
                  <a:pt x="11154016" y="6554947"/>
                  <a:pt x="11171453" y="6537313"/>
                  <a:pt x="11181916" y="6502045"/>
                </a:cubicBezTo>
                <a:cubicBezTo>
                  <a:pt x="11192378" y="6463250"/>
                  <a:pt x="11206329" y="6410348"/>
                  <a:pt x="11213303" y="6371553"/>
                </a:cubicBezTo>
                <a:cubicBezTo>
                  <a:pt x="11220279" y="6353919"/>
                  <a:pt x="11223766" y="6339811"/>
                  <a:pt x="11227253" y="6329231"/>
                </a:cubicBezTo>
                <a:cubicBezTo>
                  <a:pt x="11230741" y="6308070"/>
                  <a:pt x="11230741" y="6308070"/>
                  <a:pt x="11230741" y="6308070"/>
                </a:cubicBezTo>
                <a:cubicBezTo>
                  <a:pt x="11230741" y="6304543"/>
                  <a:pt x="11230741" y="6304543"/>
                  <a:pt x="11230741" y="6301017"/>
                </a:cubicBezTo>
                <a:cubicBezTo>
                  <a:pt x="11227253" y="6301017"/>
                  <a:pt x="11227253" y="6301017"/>
                  <a:pt x="11223766" y="6301017"/>
                </a:cubicBezTo>
                <a:cubicBezTo>
                  <a:pt x="11195866" y="6301017"/>
                  <a:pt x="11195866" y="6301017"/>
                  <a:pt x="11195866" y="6301017"/>
                </a:cubicBezTo>
                <a:cubicBezTo>
                  <a:pt x="11192378" y="6301017"/>
                  <a:pt x="11188891" y="6301017"/>
                  <a:pt x="11188891" y="6304543"/>
                </a:cubicBezTo>
                <a:cubicBezTo>
                  <a:pt x="11150528" y="6449143"/>
                  <a:pt x="11150528" y="6449143"/>
                  <a:pt x="11150528" y="6449143"/>
                </a:cubicBezTo>
                <a:cubicBezTo>
                  <a:pt x="11147041" y="6449143"/>
                  <a:pt x="11147041" y="6449143"/>
                  <a:pt x="11147041" y="6449143"/>
                </a:cubicBezTo>
                <a:cubicBezTo>
                  <a:pt x="11112166" y="6304543"/>
                  <a:pt x="11112166" y="6304543"/>
                  <a:pt x="11112166" y="6304543"/>
                </a:cubicBezTo>
                <a:cubicBezTo>
                  <a:pt x="11108678" y="6301017"/>
                  <a:pt x="11108678" y="6301017"/>
                  <a:pt x="11105191" y="6301017"/>
                </a:cubicBezTo>
                <a:cubicBezTo>
                  <a:pt x="11077291" y="6301017"/>
                  <a:pt x="11077291" y="6301017"/>
                  <a:pt x="11077291" y="6301017"/>
                </a:cubicBezTo>
                <a:cubicBezTo>
                  <a:pt x="11073804" y="6301017"/>
                  <a:pt x="11070316" y="6301017"/>
                  <a:pt x="11070316" y="6301017"/>
                </a:cubicBezTo>
                <a:close/>
                <a:moveTo>
                  <a:pt x="11038289" y="6296986"/>
                </a:moveTo>
                <a:cubicBezTo>
                  <a:pt x="11017163" y="6296986"/>
                  <a:pt x="10999559" y="6311057"/>
                  <a:pt x="10985474" y="6318092"/>
                </a:cubicBezTo>
                <a:cubicBezTo>
                  <a:pt x="10985474" y="6307539"/>
                  <a:pt x="10985474" y="6307539"/>
                  <a:pt x="10985474" y="6307539"/>
                </a:cubicBezTo>
                <a:cubicBezTo>
                  <a:pt x="10985474" y="6300504"/>
                  <a:pt x="10981954" y="6300504"/>
                  <a:pt x="10978433" y="6300504"/>
                </a:cubicBezTo>
                <a:cubicBezTo>
                  <a:pt x="10950264" y="6300504"/>
                  <a:pt x="10950264" y="6300504"/>
                  <a:pt x="10950264" y="6300504"/>
                </a:cubicBezTo>
                <a:cubicBezTo>
                  <a:pt x="10946743" y="6300504"/>
                  <a:pt x="10943222" y="6300504"/>
                  <a:pt x="10943222" y="6307539"/>
                </a:cubicBezTo>
                <a:cubicBezTo>
                  <a:pt x="10943222" y="6483422"/>
                  <a:pt x="10943222" y="6483422"/>
                  <a:pt x="10943222" y="6483422"/>
                </a:cubicBezTo>
                <a:cubicBezTo>
                  <a:pt x="10943222" y="6486940"/>
                  <a:pt x="10946743" y="6490457"/>
                  <a:pt x="10950264" y="6490457"/>
                </a:cubicBezTo>
                <a:cubicBezTo>
                  <a:pt x="10978433" y="6490457"/>
                  <a:pt x="10978433" y="6490457"/>
                  <a:pt x="10978433" y="6490457"/>
                </a:cubicBezTo>
                <a:cubicBezTo>
                  <a:pt x="10981954" y="6490457"/>
                  <a:pt x="10985474" y="6486940"/>
                  <a:pt x="10985474" y="6483422"/>
                </a:cubicBezTo>
                <a:cubicBezTo>
                  <a:pt x="10985474" y="6360304"/>
                  <a:pt x="10985474" y="6360304"/>
                  <a:pt x="10985474" y="6360304"/>
                </a:cubicBezTo>
                <a:cubicBezTo>
                  <a:pt x="10992517" y="6356786"/>
                  <a:pt x="11013643" y="6339198"/>
                  <a:pt x="11038289" y="6339198"/>
                </a:cubicBezTo>
                <a:cubicBezTo>
                  <a:pt x="11041811" y="6335680"/>
                  <a:pt x="11045332" y="6335680"/>
                  <a:pt x="11045332" y="6332163"/>
                </a:cubicBezTo>
                <a:cubicBezTo>
                  <a:pt x="11045332" y="6304022"/>
                  <a:pt x="11045332" y="6304022"/>
                  <a:pt x="11045332" y="6304022"/>
                </a:cubicBezTo>
                <a:cubicBezTo>
                  <a:pt x="11045332" y="6304022"/>
                  <a:pt x="11045332" y="6300504"/>
                  <a:pt x="11041811" y="6300504"/>
                </a:cubicBezTo>
                <a:cubicBezTo>
                  <a:pt x="11041811" y="6296986"/>
                  <a:pt x="11038289" y="6296986"/>
                  <a:pt x="11038289" y="6296986"/>
                </a:cubicBezTo>
                <a:close/>
                <a:moveTo>
                  <a:pt x="10831647" y="6292955"/>
                </a:moveTo>
                <a:cubicBezTo>
                  <a:pt x="10810578" y="6292955"/>
                  <a:pt x="10775463" y="6300026"/>
                  <a:pt x="10761417" y="6300026"/>
                </a:cubicBezTo>
                <a:cubicBezTo>
                  <a:pt x="10757905" y="6300026"/>
                  <a:pt x="10754394" y="6303562"/>
                  <a:pt x="10754394" y="6307098"/>
                </a:cubicBezTo>
                <a:cubicBezTo>
                  <a:pt x="10754394" y="6307098"/>
                  <a:pt x="10754394" y="6307098"/>
                  <a:pt x="10754394" y="6331847"/>
                </a:cubicBezTo>
                <a:cubicBezTo>
                  <a:pt x="10754394" y="6335383"/>
                  <a:pt x="10754394" y="6335383"/>
                  <a:pt x="10757905" y="6338919"/>
                </a:cubicBezTo>
                <a:cubicBezTo>
                  <a:pt x="10757905" y="6338919"/>
                  <a:pt x="10761417" y="6338919"/>
                  <a:pt x="10761417" y="6338919"/>
                </a:cubicBezTo>
                <a:cubicBezTo>
                  <a:pt x="10778974" y="6338919"/>
                  <a:pt x="10807067" y="6335383"/>
                  <a:pt x="10828136" y="6335383"/>
                </a:cubicBezTo>
                <a:cubicBezTo>
                  <a:pt x="10842182" y="6335383"/>
                  <a:pt x="10852717" y="6345990"/>
                  <a:pt x="10852717" y="6360133"/>
                </a:cubicBezTo>
                <a:cubicBezTo>
                  <a:pt x="10852717" y="6360133"/>
                  <a:pt x="10852717" y="6360133"/>
                  <a:pt x="10852717" y="6370740"/>
                </a:cubicBezTo>
                <a:cubicBezTo>
                  <a:pt x="10852717" y="6370740"/>
                  <a:pt x="10852717" y="6370740"/>
                  <a:pt x="10803555" y="6374276"/>
                </a:cubicBezTo>
                <a:cubicBezTo>
                  <a:pt x="10761417" y="6377811"/>
                  <a:pt x="10740347" y="6395489"/>
                  <a:pt x="10740347" y="6434381"/>
                </a:cubicBezTo>
                <a:cubicBezTo>
                  <a:pt x="10740347" y="6473273"/>
                  <a:pt x="10761417" y="6494487"/>
                  <a:pt x="10796532" y="6494487"/>
                </a:cubicBezTo>
                <a:cubicBezTo>
                  <a:pt x="10824625" y="6494487"/>
                  <a:pt x="10859740" y="6480344"/>
                  <a:pt x="10859740" y="6480344"/>
                </a:cubicBezTo>
                <a:cubicBezTo>
                  <a:pt x="10866763" y="6487416"/>
                  <a:pt x="10873786" y="6490951"/>
                  <a:pt x="10887833" y="6494487"/>
                </a:cubicBezTo>
                <a:cubicBezTo>
                  <a:pt x="10891344" y="6494487"/>
                  <a:pt x="10891344" y="6494487"/>
                  <a:pt x="10894855" y="6490951"/>
                </a:cubicBezTo>
                <a:cubicBezTo>
                  <a:pt x="10894855" y="6490951"/>
                  <a:pt x="10894855" y="6487416"/>
                  <a:pt x="10894855" y="6487416"/>
                </a:cubicBezTo>
                <a:cubicBezTo>
                  <a:pt x="10894855" y="6487416"/>
                  <a:pt x="10894855" y="6487416"/>
                  <a:pt x="10894855" y="6360133"/>
                </a:cubicBezTo>
                <a:cubicBezTo>
                  <a:pt x="10894855" y="6314169"/>
                  <a:pt x="10873786" y="6292955"/>
                  <a:pt x="10831647" y="6292955"/>
                </a:cubicBezTo>
                <a:close/>
                <a:moveTo>
                  <a:pt x="10495822" y="6292954"/>
                </a:moveTo>
                <a:cubicBezTo>
                  <a:pt x="10448333" y="6292954"/>
                  <a:pt x="10409835" y="6338069"/>
                  <a:pt x="10409835" y="6393721"/>
                </a:cubicBezTo>
                <a:cubicBezTo>
                  <a:pt x="10409835" y="6449373"/>
                  <a:pt x="10448333" y="6494487"/>
                  <a:pt x="10495822" y="6494487"/>
                </a:cubicBezTo>
                <a:cubicBezTo>
                  <a:pt x="10543311" y="6494487"/>
                  <a:pt x="10581809" y="6449373"/>
                  <a:pt x="10581809" y="6393721"/>
                </a:cubicBezTo>
                <a:cubicBezTo>
                  <a:pt x="10581809" y="6338069"/>
                  <a:pt x="10543311" y="6292954"/>
                  <a:pt x="10495822" y="6292954"/>
                </a:cubicBezTo>
                <a:close/>
                <a:moveTo>
                  <a:pt x="10241892" y="6268771"/>
                </a:moveTo>
                <a:cubicBezTo>
                  <a:pt x="10248859" y="6268771"/>
                  <a:pt x="10255825" y="6268771"/>
                  <a:pt x="10273241" y="6268771"/>
                </a:cubicBezTo>
                <a:cubicBezTo>
                  <a:pt x="10273241" y="6268771"/>
                  <a:pt x="10273241" y="6268771"/>
                  <a:pt x="10290657" y="6268771"/>
                </a:cubicBezTo>
                <a:cubicBezTo>
                  <a:pt x="10322007" y="6268771"/>
                  <a:pt x="10335940" y="6290024"/>
                  <a:pt x="10335940" y="6307735"/>
                </a:cubicBezTo>
                <a:cubicBezTo>
                  <a:pt x="10335940" y="6332529"/>
                  <a:pt x="10318523" y="6346697"/>
                  <a:pt x="10287174" y="6346697"/>
                </a:cubicBezTo>
                <a:cubicBezTo>
                  <a:pt x="10266274" y="6346697"/>
                  <a:pt x="10248859" y="6346697"/>
                  <a:pt x="10241892" y="6346697"/>
                </a:cubicBezTo>
                <a:cubicBezTo>
                  <a:pt x="10241892" y="6346697"/>
                  <a:pt x="10241892" y="6346697"/>
                  <a:pt x="10241892" y="6268771"/>
                </a:cubicBezTo>
                <a:close/>
                <a:moveTo>
                  <a:pt x="10659063" y="6255336"/>
                </a:moveTo>
                <a:cubicBezTo>
                  <a:pt x="10659063" y="6255336"/>
                  <a:pt x="10659063" y="6255336"/>
                  <a:pt x="10627410" y="6262370"/>
                </a:cubicBezTo>
                <a:cubicBezTo>
                  <a:pt x="10623893" y="6262370"/>
                  <a:pt x="10623893" y="6265887"/>
                  <a:pt x="10623893" y="6269404"/>
                </a:cubicBezTo>
                <a:cubicBezTo>
                  <a:pt x="10623893" y="6269404"/>
                  <a:pt x="10623893" y="6269404"/>
                  <a:pt x="10623893" y="6301056"/>
                </a:cubicBezTo>
                <a:cubicBezTo>
                  <a:pt x="10623893" y="6301056"/>
                  <a:pt x="10623893" y="6301056"/>
                  <a:pt x="10606308" y="6301056"/>
                </a:cubicBezTo>
                <a:cubicBezTo>
                  <a:pt x="10602792" y="6301056"/>
                  <a:pt x="10599275" y="6301056"/>
                  <a:pt x="10599275" y="6308090"/>
                </a:cubicBezTo>
                <a:cubicBezTo>
                  <a:pt x="10599275" y="6308090"/>
                  <a:pt x="10599275" y="6308090"/>
                  <a:pt x="10599275" y="6332708"/>
                </a:cubicBezTo>
                <a:cubicBezTo>
                  <a:pt x="10599275" y="6336226"/>
                  <a:pt x="10602792" y="6339742"/>
                  <a:pt x="10606308" y="6339742"/>
                </a:cubicBezTo>
                <a:cubicBezTo>
                  <a:pt x="10606308" y="6339742"/>
                  <a:pt x="10606308" y="6339742"/>
                  <a:pt x="10623893" y="6339742"/>
                </a:cubicBezTo>
                <a:cubicBezTo>
                  <a:pt x="10623893" y="6339742"/>
                  <a:pt x="10623893" y="6339742"/>
                  <a:pt x="10623893" y="6424149"/>
                </a:cubicBezTo>
                <a:cubicBezTo>
                  <a:pt x="10623893" y="6476902"/>
                  <a:pt x="10637961" y="6494487"/>
                  <a:pt x="10680164" y="6494487"/>
                </a:cubicBezTo>
                <a:cubicBezTo>
                  <a:pt x="10690715" y="6494487"/>
                  <a:pt x="10701266" y="6490971"/>
                  <a:pt x="10711817" y="6490971"/>
                </a:cubicBezTo>
                <a:cubicBezTo>
                  <a:pt x="10715334" y="6490971"/>
                  <a:pt x="10718851" y="6487454"/>
                  <a:pt x="10718851" y="6483936"/>
                </a:cubicBezTo>
                <a:cubicBezTo>
                  <a:pt x="10718851" y="6483936"/>
                  <a:pt x="10718851" y="6483936"/>
                  <a:pt x="10718851" y="6459318"/>
                </a:cubicBezTo>
                <a:cubicBezTo>
                  <a:pt x="10718851" y="6455801"/>
                  <a:pt x="10715334" y="6452284"/>
                  <a:pt x="10711817" y="6452284"/>
                </a:cubicBezTo>
                <a:cubicBezTo>
                  <a:pt x="10704783" y="6452284"/>
                  <a:pt x="10694232" y="6452284"/>
                  <a:pt x="10687198" y="6452284"/>
                </a:cubicBezTo>
                <a:cubicBezTo>
                  <a:pt x="10666096" y="6452284"/>
                  <a:pt x="10666096" y="6445250"/>
                  <a:pt x="10666096" y="6417115"/>
                </a:cubicBezTo>
                <a:cubicBezTo>
                  <a:pt x="10666096" y="6417115"/>
                  <a:pt x="10666096" y="6417115"/>
                  <a:pt x="10666096" y="6339742"/>
                </a:cubicBezTo>
                <a:cubicBezTo>
                  <a:pt x="10666096" y="6339742"/>
                  <a:pt x="10666096" y="6339742"/>
                  <a:pt x="10711817" y="6339742"/>
                </a:cubicBezTo>
                <a:cubicBezTo>
                  <a:pt x="10715334" y="6339742"/>
                  <a:pt x="10718851" y="6336226"/>
                  <a:pt x="10718851" y="6332708"/>
                </a:cubicBezTo>
                <a:cubicBezTo>
                  <a:pt x="10718851" y="6332708"/>
                  <a:pt x="10718851" y="6332708"/>
                  <a:pt x="10718851" y="6308090"/>
                </a:cubicBezTo>
                <a:cubicBezTo>
                  <a:pt x="10718851" y="6301056"/>
                  <a:pt x="10715334" y="6301056"/>
                  <a:pt x="10711817" y="6301056"/>
                </a:cubicBezTo>
                <a:cubicBezTo>
                  <a:pt x="10711817" y="6301056"/>
                  <a:pt x="10711817" y="6301056"/>
                  <a:pt x="10666096" y="6301056"/>
                </a:cubicBezTo>
                <a:cubicBezTo>
                  <a:pt x="10666096" y="6301056"/>
                  <a:pt x="10666096" y="6301056"/>
                  <a:pt x="10666096" y="6262370"/>
                </a:cubicBezTo>
                <a:cubicBezTo>
                  <a:pt x="10666096" y="6258853"/>
                  <a:pt x="10666096" y="6258853"/>
                  <a:pt x="10662580" y="6255336"/>
                </a:cubicBezTo>
                <a:cubicBezTo>
                  <a:pt x="10662580" y="6255336"/>
                  <a:pt x="10659063" y="6255336"/>
                  <a:pt x="10659063" y="6255336"/>
                </a:cubicBezTo>
                <a:close/>
                <a:moveTo>
                  <a:pt x="10283668" y="6227122"/>
                </a:moveTo>
                <a:cubicBezTo>
                  <a:pt x="10273174" y="6227122"/>
                  <a:pt x="10241689" y="6227122"/>
                  <a:pt x="10203208" y="6230633"/>
                </a:cubicBezTo>
                <a:cubicBezTo>
                  <a:pt x="10199710" y="6230633"/>
                  <a:pt x="10196211" y="6234144"/>
                  <a:pt x="10196211" y="6237655"/>
                </a:cubicBezTo>
                <a:cubicBezTo>
                  <a:pt x="10196211" y="6237655"/>
                  <a:pt x="10196211" y="6237655"/>
                  <a:pt x="10196211" y="6483435"/>
                </a:cubicBezTo>
                <a:cubicBezTo>
                  <a:pt x="10196211" y="6486946"/>
                  <a:pt x="10199710" y="6490457"/>
                  <a:pt x="10203208" y="6490457"/>
                </a:cubicBezTo>
                <a:cubicBezTo>
                  <a:pt x="10203208" y="6490457"/>
                  <a:pt x="10203208" y="6490457"/>
                  <a:pt x="10234693" y="6490457"/>
                </a:cubicBezTo>
                <a:cubicBezTo>
                  <a:pt x="10238191" y="6490457"/>
                  <a:pt x="10241689" y="6486946"/>
                  <a:pt x="10241689" y="6483435"/>
                </a:cubicBezTo>
                <a:cubicBezTo>
                  <a:pt x="10241689" y="6483435"/>
                  <a:pt x="10241689" y="6483435"/>
                  <a:pt x="10241689" y="6385123"/>
                </a:cubicBezTo>
                <a:cubicBezTo>
                  <a:pt x="10252184" y="6388634"/>
                  <a:pt x="10269675" y="6388634"/>
                  <a:pt x="10290665" y="6388634"/>
                </a:cubicBezTo>
                <a:cubicBezTo>
                  <a:pt x="10290665" y="6388634"/>
                  <a:pt x="10290665" y="6388634"/>
                  <a:pt x="10336143" y="6486946"/>
                </a:cubicBezTo>
                <a:cubicBezTo>
                  <a:pt x="10336143" y="6486946"/>
                  <a:pt x="10339641" y="6490457"/>
                  <a:pt x="10343139" y="6490457"/>
                </a:cubicBezTo>
                <a:cubicBezTo>
                  <a:pt x="10343139" y="6490457"/>
                  <a:pt x="10343139" y="6490457"/>
                  <a:pt x="10374624" y="6490457"/>
                </a:cubicBezTo>
                <a:cubicBezTo>
                  <a:pt x="10378122" y="6490457"/>
                  <a:pt x="10381620" y="6486946"/>
                  <a:pt x="10381620" y="6486946"/>
                </a:cubicBezTo>
                <a:cubicBezTo>
                  <a:pt x="10381620" y="6483435"/>
                  <a:pt x="10381620" y="6483435"/>
                  <a:pt x="10381620" y="6479924"/>
                </a:cubicBezTo>
                <a:lnTo>
                  <a:pt x="10336143" y="6374590"/>
                </a:lnTo>
                <a:cubicBezTo>
                  <a:pt x="10367627" y="6360545"/>
                  <a:pt x="10381620" y="6339478"/>
                  <a:pt x="10381620" y="6307878"/>
                </a:cubicBezTo>
                <a:cubicBezTo>
                  <a:pt x="10381620" y="6269255"/>
                  <a:pt x="10364129" y="6227122"/>
                  <a:pt x="10290665" y="6227122"/>
                </a:cubicBezTo>
                <a:cubicBezTo>
                  <a:pt x="10290665" y="6227122"/>
                  <a:pt x="10287167" y="6227122"/>
                  <a:pt x="10283668" y="6227122"/>
                </a:cubicBezTo>
                <a:close/>
                <a:moveTo>
                  <a:pt x="11839186" y="6196200"/>
                </a:moveTo>
                <a:cubicBezTo>
                  <a:pt x="11841365" y="6196641"/>
                  <a:pt x="11843980" y="6198404"/>
                  <a:pt x="11845722" y="6201931"/>
                </a:cubicBezTo>
                <a:cubicBezTo>
                  <a:pt x="11901498" y="6258361"/>
                  <a:pt x="11929385" y="6350058"/>
                  <a:pt x="11908470" y="6441755"/>
                </a:cubicBezTo>
                <a:cubicBezTo>
                  <a:pt x="11908470" y="6445282"/>
                  <a:pt x="11904984" y="6448808"/>
                  <a:pt x="11898012" y="6445282"/>
                </a:cubicBezTo>
                <a:cubicBezTo>
                  <a:pt x="11898012" y="6445282"/>
                  <a:pt x="11898012" y="6445282"/>
                  <a:pt x="11859666" y="6434701"/>
                </a:cubicBezTo>
                <a:cubicBezTo>
                  <a:pt x="11856180" y="6434701"/>
                  <a:pt x="11852694" y="6431174"/>
                  <a:pt x="11852694" y="6424121"/>
                </a:cubicBezTo>
                <a:cubicBezTo>
                  <a:pt x="11866638" y="6350058"/>
                  <a:pt x="11849208" y="6290101"/>
                  <a:pt x="11807377" y="6244253"/>
                </a:cubicBezTo>
                <a:cubicBezTo>
                  <a:pt x="11800405" y="6240727"/>
                  <a:pt x="11800405" y="6233672"/>
                  <a:pt x="11807377" y="6230146"/>
                </a:cubicBezTo>
                <a:cubicBezTo>
                  <a:pt x="11807377" y="6230146"/>
                  <a:pt x="11807377" y="6230146"/>
                  <a:pt x="11835264" y="6198404"/>
                </a:cubicBezTo>
                <a:cubicBezTo>
                  <a:pt x="11835264" y="6196641"/>
                  <a:pt x="11837008" y="6195759"/>
                  <a:pt x="11839186" y="6196200"/>
                </a:cubicBezTo>
                <a:close/>
                <a:moveTo>
                  <a:pt x="11458923" y="6196200"/>
                </a:moveTo>
                <a:cubicBezTo>
                  <a:pt x="11461124" y="6195759"/>
                  <a:pt x="11462885" y="6196641"/>
                  <a:pt x="11462885" y="6198404"/>
                </a:cubicBezTo>
                <a:cubicBezTo>
                  <a:pt x="11462885" y="6198404"/>
                  <a:pt x="11462885" y="6198404"/>
                  <a:pt x="11494585" y="6230146"/>
                </a:cubicBezTo>
                <a:cubicBezTo>
                  <a:pt x="11498108" y="6233672"/>
                  <a:pt x="11498108" y="6240727"/>
                  <a:pt x="11491063" y="6244253"/>
                </a:cubicBezTo>
                <a:cubicBezTo>
                  <a:pt x="11448796" y="6290101"/>
                  <a:pt x="11431184" y="6350058"/>
                  <a:pt x="11445274" y="6424121"/>
                </a:cubicBezTo>
                <a:cubicBezTo>
                  <a:pt x="11445274" y="6431174"/>
                  <a:pt x="11441752" y="6434701"/>
                  <a:pt x="11438229" y="6434701"/>
                </a:cubicBezTo>
                <a:cubicBezTo>
                  <a:pt x="11438229" y="6434701"/>
                  <a:pt x="11438229" y="6434701"/>
                  <a:pt x="11399484" y="6445282"/>
                </a:cubicBezTo>
                <a:cubicBezTo>
                  <a:pt x="11392439" y="6448808"/>
                  <a:pt x="11388917" y="6445282"/>
                  <a:pt x="11388917" y="6441755"/>
                </a:cubicBezTo>
                <a:cubicBezTo>
                  <a:pt x="11367783" y="6350058"/>
                  <a:pt x="11395962" y="6258361"/>
                  <a:pt x="11452318" y="6201931"/>
                </a:cubicBezTo>
                <a:cubicBezTo>
                  <a:pt x="11454079" y="6198404"/>
                  <a:pt x="11456721" y="6196641"/>
                  <a:pt x="11458923" y="6196200"/>
                </a:cubicBezTo>
                <a:close/>
                <a:moveTo>
                  <a:pt x="11677605" y="6190846"/>
                </a:moveTo>
                <a:cubicBezTo>
                  <a:pt x="11681098" y="6190846"/>
                  <a:pt x="11681098" y="6190846"/>
                  <a:pt x="11684592" y="6190846"/>
                </a:cubicBezTo>
                <a:cubicBezTo>
                  <a:pt x="11730003" y="6201442"/>
                  <a:pt x="11761442" y="6219099"/>
                  <a:pt x="11792882" y="6254415"/>
                </a:cubicBezTo>
                <a:cubicBezTo>
                  <a:pt x="11796375" y="6257947"/>
                  <a:pt x="11796375" y="6257947"/>
                  <a:pt x="11796375" y="6261479"/>
                </a:cubicBezTo>
                <a:cubicBezTo>
                  <a:pt x="11796375" y="6265010"/>
                  <a:pt x="11792882" y="6265010"/>
                  <a:pt x="11789388" y="6268542"/>
                </a:cubicBezTo>
                <a:cubicBezTo>
                  <a:pt x="11789388" y="6268542"/>
                  <a:pt x="11789388" y="6268542"/>
                  <a:pt x="11698565" y="6314453"/>
                </a:cubicBezTo>
                <a:cubicBezTo>
                  <a:pt x="11695071" y="6314453"/>
                  <a:pt x="11691578" y="6314453"/>
                  <a:pt x="11688084" y="6314453"/>
                </a:cubicBezTo>
                <a:cubicBezTo>
                  <a:pt x="11684592" y="6310921"/>
                  <a:pt x="11684592" y="6307389"/>
                  <a:pt x="11681098" y="6303858"/>
                </a:cubicBezTo>
                <a:cubicBezTo>
                  <a:pt x="11681098" y="6303858"/>
                  <a:pt x="11681098" y="6303858"/>
                  <a:pt x="11674112" y="6201442"/>
                </a:cubicBezTo>
                <a:cubicBezTo>
                  <a:pt x="11674112" y="6197910"/>
                  <a:pt x="11674112" y="6194378"/>
                  <a:pt x="11677605" y="6190846"/>
                </a:cubicBezTo>
                <a:close/>
                <a:moveTo>
                  <a:pt x="11613922" y="6190846"/>
                </a:moveTo>
                <a:cubicBezTo>
                  <a:pt x="11617414" y="6190846"/>
                  <a:pt x="11617414" y="6190846"/>
                  <a:pt x="11620908" y="6190846"/>
                </a:cubicBezTo>
                <a:cubicBezTo>
                  <a:pt x="11620908" y="6194378"/>
                  <a:pt x="11624401" y="6197910"/>
                  <a:pt x="11624401" y="6201442"/>
                </a:cubicBezTo>
                <a:cubicBezTo>
                  <a:pt x="11624401" y="6201442"/>
                  <a:pt x="11624401" y="6201442"/>
                  <a:pt x="11613922" y="6307389"/>
                </a:cubicBezTo>
                <a:cubicBezTo>
                  <a:pt x="11613922" y="6310921"/>
                  <a:pt x="11613922" y="6314453"/>
                  <a:pt x="11610428" y="6314453"/>
                </a:cubicBezTo>
                <a:cubicBezTo>
                  <a:pt x="11606935" y="6314453"/>
                  <a:pt x="11603442" y="6314453"/>
                  <a:pt x="11599949" y="6314453"/>
                </a:cubicBezTo>
                <a:cubicBezTo>
                  <a:pt x="11599949" y="6314453"/>
                  <a:pt x="11599949" y="6314453"/>
                  <a:pt x="11509124" y="6268542"/>
                </a:cubicBezTo>
                <a:cubicBezTo>
                  <a:pt x="11505632" y="6268542"/>
                  <a:pt x="11502138" y="6265010"/>
                  <a:pt x="11502138" y="6261479"/>
                </a:cubicBezTo>
                <a:cubicBezTo>
                  <a:pt x="11502138" y="6261479"/>
                  <a:pt x="11502138" y="6257947"/>
                  <a:pt x="11505632" y="6254415"/>
                </a:cubicBezTo>
                <a:cubicBezTo>
                  <a:pt x="11537070" y="6222631"/>
                  <a:pt x="11568509" y="6201442"/>
                  <a:pt x="11613922" y="6190846"/>
                </a:cubicBezTo>
                <a:close/>
                <a:moveTo>
                  <a:pt x="11532772" y="6155914"/>
                </a:moveTo>
                <a:cubicBezTo>
                  <a:pt x="11536265" y="6155914"/>
                  <a:pt x="11539758" y="6159609"/>
                  <a:pt x="11539758" y="6163304"/>
                </a:cubicBezTo>
                <a:cubicBezTo>
                  <a:pt x="11539758" y="6166999"/>
                  <a:pt x="11539758" y="6166999"/>
                  <a:pt x="11536265" y="6166999"/>
                </a:cubicBezTo>
                <a:cubicBezTo>
                  <a:pt x="11536265" y="6166999"/>
                  <a:pt x="11536265" y="6166999"/>
                  <a:pt x="11529278" y="6170694"/>
                </a:cubicBezTo>
                <a:cubicBezTo>
                  <a:pt x="11529278" y="6170694"/>
                  <a:pt x="11529278" y="6170694"/>
                  <a:pt x="11525785" y="6163304"/>
                </a:cubicBezTo>
                <a:cubicBezTo>
                  <a:pt x="11525785" y="6163304"/>
                  <a:pt x="11525785" y="6163304"/>
                  <a:pt x="11522292" y="6163304"/>
                </a:cubicBezTo>
                <a:cubicBezTo>
                  <a:pt x="11525785" y="6159609"/>
                  <a:pt x="11529278" y="6159609"/>
                  <a:pt x="11532772" y="6155914"/>
                </a:cubicBezTo>
                <a:close/>
                <a:moveTo>
                  <a:pt x="11529297" y="6148717"/>
                </a:moveTo>
                <a:cubicBezTo>
                  <a:pt x="11525746" y="6152267"/>
                  <a:pt x="11518645" y="6155819"/>
                  <a:pt x="11511543" y="6159369"/>
                </a:cubicBezTo>
                <a:cubicBezTo>
                  <a:pt x="11511543" y="6159369"/>
                  <a:pt x="11511543" y="6159369"/>
                  <a:pt x="11515094" y="6162920"/>
                </a:cubicBezTo>
                <a:lnTo>
                  <a:pt x="11532848" y="6194878"/>
                </a:lnTo>
                <a:cubicBezTo>
                  <a:pt x="11536399" y="6194878"/>
                  <a:pt x="11536399" y="6191326"/>
                  <a:pt x="11539950" y="6191326"/>
                </a:cubicBezTo>
                <a:cubicBezTo>
                  <a:pt x="11539950" y="6191326"/>
                  <a:pt x="11539950" y="6191326"/>
                  <a:pt x="11532848" y="6177123"/>
                </a:cubicBezTo>
                <a:cubicBezTo>
                  <a:pt x="11532848" y="6177123"/>
                  <a:pt x="11532848" y="6177123"/>
                  <a:pt x="11539950" y="6173573"/>
                </a:cubicBezTo>
                <a:cubicBezTo>
                  <a:pt x="11539950" y="6173573"/>
                  <a:pt x="11539950" y="6173573"/>
                  <a:pt x="11554153" y="6184225"/>
                </a:cubicBezTo>
                <a:cubicBezTo>
                  <a:pt x="11557704" y="6180674"/>
                  <a:pt x="11557704" y="6180674"/>
                  <a:pt x="11561255" y="6180674"/>
                </a:cubicBezTo>
                <a:cubicBezTo>
                  <a:pt x="11561255" y="6180674"/>
                  <a:pt x="11561255" y="6180674"/>
                  <a:pt x="11547052" y="6166471"/>
                </a:cubicBezTo>
                <a:cubicBezTo>
                  <a:pt x="11547052" y="6166471"/>
                  <a:pt x="11547052" y="6166471"/>
                  <a:pt x="11547052" y="6162920"/>
                </a:cubicBezTo>
                <a:cubicBezTo>
                  <a:pt x="11550602" y="6155819"/>
                  <a:pt x="11539950" y="6145166"/>
                  <a:pt x="11529297" y="6148717"/>
                </a:cubicBezTo>
                <a:close/>
                <a:moveTo>
                  <a:pt x="11750205" y="6142479"/>
                </a:moveTo>
                <a:cubicBezTo>
                  <a:pt x="11753748" y="6166663"/>
                  <a:pt x="11753748" y="6166663"/>
                  <a:pt x="11753748" y="6166663"/>
                </a:cubicBezTo>
                <a:cubicBezTo>
                  <a:pt x="11746663" y="6183937"/>
                  <a:pt x="11746663" y="6183937"/>
                  <a:pt x="11746663" y="6183937"/>
                </a:cubicBezTo>
                <a:lnTo>
                  <a:pt x="11753748" y="6190846"/>
                </a:lnTo>
                <a:cubicBezTo>
                  <a:pt x="11760832" y="6173572"/>
                  <a:pt x="11760832" y="6173572"/>
                  <a:pt x="11760832" y="6173572"/>
                </a:cubicBezTo>
                <a:cubicBezTo>
                  <a:pt x="11785626" y="6159753"/>
                  <a:pt x="11785626" y="6159753"/>
                  <a:pt x="11785626" y="6159753"/>
                </a:cubicBezTo>
                <a:cubicBezTo>
                  <a:pt x="11785626" y="6159753"/>
                  <a:pt x="11782084" y="6156298"/>
                  <a:pt x="11778543" y="6156298"/>
                </a:cubicBezTo>
                <a:cubicBezTo>
                  <a:pt x="11760832" y="6163208"/>
                  <a:pt x="11760832" y="6163208"/>
                  <a:pt x="11760832" y="6163208"/>
                </a:cubicBezTo>
                <a:cubicBezTo>
                  <a:pt x="11757290" y="6145933"/>
                  <a:pt x="11757290" y="6145933"/>
                  <a:pt x="11757290" y="6145933"/>
                </a:cubicBezTo>
                <a:cubicBezTo>
                  <a:pt x="11753748" y="6142479"/>
                  <a:pt x="11753748" y="6142479"/>
                  <a:pt x="11750205" y="6142479"/>
                </a:cubicBezTo>
                <a:close/>
                <a:moveTo>
                  <a:pt x="11715224" y="6138449"/>
                </a:moveTo>
                <a:cubicBezTo>
                  <a:pt x="11718717" y="6138449"/>
                  <a:pt x="11722211" y="6138449"/>
                  <a:pt x="11725705" y="6141808"/>
                </a:cubicBezTo>
                <a:cubicBezTo>
                  <a:pt x="11725705" y="6141808"/>
                  <a:pt x="11729197" y="6141808"/>
                  <a:pt x="11729197" y="6145167"/>
                </a:cubicBezTo>
                <a:cubicBezTo>
                  <a:pt x="11729197" y="6148525"/>
                  <a:pt x="11725705" y="6151884"/>
                  <a:pt x="11722211" y="6151884"/>
                </a:cubicBezTo>
                <a:cubicBezTo>
                  <a:pt x="11722211" y="6151884"/>
                  <a:pt x="11722211" y="6151884"/>
                  <a:pt x="11711731" y="6148525"/>
                </a:cubicBezTo>
                <a:lnTo>
                  <a:pt x="11711731" y="6145167"/>
                </a:lnTo>
                <a:cubicBezTo>
                  <a:pt x="11711731" y="6145167"/>
                  <a:pt x="11711731" y="6145167"/>
                  <a:pt x="11715224" y="6138449"/>
                </a:cubicBezTo>
                <a:close/>
                <a:moveTo>
                  <a:pt x="11582079" y="6137944"/>
                </a:moveTo>
                <a:cubicBezTo>
                  <a:pt x="11589134" y="6134417"/>
                  <a:pt x="11596187" y="6141472"/>
                  <a:pt x="11596187" y="6148525"/>
                </a:cubicBezTo>
                <a:cubicBezTo>
                  <a:pt x="11596187" y="6155579"/>
                  <a:pt x="11589134" y="6162632"/>
                  <a:pt x="11582079" y="6162632"/>
                </a:cubicBezTo>
                <a:cubicBezTo>
                  <a:pt x="11575026" y="6162632"/>
                  <a:pt x="11567972" y="6159106"/>
                  <a:pt x="11567972" y="6152052"/>
                </a:cubicBezTo>
                <a:cubicBezTo>
                  <a:pt x="11567972" y="6152052"/>
                  <a:pt x="11567972" y="6152052"/>
                  <a:pt x="11567972" y="6148525"/>
                </a:cubicBezTo>
                <a:cubicBezTo>
                  <a:pt x="11567972" y="6141472"/>
                  <a:pt x="11575026" y="6137944"/>
                  <a:pt x="11582079" y="6137944"/>
                </a:cubicBezTo>
                <a:close/>
                <a:moveTo>
                  <a:pt x="11670081" y="6131730"/>
                </a:moveTo>
                <a:cubicBezTo>
                  <a:pt x="11670081" y="6131730"/>
                  <a:pt x="11670081" y="6131730"/>
                  <a:pt x="11673440" y="6142210"/>
                </a:cubicBezTo>
                <a:cubicBezTo>
                  <a:pt x="11673440" y="6142210"/>
                  <a:pt x="11673440" y="6142210"/>
                  <a:pt x="11676799" y="6149197"/>
                </a:cubicBezTo>
                <a:cubicBezTo>
                  <a:pt x="11673440" y="6149197"/>
                  <a:pt x="11666722" y="6149197"/>
                  <a:pt x="11663363" y="6149197"/>
                </a:cubicBezTo>
                <a:lnTo>
                  <a:pt x="11666722" y="6142210"/>
                </a:lnTo>
                <a:cubicBezTo>
                  <a:pt x="11666722" y="6142210"/>
                  <a:pt x="11666722" y="6142210"/>
                  <a:pt x="11670081" y="6131730"/>
                </a:cubicBezTo>
                <a:close/>
                <a:moveTo>
                  <a:pt x="11578609" y="6131214"/>
                </a:moveTo>
                <a:cubicBezTo>
                  <a:pt x="11568195" y="6131214"/>
                  <a:pt x="11561254" y="6138242"/>
                  <a:pt x="11561254" y="6148784"/>
                </a:cubicBezTo>
                <a:cubicBezTo>
                  <a:pt x="11561254" y="6152297"/>
                  <a:pt x="11561254" y="6152297"/>
                  <a:pt x="11561254" y="6152297"/>
                </a:cubicBezTo>
                <a:cubicBezTo>
                  <a:pt x="11561254" y="6162839"/>
                  <a:pt x="11571666" y="6173381"/>
                  <a:pt x="11582079" y="6169867"/>
                </a:cubicBezTo>
                <a:cubicBezTo>
                  <a:pt x="11595963" y="6169867"/>
                  <a:pt x="11602904" y="6162839"/>
                  <a:pt x="11602904" y="6148784"/>
                </a:cubicBezTo>
                <a:cubicBezTo>
                  <a:pt x="11602904" y="6138242"/>
                  <a:pt x="11592492" y="6127700"/>
                  <a:pt x="11578609" y="6131214"/>
                </a:cubicBezTo>
                <a:close/>
                <a:moveTo>
                  <a:pt x="11708922" y="6127700"/>
                </a:moveTo>
                <a:cubicBezTo>
                  <a:pt x="11708922" y="6127700"/>
                  <a:pt x="11708922" y="6127700"/>
                  <a:pt x="11705380" y="6145454"/>
                </a:cubicBezTo>
                <a:cubicBezTo>
                  <a:pt x="11705380" y="6145454"/>
                  <a:pt x="11705380" y="6145454"/>
                  <a:pt x="11698296" y="6166759"/>
                </a:cubicBezTo>
                <a:cubicBezTo>
                  <a:pt x="11701837" y="6170310"/>
                  <a:pt x="11705380" y="6170310"/>
                  <a:pt x="11708922" y="6170310"/>
                </a:cubicBezTo>
                <a:lnTo>
                  <a:pt x="11712464" y="6156107"/>
                </a:lnTo>
                <a:cubicBezTo>
                  <a:pt x="11712464" y="6156107"/>
                  <a:pt x="11712464" y="6156107"/>
                  <a:pt x="11719548" y="6156107"/>
                </a:cubicBezTo>
                <a:cubicBezTo>
                  <a:pt x="11719548" y="6156107"/>
                  <a:pt x="11719548" y="6156107"/>
                  <a:pt x="11723090" y="6173861"/>
                </a:cubicBezTo>
                <a:cubicBezTo>
                  <a:pt x="11726632" y="6177412"/>
                  <a:pt x="11726632" y="6177412"/>
                  <a:pt x="11730175" y="6177412"/>
                </a:cubicBezTo>
                <a:cubicBezTo>
                  <a:pt x="11730175" y="6177412"/>
                  <a:pt x="11730175" y="6177412"/>
                  <a:pt x="11726632" y="6159658"/>
                </a:cubicBezTo>
                <a:cubicBezTo>
                  <a:pt x="11733717" y="6156107"/>
                  <a:pt x="11737259" y="6149005"/>
                  <a:pt x="11737259" y="6145454"/>
                </a:cubicBezTo>
                <a:cubicBezTo>
                  <a:pt x="11737259" y="6138353"/>
                  <a:pt x="11733717" y="6134802"/>
                  <a:pt x="11730175" y="6134802"/>
                </a:cubicBezTo>
                <a:cubicBezTo>
                  <a:pt x="11723090" y="6131251"/>
                  <a:pt x="11716006" y="6127700"/>
                  <a:pt x="11708922" y="6127700"/>
                </a:cubicBezTo>
                <a:close/>
                <a:moveTo>
                  <a:pt x="11666295" y="6120982"/>
                </a:moveTo>
                <a:cubicBezTo>
                  <a:pt x="11666295" y="6120982"/>
                  <a:pt x="11666295" y="6120982"/>
                  <a:pt x="11659211" y="6142066"/>
                </a:cubicBezTo>
                <a:cubicBezTo>
                  <a:pt x="11659211" y="6142066"/>
                  <a:pt x="11659211" y="6142066"/>
                  <a:pt x="11648585" y="6163149"/>
                </a:cubicBezTo>
                <a:cubicBezTo>
                  <a:pt x="11652127" y="6163149"/>
                  <a:pt x="11652127" y="6163149"/>
                  <a:pt x="11655669" y="6163149"/>
                </a:cubicBezTo>
                <a:lnTo>
                  <a:pt x="11659211" y="6156121"/>
                </a:lnTo>
                <a:cubicBezTo>
                  <a:pt x="11666295" y="6156121"/>
                  <a:pt x="11669838" y="6156121"/>
                  <a:pt x="11676922" y="6156121"/>
                </a:cubicBezTo>
                <a:cubicBezTo>
                  <a:pt x="11676922" y="6156121"/>
                  <a:pt x="11676922" y="6156121"/>
                  <a:pt x="11680464" y="6163149"/>
                </a:cubicBezTo>
                <a:cubicBezTo>
                  <a:pt x="11684006" y="6163149"/>
                  <a:pt x="11684006" y="6166663"/>
                  <a:pt x="11687548" y="6166663"/>
                </a:cubicBezTo>
                <a:cubicBezTo>
                  <a:pt x="11687548" y="6166663"/>
                  <a:pt x="11687548" y="6166663"/>
                  <a:pt x="11680464" y="6142066"/>
                </a:cubicBezTo>
                <a:cubicBezTo>
                  <a:pt x="11680464" y="6142066"/>
                  <a:pt x="11680464" y="6142066"/>
                  <a:pt x="11676922" y="6120982"/>
                </a:cubicBezTo>
                <a:cubicBezTo>
                  <a:pt x="11676922" y="6120982"/>
                  <a:pt x="11676922" y="6120982"/>
                  <a:pt x="11666295" y="6120982"/>
                </a:cubicBezTo>
                <a:close/>
                <a:moveTo>
                  <a:pt x="11645898" y="6120982"/>
                </a:moveTo>
                <a:cubicBezTo>
                  <a:pt x="11628187" y="6120982"/>
                  <a:pt x="11621103" y="6120982"/>
                  <a:pt x="11606934" y="6124453"/>
                </a:cubicBezTo>
                <a:cubicBezTo>
                  <a:pt x="11606934" y="6131394"/>
                  <a:pt x="11606934" y="6131394"/>
                  <a:pt x="11606934" y="6131394"/>
                </a:cubicBezTo>
                <a:lnTo>
                  <a:pt x="11621103" y="6127924"/>
                </a:lnTo>
                <a:cubicBezTo>
                  <a:pt x="11624645" y="6162632"/>
                  <a:pt x="11624645" y="6162632"/>
                  <a:pt x="11624645" y="6162632"/>
                </a:cubicBezTo>
                <a:cubicBezTo>
                  <a:pt x="11635271" y="6162632"/>
                  <a:pt x="11635271" y="6162632"/>
                  <a:pt x="11635271" y="6162632"/>
                </a:cubicBezTo>
                <a:cubicBezTo>
                  <a:pt x="11631729" y="6127924"/>
                  <a:pt x="11631729" y="6127924"/>
                  <a:pt x="11631729" y="6127924"/>
                </a:cubicBezTo>
                <a:cubicBezTo>
                  <a:pt x="11645898" y="6127924"/>
                  <a:pt x="11645898" y="6127924"/>
                  <a:pt x="11645898" y="6127924"/>
                </a:cubicBezTo>
                <a:cubicBezTo>
                  <a:pt x="11645898" y="6120982"/>
                  <a:pt x="11645898" y="6120982"/>
                  <a:pt x="11645898" y="6120982"/>
                </a:cubicBezTo>
                <a:close/>
                <a:moveTo>
                  <a:pt x="11196257" y="6120981"/>
                </a:moveTo>
                <a:cubicBezTo>
                  <a:pt x="11214171" y="6120981"/>
                  <a:pt x="11221336" y="6138448"/>
                  <a:pt x="11221336" y="6155913"/>
                </a:cubicBezTo>
                <a:lnTo>
                  <a:pt x="11167595" y="6155913"/>
                </a:lnTo>
                <a:cubicBezTo>
                  <a:pt x="11167595" y="6138448"/>
                  <a:pt x="11178343" y="6120981"/>
                  <a:pt x="11196257" y="6120981"/>
                </a:cubicBezTo>
                <a:close/>
                <a:moveTo>
                  <a:pt x="11648585" y="6114265"/>
                </a:moveTo>
                <a:cubicBezTo>
                  <a:pt x="11711759" y="6114265"/>
                  <a:pt x="11767914" y="6135224"/>
                  <a:pt x="11813539" y="6170156"/>
                </a:cubicBezTo>
                <a:cubicBezTo>
                  <a:pt x="11820558" y="6177143"/>
                  <a:pt x="11820558" y="6180636"/>
                  <a:pt x="11817049" y="6184129"/>
                </a:cubicBezTo>
                <a:cubicBezTo>
                  <a:pt x="11817049" y="6184129"/>
                  <a:pt x="11817049" y="6184129"/>
                  <a:pt x="11788972" y="6215569"/>
                </a:cubicBezTo>
                <a:cubicBezTo>
                  <a:pt x="11785462" y="6219061"/>
                  <a:pt x="11781952" y="6219061"/>
                  <a:pt x="11774933" y="6215569"/>
                </a:cubicBezTo>
                <a:cubicBezTo>
                  <a:pt x="11739837" y="6187623"/>
                  <a:pt x="11694210" y="6170156"/>
                  <a:pt x="11648585" y="6170156"/>
                </a:cubicBezTo>
                <a:cubicBezTo>
                  <a:pt x="11599450" y="6170156"/>
                  <a:pt x="11557334" y="6187623"/>
                  <a:pt x="11522236" y="6215569"/>
                </a:cubicBezTo>
                <a:cubicBezTo>
                  <a:pt x="11515217" y="6219061"/>
                  <a:pt x="11511708" y="6219061"/>
                  <a:pt x="11508198" y="6215569"/>
                </a:cubicBezTo>
                <a:cubicBezTo>
                  <a:pt x="11508198" y="6215569"/>
                  <a:pt x="11508198" y="6215569"/>
                  <a:pt x="11480121" y="6184129"/>
                </a:cubicBezTo>
                <a:cubicBezTo>
                  <a:pt x="11476611" y="6180636"/>
                  <a:pt x="11476611" y="6177143"/>
                  <a:pt x="11483630" y="6170156"/>
                </a:cubicBezTo>
                <a:cubicBezTo>
                  <a:pt x="11529256" y="6135224"/>
                  <a:pt x="11585411" y="6114265"/>
                  <a:pt x="11648585" y="6114265"/>
                </a:cubicBezTo>
                <a:close/>
                <a:moveTo>
                  <a:pt x="11196481" y="6114264"/>
                </a:moveTo>
                <a:cubicBezTo>
                  <a:pt x="11172113" y="6114264"/>
                  <a:pt x="11158189" y="6131778"/>
                  <a:pt x="11158189" y="6163304"/>
                </a:cubicBezTo>
                <a:cubicBezTo>
                  <a:pt x="11158189" y="6191326"/>
                  <a:pt x="11168632" y="6212343"/>
                  <a:pt x="11199962" y="6212343"/>
                </a:cubicBezTo>
                <a:cubicBezTo>
                  <a:pt x="11206924" y="6212343"/>
                  <a:pt x="11220848" y="6208840"/>
                  <a:pt x="11227810" y="6205337"/>
                </a:cubicBezTo>
                <a:lnTo>
                  <a:pt x="11227810" y="6194829"/>
                </a:lnTo>
                <a:cubicBezTo>
                  <a:pt x="11220848" y="6198332"/>
                  <a:pt x="11210404" y="6201834"/>
                  <a:pt x="11199962" y="6201834"/>
                </a:cubicBezTo>
                <a:cubicBezTo>
                  <a:pt x="11179076" y="6201834"/>
                  <a:pt x="11168632" y="6184320"/>
                  <a:pt x="11168632" y="6166807"/>
                </a:cubicBezTo>
                <a:cubicBezTo>
                  <a:pt x="11168632" y="6166807"/>
                  <a:pt x="11168632" y="6166807"/>
                  <a:pt x="11234772" y="6166807"/>
                </a:cubicBezTo>
                <a:cubicBezTo>
                  <a:pt x="11234772" y="6166807"/>
                  <a:pt x="11234772" y="6166807"/>
                  <a:pt x="11234772" y="6159801"/>
                </a:cubicBezTo>
                <a:cubicBezTo>
                  <a:pt x="11234772" y="6135281"/>
                  <a:pt x="11224329" y="6114264"/>
                  <a:pt x="11196481" y="6114264"/>
                </a:cubicBezTo>
                <a:close/>
                <a:moveTo>
                  <a:pt x="10947253" y="6077988"/>
                </a:moveTo>
                <a:lnTo>
                  <a:pt x="10947253" y="6088736"/>
                </a:lnTo>
                <a:lnTo>
                  <a:pt x="10986216" y="6088736"/>
                </a:lnTo>
                <a:lnTo>
                  <a:pt x="10986216" y="6208312"/>
                </a:lnTo>
                <a:lnTo>
                  <a:pt x="10999652" y="6208312"/>
                </a:lnTo>
                <a:lnTo>
                  <a:pt x="10999652" y="6088736"/>
                </a:lnTo>
                <a:lnTo>
                  <a:pt x="11038614" y="6088736"/>
                </a:lnTo>
                <a:lnTo>
                  <a:pt x="11038614" y="6077988"/>
                </a:lnTo>
                <a:close/>
                <a:moveTo>
                  <a:pt x="11060111" y="6067239"/>
                </a:moveTo>
                <a:lnTo>
                  <a:pt x="11060111" y="6208312"/>
                </a:lnTo>
                <a:cubicBezTo>
                  <a:pt x="11060111" y="6208312"/>
                  <a:pt x="11060111" y="6208312"/>
                  <a:pt x="11070476" y="6208312"/>
                </a:cubicBezTo>
                <a:cubicBezTo>
                  <a:pt x="11070476" y="6208312"/>
                  <a:pt x="11070476" y="6208312"/>
                  <a:pt x="11070476" y="6158936"/>
                </a:cubicBezTo>
                <a:cubicBezTo>
                  <a:pt x="11070476" y="6141302"/>
                  <a:pt x="11077385" y="6120142"/>
                  <a:pt x="11098115" y="6120142"/>
                </a:cubicBezTo>
                <a:cubicBezTo>
                  <a:pt x="11118844" y="6120142"/>
                  <a:pt x="11118844" y="6134249"/>
                  <a:pt x="11118844" y="6151883"/>
                </a:cubicBezTo>
                <a:cubicBezTo>
                  <a:pt x="11118844" y="6151883"/>
                  <a:pt x="11118844" y="6151883"/>
                  <a:pt x="11118844" y="6208312"/>
                </a:cubicBezTo>
                <a:cubicBezTo>
                  <a:pt x="11118844" y="6208312"/>
                  <a:pt x="11118844" y="6208312"/>
                  <a:pt x="11132662" y="6208312"/>
                </a:cubicBezTo>
                <a:cubicBezTo>
                  <a:pt x="11132662" y="6208312"/>
                  <a:pt x="11132662" y="6208312"/>
                  <a:pt x="11132662" y="6151883"/>
                </a:cubicBezTo>
                <a:cubicBezTo>
                  <a:pt x="11132662" y="6127195"/>
                  <a:pt x="11125753" y="6113088"/>
                  <a:pt x="11101569" y="6113088"/>
                </a:cubicBezTo>
                <a:cubicBezTo>
                  <a:pt x="11087750" y="6113088"/>
                  <a:pt x="11077385" y="6120142"/>
                  <a:pt x="11070476" y="6130722"/>
                </a:cubicBezTo>
                <a:cubicBezTo>
                  <a:pt x="11070476" y="6130722"/>
                  <a:pt x="11070476" y="6130722"/>
                  <a:pt x="11070476" y="6067239"/>
                </a:cubicBezTo>
                <a:cubicBezTo>
                  <a:pt x="11070476" y="6067239"/>
                  <a:pt x="11070476" y="6067239"/>
                  <a:pt x="11060111" y="6067239"/>
                </a:cubicBezTo>
                <a:close/>
                <a:moveTo>
                  <a:pt x="11638739" y="6043056"/>
                </a:moveTo>
                <a:cubicBezTo>
                  <a:pt x="11628222" y="6060677"/>
                  <a:pt x="11624716" y="6078298"/>
                  <a:pt x="11624716" y="6095919"/>
                </a:cubicBezTo>
                <a:cubicBezTo>
                  <a:pt x="11621210" y="6095919"/>
                  <a:pt x="11603681" y="6099443"/>
                  <a:pt x="11600176" y="6099443"/>
                </a:cubicBezTo>
                <a:cubicBezTo>
                  <a:pt x="11596669" y="6081822"/>
                  <a:pt x="11586152" y="6064201"/>
                  <a:pt x="11575635" y="6053629"/>
                </a:cubicBezTo>
                <a:cubicBezTo>
                  <a:pt x="11575635" y="6053629"/>
                  <a:pt x="11575635" y="6053629"/>
                  <a:pt x="11572129" y="6053629"/>
                </a:cubicBezTo>
                <a:cubicBezTo>
                  <a:pt x="11565117" y="6053629"/>
                  <a:pt x="11558106" y="6057153"/>
                  <a:pt x="11551094" y="6057153"/>
                </a:cubicBezTo>
                <a:cubicBezTo>
                  <a:pt x="11551094" y="6057153"/>
                  <a:pt x="11551094" y="6057153"/>
                  <a:pt x="11551094" y="6060677"/>
                </a:cubicBezTo>
                <a:cubicBezTo>
                  <a:pt x="11547588" y="6067726"/>
                  <a:pt x="11547588" y="6074774"/>
                  <a:pt x="11547588" y="6085346"/>
                </a:cubicBezTo>
                <a:cubicBezTo>
                  <a:pt x="11547588" y="6095919"/>
                  <a:pt x="11547588" y="6102967"/>
                  <a:pt x="11551094" y="6113540"/>
                </a:cubicBezTo>
                <a:cubicBezTo>
                  <a:pt x="11547588" y="6113540"/>
                  <a:pt x="11530059" y="6120588"/>
                  <a:pt x="11530059" y="6120588"/>
                </a:cubicBezTo>
                <a:cubicBezTo>
                  <a:pt x="11519542" y="6106491"/>
                  <a:pt x="11505518" y="6092395"/>
                  <a:pt x="11491495" y="6085346"/>
                </a:cubicBezTo>
                <a:cubicBezTo>
                  <a:pt x="11484484" y="6085346"/>
                  <a:pt x="11477472" y="6092395"/>
                  <a:pt x="11470460" y="6095919"/>
                </a:cubicBezTo>
                <a:cubicBezTo>
                  <a:pt x="11470460" y="6113540"/>
                  <a:pt x="11473966" y="6131161"/>
                  <a:pt x="11484484" y="6148781"/>
                </a:cubicBezTo>
                <a:cubicBezTo>
                  <a:pt x="11480978" y="6148781"/>
                  <a:pt x="11470460" y="6159354"/>
                  <a:pt x="11466954" y="6159354"/>
                </a:cubicBezTo>
                <a:cubicBezTo>
                  <a:pt x="11456437" y="6148781"/>
                  <a:pt x="11438908" y="6138209"/>
                  <a:pt x="11421379" y="6134685"/>
                </a:cubicBezTo>
                <a:cubicBezTo>
                  <a:pt x="11414367" y="6138209"/>
                  <a:pt x="11407356" y="6145257"/>
                  <a:pt x="11403850" y="6148781"/>
                </a:cubicBezTo>
                <a:cubicBezTo>
                  <a:pt x="11403850" y="6148781"/>
                  <a:pt x="11403850" y="6148781"/>
                  <a:pt x="11403850" y="6152305"/>
                </a:cubicBezTo>
                <a:cubicBezTo>
                  <a:pt x="11407356" y="6166403"/>
                  <a:pt x="11417873" y="6184023"/>
                  <a:pt x="11431896" y="6198120"/>
                </a:cubicBezTo>
                <a:cubicBezTo>
                  <a:pt x="11428390" y="6198120"/>
                  <a:pt x="11417873" y="6215741"/>
                  <a:pt x="11417873" y="6215741"/>
                </a:cubicBezTo>
                <a:cubicBezTo>
                  <a:pt x="11400344" y="6208692"/>
                  <a:pt x="11382815" y="6201644"/>
                  <a:pt x="11365286" y="6201644"/>
                </a:cubicBezTo>
                <a:cubicBezTo>
                  <a:pt x="11361780" y="6208692"/>
                  <a:pt x="11354768" y="6215741"/>
                  <a:pt x="11354768" y="6222789"/>
                </a:cubicBezTo>
                <a:cubicBezTo>
                  <a:pt x="11361780" y="6236886"/>
                  <a:pt x="11375803" y="6250982"/>
                  <a:pt x="11389827" y="6261556"/>
                </a:cubicBezTo>
                <a:cubicBezTo>
                  <a:pt x="11389827" y="6265080"/>
                  <a:pt x="11382815" y="6279176"/>
                  <a:pt x="11382815" y="6282700"/>
                </a:cubicBezTo>
                <a:cubicBezTo>
                  <a:pt x="11365286" y="6275652"/>
                  <a:pt x="11344251" y="6275652"/>
                  <a:pt x="11330228" y="6282700"/>
                </a:cubicBezTo>
                <a:cubicBezTo>
                  <a:pt x="11326722" y="6289749"/>
                  <a:pt x="11323216" y="6296797"/>
                  <a:pt x="11323216" y="6303845"/>
                </a:cubicBezTo>
                <a:cubicBezTo>
                  <a:pt x="11333733" y="6317942"/>
                  <a:pt x="11351262" y="6324990"/>
                  <a:pt x="11368791" y="6332039"/>
                </a:cubicBezTo>
                <a:cubicBezTo>
                  <a:pt x="11368791" y="6335563"/>
                  <a:pt x="11365286" y="6349659"/>
                  <a:pt x="11365286" y="6353183"/>
                </a:cubicBezTo>
                <a:cubicBezTo>
                  <a:pt x="11347757" y="6353183"/>
                  <a:pt x="11330228" y="6360232"/>
                  <a:pt x="11316205" y="6367281"/>
                </a:cubicBezTo>
                <a:cubicBezTo>
                  <a:pt x="11316205" y="6367281"/>
                  <a:pt x="11316205" y="6367281"/>
                  <a:pt x="11312698" y="6367281"/>
                </a:cubicBezTo>
                <a:cubicBezTo>
                  <a:pt x="11312698" y="6370805"/>
                  <a:pt x="11312698" y="6374329"/>
                  <a:pt x="11312698" y="6381377"/>
                </a:cubicBezTo>
                <a:cubicBezTo>
                  <a:pt x="11312698" y="6384901"/>
                  <a:pt x="11312698" y="6388425"/>
                  <a:pt x="11312698" y="6391950"/>
                </a:cubicBezTo>
                <a:cubicBezTo>
                  <a:pt x="11312698" y="6391950"/>
                  <a:pt x="11312698" y="6391950"/>
                  <a:pt x="11316205" y="6391950"/>
                </a:cubicBezTo>
                <a:cubicBezTo>
                  <a:pt x="11330228" y="6402523"/>
                  <a:pt x="11347757" y="6406047"/>
                  <a:pt x="11365286" y="6406047"/>
                </a:cubicBezTo>
                <a:cubicBezTo>
                  <a:pt x="11365286" y="6409571"/>
                  <a:pt x="11368791" y="6427192"/>
                  <a:pt x="11368791" y="6427192"/>
                </a:cubicBezTo>
                <a:cubicBezTo>
                  <a:pt x="11351262" y="6434240"/>
                  <a:pt x="11333733" y="6444812"/>
                  <a:pt x="11323216" y="6455385"/>
                </a:cubicBezTo>
                <a:cubicBezTo>
                  <a:pt x="11323216" y="6455385"/>
                  <a:pt x="11323216" y="6455385"/>
                  <a:pt x="11323216" y="6458909"/>
                </a:cubicBezTo>
                <a:cubicBezTo>
                  <a:pt x="11323216" y="6462434"/>
                  <a:pt x="11326722" y="6473006"/>
                  <a:pt x="11330228" y="6480054"/>
                </a:cubicBezTo>
                <a:cubicBezTo>
                  <a:pt x="11347757" y="6483578"/>
                  <a:pt x="11365286" y="6483578"/>
                  <a:pt x="11382815" y="6480054"/>
                </a:cubicBezTo>
                <a:cubicBezTo>
                  <a:pt x="11382815" y="6480054"/>
                  <a:pt x="11389827" y="6497675"/>
                  <a:pt x="11393332" y="6501200"/>
                </a:cubicBezTo>
                <a:cubicBezTo>
                  <a:pt x="11375803" y="6508248"/>
                  <a:pt x="11361780" y="6522344"/>
                  <a:pt x="11354768" y="6536441"/>
                </a:cubicBezTo>
                <a:cubicBezTo>
                  <a:pt x="11354768" y="6536441"/>
                  <a:pt x="11354768" y="6536441"/>
                  <a:pt x="11354768" y="6539965"/>
                </a:cubicBezTo>
                <a:cubicBezTo>
                  <a:pt x="11358274" y="6543489"/>
                  <a:pt x="11361780" y="6554062"/>
                  <a:pt x="11365286" y="6557586"/>
                </a:cubicBezTo>
                <a:cubicBezTo>
                  <a:pt x="11382815" y="6557586"/>
                  <a:pt x="11400344" y="6554062"/>
                  <a:pt x="11417873" y="6543489"/>
                </a:cubicBezTo>
                <a:cubicBezTo>
                  <a:pt x="11417873" y="6547014"/>
                  <a:pt x="11428390" y="6561110"/>
                  <a:pt x="11431896" y="6564635"/>
                </a:cubicBezTo>
                <a:cubicBezTo>
                  <a:pt x="11417873" y="6575207"/>
                  <a:pt x="11410861" y="6592827"/>
                  <a:pt x="11403850" y="6610449"/>
                </a:cubicBezTo>
                <a:cubicBezTo>
                  <a:pt x="11410861" y="6613973"/>
                  <a:pt x="11414367" y="6621021"/>
                  <a:pt x="11421379" y="6624545"/>
                </a:cubicBezTo>
                <a:cubicBezTo>
                  <a:pt x="11438908" y="6621021"/>
                  <a:pt x="11456437" y="6613973"/>
                  <a:pt x="11466954" y="6599877"/>
                </a:cubicBezTo>
                <a:cubicBezTo>
                  <a:pt x="11470460" y="6599877"/>
                  <a:pt x="11484484" y="6613973"/>
                  <a:pt x="11484484" y="6613973"/>
                </a:cubicBezTo>
                <a:cubicBezTo>
                  <a:pt x="11477472" y="6628069"/>
                  <a:pt x="11473966" y="6649215"/>
                  <a:pt x="11473966" y="6663311"/>
                </a:cubicBezTo>
                <a:cubicBezTo>
                  <a:pt x="11473966" y="6663311"/>
                  <a:pt x="11473966" y="6666836"/>
                  <a:pt x="11473966" y="6666836"/>
                </a:cubicBezTo>
                <a:cubicBezTo>
                  <a:pt x="11477472" y="6670360"/>
                  <a:pt x="11484484" y="6673884"/>
                  <a:pt x="11491495" y="6677408"/>
                </a:cubicBezTo>
                <a:cubicBezTo>
                  <a:pt x="11491495" y="6677408"/>
                  <a:pt x="11491495" y="6677408"/>
                  <a:pt x="11495001" y="6677408"/>
                </a:cubicBezTo>
                <a:cubicBezTo>
                  <a:pt x="11509024" y="6670360"/>
                  <a:pt x="11523047" y="6656263"/>
                  <a:pt x="11530059" y="6638642"/>
                </a:cubicBezTo>
                <a:cubicBezTo>
                  <a:pt x="11533564" y="6642166"/>
                  <a:pt x="11547588" y="6645691"/>
                  <a:pt x="11551094" y="6649215"/>
                </a:cubicBezTo>
                <a:cubicBezTo>
                  <a:pt x="11547588" y="6656263"/>
                  <a:pt x="11547588" y="6666836"/>
                  <a:pt x="11547588" y="6673884"/>
                </a:cubicBezTo>
                <a:cubicBezTo>
                  <a:pt x="11547588" y="6684456"/>
                  <a:pt x="11547588" y="6691505"/>
                  <a:pt x="11551094" y="6702078"/>
                </a:cubicBezTo>
                <a:cubicBezTo>
                  <a:pt x="11558106" y="6705602"/>
                  <a:pt x="11565117" y="6705602"/>
                  <a:pt x="11572129" y="6709126"/>
                </a:cubicBezTo>
                <a:cubicBezTo>
                  <a:pt x="11572129" y="6709126"/>
                  <a:pt x="11572129" y="6709126"/>
                  <a:pt x="11575635" y="6709126"/>
                </a:cubicBezTo>
                <a:cubicBezTo>
                  <a:pt x="11586152" y="6695029"/>
                  <a:pt x="11596669" y="6677408"/>
                  <a:pt x="11600176" y="6663311"/>
                </a:cubicBezTo>
                <a:cubicBezTo>
                  <a:pt x="11603681" y="6663311"/>
                  <a:pt x="11621210" y="6663311"/>
                  <a:pt x="11624716" y="6663311"/>
                </a:cubicBezTo>
                <a:cubicBezTo>
                  <a:pt x="11624716" y="6684456"/>
                  <a:pt x="11628222" y="6702078"/>
                  <a:pt x="11638739" y="6716174"/>
                </a:cubicBezTo>
                <a:cubicBezTo>
                  <a:pt x="11645751" y="6716174"/>
                  <a:pt x="11656268" y="6716174"/>
                  <a:pt x="11659774" y="6716174"/>
                </a:cubicBezTo>
                <a:cubicBezTo>
                  <a:pt x="11659774" y="6716174"/>
                  <a:pt x="11659774" y="6716174"/>
                  <a:pt x="11663280" y="6716174"/>
                </a:cubicBezTo>
                <a:cubicBezTo>
                  <a:pt x="11670291" y="6702078"/>
                  <a:pt x="11677303" y="6684456"/>
                  <a:pt x="11677303" y="6663311"/>
                </a:cubicBezTo>
                <a:cubicBezTo>
                  <a:pt x="11677303" y="6663311"/>
                  <a:pt x="11694832" y="6663311"/>
                  <a:pt x="11698339" y="6663311"/>
                </a:cubicBezTo>
                <a:cubicBezTo>
                  <a:pt x="11701844" y="6677408"/>
                  <a:pt x="11712361" y="6695029"/>
                  <a:pt x="11722879" y="6709126"/>
                </a:cubicBezTo>
                <a:cubicBezTo>
                  <a:pt x="11722879" y="6709126"/>
                  <a:pt x="11722879" y="6709126"/>
                  <a:pt x="11726385" y="6709126"/>
                </a:cubicBezTo>
                <a:cubicBezTo>
                  <a:pt x="11733396" y="6705602"/>
                  <a:pt x="11740408" y="6705602"/>
                  <a:pt x="11747420" y="6702078"/>
                </a:cubicBezTo>
                <a:cubicBezTo>
                  <a:pt x="11750925" y="6691505"/>
                  <a:pt x="11750925" y="6684456"/>
                  <a:pt x="11750925" y="6673884"/>
                </a:cubicBezTo>
                <a:cubicBezTo>
                  <a:pt x="11750925" y="6666836"/>
                  <a:pt x="11750925" y="6656263"/>
                  <a:pt x="11747420" y="6649215"/>
                </a:cubicBezTo>
                <a:cubicBezTo>
                  <a:pt x="11750925" y="6645691"/>
                  <a:pt x="11764949" y="6638642"/>
                  <a:pt x="11768454" y="6638642"/>
                </a:cubicBezTo>
                <a:cubicBezTo>
                  <a:pt x="11778972" y="6656263"/>
                  <a:pt x="11789490" y="6666836"/>
                  <a:pt x="11807019" y="6677408"/>
                </a:cubicBezTo>
                <a:cubicBezTo>
                  <a:pt x="11814030" y="6673884"/>
                  <a:pt x="11821042" y="6670360"/>
                  <a:pt x="11824547" y="6666836"/>
                </a:cubicBezTo>
                <a:cubicBezTo>
                  <a:pt x="11824547" y="6666836"/>
                  <a:pt x="11824547" y="6666836"/>
                  <a:pt x="11828054" y="6666836"/>
                </a:cubicBezTo>
                <a:cubicBezTo>
                  <a:pt x="11828054" y="6666836"/>
                  <a:pt x="11828054" y="6663311"/>
                  <a:pt x="11828054" y="6663311"/>
                </a:cubicBezTo>
                <a:cubicBezTo>
                  <a:pt x="11828054" y="6645691"/>
                  <a:pt x="11821042" y="6628069"/>
                  <a:pt x="11814030" y="6613973"/>
                </a:cubicBezTo>
                <a:cubicBezTo>
                  <a:pt x="11814030" y="6610449"/>
                  <a:pt x="11828054" y="6599877"/>
                  <a:pt x="11831559" y="6599877"/>
                </a:cubicBezTo>
                <a:cubicBezTo>
                  <a:pt x="11842076" y="6610449"/>
                  <a:pt x="11859606" y="6621021"/>
                  <a:pt x="11877135" y="6624545"/>
                </a:cubicBezTo>
                <a:cubicBezTo>
                  <a:pt x="11884146" y="6621021"/>
                  <a:pt x="11891158" y="6613973"/>
                  <a:pt x="11894664" y="6610449"/>
                </a:cubicBezTo>
                <a:cubicBezTo>
                  <a:pt x="11894664" y="6610449"/>
                  <a:pt x="11894664" y="6610449"/>
                  <a:pt x="11894664" y="6606925"/>
                </a:cubicBezTo>
                <a:cubicBezTo>
                  <a:pt x="11891158" y="6592827"/>
                  <a:pt x="11880641" y="6575207"/>
                  <a:pt x="11866617" y="6561110"/>
                </a:cubicBezTo>
                <a:cubicBezTo>
                  <a:pt x="11870123" y="6561110"/>
                  <a:pt x="11880641" y="6547014"/>
                  <a:pt x="11880641" y="6543489"/>
                </a:cubicBezTo>
                <a:cubicBezTo>
                  <a:pt x="11898170" y="6554062"/>
                  <a:pt x="11915699" y="6557586"/>
                  <a:pt x="11933228" y="6557586"/>
                </a:cubicBezTo>
                <a:cubicBezTo>
                  <a:pt x="11936734" y="6550538"/>
                  <a:pt x="11940239" y="6543489"/>
                  <a:pt x="11943746" y="6539965"/>
                </a:cubicBezTo>
                <a:cubicBezTo>
                  <a:pt x="11943746" y="6539965"/>
                  <a:pt x="11943746" y="6539965"/>
                  <a:pt x="11943746" y="6536441"/>
                </a:cubicBezTo>
                <a:cubicBezTo>
                  <a:pt x="11936734" y="6522344"/>
                  <a:pt x="11922710" y="6508248"/>
                  <a:pt x="11908688" y="6497675"/>
                </a:cubicBezTo>
                <a:cubicBezTo>
                  <a:pt x="11908688" y="6497675"/>
                  <a:pt x="11915699" y="6480054"/>
                  <a:pt x="11915699" y="6480054"/>
                </a:cubicBezTo>
                <a:cubicBezTo>
                  <a:pt x="11933228" y="6483578"/>
                  <a:pt x="11950757" y="6483578"/>
                  <a:pt x="11968286" y="6480054"/>
                </a:cubicBezTo>
                <a:cubicBezTo>
                  <a:pt x="11968286" y="6480054"/>
                  <a:pt x="11968286" y="6480054"/>
                  <a:pt x="11968286" y="6476530"/>
                </a:cubicBezTo>
                <a:cubicBezTo>
                  <a:pt x="11971792" y="6473006"/>
                  <a:pt x="11975298" y="6462434"/>
                  <a:pt x="11975298" y="6455385"/>
                </a:cubicBezTo>
                <a:cubicBezTo>
                  <a:pt x="11961275" y="6441288"/>
                  <a:pt x="11947251" y="6434240"/>
                  <a:pt x="11929722" y="6427192"/>
                </a:cubicBezTo>
                <a:cubicBezTo>
                  <a:pt x="11929722" y="6427192"/>
                  <a:pt x="11929722" y="6409571"/>
                  <a:pt x="11933228" y="6406047"/>
                </a:cubicBezTo>
                <a:cubicBezTo>
                  <a:pt x="11950757" y="6406047"/>
                  <a:pt x="11968286" y="6402523"/>
                  <a:pt x="11982310" y="6391950"/>
                </a:cubicBezTo>
                <a:cubicBezTo>
                  <a:pt x="11985815" y="6388425"/>
                  <a:pt x="11985815" y="6384901"/>
                  <a:pt x="11985815" y="6381377"/>
                </a:cubicBezTo>
                <a:cubicBezTo>
                  <a:pt x="11985815" y="6377853"/>
                  <a:pt x="11985815" y="6374329"/>
                  <a:pt x="11982310" y="6370805"/>
                </a:cubicBezTo>
                <a:cubicBezTo>
                  <a:pt x="11982310" y="6370805"/>
                  <a:pt x="11982310" y="6370805"/>
                  <a:pt x="11982310" y="6367281"/>
                </a:cubicBezTo>
                <a:cubicBezTo>
                  <a:pt x="11968286" y="6360232"/>
                  <a:pt x="11950757" y="6353183"/>
                  <a:pt x="11933228" y="6353183"/>
                </a:cubicBezTo>
                <a:cubicBezTo>
                  <a:pt x="11933228" y="6353183"/>
                  <a:pt x="11929722" y="6335563"/>
                  <a:pt x="11929722" y="6332039"/>
                </a:cubicBezTo>
                <a:cubicBezTo>
                  <a:pt x="11947251" y="6328515"/>
                  <a:pt x="11964780" y="6317942"/>
                  <a:pt x="11975298" y="6307370"/>
                </a:cubicBezTo>
                <a:cubicBezTo>
                  <a:pt x="11975298" y="6307370"/>
                  <a:pt x="11975298" y="6307370"/>
                  <a:pt x="11975298" y="6303845"/>
                </a:cubicBezTo>
                <a:cubicBezTo>
                  <a:pt x="11975298" y="6296797"/>
                  <a:pt x="11971792" y="6289749"/>
                  <a:pt x="11968286" y="6282700"/>
                </a:cubicBezTo>
                <a:cubicBezTo>
                  <a:pt x="11950757" y="6279176"/>
                  <a:pt x="11933228" y="6279176"/>
                  <a:pt x="11915699" y="6282700"/>
                </a:cubicBezTo>
                <a:cubicBezTo>
                  <a:pt x="11915699" y="6279176"/>
                  <a:pt x="11908688" y="6265080"/>
                  <a:pt x="11908688" y="6261556"/>
                </a:cubicBezTo>
                <a:cubicBezTo>
                  <a:pt x="11922710" y="6250982"/>
                  <a:pt x="11936734" y="6240410"/>
                  <a:pt x="11943746" y="6222789"/>
                </a:cubicBezTo>
                <a:cubicBezTo>
                  <a:pt x="11943746" y="6215741"/>
                  <a:pt x="11936734" y="6208692"/>
                  <a:pt x="11933228" y="6205168"/>
                </a:cubicBezTo>
                <a:cubicBezTo>
                  <a:pt x="11933228" y="6205168"/>
                  <a:pt x="11933228" y="6205168"/>
                  <a:pt x="11933228" y="6201644"/>
                </a:cubicBezTo>
                <a:cubicBezTo>
                  <a:pt x="11915699" y="6201644"/>
                  <a:pt x="11898170" y="6208692"/>
                  <a:pt x="11880641" y="6215741"/>
                </a:cubicBezTo>
                <a:cubicBezTo>
                  <a:pt x="11880641" y="6215741"/>
                  <a:pt x="11870123" y="6201644"/>
                  <a:pt x="11866617" y="6198120"/>
                </a:cubicBezTo>
                <a:cubicBezTo>
                  <a:pt x="11880641" y="6184023"/>
                  <a:pt x="11891158" y="6169927"/>
                  <a:pt x="11894664" y="6152305"/>
                </a:cubicBezTo>
                <a:cubicBezTo>
                  <a:pt x="11891158" y="6145257"/>
                  <a:pt x="11884146" y="6138209"/>
                  <a:pt x="11877135" y="6134685"/>
                </a:cubicBezTo>
                <a:cubicBezTo>
                  <a:pt x="11859606" y="6138209"/>
                  <a:pt x="11845583" y="6148781"/>
                  <a:pt x="11831559" y="6162879"/>
                </a:cubicBezTo>
                <a:cubicBezTo>
                  <a:pt x="11828054" y="6159354"/>
                  <a:pt x="11814030" y="6148781"/>
                  <a:pt x="11814030" y="6148781"/>
                </a:cubicBezTo>
                <a:cubicBezTo>
                  <a:pt x="11821042" y="6131161"/>
                  <a:pt x="11828054" y="6113540"/>
                  <a:pt x="11828054" y="6095919"/>
                </a:cubicBezTo>
                <a:cubicBezTo>
                  <a:pt x="11821042" y="6092395"/>
                  <a:pt x="11814030" y="6085346"/>
                  <a:pt x="11807019" y="6085346"/>
                </a:cubicBezTo>
                <a:cubicBezTo>
                  <a:pt x="11792995" y="6092395"/>
                  <a:pt x="11778972" y="6106491"/>
                  <a:pt x="11768454" y="6120588"/>
                </a:cubicBezTo>
                <a:cubicBezTo>
                  <a:pt x="11764949" y="6120588"/>
                  <a:pt x="11750925" y="6113540"/>
                  <a:pt x="11747420" y="6113540"/>
                </a:cubicBezTo>
                <a:cubicBezTo>
                  <a:pt x="11750925" y="6102967"/>
                  <a:pt x="11750925" y="6095919"/>
                  <a:pt x="11750925" y="6085346"/>
                </a:cubicBezTo>
                <a:cubicBezTo>
                  <a:pt x="11750925" y="6074774"/>
                  <a:pt x="11750925" y="6067726"/>
                  <a:pt x="11747420" y="6060677"/>
                </a:cubicBezTo>
                <a:cubicBezTo>
                  <a:pt x="11747420" y="6060677"/>
                  <a:pt x="11747420" y="6060677"/>
                  <a:pt x="11747420" y="6057153"/>
                </a:cubicBezTo>
                <a:cubicBezTo>
                  <a:pt x="11740408" y="6057153"/>
                  <a:pt x="11733396" y="6053629"/>
                  <a:pt x="11726385" y="6053629"/>
                </a:cubicBezTo>
                <a:cubicBezTo>
                  <a:pt x="11726385" y="6053629"/>
                  <a:pt x="11726385" y="6053629"/>
                  <a:pt x="11722879" y="6053629"/>
                </a:cubicBezTo>
                <a:cubicBezTo>
                  <a:pt x="11712361" y="6064201"/>
                  <a:pt x="11701844" y="6081822"/>
                  <a:pt x="11698339" y="6099443"/>
                </a:cubicBezTo>
                <a:cubicBezTo>
                  <a:pt x="11694832" y="6099443"/>
                  <a:pt x="11677303" y="6095919"/>
                  <a:pt x="11673798" y="6095919"/>
                </a:cubicBezTo>
                <a:cubicBezTo>
                  <a:pt x="11673798" y="6078298"/>
                  <a:pt x="11670291" y="6060677"/>
                  <a:pt x="11659774" y="6043056"/>
                </a:cubicBezTo>
                <a:cubicBezTo>
                  <a:pt x="11652763" y="6043056"/>
                  <a:pt x="11645751" y="6043056"/>
                  <a:pt x="11638739" y="6043056"/>
                </a:cubicBezTo>
                <a:close/>
                <a:moveTo>
                  <a:pt x="0" y="0"/>
                </a:moveTo>
                <a:lnTo>
                  <a:pt x="12192000" y="0"/>
                </a:lnTo>
                <a:lnTo>
                  <a:pt x="12192000" y="6858000"/>
                </a:lnTo>
                <a:lnTo>
                  <a:pt x="0" y="6858000"/>
                </a:lnTo>
                <a:close/>
              </a:path>
            </a:pathLst>
          </a:custGeom>
          <a:solidFill>
            <a:srgbClr val="48595D">
              <a:alpha val="70000"/>
            </a:srgbClr>
          </a:solidFill>
        </p:spPr>
        <p:txBody>
          <a:bodyPr wrap="square" tIns="0" bIns="1371600" anchor="b">
            <a:noAutofit/>
          </a:bodyPr>
          <a:lstStyle>
            <a:lvl1pPr marL="342900" indent="0" algn="l">
              <a:buNone/>
              <a:defRPr sz="4950" b="1" cap="all" baseline="0">
                <a:solidFill>
                  <a:schemeClr val="bg1">
                    <a:alpha val="0"/>
                  </a:schemeClr>
                </a:solidFill>
                <a:latin typeface="+mj-lt"/>
              </a:defRPr>
            </a:lvl1pPr>
            <a:lvl2pPr marL="0" indent="0" algn="ctr">
              <a:buNone/>
              <a:defRPr sz="1500">
                <a:solidFill>
                  <a:schemeClr val="bg1"/>
                </a:solidFill>
              </a:defRPr>
            </a:lvl2pPr>
            <a:lvl3pPr>
              <a:defRPr sz="1350"/>
            </a:lvl3pPr>
            <a:lvl4pPr>
              <a:defRPr sz="1200"/>
            </a:lvl4pPr>
            <a:lvl5pPr>
              <a:defRPr sz="1200"/>
            </a:lvl5pPr>
          </a:lstStyle>
          <a:p>
            <a:pPr lvl="0"/>
            <a:r>
              <a:rPr lang="en-US" dirty="0"/>
              <a:t> </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p:nvPr>
        </p:nvSpPr>
        <p:spPr>
          <a:xfrm>
            <a:off x="296333" y="3345532"/>
            <a:ext cx="4986867" cy="1975764"/>
          </a:xfrm>
          <a:prstGeom prst="rect">
            <a:avLst/>
          </a:prstGeom>
        </p:spPr>
        <p:txBody>
          <a:bodyPr>
            <a:normAutofit/>
          </a:bodyPr>
          <a:lstStyle>
            <a:lvl1pPr marL="0" indent="0" algn="l">
              <a:buNone/>
              <a:defRPr sz="2475">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16" name="Text Placeholder 11">
            <a:extLst>
              <a:ext uri="{FF2B5EF4-FFF2-40B4-BE49-F238E27FC236}">
                <a16:creationId xmlns:a16="http://schemas.microsoft.com/office/drawing/2014/main" id="{920966B7-D1BD-4B62-9DEB-FE17AF3EED72}"/>
              </a:ext>
            </a:extLst>
          </p:cNvPr>
          <p:cNvSpPr>
            <a:spLocks noGrp="1"/>
          </p:cNvSpPr>
          <p:nvPr>
            <p:ph type="body" sz="quarter" idx="14" hasCustomPrompt="1"/>
          </p:nvPr>
        </p:nvSpPr>
        <p:spPr>
          <a:xfrm>
            <a:off x="296333" y="2141538"/>
            <a:ext cx="5906347" cy="1135062"/>
          </a:xfrm>
          <a:prstGeom prst="rect">
            <a:avLst/>
          </a:prstGeo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3300" b="1" cap="all" baseline="0">
                <a:solidFill>
                  <a:schemeClr val="bg1"/>
                </a:solidFill>
                <a:latin typeface="+mj-lt"/>
              </a:defRPr>
            </a:lvl1pPr>
            <a:lvl2pPr marL="0" indent="0">
              <a:buNone/>
              <a:defRPr sz="1500">
                <a:solidFill>
                  <a:schemeClr val="bg1"/>
                </a:solidFill>
              </a:defRPr>
            </a:lvl2pPr>
            <a:lvl3pPr>
              <a:defRPr sz="1350"/>
            </a:lvl3pPr>
            <a:lvl4pPr>
              <a:defRPr sz="1200"/>
            </a:lvl4pPr>
            <a:lvl5pPr>
              <a:defRPr sz="1200"/>
            </a:lvl5pPr>
          </a:lstStyle>
          <a:p>
            <a:pPr lvl="0"/>
            <a:r>
              <a:rPr lang="en-US" dirty="0"/>
              <a:t>Title</a:t>
            </a:r>
          </a:p>
        </p:txBody>
      </p:sp>
      <p:sp>
        <p:nvSpPr>
          <p:cNvPr id="14" name="Slide Number Placeholder 5">
            <a:extLst>
              <a:ext uri="{FF2B5EF4-FFF2-40B4-BE49-F238E27FC236}">
                <a16:creationId xmlns:a16="http://schemas.microsoft.com/office/drawing/2014/main" id="{63EA0955-37FE-447B-A91D-F8B3D5534973}"/>
              </a:ext>
            </a:extLst>
          </p:cNvPr>
          <p:cNvSpPr>
            <a:spLocks noGrp="1"/>
          </p:cNvSpPr>
          <p:nvPr>
            <p:ph type="sldNum" sz="quarter" idx="12"/>
          </p:nvPr>
        </p:nvSpPr>
        <p:spPr>
          <a:xfrm>
            <a:off x="9491241" y="115572"/>
            <a:ext cx="2582227" cy="365125"/>
          </a:xfrm>
          <a:prstGeom prst="rect">
            <a:avLst/>
          </a:prstGeo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1816469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7_Title Slide">
    <p:spTree>
      <p:nvGrpSpPr>
        <p:cNvPr id="1" name=""/>
        <p:cNvGrpSpPr/>
        <p:nvPr/>
      </p:nvGrpSpPr>
      <p:grpSpPr>
        <a:xfrm>
          <a:off x="0" y="0"/>
          <a:ext cx="0" cy="0"/>
          <a:chOff x="0" y="0"/>
          <a:chExt cx="0" cy="0"/>
        </a:xfrm>
      </p:grpSpPr>
      <p:sp>
        <p:nvSpPr>
          <p:cNvPr id="60" name="Shape 60"/>
          <p:cNvSpPr>
            <a:spLocks noGrp="1"/>
          </p:cNvSpPr>
          <p:nvPr>
            <p:ph type="title"/>
          </p:nvPr>
        </p:nvSpPr>
        <p:spPr>
          <a:prstGeom prst="rect">
            <a:avLst/>
          </a:prstGeom>
        </p:spPr>
        <p:txBody>
          <a:bodyPr/>
          <a:lstStyle/>
          <a:p>
            <a:pPr lvl="0">
              <a:defRPr sz="1800">
                <a:solidFill>
                  <a:srgbClr val="000000"/>
                </a:solidFill>
              </a:defRPr>
            </a:pPr>
            <a:r>
              <a:rPr sz="3300">
                <a:solidFill>
                  <a:srgbClr val="958D85"/>
                </a:solidFill>
              </a:rPr>
              <a:t>Title Text</a:t>
            </a:r>
          </a:p>
        </p:txBody>
      </p:sp>
      <p:sp>
        <p:nvSpPr>
          <p:cNvPr id="61" name="Shape 61"/>
          <p:cNvSpPr>
            <a:spLocks noGrp="1"/>
          </p:cNvSpPr>
          <p:nvPr>
            <p:ph type="body" idx="1"/>
          </p:nvPr>
        </p:nvSpPr>
        <p:spPr>
          <a:prstGeom prst="rect">
            <a:avLst/>
          </a:prstGeom>
        </p:spPr>
        <p:txBody>
          <a:bodyPr/>
          <a:lstStyle/>
          <a:p>
            <a:pPr lvl="0">
              <a:defRPr sz="1800">
                <a:solidFill>
                  <a:srgbClr val="000000"/>
                </a:solidFill>
              </a:defRPr>
            </a:pPr>
            <a:r>
              <a:rPr sz="2400">
                <a:solidFill>
                  <a:srgbClr val="958D85"/>
                </a:solidFill>
              </a:rPr>
              <a:t>Body Level One</a:t>
            </a:r>
          </a:p>
          <a:p>
            <a:pPr lvl="1">
              <a:defRPr sz="1800">
                <a:solidFill>
                  <a:srgbClr val="000000"/>
                </a:solidFill>
              </a:defRPr>
            </a:pPr>
            <a:r>
              <a:rPr sz="2400">
                <a:solidFill>
                  <a:srgbClr val="958D85"/>
                </a:solidFill>
              </a:rPr>
              <a:t>Body Level Two</a:t>
            </a:r>
          </a:p>
          <a:p>
            <a:pPr lvl="2">
              <a:defRPr sz="1800">
                <a:solidFill>
                  <a:srgbClr val="000000"/>
                </a:solidFill>
              </a:defRPr>
            </a:pPr>
            <a:r>
              <a:rPr sz="2400">
                <a:solidFill>
                  <a:srgbClr val="958D85"/>
                </a:solidFill>
              </a:rPr>
              <a:t>Body Level Three</a:t>
            </a:r>
          </a:p>
          <a:p>
            <a:pPr lvl="3">
              <a:defRPr sz="1800">
                <a:solidFill>
                  <a:srgbClr val="000000"/>
                </a:solidFill>
              </a:defRPr>
            </a:pPr>
            <a:r>
              <a:rPr sz="2400">
                <a:solidFill>
                  <a:srgbClr val="958D85"/>
                </a:solidFill>
              </a:rPr>
              <a:t>Body Level Four</a:t>
            </a:r>
          </a:p>
          <a:p>
            <a:pPr lvl="4">
              <a:defRPr sz="1800">
                <a:solidFill>
                  <a:srgbClr val="000000"/>
                </a:solidFill>
              </a:defRPr>
            </a:pPr>
            <a:r>
              <a:rPr sz="2400">
                <a:solidFill>
                  <a:srgbClr val="958D85"/>
                </a:solidFill>
              </a:rPr>
              <a:t>Body Level Five</a:t>
            </a:r>
          </a:p>
        </p:txBody>
      </p:sp>
      <p:sp>
        <p:nvSpPr>
          <p:cNvPr id="62" name="Shape 62"/>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extLst>
      <p:ext uri="{BB962C8B-B14F-4D97-AF65-F5344CB8AC3E}">
        <p14:creationId xmlns:p14="http://schemas.microsoft.com/office/powerpoint/2010/main" val="4154563441"/>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10" name="Content Placeholder 2"/>
          <p:cNvSpPr>
            <a:spLocks noGrp="1"/>
          </p:cNvSpPr>
          <p:nvPr>
            <p:ph sz="half" idx="12"/>
          </p:nvPr>
        </p:nvSpPr>
        <p:spPr>
          <a:xfrm>
            <a:off x="609601" y="1606712"/>
            <a:ext cx="5445415"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7" name="Content Placeholder 2"/>
          <p:cNvSpPr>
            <a:spLocks noGrp="1"/>
          </p:cNvSpPr>
          <p:nvPr>
            <p:ph sz="half" idx="11"/>
          </p:nvPr>
        </p:nvSpPr>
        <p:spPr>
          <a:xfrm>
            <a:off x="6186715" y="1600201"/>
            <a:ext cx="5444021" cy="3982571"/>
          </a:xfrm>
          <a:prstGeom prst="rect">
            <a:avLst/>
          </a:prstGeom>
        </p:spPr>
        <p:txBody>
          <a:bodyPr/>
          <a:lstStyle>
            <a:lvl1pPr marL="0" indent="0" algn="l">
              <a:buNone/>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endParaRPr lang="en-US" dirty="0"/>
          </a:p>
        </p:txBody>
      </p:sp>
      <p:sp>
        <p:nvSpPr>
          <p:cNvPr id="11" name="Content Placeholder 2"/>
          <p:cNvSpPr>
            <a:spLocks noGrp="1"/>
          </p:cNvSpPr>
          <p:nvPr>
            <p:ph sz="half" idx="13"/>
          </p:nvPr>
        </p:nvSpPr>
        <p:spPr>
          <a:xfrm>
            <a:off x="609601" y="3628013"/>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2" name="Content Placeholder 2"/>
          <p:cNvSpPr>
            <a:spLocks noGrp="1"/>
          </p:cNvSpPr>
          <p:nvPr>
            <p:ph sz="half" idx="14"/>
          </p:nvPr>
        </p:nvSpPr>
        <p:spPr>
          <a:xfrm>
            <a:off x="3370179" y="3634524"/>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Tree>
    <p:extLst>
      <p:ext uri="{BB962C8B-B14F-4D97-AF65-F5344CB8AC3E}">
        <p14:creationId xmlns:p14="http://schemas.microsoft.com/office/powerpoint/2010/main" val="2062844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7481761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7" name="Content Placeholder 2"/>
          <p:cNvSpPr>
            <a:spLocks noGrp="1"/>
          </p:cNvSpPr>
          <p:nvPr>
            <p:ph sz="half" idx="11"/>
          </p:nvPr>
        </p:nvSpPr>
        <p:spPr>
          <a:xfrm>
            <a:off x="6186715" y="1600201"/>
            <a:ext cx="5444021" cy="3982571"/>
          </a:xfrm>
          <a:prstGeom prst="rect">
            <a:avLst/>
          </a:prstGeom>
        </p:spPr>
        <p:txBody>
          <a:bodyPr/>
          <a:lstStyle>
            <a:lvl1pPr marL="0" indent="0" algn="l">
              <a:buNone/>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endParaRPr lang="en-US" dirty="0"/>
          </a:p>
        </p:txBody>
      </p:sp>
      <p:sp>
        <p:nvSpPr>
          <p:cNvPr id="9" name="Content Placeholder 2"/>
          <p:cNvSpPr>
            <a:spLocks noGrp="1"/>
          </p:cNvSpPr>
          <p:nvPr>
            <p:ph sz="half" idx="10"/>
          </p:nvPr>
        </p:nvSpPr>
        <p:spPr>
          <a:xfrm>
            <a:off x="609601" y="1600201"/>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0" name="Content Placeholder 2"/>
          <p:cNvSpPr>
            <a:spLocks noGrp="1"/>
          </p:cNvSpPr>
          <p:nvPr>
            <p:ph sz="half" idx="12"/>
          </p:nvPr>
        </p:nvSpPr>
        <p:spPr>
          <a:xfrm>
            <a:off x="3370179" y="1606712"/>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1" name="Content Placeholder 2"/>
          <p:cNvSpPr>
            <a:spLocks noGrp="1"/>
          </p:cNvSpPr>
          <p:nvPr>
            <p:ph sz="half" idx="13"/>
          </p:nvPr>
        </p:nvSpPr>
        <p:spPr>
          <a:xfrm>
            <a:off x="609601" y="3628013"/>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2" name="Content Placeholder 2"/>
          <p:cNvSpPr>
            <a:spLocks noGrp="1"/>
          </p:cNvSpPr>
          <p:nvPr>
            <p:ph sz="half" idx="14"/>
          </p:nvPr>
        </p:nvSpPr>
        <p:spPr>
          <a:xfrm>
            <a:off x="3370179" y="3634524"/>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Tree>
    <p:extLst>
      <p:ext uri="{BB962C8B-B14F-4D97-AF65-F5344CB8AC3E}">
        <p14:creationId xmlns:p14="http://schemas.microsoft.com/office/powerpoint/2010/main" val="21082705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Content Placeholder 2"/>
          <p:cNvSpPr>
            <a:spLocks noGrp="1"/>
          </p:cNvSpPr>
          <p:nvPr>
            <p:ph sz="half" idx="12"/>
          </p:nvPr>
        </p:nvSpPr>
        <p:spPr>
          <a:xfrm>
            <a:off x="609601" y="1606712"/>
            <a:ext cx="5445415"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4"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7" name="Content Placeholder 2"/>
          <p:cNvSpPr>
            <a:spLocks noGrp="1"/>
          </p:cNvSpPr>
          <p:nvPr>
            <p:ph sz="half" idx="11"/>
          </p:nvPr>
        </p:nvSpPr>
        <p:spPr>
          <a:xfrm>
            <a:off x="6186715" y="1600201"/>
            <a:ext cx="5444021" cy="3982571"/>
          </a:xfrm>
          <a:prstGeom prst="rect">
            <a:avLst/>
          </a:prstGeom>
        </p:spPr>
        <p:txBody>
          <a:bodyPr/>
          <a:lstStyle>
            <a:lvl1pPr marL="0" indent="0" algn="l">
              <a:buNone/>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endParaRPr lang="en-US" dirty="0"/>
          </a:p>
        </p:txBody>
      </p:sp>
      <p:sp>
        <p:nvSpPr>
          <p:cNvPr id="11" name="Content Placeholder 2"/>
          <p:cNvSpPr>
            <a:spLocks noGrp="1"/>
          </p:cNvSpPr>
          <p:nvPr>
            <p:ph sz="half" idx="13"/>
          </p:nvPr>
        </p:nvSpPr>
        <p:spPr>
          <a:xfrm>
            <a:off x="609601" y="3628013"/>
            <a:ext cx="2644367"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
        <p:nvSpPr>
          <p:cNvPr id="12" name="Content Placeholder 2"/>
          <p:cNvSpPr>
            <a:spLocks noGrp="1"/>
          </p:cNvSpPr>
          <p:nvPr>
            <p:ph sz="half" idx="14"/>
          </p:nvPr>
        </p:nvSpPr>
        <p:spPr>
          <a:xfrm>
            <a:off x="3370179" y="3634524"/>
            <a:ext cx="2684836" cy="1948249"/>
          </a:xfrm>
          <a:prstGeom prst="rect">
            <a:avLst/>
          </a:prstGeom>
        </p:spPr>
        <p:txBody>
          <a:bodyPr>
            <a:normAutofit/>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marL="0" indent="0" algn="l">
              <a:buNone/>
              <a:defRPr sz="1600">
                <a:solidFill>
                  <a:srgbClr val="17458F"/>
                </a:solidFill>
              </a:defRPr>
            </a:lvl5pPr>
            <a:lvl6pPr>
              <a:defRPr sz="1800"/>
            </a:lvl6pPr>
            <a:lvl7pPr>
              <a:defRPr sz="1800"/>
            </a:lvl7pPr>
            <a:lvl8pPr>
              <a:defRPr sz="1800"/>
            </a:lvl8pPr>
            <a:lvl9pPr>
              <a:defRPr sz="1800"/>
            </a:lvl9pPr>
          </a:lstStyle>
          <a:p>
            <a:pPr lvl="4"/>
            <a:endParaRPr lang="en-US" dirty="0"/>
          </a:p>
        </p:txBody>
      </p:sp>
    </p:spTree>
    <p:extLst>
      <p:ext uri="{BB962C8B-B14F-4D97-AF65-F5344CB8AC3E}">
        <p14:creationId xmlns:p14="http://schemas.microsoft.com/office/powerpoint/2010/main" val="14624315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00201"/>
            <a:ext cx="10972800" cy="4525963"/>
          </a:xfrm>
          <a:prstGeom prst="rect">
            <a:avLst/>
          </a:prstGeom>
        </p:spPr>
        <p:txBody>
          <a:bodyPr/>
          <a:lstStyle>
            <a:lvl1pPr>
              <a:defRPr>
                <a:solidFill>
                  <a:srgbClr val="17458F"/>
                </a:solidFill>
              </a:defRPr>
            </a:lvl1pPr>
            <a:lvl2pPr>
              <a:defRPr>
                <a:solidFill>
                  <a:srgbClr val="17458F"/>
                </a:solidFill>
              </a:defRPr>
            </a:lvl2pPr>
            <a:lvl3pPr>
              <a:defRPr>
                <a:solidFill>
                  <a:srgbClr val="17458F"/>
                </a:solidFill>
              </a:defRPr>
            </a:lvl3pPr>
            <a:lvl4pPr>
              <a:defRPr>
                <a:solidFill>
                  <a:srgbClr val="17458F"/>
                </a:solidFill>
              </a:defRPr>
            </a:lvl4pPr>
            <a:lvl5pPr>
              <a:defRPr>
                <a:solidFill>
                  <a:srgbClr val="17458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9F925CBC-5D63-4841-856B-2ED1B4A34DEC}" type="slidenum">
              <a:rPr lang="en-US" smtClean="0"/>
              <a:t>‹#›</a:t>
            </a:fld>
            <a:endParaRPr lang="en-US" dirty="0"/>
          </a:p>
        </p:txBody>
      </p:sp>
      <p:sp>
        <p:nvSpPr>
          <p:cNvPr id="7"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3399288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Title Placeholder 1"/>
          <p:cNvSpPr txBox="1">
            <a:spLocks/>
          </p:cNvSpPr>
          <p:nvPr userDrawn="1"/>
        </p:nvSpPr>
        <p:spPr>
          <a:xfrm>
            <a:off x="609600" y="274638"/>
            <a:ext cx="9855200" cy="487362"/>
          </a:xfrm>
          <a:prstGeom prst="rect">
            <a:avLst/>
          </a:prstGeom>
        </p:spPr>
        <p:txBody>
          <a:bodyPr vert="horz" lIns="91440" tIns="45720" rIns="91440" bIns="45720" rtlCol="0" anchor="t">
            <a:normAutofit/>
          </a:bodyPr>
          <a:lstStyle>
            <a:lvl1pPr algn="l" defTabSz="457200" rtl="0" eaLnBrk="1" latinLnBrk="0" hangingPunct="1">
              <a:spcBef>
                <a:spcPct val="0"/>
              </a:spcBef>
              <a:buNone/>
              <a:defRPr sz="1800" b="0" i="0" kern="1200">
                <a:solidFill>
                  <a:srgbClr val="16316B"/>
                </a:solidFill>
                <a:latin typeface="Arial Narrow"/>
                <a:ea typeface="+mj-ea"/>
                <a:cs typeface="Arial Narrow"/>
              </a:defRPr>
            </a:lvl1pPr>
          </a:lstStyle>
          <a:p>
            <a:r>
              <a:rPr lang="en-US" sz="1800" dirty="0"/>
              <a:t>CLICK TO EDIT MASTER TITLE STYLE</a:t>
            </a:r>
          </a:p>
        </p:txBody>
      </p:sp>
    </p:spTree>
    <p:extLst>
      <p:ext uri="{BB962C8B-B14F-4D97-AF65-F5344CB8AC3E}">
        <p14:creationId xmlns:p14="http://schemas.microsoft.com/office/powerpoint/2010/main" val="8577705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rgbClr val="17458F"/>
                </a:solidFill>
              </a:defRPr>
            </a:lvl1pPr>
            <a:lvl2pPr>
              <a:defRPr sz="2400">
                <a:solidFill>
                  <a:srgbClr val="17458F"/>
                </a:solidFill>
              </a:defRPr>
            </a:lvl2pPr>
            <a:lvl3pPr>
              <a:defRPr sz="2000">
                <a:solidFill>
                  <a:srgbClr val="17458F"/>
                </a:solidFill>
              </a:defRPr>
            </a:lvl3pPr>
            <a:lvl4pPr>
              <a:defRPr sz="1800">
                <a:solidFill>
                  <a:srgbClr val="17458F"/>
                </a:solidFill>
              </a:defRPr>
            </a:lvl4pPr>
            <a:lvl5pPr>
              <a:defRPr sz="1800">
                <a:solidFill>
                  <a:srgbClr val="17458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lvl1pPr>
              <a:defRPr sz="1800"/>
            </a:lvl1pPr>
          </a:lstStyle>
          <a:p>
            <a:r>
              <a:rPr lang="en-US" dirty="0"/>
              <a:t>CLICK TO EDIT MASTER TITLE STYLE</a:t>
            </a:r>
          </a:p>
        </p:txBody>
      </p:sp>
    </p:spTree>
    <p:extLst>
      <p:ext uri="{BB962C8B-B14F-4D97-AF65-F5344CB8AC3E}">
        <p14:creationId xmlns:p14="http://schemas.microsoft.com/office/powerpoint/2010/main" val="18486393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609600" y="1535113"/>
            <a:ext cx="5386917" cy="639762"/>
          </a:xfrm>
          <a:prstGeom prst="rect">
            <a:avLst/>
          </a:prstGeom>
        </p:spPr>
        <p:txBody>
          <a:bodyPr anchor="b">
            <a:noAutofit/>
          </a:bodyPr>
          <a:lstStyle>
            <a:lvl1pPr marL="0" indent="0">
              <a:buNone/>
              <a:defRPr sz="2000" b="1" i="0">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1800">
                <a:solidFill>
                  <a:srgbClr val="17458F"/>
                </a:solidFill>
              </a:defRPr>
            </a:lvl1pPr>
            <a:lvl2pPr>
              <a:defRPr sz="2000">
                <a:solidFill>
                  <a:srgbClr val="17458F"/>
                </a:solidFill>
              </a:defRPr>
            </a:lvl2pPr>
            <a:lvl3pPr>
              <a:defRPr sz="1800">
                <a:solidFill>
                  <a:srgbClr val="17458F"/>
                </a:solidFill>
              </a:defRPr>
            </a:lvl3pPr>
            <a:lvl4pPr>
              <a:defRPr sz="1600">
                <a:solidFill>
                  <a:srgbClr val="17458F"/>
                </a:solidFill>
              </a:defRPr>
            </a:lvl4pPr>
            <a:lvl5pPr>
              <a:defRPr sz="1600">
                <a:solidFill>
                  <a:srgbClr val="17458F"/>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8" y="1535113"/>
            <a:ext cx="5389033" cy="639762"/>
          </a:xfrm>
          <a:prstGeom prst="rect">
            <a:avLst/>
          </a:prstGeom>
        </p:spPr>
        <p:txBody>
          <a:bodyPr anchor="b">
            <a:noAutofit/>
          </a:bodyPr>
          <a:lstStyle>
            <a:lvl1pPr marL="0" indent="0">
              <a:buNone/>
              <a:defRPr sz="2000" b="1" i="0">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1800">
                <a:solidFill>
                  <a:srgbClr val="17458F"/>
                </a:solidFill>
              </a:defRPr>
            </a:lvl1pPr>
            <a:lvl2pPr>
              <a:defRPr sz="2000">
                <a:solidFill>
                  <a:srgbClr val="17458F"/>
                </a:solidFill>
              </a:defRPr>
            </a:lvl2pPr>
            <a:lvl3pPr>
              <a:defRPr sz="1800">
                <a:solidFill>
                  <a:srgbClr val="17458F"/>
                </a:solidFill>
              </a:defRPr>
            </a:lvl3pPr>
            <a:lvl4pPr>
              <a:defRPr sz="1600">
                <a:solidFill>
                  <a:srgbClr val="17458F"/>
                </a:solidFill>
              </a:defRPr>
            </a:lvl4pPr>
            <a:lvl5pPr>
              <a:defRPr sz="1600">
                <a:solidFill>
                  <a:srgbClr val="17458F"/>
                </a:solidFill>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673648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41066555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6B15CEA-7F4D-4111-91E1-C24BB8942014}"/>
              </a:ext>
            </a:extLst>
          </p:cNvPr>
          <p:cNvSpPr/>
          <p:nvPr userDrawn="1"/>
        </p:nvSpPr>
        <p:spPr>
          <a:xfrm flipV="1">
            <a:off x="0" y="0"/>
            <a:ext cx="12192000" cy="1540042"/>
          </a:xfrm>
          <a:prstGeom prst="rect">
            <a:avLst/>
          </a:prstGeom>
          <a:solidFill>
            <a:srgbClr val="01B4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B110B65-104E-48DA-9FDA-01FF9A48E841}"/>
              </a:ext>
            </a:extLst>
          </p:cNvPr>
          <p:cNvSpPr>
            <a:spLocks noGrp="1"/>
          </p:cNvSpPr>
          <p:nvPr>
            <p:ph type="title"/>
          </p:nvPr>
        </p:nvSpPr>
        <p:spPr>
          <a:xfrm>
            <a:off x="381000" y="1"/>
            <a:ext cx="11506200" cy="1540042"/>
          </a:xfrm>
        </p:spPr>
        <p:txBody>
          <a:bodyPr tIns="0" bIns="91440" anchor="b"/>
          <a:lstStyle>
            <a:lvl1pPr>
              <a:defRPr cap="all" baseline="0">
                <a:solidFill>
                  <a:schemeClr val="bg1"/>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9A633E9E-2A95-4274-8C9E-B12F3C8F05DB}"/>
              </a:ext>
            </a:extLst>
          </p:cNvPr>
          <p:cNvSpPr>
            <a:spLocks noGrp="1"/>
          </p:cNvSpPr>
          <p:nvPr>
            <p:ph idx="1"/>
          </p:nvPr>
        </p:nvSpPr>
        <p:spPr>
          <a:xfrm>
            <a:off x="381001" y="2436813"/>
            <a:ext cx="11506199" cy="3836989"/>
          </a:xfrm>
        </p:spPr>
        <p:txBody>
          <a:bodyPr>
            <a:normAutofit/>
          </a:bodyPr>
          <a:lstStyle>
            <a:lvl1pPr>
              <a:defRPr sz="1800">
                <a:solidFill>
                  <a:srgbClr val="333333"/>
                </a:solidFill>
              </a:defRPr>
            </a:lvl1pPr>
            <a:lvl2pPr marL="342900" indent="-171450">
              <a:defRPr sz="1500">
                <a:solidFill>
                  <a:srgbClr val="333333"/>
                </a:solidFill>
              </a:defRPr>
            </a:lvl2pPr>
            <a:lvl3pPr marL="514350" indent="-171450">
              <a:defRPr sz="1350">
                <a:solidFill>
                  <a:srgbClr val="333333"/>
                </a:solidFill>
              </a:defRPr>
            </a:lvl3pPr>
            <a:lvl4pPr marL="685800" indent="-171450">
              <a:defRPr sz="1200">
                <a:solidFill>
                  <a:srgbClr val="333333"/>
                </a:solidFill>
              </a:defRPr>
            </a:lvl4pPr>
            <a:lvl5pPr marL="857250" indent="-171450">
              <a:defRPr sz="1200">
                <a:solidFill>
                  <a:srgbClr val="33333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Subtitle 2">
            <a:extLst>
              <a:ext uri="{FF2B5EF4-FFF2-40B4-BE49-F238E27FC236}">
                <a16:creationId xmlns:a16="http://schemas.microsoft.com/office/drawing/2014/main" id="{11B1EC5A-E690-43D2-A0E3-D50BD6A53AFE}"/>
              </a:ext>
            </a:extLst>
          </p:cNvPr>
          <p:cNvSpPr>
            <a:spLocks noGrp="1"/>
          </p:cNvSpPr>
          <p:nvPr>
            <p:ph type="subTitle" idx="13"/>
          </p:nvPr>
        </p:nvSpPr>
        <p:spPr>
          <a:xfrm>
            <a:off x="381001" y="1796134"/>
            <a:ext cx="11506199" cy="615279"/>
          </a:xfrm>
        </p:spPr>
        <p:txBody>
          <a:bodyPr>
            <a:normAutofit/>
          </a:bodyPr>
          <a:lstStyle>
            <a:lvl1pPr marL="0" indent="0" algn="l">
              <a:buNone/>
              <a:defRPr sz="1800" b="1" cap="all" baseline="0">
                <a:solidFill>
                  <a:srgbClr val="333333"/>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7" name="TextBox 6" hidden="1">
            <a:extLst>
              <a:ext uri="{FF2B5EF4-FFF2-40B4-BE49-F238E27FC236}">
                <a16:creationId xmlns:a16="http://schemas.microsoft.com/office/drawing/2014/main" id="{C429B5C5-40F0-413F-82DE-781C809F82A3}"/>
              </a:ext>
            </a:extLst>
          </p:cNvPr>
          <p:cNvSpPr txBox="1"/>
          <p:nvPr userDrawn="1"/>
        </p:nvSpPr>
        <p:spPr>
          <a:xfrm>
            <a:off x="0" y="6673336"/>
            <a:ext cx="9144000" cy="16158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45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 2019 Rotary International. Internal Use Only. Not For Distribution. Private and Confidential.</a:t>
            </a:r>
          </a:p>
        </p:txBody>
      </p:sp>
      <p:sp>
        <p:nvSpPr>
          <p:cNvPr id="9" name="Slide Number Placeholder 5">
            <a:extLst>
              <a:ext uri="{FF2B5EF4-FFF2-40B4-BE49-F238E27FC236}">
                <a16:creationId xmlns:a16="http://schemas.microsoft.com/office/drawing/2014/main" id="{FD10926E-D815-4592-97B7-8EE7A9786ACB}"/>
              </a:ext>
            </a:extLst>
          </p:cNvPr>
          <p:cNvSpPr>
            <a:spLocks noGrp="1"/>
          </p:cNvSpPr>
          <p:nvPr>
            <p:ph type="sldNum" sz="quarter" idx="12"/>
          </p:nvPr>
        </p:nvSpPr>
        <p:spPr>
          <a:xfrm>
            <a:off x="11650134" y="115572"/>
            <a:ext cx="423335" cy="365125"/>
          </a:xfrm>
        </p:spPr>
        <p:txBody>
          <a:bodyPr vert="horz" lIns="91440" tIns="45720" rIns="91440" bIns="45720" rtlCol="0" anchor="ctr"/>
          <a:lstStyle>
            <a:lvl1pPr>
              <a:defRPr lang="en-US" smtClean="0">
                <a:solidFill>
                  <a:schemeClr val="tx1"/>
                </a:solidFill>
              </a:defRPr>
            </a:lvl1pPr>
          </a:lstStyle>
          <a:p>
            <a:pPr defTabSz="685800">
              <a:defRPr/>
            </a:pPr>
            <a:fld id="{97A94E25-127B-4C48-AF96-44BA7B823777}" type="slidenum">
              <a:rPr lang="en-CA" sz="900" smtClean="0">
                <a:solidFill>
                  <a:prstClr val="black"/>
                </a:solidFill>
                <a:latin typeface="Calibri" panose="020F0502020204030204"/>
                <a:cs typeface="+mn-cs"/>
              </a:rPr>
              <a:pPr defTabSz="685800">
                <a:defRPr/>
              </a:pPr>
              <a:t>‹#›</a:t>
            </a:fld>
            <a:endParaRPr lang="en-CA" sz="900" dirty="0">
              <a:solidFill>
                <a:prstClr val="black"/>
              </a:solidFill>
              <a:latin typeface="Calibri" panose="020F0502020204030204"/>
              <a:cs typeface="+mn-cs"/>
            </a:endParaRPr>
          </a:p>
        </p:txBody>
      </p:sp>
    </p:spTree>
    <p:extLst>
      <p:ext uri="{BB962C8B-B14F-4D97-AF65-F5344CB8AC3E}">
        <p14:creationId xmlns:p14="http://schemas.microsoft.com/office/powerpoint/2010/main" val="4843168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80B8F8-5BAD-469D-BC69-89FA6E427C9F}" type="datetimeFigureOut">
              <a:rPr lang="en-CA" smtClean="0"/>
              <a:t>2026-10-06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A19383A-E854-4EA6-8484-73600AD9A154}" type="slidenum">
              <a:rPr lang="en-CA" smtClean="0"/>
              <a:t>‹#›</a:t>
            </a:fld>
            <a:endParaRPr lang="en-CA"/>
          </a:p>
        </p:txBody>
      </p:sp>
    </p:spTree>
    <p:extLst>
      <p:ext uri="{BB962C8B-B14F-4D97-AF65-F5344CB8AC3E}">
        <p14:creationId xmlns:p14="http://schemas.microsoft.com/office/powerpoint/2010/main" val="15716431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054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2.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extBox 2"/>
          <p:cNvSpPr txBox="1"/>
          <p:nvPr userDrawn="1"/>
        </p:nvSpPr>
        <p:spPr>
          <a:xfrm>
            <a:off x="10433787" y="6516016"/>
            <a:ext cx="1758215" cy="338554"/>
          </a:xfrm>
          <a:prstGeom prst="rect">
            <a:avLst/>
          </a:prstGeom>
        </p:spPr>
        <p:txBody>
          <a:bodyPr wrap="square"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1600" b="1" dirty="0">
                <a:solidFill>
                  <a:prstClr val="black"/>
                </a:solidFill>
                <a:latin typeface="Arial Narrow Bold"/>
                <a:cs typeface="Arial Narrow Bold"/>
              </a:rPr>
              <a:t>2017</a:t>
            </a:r>
          </a:p>
        </p:txBody>
      </p:sp>
      <p:sp>
        <p:nvSpPr>
          <p:cNvPr id="4" name="Rectangle 3"/>
          <p:cNvSpPr/>
          <p:nvPr userDrawn="1"/>
        </p:nvSpPr>
        <p:spPr>
          <a:xfrm>
            <a:off x="0" y="1809"/>
            <a:ext cx="12192000" cy="1272954"/>
          </a:xfrm>
          <a:prstGeom prst="rect">
            <a:avLst/>
          </a:prstGeom>
          <a:solidFill>
            <a:srgbClr val="005DAA"/>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4461877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97" r:id="rId25"/>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0" y="0"/>
            <a:ext cx="12192000" cy="914400"/>
          </a:xfrm>
          <a:prstGeom prst="rect">
            <a:avLst/>
          </a:prstGeom>
          <a:solidFill>
            <a:srgbClr val="005DAA"/>
          </a:solidFill>
          <a:ln>
            <a:noFill/>
          </a:ln>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1800" dirty="0">
              <a:solidFill>
                <a:srgbClr val="E7E7E8"/>
              </a:solidFill>
            </a:endParaRPr>
          </a:p>
        </p:txBody>
      </p:sp>
      <p:sp>
        <p:nvSpPr>
          <p:cNvPr id="7" name="Text Placeholder 2"/>
          <p:cNvSpPr>
            <a:spLocks noGrp="1"/>
          </p:cNvSpPr>
          <p:nvPr>
            <p:ph type="body" idx="1"/>
          </p:nvPr>
        </p:nvSpPr>
        <p:spPr>
          <a:xfrm>
            <a:off x="609600" y="1600201"/>
            <a:ext cx="10972800" cy="41910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1"/>
          <p:cNvSpPr>
            <a:spLocks noGrp="1"/>
          </p:cNvSpPr>
          <p:nvPr>
            <p:ph type="title"/>
          </p:nvPr>
        </p:nvSpPr>
        <p:spPr>
          <a:xfrm>
            <a:off x="609600" y="274638"/>
            <a:ext cx="9855200" cy="487362"/>
          </a:xfrm>
          <a:prstGeom prst="rect">
            <a:avLst/>
          </a:prstGeom>
        </p:spPr>
        <p:txBody>
          <a:bodyPr vert="horz" lIns="91440" tIns="45720" rIns="91440" bIns="45720" rtlCol="0" anchor="t">
            <a:normAutofit/>
          </a:bodyPr>
          <a:lstStyle/>
          <a:p>
            <a:r>
              <a:rPr lang="en-US" dirty="0"/>
              <a:t>CLICK TO EDIT MASTER TITLE STYLE</a:t>
            </a:r>
          </a:p>
        </p:txBody>
      </p:sp>
      <p:sp>
        <p:nvSpPr>
          <p:cNvPr id="4" name="Slide Number Placeholder 3"/>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latin typeface="Arial Narrow"/>
                <a:cs typeface="Arial Narrow"/>
              </a:defRPr>
            </a:lvl1pPr>
          </a:lstStyle>
          <a:p>
            <a:fld id="{CAB2FCF9-CE33-3847-9706-1046D2EB27A1}" type="slidenum">
              <a:rPr lang="en-US" smtClean="0"/>
              <a:pPr/>
              <a:t>‹#›</a:t>
            </a:fld>
            <a:endParaRPr lang="en-US" dirty="0"/>
          </a:p>
        </p:txBody>
      </p:sp>
      <p:pic>
        <p:nvPicPr>
          <p:cNvPr id="11" name="Picture 10" descr="TRF100_lockup_R.pn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609600" y="6172201"/>
            <a:ext cx="2604551" cy="457200"/>
          </a:xfrm>
          <a:prstGeom prst="rect">
            <a:avLst/>
          </a:prstGeom>
        </p:spPr>
      </p:pic>
    </p:spTree>
    <p:extLst>
      <p:ext uri="{BB962C8B-B14F-4D97-AF65-F5344CB8AC3E}">
        <p14:creationId xmlns:p14="http://schemas.microsoft.com/office/powerpoint/2010/main" val="342540880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457200" rtl="0" eaLnBrk="1" latinLnBrk="0" hangingPunct="1">
        <a:spcBef>
          <a:spcPct val="0"/>
        </a:spcBef>
        <a:buNone/>
        <a:defRPr sz="1800" b="1" i="0" kern="1200">
          <a:solidFill>
            <a:schemeClr val="bg1"/>
          </a:solidFill>
          <a:latin typeface="Arial Narrow"/>
          <a:ea typeface="+mj-ea"/>
          <a:cs typeface="Arial Narrow"/>
        </a:defRPr>
      </a:lvl1pPr>
    </p:titleStyle>
    <p:bodyStyle>
      <a:lvl1pPr marL="342900" indent="-342900" algn="l" defTabSz="457200" rtl="0" eaLnBrk="1" latinLnBrk="0" hangingPunct="1">
        <a:spcBef>
          <a:spcPct val="20000"/>
        </a:spcBef>
        <a:buFont typeface="Arial"/>
        <a:buChar char="•"/>
        <a:defRPr sz="3200" kern="1200">
          <a:solidFill>
            <a:srgbClr val="005DAA"/>
          </a:solidFill>
          <a:latin typeface="Georgia"/>
          <a:ea typeface="+mn-ea"/>
          <a:cs typeface="Georgia"/>
        </a:defRPr>
      </a:lvl1pPr>
      <a:lvl2pPr marL="742950" indent="-285750" algn="l" defTabSz="457200" rtl="0" eaLnBrk="1" latinLnBrk="0" hangingPunct="1">
        <a:spcBef>
          <a:spcPct val="20000"/>
        </a:spcBef>
        <a:buFont typeface="Arial"/>
        <a:buChar char="–"/>
        <a:defRPr sz="2800" kern="1200">
          <a:solidFill>
            <a:srgbClr val="005DAA"/>
          </a:solidFill>
          <a:latin typeface="Georgia"/>
          <a:ea typeface="+mn-ea"/>
          <a:cs typeface="Georgia"/>
        </a:defRPr>
      </a:lvl2pPr>
      <a:lvl3pPr marL="1143000" indent="-228600" algn="l" defTabSz="457200" rtl="0" eaLnBrk="1" latinLnBrk="0" hangingPunct="1">
        <a:spcBef>
          <a:spcPct val="20000"/>
        </a:spcBef>
        <a:buFont typeface="Arial"/>
        <a:buChar char="•"/>
        <a:defRPr sz="2400" kern="1200">
          <a:solidFill>
            <a:srgbClr val="005DAA"/>
          </a:solidFill>
          <a:latin typeface="Georgia"/>
          <a:ea typeface="+mn-ea"/>
          <a:cs typeface="Georgia"/>
        </a:defRPr>
      </a:lvl3pPr>
      <a:lvl4pPr marL="1600200" indent="-228600" algn="l" defTabSz="457200" rtl="0" eaLnBrk="1" latinLnBrk="0" hangingPunct="1">
        <a:spcBef>
          <a:spcPct val="20000"/>
        </a:spcBef>
        <a:buFont typeface="Arial"/>
        <a:buChar char="–"/>
        <a:defRPr sz="2000" kern="1200">
          <a:solidFill>
            <a:srgbClr val="005DAA"/>
          </a:solidFill>
          <a:latin typeface="Georgia"/>
          <a:ea typeface="+mn-ea"/>
          <a:cs typeface="Georgia"/>
        </a:defRPr>
      </a:lvl4pPr>
      <a:lvl5pPr marL="2057400" indent="-228600" algn="l" defTabSz="457200" rtl="0" eaLnBrk="1" latinLnBrk="0" hangingPunct="1">
        <a:spcBef>
          <a:spcPct val="20000"/>
        </a:spcBef>
        <a:buFont typeface="Arial"/>
        <a:buChar char="»"/>
        <a:defRPr sz="2000" kern="1200">
          <a:solidFill>
            <a:srgbClr val="005DAA"/>
          </a:solidFill>
          <a:latin typeface="Georgia"/>
          <a:ea typeface="+mn-ea"/>
          <a:cs typeface="Georg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3.png"/><Relationship Id="rId4" Type="http://schemas.openxmlformats.org/officeDocument/2006/relationships/image" Target="../media/image26.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25.xml"/><Relationship Id="rId5" Type="http://schemas.openxmlformats.org/officeDocument/2006/relationships/image" Target="../media/image39.jpeg"/><Relationship Id="rId4" Type="http://schemas.openxmlformats.org/officeDocument/2006/relationships/image" Target="../media/image38.jpe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www.rotary.org/en/rotary-endowment"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6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4.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6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7" Type="http://schemas.openxmlformats.org/officeDocument/2006/relationships/image" Target="../media/image92.png"/><Relationship Id="rId2"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91.png"/><Relationship Id="rId4" Type="http://schemas.openxmlformats.org/officeDocument/2006/relationships/image" Target="../media/image90.png"/></Relationships>
</file>

<file path=ppt/slides/_rels/slide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4C730A-B8CB-2B14-6E6E-75941118613E}"/>
              </a:ext>
            </a:extLst>
          </p:cNvPr>
          <p:cNvSpPr>
            <a:spLocks noGrp="1"/>
          </p:cNvSpPr>
          <p:nvPr>
            <p:ph type="title"/>
          </p:nvPr>
        </p:nvSpPr>
        <p:spPr>
          <a:xfrm>
            <a:off x="356260" y="191511"/>
            <a:ext cx="12065330" cy="487362"/>
          </a:xfrm>
        </p:spPr>
        <p:txBody>
          <a:bodyPr>
            <a:noAutofit/>
          </a:bodyPr>
          <a:lstStyle/>
          <a:p>
            <a:r>
              <a:rPr lang="en-CA" sz="3600" dirty="0"/>
              <a:t>District Rotary Foundation Forum – Improving our Performance</a:t>
            </a:r>
          </a:p>
        </p:txBody>
      </p:sp>
      <p:pic>
        <p:nvPicPr>
          <p:cNvPr id="5" name="Picture 4" descr="A group of people standing next to gears&#10;&#10;AI-generated content may be incorrect.">
            <a:extLst>
              <a:ext uri="{FF2B5EF4-FFF2-40B4-BE49-F238E27FC236}">
                <a16:creationId xmlns:a16="http://schemas.microsoft.com/office/drawing/2014/main" id="{EE214731-6DBC-0299-032D-1914377699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6928" y="1181049"/>
            <a:ext cx="8564387" cy="4821928"/>
          </a:xfrm>
          <a:prstGeom prst="rect">
            <a:avLst/>
          </a:prstGeom>
        </p:spPr>
      </p:pic>
    </p:spTree>
    <p:extLst>
      <p:ext uri="{BB962C8B-B14F-4D97-AF65-F5344CB8AC3E}">
        <p14:creationId xmlns:p14="http://schemas.microsoft.com/office/powerpoint/2010/main" val="3200883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E8ADD-BB5C-99A1-94C6-DAFDC09B9239}"/>
              </a:ext>
            </a:extLst>
          </p:cNvPr>
          <p:cNvSpPr>
            <a:spLocks noGrp="1"/>
          </p:cNvSpPr>
          <p:nvPr>
            <p:ph type="title"/>
          </p:nvPr>
        </p:nvSpPr>
        <p:spPr>
          <a:xfrm>
            <a:off x="676508" y="174277"/>
            <a:ext cx="9855200" cy="487362"/>
          </a:xfrm>
        </p:spPr>
        <p:txBody>
          <a:bodyPr>
            <a:noAutofit/>
          </a:bodyPr>
          <a:lstStyle/>
          <a:p>
            <a:r>
              <a:rPr lang="en-CA" sz="3200" dirty="0"/>
              <a:t>Presenter – Ian Grant District Rotary Foundation Chair</a:t>
            </a:r>
          </a:p>
        </p:txBody>
      </p:sp>
      <p:pic>
        <p:nvPicPr>
          <p:cNvPr id="8" name="Picture 7" descr="A person smiling in front of a blue background&#10;&#10;AI-generated content may be incorrect.">
            <a:extLst>
              <a:ext uri="{FF2B5EF4-FFF2-40B4-BE49-F238E27FC236}">
                <a16:creationId xmlns:a16="http://schemas.microsoft.com/office/drawing/2014/main" id="{4C8F6AA7-ADF1-594B-076D-98999AB1D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3888" y="1221057"/>
            <a:ext cx="5311535" cy="4689090"/>
          </a:xfrm>
          <a:prstGeom prst="rect">
            <a:avLst/>
          </a:prstGeom>
        </p:spPr>
      </p:pic>
    </p:spTree>
    <p:extLst>
      <p:ext uri="{BB962C8B-B14F-4D97-AF65-F5344CB8AC3E}">
        <p14:creationId xmlns:p14="http://schemas.microsoft.com/office/powerpoint/2010/main" val="3238792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B502B0-E711-1157-95D9-A17D64C36C8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19680" y="1502410"/>
            <a:ext cx="7924800" cy="4457700"/>
          </a:xfrm>
          <a:prstGeom prst="rect">
            <a:avLst/>
          </a:prstGeom>
        </p:spPr>
      </p:pic>
      <p:sp>
        <p:nvSpPr>
          <p:cNvPr id="3" name="TextBox 2">
            <a:extLst>
              <a:ext uri="{FF2B5EF4-FFF2-40B4-BE49-F238E27FC236}">
                <a16:creationId xmlns:a16="http://schemas.microsoft.com/office/drawing/2014/main" id="{243A005B-4D5E-A84D-794D-077A5F295C1D}"/>
              </a:ext>
            </a:extLst>
          </p:cNvPr>
          <p:cNvSpPr txBox="1"/>
          <p:nvPr/>
        </p:nvSpPr>
        <p:spPr>
          <a:xfrm>
            <a:off x="356616" y="219456"/>
            <a:ext cx="7808976" cy="584775"/>
          </a:xfrm>
          <a:prstGeom prst="rect">
            <a:avLst/>
          </a:prstGeom>
          <a:noFill/>
        </p:spPr>
        <p:txBody>
          <a:bodyPr wrap="square" rtlCol="0">
            <a:spAutoFit/>
          </a:bodyPr>
          <a:lstStyle/>
          <a:p>
            <a:r>
              <a:rPr lang="en-CA" sz="3200" b="1" dirty="0">
                <a:solidFill>
                  <a:schemeClr val="bg1"/>
                </a:solidFill>
              </a:rPr>
              <a:t>Looking for New Ideas</a:t>
            </a:r>
          </a:p>
        </p:txBody>
      </p:sp>
    </p:spTree>
    <p:extLst>
      <p:ext uri="{BB962C8B-B14F-4D97-AF65-F5344CB8AC3E}">
        <p14:creationId xmlns:p14="http://schemas.microsoft.com/office/powerpoint/2010/main" val="245369674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otary Foundation's mission to create lasting change worldwide">
            <a:extLst>
              <a:ext uri="{FF2B5EF4-FFF2-40B4-BE49-F238E27FC236}">
                <a16:creationId xmlns:a16="http://schemas.microsoft.com/office/drawing/2014/main" id="{1AD85A05-13A5-4BF8-F0FB-CAEA0D221428}"/>
              </a:ext>
            </a:extLst>
          </p:cNvPr>
          <p:cNvPicPr>
            <a:picLocks noChangeAspect="1"/>
          </p:cNvPicPr>
          <p:nvPr/>
        </p:nvPicPr>
        <p:blipFill>
          <a:blip r:embed="rId2"/>
          <a:stretch>
            <a:fillRect/>
          </a:stretch>
        </p:blipFill>
        <p:spPr>
          <a:xfrm>
            <a:off x="4200525" y="1424305"/>
            <a:ext cx="3790950" cy="4781550"/>
          </a:xfrm>
          <a:prstGeom prst="rect">
            <a:avLst/>
          </a:prstGeom>
        </p:spPr>
      </p:pic>
    </p:spTree>
    <p:extLst>
      <p:ext uri="{BB962C8B-B14F-4D97-AF65-F5344CB8AC3E}">
        <p14:creationId xmlns:p14="http://schemas.microsoft.com/office/powerpoint/2010/main" val="2515767394"/>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803F95-9021-0211-798B-3DBBB8F9F987}"/>
              </a:ext>
            </a:extLst>
          </p:cNvPr>
          <p:cNvSpPr txBox="1"/>
          <p:nvPr/>
        </p:nvSpPr>
        <p:spPr>
          <a:xfrm>
            <a:off x="182880" y="223520"/>
            <a:ext cx="11155680" cy="584775"/>
          </a:xfrm>
          <a:prstGeom prst="rect">
            <a:avLst/>
          </a:prstGeom>
          <a:noFill/>
        </p:spPr>
        <p:txBody>
          <a:bodyPr wrap="square" rtlCol="0">
            <a:spAutoFit/>
          </a:bodyPr>
          <a:lstStyle/>
          <a:p>
            <a:r>
              <a:rPr lang="en-CA" sz="3200" b="1" dirty="0">
                <a:solidFill>
                  <a:schemeClr val="bg1"/>
                </a:solidFill>
              </a:rPr>
              <a:t>The Rotary Foundation – Where do Your Donations Go?</a:t>
            </a:r>
          </a:p>
        </p:txBody>
      </p:sp>
      <p:pic>
        <p:nvPicPr>
          <p:cNvPr id="3" name="Picture 2" descr="Rotary Foundation Global Grants | Rotary District 5040">
            <a:extLst>
              <a:ext uri="{FF2B5EF4-FFF2-40B4-BE49-F238E27FC236}">
                <a16:creationId xmlns:a16="http://schemas.microsoft.com/office/drawing/2014/main" id="{3CA50FF7-66C7-2438-B035-3ACCBAE154FD}"/>
              </a:ext>
            </a:extLst>
          </p:cNvPr>
          <p:cNvPicPr>
            <a:picLocks noChangeAspect="1"/>
          </p:cNvPicPr>
          <p:nvPr/>
        </p:nvPicPr>
        <p:blipFill>
          <a:blip r:embed="rId2"/>
          <a:stretch>
            <a:fillRect/>
          </a:stretch>
        </p:blipFill>
        <p:spPr>
          <a:xfrm>
            <a:off x="81067" y="1338864"/>
            <a:ext cx="2964608" cy="2964608"/>
          </a:xfrm>
          <a:prstGeom prst="rect">
            <a:avLst/>
          </a:prstGeom>
        </p:spPr>
      </p:pic>
      <p:pic>
        <p:nvPicPr>
          <p:cNvPr id="4" name="Picture 3" descr="District Grants | Rotary District 5040">
            <a:extLst>
              <a:ext uri="{FF2B5EF4-FFF2-40B4-BE49-F238E27FC236}">
                <a16:creationId xmlns:a16="http://schemas.microsoft.com/office/drawing/2014/main" id="{8B1F901B-F3C2-2B6B-39A1-7E0D66CE1C7C}"/>
              </a:ext>
            </a:extLst>
          </p:cNvPr>
          <p:cNvPicPr>
            <a:picLocks noChangeAspect="1"/>
          </p:cNvPicPr>
          <p:nvPr/>
        </p:nvPicPr>
        <p:blipFill>
          <a:blip r:embed="rId3"/>
          <a:stretch>
            <a:fillRect/>
          </a:stretch>
        </p:blipFill>
        <p:spPr>
          <a:xfrm>
            <a:off x="3045675" y="1338864"/>
            <a:ext cx="2951461" cy="2964608"/>
          </a:xfrm>
          <a:prstGeom prst="rect">
            <a:avLst/>
          </a:prstGeom>
        </p:spPr>
      </p:pic>
      <p:pic>
        <p:nvPicPr>
          <p:cNvPr id="5" name="Picture 4" descr="International Service Projects and Friendship Exchange | Rotary Impact Club  of District 7010">
            <a:extLst>
              <a:ext uri="{FF2B5EF4-FFF2-40B4-BE49-F238E27FC236}">
                <a16:creationId xmlns:a16="http://schemas.microsoft.com/office/drawing/2014/main" id="{436F32F9-E1CE-3884-FEBC-72FC4BFE009A}"/>
              </a:ext>
            </a:extLst>
          </p:cNvPr>
          <p:cNvPicPr>
            <a:picLocks noChangeAspect="1"/>
          </p:cNvPicPr>
          <p:nvPr/>
        </p:nvPicPr>
        <p:blipFill>
          <a:blip r:embed="rId4"/>
          <a:stretch>
            <a:fillRect/>
          </a:stretch>
        </p:blipFill>
        <p:spPr>
          <a:xfrm>
            <a:off x="8839824" y="1426156"/>
            <a:ext cx="2682885" cy="2682885"/>
          </a:xfrm>
          <a:prstGeom prst="rect">
            <a:avLst/>
          </a:prstGeom>
        </p:spPr>
      </p:pic>
      <p:pic>
        <p:nvPicPr>
          <p:cNvPr id="6" name="Picture 5" descr="PolioPlus immunization Trip - March 2026 | Rotary 5360">
            <a:extLst>
              <a:ext uri="{FF2B5EF4-FFF2-40B4-BE49-F238E27FC236}">
                <a16:creationId xmlns:a16="http://schemas.microsoft.com/office/drawing/2014/main" id="{A537C2E7-D2CC-0DAE-1BA5-BBE94D876561}"/>
              </a:ext>
            </a:extLst>
          </p:cNvPr>
          <p:cNvPicPr>
            <a:picLocks noChangeAspect="1"/>
          </p:cNvPicPr>
          <p:nvPr/>
        </p:nvPicPr>
        <p:blipFill>
          <a:blip r:embed="rId5"/>
          <a:stretch>
            <a:fillRect/>
          </a:stretch>
        </p:blipFill>
        <p:spPr>
          <a:xfrm>
            <a:off x="6194866" y="1464942"/>
            <a:ext cx="2207454" cy="2815063"/>
          </a:xfrm>
          <a:prstGeom prst="rect">
            <a:avLst/>
          </a:prstGeom>
        </p:spPr>
      </p:pic>
      <p:pic>
        <p:nvPicPr>
          <p:cNvPr id="7" name="Picture 6" descr="Apply for 2027 Rotary Peace Fellowships starting February 1, 2026">
            <a:extLst>
              <a:ext uri="{FF2B5EF4-FFF2-40B4-BE49-F238E27FC236}">
                <a16:creationId xmlns:a16="http://schemas.microsoft.com/office/drawing/2014/main" id="{68AB1A32-A8F3-2192-75BA-FB0BC21FF882}"/>
              </a:ext>
            </a:extLst>
          </p:cNvPr>
          <p:cNvPicPr>
            <a:picLocks noChangeAspect="1"/>
          </p:cNvPicPr>
          <p:nvPr/>
        </p:nvPicPr>
        <p:blipFill>
          <a:blip r:embed="rId6"/>
          <a:stretch>
            <a:fillRect/>
          </a:stretch>
        </p:blipFill>
        <p:spPr>
          <a:xfrm>
            <a:off x="8839823" y="4175115"/>
            <a:ext cx="2682885" cy="2682885"/>
          </a:xfrm>
          <a:prstGeom prst="rect">
            <a:avLst/>
          </a:prstGeom>
        </p:spPr>
      </p:pic>
      <p:sp>
        <p:nvSpPr>
          <p:cNvPr id="8" name="TextBox 7">
            <a:extLst>
              <a:ext uri="{FF2B5EF4-FFF2-40B4-BE49-F238E27FC236}">
                <a16:creationId xmlns:a16="http://schemas.microsoft.com/office/drawing/2014/main" id="{BA638573-335B-DF7D-60D4-3E28C3C4A7D1}"/>
              </a:ext>
            </a:extLst>
          </p:cNvPr>
          <p:cNvSpPr txBox="1"/>
          <p:nvPr/>
        </p:nvSpPr>
        <p:spPr>
          <a:xfrm>
            <a:off x="3992880" y="4663440"/>
            <a:ext cx="3586480" cy="1477328"/>
          </a:xfrm>
          <a:prstGeom prst="rect">
            <a:avLst/>
          </a:prstGeom>
          <a:noFill/>
        </p:spPr>
        <p:txBody>
          <a:bodyPr wrap="square" rtlCol="0">
            <a:spAutoFit/>
          </a:bodyPr>
          <a:lstStyle/>
          <a:p>
            <a:r>
              <a:rPr lang="en-CA" dirty="0"/>
              <a:t>Global Grants           $81 Million</a:t>
            </a:r>
          </a:p>
          <a:p>
            <a:r>
              <a:rPr lang="en-CA" dirty="0"/>
              <a:t>District Grants          $27.8 Million</a:t>
            </a:r>
          </a:p>
          <a:p>
            <a:r>
              <a:rPr lang="en-CA" dirty="0"/>
              <a:t>Polio Plus                  $151 Million</a:t>
            </a:r>
          </a:p>
          <a:p>
            <a:r>
              <a:rPr lang="en-CA" dirty="0"/>
              <a:t>Disaster Relief          $1.8 Million</a:t>
            </a:r>
          </a:p>
          <a:p>
            <a:r>
              <a:rPr lang="en-CA" dirty="0"/>
              <a:t>Peace Scholarships  $5.2 Million</a:t>
            </a:r>
          </a:p>
        </p:txBody>
      </p:sp>
      <p:sp>
        <p:nvSpPr>
          <p:cNvPr id="9" name="TextBox 8">
            <a:extLst>
              <a:ext uri="{FF2B5EF4-FFF2-40B4-BE49-F238E27FC236}">
                <a16:creationId xmlns:a16="http://schemas.microsoft.com/office/drawing/2014/main" id="{A68A08F3-87F2-89D5-9BFA-B295E8A9DC67}"/>
              </a:ext>
            </a:extLst>
          </p:cNvPr>
          <p:cNvSpPr txBox="1"/>
          <p:nvPr/>
        </p:nvSpPr>
        <p:spPr>
          <a:xfrm>
            <a:off x="4267200" y="6329680"/>
            <a:ext cx="2245360" cy="369332"/>
          </a:xfrm>
          <a:prstGeom prst="rect">
            <a:avLst/>
          </a:prstGeom>
          <a:noFill/>
        </p:spPr>
        <p:txBody>
          <a:bodyPr wrap="square" rtlCol="0">
            <a:spAutoFit/>
          </a:bodyPr>
          <a:lstStyle/>
          <a:p>
            <a:r>
              <a:rPr lang="en-CA" dirty="0"/>
              <a:t>2024-25 Figures</a:t>
            </a:r>
          </a:p>
        </p:txBody>
      </p:sp>
    </p:spTree>
    <p:extLst>
      <p:ext uri="{BB962C8B-B14F-4D97-AF65-F5344CB8AC3E}">
        <p14:creationId xmlns:p14="http://schemas.microsoft.com/office/powerpoint/2010/main" val="45549575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8E795-64C6-EE52-C3FA-FD424A511485}"/>
              </a:ext>
            </a:extLst>
          </p:cNvPr>
          <p:cNvPicPr>
            <a:picLocks noChangeAspect="1"/>
          </p:cNvPicPr>
          <p:nvPr/>
        </p:nvPicPr>
        <p:blipFill>
          <a:blip r:embed="rId2"/>
          <a:stretch>
            <a:fillRect/>
          </a:stretch>
        </p:blipFill>
        <p:spPr>
          <a:xfrm>
            <a:off x="670560" y="1799123"/>
            <a:ext cx="8409304" cy="3444011"/>
          </a:xfrm>
          <a:prstGeom prst="rect">
            <a:avLst/>
          </a:prstGeom>
        </p:spPr>
      </p:pic>
      <p:sp>
        <p:nvSpPr>
          <p:cNvPr id="4" name="Arrow: Down 3">
            <a:extLst>
              <a:ext uri="{FF2B5EF4-FFF2-40B4-BE49-F238E27FC236}">
                <a16:creationId xmlns:a16="http://schemas.microsoft.com/office/drawing/2014/main" id="{91022DCD-FCE1-1FBA-002A-84E9F3FAE320}"/>
              </a:ext>
            </a:extLst>
          </p:cNvPr>
          <p:cNvSpPr/>
          <p:nvPr/>
        </p:nvSpPr>
        <p:spPr>
          <a:xfrm>
            <a:off x="2103120" y="1463040"/>
            <a:ext cx="294640" cy="4572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9F3AA0A9-BF89-7D5E-1250-B7DD43E19CE9}"/>
              </a:ext>
            </a:extLst>
          </p:cNvPr>
          <p:cNvSpPr txBox="1"/>
          <p:nvPr/>
        </p:nvSpPr>
        <p:spPr>
          <a:xfrm>
            <a:off x="4521200" y="5497134"/>
            <a:ext cx="5201920" cy="646331"/>
          </a:xfrm>
          <a:prstGeom prst="rect">
            <a:avLst/>
          </a:prstGeom>
          <a:noFill/>
        </p:spPr>
        <p:txBody>
          <a:bodyPr wrap="square" rtlCol="0">
            <a:spAutoFit/>
          </a:bodyPr>
          <a:lstStyle/>
          <a:p>
            <a:r>
              <a:rPr lang="en-CA" dirty="0"/>
              <a:t>Click on About Rotary on the 5040 Home Page</a:t>
            </a:r>
          </a:p>
          <a:p>
            <a:r>
              <a:rPr lang="en-CA" dirty="0"/>
              <a:t>Then click on Showcase of Club Projects</a:t>
            </a:r>
          </a:p>
        </p:txBody>
      </p:sp>
      <p:sp>
        <p:nvSpPr>
          <p:cNvPr id="6" name="TextBox 5">
            <a:extLst>
              <a:ext uri="{FF2B5EF4-FFF2-40B4-BE49-F238E27FC236}">
                <a16:creationId xmlns:a16="http://schemas.microsoft.com/office/drawing/2014/main" id="{F17AE8AB-1A5C-D81A-6B1F-82A30FB93060}"/>
              </a:ext>
            </a:extLst>
          </p:cNvPr>
          <p:cNvSpPr txBox="1"/>
          <p:nvPr/>
        </p:nvSpPr>
        <p:spPr>
          <a:xfrm>
            <a:off x="335280" y="254000"/>
            <a:ext cx="9824720" cy="584775"/>
          </a:xfrm>
          <a:prstGeom prst="rect">
            <a:avLst/>
          </a:prstGeom>
          <a:noFill/>
        </p:spPr>
        <p:txBody>
          <a:bodyPr wrap="square" rtlCol="0">
            <a:spAutoFit/>
          </a:bodyPr>
          <a:lstStyle/>
          <a:p>
            <a:r>
              <a:rPr lang="en-CA" sz="3200" b="1" dirty="0">
                <a:solidFill>
                  <a:schemeClr val="bg1"/>
                </a:solidFill>
              </a:rPr>
              <a:t>Global and District Grants in our District</a:t>
            </a:r>
          </a:p>
        </p:txBody>
      </p:sp>
    </p:spTree>
    <p:extLst>
      <p:ext uri="{BB962C8B-B14F-4D97-AF65-F5344CB8AC3E}">
        <p14:creationId xmlns:p14="http://schemas.microsoft.com/office/powerpoint/2010/main" val="260443623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17E1-14E0-9558-B423-81D111EEE9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B59DC1-1206-59AB-F1D5-72A255FE8A4F}"/>
              </a:ext>
            </a:extLst>
          </p:cNvPr>
          <p:cNvSpPr txBox="1"/>
          <p:nvPr/>
        </p:nvSpPr>
        <p:spPr>
          <a:xfrm>
            <a:off x="858644" y="367990"/>
            <a:ext cx="8207297" cy="646331"/>
          </a:xfrm>
          <a:prstGeom prst="rect">
            <a:avLst/>
          </a:prstGeom>
          <a:noFill/>
        </p:spPr>
        <p:txBody>
          <a:bodyPr wrap="square" rtlCol="0">
            <a:spAutoFit/>
          </a:bodyPr>
          <a:lstStyle/>
          <a:p>
            <a:r>
              <a:rPr lang="en-CA" sz="3600" b="1" dirty="0">
                <a:solidFill>
                  <a:schemeClr val="bg1"/>
                </a:solidFill>
              </a:rPr>
              <a:t>Stories about Grants</a:t>
            </a:r>
          </a:p>
        </p:txBody>
      </p:sp>
      <p:pic>
        <p:nvPicPr>
          <p:cNvPr id="4" name="Picture 3" descr="A yellow star with blue text&#10;&#10;AI-generated content may be incorrect.">
            <a:extLst>
              <a:ext uri="{FF2B5EF4-FFF2-40B4-BE49-F238E27FC236}">
                <a16:creationId xmlns:a16="http://schemas.microsoft.com/office/drawing/2014/main" id="{CD554B4F-BC0D-C614-3CD7-8A4FA899A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21" y="1460703"/>
            <a:ext cx="1523093" cy="1401249"/>
          </a:xfrm>
          <a:prstGeom prst="rect">
            <a:avLst/>
          </a:prstGeom>
        </p:spPr>
      </p:pic>
      <p:sp>
        <p:nvSpPr>
          <p:cNvPr id="5" name="TextBox 4">
            <a:extLst>
              <a:ext uri="{FF2B5EF4-FFF2-40B4-BE49-F238E27FC236}">
                <a16:creationId xmlns:a16="http://schemas.microsoft.com/office/drawing/2014/main" id="{7811EED1-A704-BBA8-636D-324087906EE8}"/>
              </a:ext>
            </a:extLst>
          </p:cNvPr>
          <p:cNvSpPr txBox="1"/>
          <p:nvPr/>
        </p:nvSpPr>
        <p:spPr>
          <a:xfrm>
            <a:off x="2695699" y="1852551"/>
            <a:ext cx="7445828" cy="2677656"/>
          </a:xfrm>
          <a:prstGeom prst="rect">
            <a:avLst/>
          </a:prstGeom>
          <a:noFill/>
        </p:spPr>
        <p:txBody>
          <a:bodyPr wrap="square" rtlCol="0">
            <a:spAutoFit/>
          </a:bodyPr>
          <a:lstStyle/>
          <a:p>
            <a:r>
              <a:rPr lang="en-CA" sz="2400" dirty="0"/>
              <a:t>On the district 5040 website this symbol identifies a story about a project funded by a grant.</a:t>
            </a:r>
          </a:p>
          <a:p>
            <a:endParaRPr lang="en-CA" sz="2400" dirty="0"/>
          </a:p>
          <a:p>
            <a:r>
              <a:rPr lang="en-CA" sz="2400" dirty="0"/>
              <a:t>Use these stories to show where grant funds go and the impact they can have.</a:t>
            </a:r>
          </a:p>
          <a:p>
            <a:endParaRPr lang="en-CA" sz="2400" dirty="0"/>
          </a:p>
          <a:p>
            <a:r>
              <a:rPr lang="en-CA" sz="2400" dirty="0"/>
              <a:t>Stories can be impactful and highlight why we give</a:t>
            </a:r>
          </a:p>
        </p:txBody>
      </p:sp>
    </p:spTree>
    <p:extLst>
      <p:ext uri="{BB962C8B-B14F-4D97-AF65-F5344CB8AC3E}">
        <p14:creationId xmlns:p14="http://schemas.microsoft.com/office/powerpoint/2010/main" val="2210911458"/>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FFBEDC-4050-962E-6426-4073B3EA9525}"/>
              </a:ext>
            </a:extLst>
          </p:cNvPr>
          <p:cNvPicPr>
            <a:picLocks noChangeAspect="1"/>
          </p:cNvPicPr>
          <p:nvPr/>
        </p:nvPicPr>
        <p:blipFill>
          <a:blip r:embed="rId2"/>
          <a:srcRect t="14967"/>
          <a:stretch>
            <a:fillRect/>
          </a:stretch>
        </p:blipFill>
        <p:spPr>
          <a:xfrm>
            <a:off x="597474" y="1389888"/>
            <a:ext cx="11178220" cy="4224528"/>
          </a:xfrm>
          <a:prstGeom prst="rect">
            <a:avLst/>
          </a:prstGeom>
        </p:spPr>
      </p:pic>
      <p:sp>
        <p:nvSpPr>
          <p:cNvPr id="2" name="TextBox 1">
            <a:extLst>
              <a:ext uri="{FF2B5EF4-FFF2-40B4-BE49-F238E27FC236}">
                <a16:creationId xmlns:a16="http://schemas.microsoft.com/office/drawing/2014/main" id="{525CF934-7AB8-672F-1289-5BD4FE9624E6}"/>
              </a:ext>
            </a:extLst>
          </p:cNvPr>
          <p:cNvSpPr txBox="1"/>
          <p:nvPr/>
        </p:nvSpPr>
        <p:spPr>
          <a:xfrm>
            <a:off x="466344" y="310896"/>
            <a:ext cx="10725912" cy="584775"/>
          </a:xfrm>
          <a:prstGeom prst="rect">
            <a:avLst/>
          </a:prstGeom>
          <a:noFill/>
        </p:spPr>
        <p:txBody>
          <a:bodyPr wrap="square" rtlCol="0">
            <a:spAutoFit/>
          </a:bodyPr>
          <a:lstStyle/>
          <a:p>
            <a:r>
              <a:rPr lang="en-CA" sz="3200" b="1">
                <a:solidFill>
                  <a:schemeClr val="bg1"/>
                </a:solidFill>
              </a:rPr>
              <a:t>School food-growing program expands with new greenhouse</a:t>
            </a:r>
            <a:endParaRPr lang="en-CA" sz="3200" b="1" dirty="0">
              <a:solidFill>
                <a:schemeClr val="bg1"/>
              </a:solidFill>
            </a:endParaRPr>
          </a:p>
        </p:txBody>
      </p:sp>
    </p:spTree>
    <p:extLst>
      <p:ext uri="{BB962C8B-B14F-4D97-AF65-F5344CB8AC3E}">
        <p14:creationId xmlns:p14="http://schemas.microsoft.com/office/powerpoint/2010/main" val="187210111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D8B806-CCE3-322F-E43C-66F6AD03CC1F}"/>
              </a:ext>
            </a:extLst>
          </p:cNvPr>
          <p:cNvPicPr>
            <a:picLocks noChangeAspect="1"/>
          </p:cNvPicPr>
          <p:nvPr/>
        </p:nvPicPr>
        <p:blipFill>
          <a:blip r:embed="rId2"/>
          <a:srcRect t="13357"/>
          <a:stretch>
            <a:fillRect/>
          </a:stretch>
        </p:blipFill>
        <p:spPr>
          <a:xfrm>
            <a:off x="411480" y="1380744"/>
            <a:ext cx="11605143" cy="4243641"/>
          </a:xfrm>
          <a:prstGeom prst="rect">
            <a:avLst/>
          </a:prstGeom>
        </p:spPr>
      </p:pic>
      <p:sp>
        <p:nvSpPr>
          <p:cNvPr id="2" name="TextBox 1">
            <a:extLst>
              <a:ext uri="{FF2B5EF4-FFF2-40B4-BE49-F238E27FC236}">
                <a16:creationId xmlns:a16="http://schemas.microsoft.com/office/drawing/2014/main" id="{57E7619D-DF23-6E6A-816E-A6026D627C65}"/>
              </a:ext>
            </a:extLst>
          </p:cNvPr>
          <p:cNvSpPr txBox="1"/>
          <p:nvPr/>
        </p:nvSpPr>
        <p:spPr>
          <a:xfrm>
            <a:off x="411480" y="256032"/>
            <a:ext cx="8961120" cy="584775"/>
          </a:xfrm>
          <a:prstGeom prst="rect">
            <a:avLst/>
          </a:prstGeom>
          <a:noFill/>
        </p:spPr>
        <p:txBody>
          <a:bodyPr wrap="square" rtlCol="0">
            <a:spAutoFit/>
          </a:bodyPr>
          <a:lstStyle/>
          <a:p>
            <a:r>
              <a:rPr lang="en-CA" sz="3200" b="1">
                <a:solidFill>
                  <a:schemeClr val="bg1"/>
                </a:solidFill>
              </a:rPr>
              <a:t>School for Deaf in Bali doubles in size</a:t>
            </a:r>
            <a:endParaRPr lang="en-CA" sz="3200" b="1" dirty="0">
              <a:solidFill>
                <a:schemeClr val="bg1"/>
              </a:solidFill>
            </a:endParaRPr>
          </a:p>
        </p:txBody>
      </p:sp>
      <p:pic>
        <p:nvPicPr>
          <p:cNvPr id="5" name="Picture 4">
            <a:extLst>
              <a:ext uri="{FF2B5EF4-FFF2-40B4-BE49-F238E27FC236}">
                <a16:creationId xmlns:a16="http://schemas.microsoft.com/office/drawing/2014/main" id="{E19CB9A0-8139-D80C-CFF6-CF347D73345C}"/>
              </a:ext>
            </a:extLst>
          </p:cNvPr>
          <p:cNvPicPr>
            <a:picLocks noChangeAspect="1"/>
          </p:cNvPicPr>
          <p:nvPr/>
        </p:nvPicPr>
        <p:blipFill>
          <a:blip r:embed="rId3"/>
          <a:stretch>
            <a:fillRect/>
          </a:stretch>
        </p:blipFill>
        <p:spPr>
          <a:xfrm>
            <a:off x="10484034" y="5766625"/>
            <a:ext cx="896251" cy="884301"/>
          </a:xfrm>
          <a:prstGeom prst="rect">
            <a:avLst/>
          </a:prstGeom>
        </p:spPr>
      </p:pic>
    </p:spTree>
    <p:extLst>
      <p:ext uri="{BB962C8B-B14F-4D97-AF65-F5344CB8AC3E}">
        <p14:creationId xmlns:p14="http://schemas.microsoft.com/office/powerpoint/2010/main" val="16059361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A516D9-EF2B-DE67-B82D-F2AE67F97CA9}"/>
              </a:ext>
            </a:extLst>
          </p:cNvPr>
          <p:cNvPicPr>
            <a:picLocks noChangeAspect="1"/>
          </p:cNvPicPr>
          <p:nvPr/>
        </p:nvPicPr>
        <p:blipFill>
          <a:blip r:embed="rId2"/>
          <a:srcRect t="11634"/>
          <a:stretch>
            <a:fillRect/>
          </a:stretch>
        </p:blipFill>
        <p:spPr>
          <a:xfrm>
            <a:off x="833126" y="1380744"/>
            <a:ext cx="10769848" cy="4494085"/>
          </a:xfrm>
          <a:prstGeom prst="rect">
            <a:avLst/>
          </a:prstGeom>
        </p:spPr>
      </p:pic>
      <p:sp>
        <p:nvSpPr>
          <p:cNvPr id="2" name="TextBox 1">
            <a:extLst>
              <a:ext uri="{FF2B5EF4-FFF2-40B4-BE49-F238E27FC236}">
                <a16:creationId xmlns:a16="http://schemas.microsoft.com/office/drawing/2014/main" id="{57D0A59A-4F24-082C-07AE-A85386E3D4B4}"/>
              </a:ext>
            </a:extLst>
          </p:cNvPr>
          <p:cNvSpPr txBox="1"/>
          <p:nvPr/>
        </p:nvSpPr>
        <p:spPr>
          <a:xfrm>
            <a:off x="385572" y="137160"/>
            <a:ext cx="11420856" cy="1077218"/>
          </a:xfrm>
          <a:prstGeom prst="rect">
            <a:avLst/>
          </a:prstGeom>
          <a:noFill/>
        </p:spPr>
        <p:txBody>
          <a:bodyPr wrap="square" rtlCol="0">
            <a:spAutoFit/>
          </a:bodyPr>
          <a:lstStyle/>
          <a:p>
            <a:r>
              <a:rPr lang="en-CA" sz="3200" b="1">
                <a:solidFill>
                  <a:schemeClr val="bg1"/>
                </a:solidFill>
              </a:rPr>
              <a:t>Newborn future guide dogs get a good start with Rotary-sponsored lab equipment</a:t>
            </a:r>
            <a:endParaRPr lang="en-CA" sz="3200" b="1" dirty="0">
              <a:solidFill>
                <a:schemeClr val="bg1"/>
              </a:solidFill>
            </a:endParaRPr>
          </a:p>
        </p:txBody>
      </p:sp>
    </p:spTree>
    <p:extLst>
      <p:ext uri="{BB962C8B-B14F-4D97-AF65-F5344CB8AC3E}">
        <p14:creationId xmlns:p14="http://schemas.microsoft.com/office/powerpoint/2010/main" val="103600523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270E1B-C33D-75C3-3199-340D2E1918C1}"/>
              </a:ext>
            </a:extLst>
          </p:cNvPr>
          <p:cNvPicPr>
            <a:picLocks noChangeAspect="1"/>
          </p:cNvPicPr>
          <p:nvPr/>
        </p:nvPicPr>
        <p:blipFill>
          <a:blip r:embed="rId2"/>
          <a:srcRect t="14064"/>
          <a:stretch>
            <a:fillRect/>
          </a:stretch>
        </p:blipFill>
        <p:spPr>
          <a:xfrm>
            <a:off x="370431" y="1525970"/>
            <a:ext cx="11187585" cy="4255705"/>
          </a:xfrm>
          <a:prstGeom prst="rect">
            <a:avLst/>
          </a:prstGeom>
        </p:spPr>
      </p:pic>
      <p:pic>
        <p:nvPicPr>
          <p:cNvPr id="2" name="Picture 1">
            <a:extLst>
              <a:ext uri="{FF2B5EF4-FFF2-40B4-BE49-F238E27FC236}">
                <a16:creationId xmlns:a16="http://schemas.microsoft.com/office/drawing/2014/main" id="{DCF6D724-B691-A055-7A63-1B6393EAFD5F}"/>
              </a:ext>
            </a:extLst>
          </p:cNvPr>
          <p:cNvPicPr>
            <a:picLocks noChangeAspect="1"/>
          </p:cNvPicPr>
          <p:nvPr/>
        </p:nvPicPr>
        <p:blipFill>
          <a:blip r:embed="rId3"/>
          <a:stretch>
            <a:fillRect/>
          </a:stretch>
        </p:blipFill>
        <p:spPr>
          <a:xfrm>
            <a:off x="10484034" y="5766625"/>
            <a:ext cx="896251" cy="884301"/>
          </a:xfrm>
          <a:prstGeom prst="rect">
            <a:avLst/>
          </a:prstGeom>
        </p:spPr>
      </p:pic>
      <p:sp>
        <p:nvSpPr>
          <p:cNvPr id="4" name="TextBox 3">
            <a:extLst>
              <a:ext uri="{FF2B5EF4-FFF2-40B4-BE49-F238E27FC236}">
                <a16:creationId xmlns:a16="http://schemas.microsoft.com/office/drawing/2014/main" id="{91A711B0-3102-9B16-004B-84ADB468ED5A}"/>
              </a:ext>
            </a:extLst>
          </p:cNvPr>
          <p:cNvSpPr txBox="1"/>
          <p:nvPr/>
        </p:nvSpPr>
        <p:spPr>
          <a:xfrm>
            <a:off x="393192" y="228600"/>
            <a:ext cx="11405616" cy="1077218"/>
          </a:xfrm>
          <a:prstGeom prst="rect">
            <a:avLst/>
          </a:prstGeom>
          <a:noFill/>
        </p:spPr>
        <p:txBody>
          <a:bodyPr wrap="square" rtlCol="0">
            <a:spAutoFit/>
          </a:bodyPr>
          <a:lstStyle/>
          <a:p>
            <a:r>
              <a:rPr lang="en-CA" sz="3200" b="1">
                <a:solidFill>
                  <a:schemeClr val="bg1"/>
                </a:solidFill>
              </a:rPr>
              <a:t>Dental clinic, education for low income children and adults in the Philippines</a:t>
            </a:r>
            <a:endParaRPr lang="en-CA" sz="3200" b="1" dirty="0">
              <a:solidFill>
                <a:schemeClr val="bg1"/>
              </a:solidFill>
            </a:endParaRPr>
          </a:p>
        </p:txBody>
      </p:sp>
    </p:spTree>
    <p:extLst>
      <p:ext uri="{BB962C8B-B14F-4D97-AF65-F5344CB8AC3E}">
        <p14:creationId xmlns:p14="http://schemas.microsoft.com/office/powerpoint/2010/main" val="401076469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F9F951-51A0-E71E-C98C-00A74D915A25}"/>
              </a:ext>
            </a:extLst>
          </p:cNvPr>
          <p:cNvPicPr>
            <a:picLocks noChangeAspect="1"/>
          </p:cNvPicPr>
          <p:nvPr/>
        </p:nvPicPr>
        <p:blipFill>
          <a:blip r:embed="rId2"/>
          <a:srcRect t="16847"/>
          <a:stretch>
            <a:fillRect/>
          </a:stretch>
        </p:blipFill>
        <p:spPr>
          <a:xfrm>
            <a:off x="420624" y="1381506"/>
            <a:ext cx="11643922" cy="4094988"/>
          </a:xfrm>
          <a:prstGeom prst="rect">
            <a:avLst/>
          </a:prstGeom>
        </p:spPr>
      </p:pic>
      <p:sp>
        <p:nvSpPr>
          <p:cNvPr id="2" name="TextBox 1">
            <a:extLst>
              <a:ext uri="{FF2B5EF4-FFF2-40B4-BE49-F238E27FC236}">
                <a16:creationId xmlns:a16="http://schemas.microsoft.com/office/drawing/2014/main" id="{2F267A07-46CB-936E-83D3-3F0FF5E67519}"/>
              </a:ext>
            </a:extLst>
          </p:cNvPr>
          <p:cNvSpPr txBox="1"/>
          <p:nvPr/>
        </p:nvSpPr>
        <p:spPr>
          <a:xfrm>
            <a:off x="420624" y="274320"/>
            <a:ext cx="8540496" cy="584775"/>
          </a:xfrm>
          <a:prstGeom prst="rect">
            <a:avLst/>
          </a:prstGeom>
          <a:noFill/>
        </p:spPr>
        <p:txBody>
          <a:bodyPr wrap="square" rtlCol="0">
            <a:spAutoFit/>
          </a:bodyPr>
          <a:lstStyle/>
          <a:p>
            <a:r>
              <a:rPr lang="en-CA" sz="3200" b="1">
                <a:solidFill>
                  <a:schemeClr val="bg1"/>
                </a:solidFill>
              </a:rPr>
              <a:t>Bike park in Whistler's Bayly Park now in use</a:t>
            </a:r>
            <a:endParaRPr lang="en-CA" sz="3200" b="1" dirty="0">
              <a:solidFill>
                <a:schemeClr val="bg1"/>
              </a:solidFill>
            </a:endParaRPr>
          </a:p>
        </p:txBody>
      </p:sp>
    </p:spTree>
    <p:extLst>
      <p:ext uri="{BB962C8B-B14F-4D97-AF65-F5344CB8AC3E}">
        <p14:creationId xmlns:p14="http://schemas.microsoft.com/office/powerpoint/2010/main" val="265745547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8F66E8-A959-8089-DBEE-3AA100EB2546}"/>
              </a:ext>
            </a:extLst>
          </p:cNvPr>
          <p:cNvPicPr>
            <a:picLocks noChangeAspect="1"/>
          </p:cNvPicPr>
          <p:nvPr/>
        </p:nvPicPr>
        <p:blipFill>
          <a:blip r:embed="rId2"/>
          <a:srcRect t="11866"/>
          <a:stretch>
            <a:fillRect/>
          </a:stretch>
        </p:blipFill>
        <p:spPr>
          <a:xfrm>
            <a:off x="198894" y="1489464"/>
            <a:ext cx="11578578" cy="4364791"/>
          </a:xfrm>
          <a:prstGeom prst="rect">
            <a:avLst/>
          </a:prstGeom>
        </p:spPr>
      </p:pic>
      <p:sp>
        <p:nvSpPr>
          <p:cNvPr id="2" name="TextBox 1">
            <a:extLst>
              <a:ext uri="{FF2B5EF4-FFF2-40B4-BE49-F238E27FC236}">
                <a16:creationId xmlns:a16="http://schemas.microsoft.com/office/drawing/2014/main" id="{FC979A91-11C3-EB96-18E4-7CCCED860F58}"/>
              </a:ext>
            </a:extLst>
          </p:cNvPr>
          <p:cNvSpPr txBox="1"/>
          <p:nvPr/>
        </p:nvSpPr>
        <p:spPr>
          <a:xfrm>
            <a:off x="429768" y="256032"/>
            <a:ext cx="10415016" cy="1077218"/>
          </a:xfrm>
          <a:prstGeom prst="rect">
            <a:avLst/>
          </a:prstGeom>
          <a:noFill/>
        </p:spPr>
        <p:txBody>
          <a:bodyPr wrap="square" rtlCol="0">
            <a:spAutoFit/>
          </a:bodyPr>
          <a:lstStyle/>
          <a:p>
            <a:r>
              <a:rPr lang="en-CA" sz="3200" b="1" dirty="0">
                <a:solidFill>
                  <a:schemeClr val="bg1"/>
                </a:solidFill>
              </a:rPr>
              <a:t>Equipment for Royal Canadian Marine Search and Rescue in West Vancouver</a:t>
            </a:r>
          </a:p>
        </p:txBody>
      </p:sp>
    </p:spTree>
    <p:extLst>
      <p:ext uri="{BB962C8B-B14F-4D97-AF65-F5344CB8AC3E}">
        <p14:creationId xmlns:p14="http://schemas.microsoft.com/office/powerpoint/2010/main" val="1912730932"/>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158D9B-1CB2-02F8-573B-66A98863B398}"/>
              </a:ext>
            </a:extLst>
          </p:cNvPr>
          <p:cNvPicPr>
            <a:picLocks noChangeAspect="1"/>
          </p:cNvPicPr>
          <p:nvPr/>
        </p:nvPicPr>
        <p:blipFill>
          <a:blip r:embed="rId2"/>
          <a:srcRect t="13952"/>
          <a:stretch>
            <a:fillRect/>
          </a:stretch>
        </p:blipFill>
        <p:spPr>
          <a:xfrm>
            <a:off x="283191" y="1388173"/>
            <a:ext cx="11625617" cy="4463987"/>
          </a:xfrm>
          <a:prstGeom prst="rect">
            <a:avLst/>
          </a:prstGeom>
        </p:spPr>
      </p:pic>
      <p:sp>
        <p:nvSpPr>
          <p:cNvPr id="2" name="TextBox 1">
            <a:extLst>
              <a:ext uri="{FF2B5EF4-FFF2-40B4-BE49-F238E27FC236}">
                <a16:creationId xmlns:a16="http://schemas.microsoft.com/office/drawing/2014/main" id="{9B237545-3D89-B91D-9573-6D465EAD9448}"/>
              </a:ext>
            </a:extLst>
          </p:cNvPr>
          <p:cNvSpPr txBox="1"/>
          <p:nvPr/>
        </p:nvSpPr>
        <p:spPr>
          <a:xfrm>
            <a:off x="384048" y="219456"/>
            <a:ext cx="8394192" cy="584775"/>
          </a:xfrm>
          <a:prstGeom prst="rect">
            <a:avLst/>
          </a:prstGeom>
          <a:noFill/>
        </p:spPr>
        <p:txBody>
          <a:bodyPr wrap="square" rtlCol="0">
            <a:spAutoFit/>
          </a:bodyPr>
          <a:lstStyle/>
          <a:p>
            <a:r>
              <a:rPr lang="en-CA" sz="3200" b="1">
                <a:solidFill>
                  <a:schemeClr val="bg1"/>
                </a:solidFill>
              </a:rPr>
              <a:t>Music to play in the park</a:t>
            </a:r>
            <a:endParaRPr lang="en-CA" sz="3200" b="1" dirty="0">
              <a:solidFill>
                <a:schemeClr val="bg1"/>
              </a:solidFill>
            </a:endParaRPr>
          </a:p>
        </p:txBody>
      </p:sp>
    </p:spTree>
    <p:extLst>
      <p:ext uri="{BB962C8B-B14F-4D97-AF65-F5344CB8AC3E}">
        <p14:creationId xmlns:p14="http://schemas.microsoft.com/office/powerpoint/2010/main" val="219079135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4E99A44-5E2D-AFE6-0C16-D708AB926A1C}"/>
              </a:ext>
            </a:extLst>
          </p:cNvPr>
          <p:cNvGrpSpPr/>
          <p:nvPr/>
        </p:nvGrpSpPr>
        <p:grpSpPr>
          <a:xfrm>
            <a:off x="817580" y="1769291"/>
            <a:ext cx="9732588" cy="3964534"/>
            <a:chOff x="817580" y="1769291"/>
            <a:chExt cx="9732588" cy="3964534"/>
          </a:xfrm>
        </p:grpSpPr>
        <p:grpSp>
          <p:nvGrpSpPr>
            <p:cNvPr id="3" name="Group 2">
              <a:extLst>
                <a:ext uri="{FF2B5EF4-FFF2-40B4-BE49-F238E27FC236}">
                  <a16:creationId xmlns:a16="http://schemas.microsoft.com/office/drawing/2014/main" id="{E2B58EDF-90FA-8B5F-4D16-611CC065DF7E}"/>
                </a:ext>
              </a:extLst>
            </p:cNvPr>
            <p:cNvGrpSpPr/>
            <p:nvPr/>
          </p:nvGrpSpPr>
          <p:grpSpPr>
            <a:xfrm>
              <a:off x="817580" y="3002039"/>
              <a:ext cx="2437034" cy="2731786"/>
              <a:chOff x="1021976" y="2421126"/>
              <a:chExt cx="2437034" cy="2731786"/>
            </a:xfrm>
            <a:solidFill>
              <a:schemeClr val="tx2"/>
            </a:solidFill>
          </p:grpSpPr>
          <p:sp>
            <p:nvSpPr>
              <p:cNvPr id="20" name="Rectangle 19">
                <a:extLst>
                  <a:ext uri="{FF2B5EF4-FFF2-40B4-BE49-F238E27FC236}">
                    <a16:creationId xmlns:a16="http://schemas.microsoft.com/office/drawing/2014/main" id="{543D14FE-AF96-18FE-62D3-6201E5659D4C}"/>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C9E2AE05-2BF2-A8E1-3EC0-95B348B02C1D}"/>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2" name="Isosceles Triangle 21">
                <a:extLst>
                  <a:ext uri="{FF2B5EF4-FFF2-40B4-BE49-F238E27FC236}">
                    <a16:creationId xmlns:a16="http://schemas.microsoft.com/office/drawing/2014/main" id="{32168B3B-0008-D664-4489-4F371F8CBC16}"/>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4" name="Group 3">
              <a:extLst>
                <a:ext uri="{FF2B5EF4-FFF2-40B4-BE49-F238E27FC236}">
                  <a16:creationId xmlns:a16="http://schemas.microsoft.com/office/drawing/2014/main" id="{8DFCEC5D-A5B4-6B06-0867-09FF94388BE6}"/>
                </a:ext>
              </a:extLst>
            </p:cNvPr>
            <p:cNvGrpSpPr/>
            <p:nvPr/>
          </p:nvGrpSpPr>
          <p:grpSpPr>
            <a:xfrm>
              <a:off x="3269552" y="2584284"/>
              <a:ext cx="2437034" cy="2731786"/>
              <a:chOff x="1021976" y="2421126"/>
              <a:chExt cx="2437034" cy="2731786"/>
            </a:xfrm>
            <a:solidFill>
              <a:srgbClr val="FF0000"/>
            </a:solidFill>
          </p:grpSpPr>
          <p:sp>
            <p:nvSpPr>
              <p:cNvPr id="17" name="Rectangle 16">
                <a:extLst>
                  <a:ext uri="{FF2B5EF4-FFF2-40B4-BE49-F238E27FC236}">
                    <a16:creationId xmlns:a16="http://schemas.microsoft.com/office/drawing/2014/main" id="{69E55CDB-4A05-A3D9-A434-0FBF25D29FC1}"/>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F54EFD01-5772-44A4-7396-B07DC31592F6}"/>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9" name="Isosceles Triangle 18">
                <a:extLst>
                  <a:ext uri="{FF2B5EF4-FFF2-40B4-BE49-F238E27FC236}">
                    <a16:creationId xmlns:a16="http://schemas.microsoft.com/office/drawing/2014/main" id="{9652AB4E-9EDD-4A8F-D5C3-C3C43CA67465}"/>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5" name="Group 4">
              <a:extLst>
                <a:ext uri="{FF2B5EF4-FFF2-40B4-BE49-F238E27FC236}">
                  <a16:creationId xmlns:a16="http://schemas.microsoft.com/office/drawing/2014/main" id="{D1EDB896-B45E-3835-0F6A-8B5E8A6F27C0}"/>
                </a:ext>
              </a:extLst>
            </p:cNvPr>
            <p:cNvGrpSpPr/>
            <p:nvPr/>
          </p:nvGrpSpPr>
          <p:grpSpPr>
            <a:xfrm>
              <a:off x="5721524" y="2195215"/>
              <a:ext cx="2437034" cy="2731786"/>
              <a:chOff x="1021976" y="2421126"/>
              <a:chExt cx="2437034" cy="2731786"/>
            </a:xfrm>
            <a:solidFill>
              <a:schemeClr val="accent6">
                <a:lumMod val="75000"/>
              </a:schemeClr>
            </a:solidFill>
          </p:grpSpPr>
          <p:sp>
            <p:nvSpPr>
              <p:cNvPr id="14" name="Rectangle 13">
                <a:extLst>
                  <a:ext uri="{FF2B5EF4-FFF2-40B4-BE49-F238E27FC236}">
                    <a16:creationId xmlns:a16="http://schemas.microsoft.com/office/drawing/2014/main" id="{F9B77C98-CF46-E1A8-D517-FE8452396F38}"/>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C0C61822-3E8F-EF6F-B546-F62FA3A5C9BE}"/>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1BEEB684-3FE5-EDE8-8BEF-EF38EB58D930}"/>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6" name="Group 5">
              <a:extLst>
                <a:ext uri="{FF2B5EF4-FFF2-40B4-BE49-F238E27FC236}">
                  <a16:creationId xmlns:a16="http://schemas.microsoft.com/office/drawing/2014/main" id="{11A92C27-21F6-5C61-4046-13F2539698A8}"/>
                </a:ext>
              </a:extLst>
            </p:cNvPr>
            <p:cNvGrpSpPr/>
            <p:nvPr/>
          </p:nvGrpSpPr>
          <p:grpSpPr>
            <a:xfrm>
              <a:off x="8113134" y="1769291"/>
              <a:ext cx="2437034" cy="2731786"/>
              <a:chOff x="1021976" y="2421126"/>
              <a:chExt cx="2437034" cy="2731786"/>
            </a:xfrm>
            <a:solidFill>
              <a:schemeClr val="accent5"/>
            </a:solidFill>
          </p:grpSpPr>
          <p:sp>
            <p:nvSpPr>
              <p:cNvPr id="11" name="Rectangle 10">
                <a:extLst>
                  <a:ext uri="{FF2B5EF4-FFF2-40B4-BE49-F238E27FC236}">
                    <a16:creationId xmlns:a16="http://schemas.microsoft.com/office/drawing/2014/main" id="{77F14DD9-22D5-764E-ECFF-50542CDFA48B}"/>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77853F89-8E3C-A0F3-4379-3701E86A0FE0}"/>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3" name="Isosceles Triangle 12">
                <a:extLst>
                  <a:ext uri="{FF2B5EF4-FFF2-40B4-BE49-F238E27FC236}">
                    <a16:creationId xmlns:a16="http://schemas.microsoft.com/office/drawing/2014/main" id="{3C325508-8F62-EC0A-F5D1-F1BFD2C36581}"/>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7" name="TextBox 6">
              <a:extLst>
                <a:ext uri="{FF2B5EF4-FFF2-40B4-BE49-F238E27FC236}">
                  <a16:creationId xmlns:a16="http://schemas.microsoft.com/office/drawing/2014/main" id="{C96F9CE9-E5B3-D077-086C-5B19E20C7A5E}"/>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8" name="TextBox 7">
              <a:extLst>
                <a:ext uri="{FF2B5EF4-FFF2-40B4-BE49-F238E27FC236}">
                  <a16:creationId xmlns:a16="http://schemas.microsoft.com/office/drawing/2014/main" id="{8BBAA839-47EE-BDFB-6F5E-A2D5E35D7E05}"/>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9" name="TextBox 8">
              <a:extLst>
                <a:ext uri="{FF2B5EF4-FFF2-40B4-BE49-F238E27FC236}">
                  <a16:creationId xmlns:a16="http://schemas.microsoft.com/office/drawing/2014/main" id="{DEF384F9-96DE-E882-B037-89B1B05FE160}"/>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10" name="TextBox 9">
              <a:extLst>
                <a:ext uri="{FF2B5EF4-FFF2-40B4-BE49-F238E27FC236}">
                  <a16:creationId xmlns:a16="http://schemas.microsoft.com/office/drawing/2014/main" id="{D457BE96-CB34-9207-8EB6-2B73F5C96583}"/>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23" name="TextBox 22">
            <a:extLst>
              <a:ext uri="{FF2B5EF4-FFF2-40B4-BE49-F238E27FC236}">
                <a16:creationId xmlns:a16="http://schemas.microsoft.com/office/drawing/2014/main" id="{A9DB970E-916F-F8D0-C760-48D7F3F59372}"/>
              </a:ext>
            </a:extLst>
          </p:cNvPr>
          <p:cNvSpPr txBox="1"/>
          <p:nvPr/>
        </p:nvSpPr>
        <p:spPr>
          <a:xfrm>
            <a:off x="1114189" y="4034117"/>
            <a:ext cx="1970866" cy="1477328"/>
          </a:xfrm>
          <a:prstGeom prst="rect">
            <a:avLst/>
          </a:prstGeom>
          <a:noFill/>
        </p:spPr>
        <p:txBody>
          <a:bodyPr wrap="square" rtlCol="0">
            <a:spAutoFit/>
          </a:bodyPr>
          <a:lstStyle/>
          <a:p>
            <a:r>
              <a:rPr lang="en-CA" dirty="0"/>
              <a:t>The funding, time, training, or other materials that we invest in a project. </a:t>
            </a:r>
            <a:br>
              <a:rPr lang="en-CA" dirty="0"/>
            </a:br>
            <a:endParaRPr lang="en-CA" dirty="0"/>
          </a:p>
        </p:txBody>
      </p:sp>
      <p:sp>
        <p:nvSpPr>
          <p:cNvPr id="24" name="TextBox 23">
            <a:extLst>
              <a:ext uri="{FF2B5EF4-FFF2-40B4-BE49-F238E27FC236}">
                <a16:creationId xmlns:a16="http://schemas.microsoft.com/office/drawing/2014/main" id="{7E872D46-61D0-A2B5-6A06-FF694693DD94}"/>
              </a:ext>
            </a:extLst>
          </p:cNvPr>
          <p:cNvSpPr txBox="1"/>
          <p:nvPr/>
        </p:nvSpPr>
        <p:spPr>
          <a:xfrm>
            <a:off x="3478344" y="3519886"/>
            <a:ext cx="2205106" cy="2585323"/>
          </a:xfrm>
          <a:prstGeom prst="rect">
            <a:avLst/>
          </a:prstGeom>
          <a:noFill/>
        </p:spPr>
        <p:txBody>
          <a:bodyPr wrap="square" rtlCol="0">
            <a:spAutoFit/>
          </a:bodyPr>
          <a:lstStyle/>
          <a:p>
            <a:r>
              <a:rPr lang="en-CA" dirty="0"/>
              <a:t>The immediate</a:t>
            </a:r>
            <a:br>
              <a:rPr lang="en-CA" dirty="0"/>
            </a:br>
            <a:r>
              <a:rPr lang="en-CA" dirty="0"/>
              <a:t>results of activities</a:t>
            </a:r>
            <a:br>
              <a:rPr lang="en-CA" dirty="0"/>
            </a:br>
            <a:r>
              <a:rPr lang="en-CA" dirty="0"/>
              <a:t>that have taken place, such as the number of people trained or the amount of materials delivered. </a:t>
            </a:r>
            <a:br>
              <a:rPr lang="en-CA" dirty="0"/>
            </a:br>
            <a:endParaRPr lang="en-CA" dirty="0"/>
          </a:p>
        </p:txBody>
      </p:sp>
      <p:sp>
        <p:nvSpPr>
          <p:cNvPr id="25" name="TextBox 24">
            <a:extLst>
              <a:ext uri="{FF2B5EF4-FFF2-40B4-BE49-F238E27FC236}">
                <a16:creationId xmlns:a16="http://schemas.microsoft.com/office/drawing/2014/main" id="{5A7879BC-2758-C99D-3FC7-B5A454AD6C25}"/>
              </a:ext>
            </a:extLst>
          </p:cNvPr>
          <p:cNvSpPr txBox="1"/>
          <p:nvPr/>
        </p:nvSpPr>
        <p:spPr>
          <a:xfrm>
            <a:off x="5962204" y="3182810"/>
            <a:ext cx="2205106" cy="2031325"/>
          </a:xfrm>
          <a:prstGeom prst="rect">
            <a:avLst/>
          </a:prstGeom>
          <a:noFill/>
        </p:spPr>
        <p:txBody>
          <a:bodyPr wrap="square" rtlCol="0">
            <a:spAutoFit/>
          </a:bodyPr>
          <a:lstStyle/>
          <a:p>
            <a:r>
              <a:rPr lang="en-CA"/>
              <a:t>The intermediate</a:t>
            </a:r>
            <a:br>
              <a:rPr lang="en-CA"/>
            </a:br>
            <a:r>
              <a:rPr lang="en-CA"/>
              <a:t>results of our actions,</a:t>
            </a:r>
            <a:br>
              <a:rPr lang="en-CA"/>
            </a:br>
            <a:r>
              <a:rPr lang="en-CA"/>
              <a:t>such as changes in</a:t>
            </a:r>
            <a:br>
              <a:rPr lang="en-CA"/>
            </a:br>
            <a:r>
              <a:rPr lang="en-CA"/>
              <a:t>attitude or behavior</a:t>
            </a:r>
            <a:br>
              <a:rPr lang="en-CA"/>
            </a:br>
            <a:r>
              <a:rPr lang="en-CA"/>
              <a:t>in the target</a:t>
            </a:r>
            <a:br>
              <a:rPr lang="en-CA"/>
            </a:br>
            <a:r>
              <a:rPr lang="en-CA"/>
              <a:t>population. </a:t>
            </a:r>
            <a:br>
              <a:rPr lang="en-CA"/>
            </a:br>
            <a:endParaRPr lang="en-CA" dirty="0"/>
          </a:p>
        </p:txBody>
      </p:sp>
      <p:sp>
        <p:nvSpPr>
          <p:cNvPr id="26" name="TextBox 25">
            <a:extLst>
              <a:ext uri="{FF2B5EF4-FFF2-40B4-BE49-F238E27FC236}">
                <a16:creationId xmlns:a16="http://schemas.microsoft.com/office/drawing/2014/main" id="{7AF491B9-F0E5-4868-5171-8DBFCC713F95}"/>
              </a:ext>
            </a:extLst>
          </p:cNvPr>
          <p:cNvSpPr txBox="1"/>
          <p:nvPr/>
        </p:nvSpPr>
        <p:spPr>
          <a:xfrm>
            <a:off x="8414173" y="2717429"/>
            <a:ext cx="2267474" cy="2308324"/>
          </a:xfrm>
          <a:prstGeom prst="rect">
            <a:avLst/>
          </a:prstGeom>
          <a:noFill/>
        </p:spPr>
        <p:txBody>
          <a:bodyPr wrap="square" rtlCol="0">
            <a:spAutoFit/>
          </a:bodyPr>
          <a:lstStyle/>
          <a:p>
            <a:r>
              <a:rPr lang="en-CA"/>
              <a:t>The positive, longterm change resulting</a:t>
            </a:r>
            <a:br>
              <a:rPr lang="en-CA"/>
            </a:br>
            <a:r>
              <a:rPr lang="en-CA"/>
              <a:t>from our actions.</a:t>
            </a:r>
            <a:br>
              <a:rPr lang="en-CA"/>
            </a:br>
            <a:r>
              <a:rPr lang="en-CA"/>
              <a:t>These are measurable</a:t>
            </a:r>
            <a:br>
              <a:rPr lang="en-CA"/>
            </a:br>
            <a:r>
              <a:rPr lang="en-CA"/>
              <a:t>improvements</a:t>
            </a:r>
            <a:br>
              <a:rPr lang="en-CA"/>
            </a:br>
            <a:r>
              <a:rPr lang="en-CA"/>
              <a:t>that wouldn’t have</a:t>
            </a:r>
            <a:br>
              <a:rPr lang="en-CA"/>
            </a:br>
            <a:r>
              <a:rPr lang="en-CA"/>
              <a:t>occurred otherwise. </a:t>
            </a:r>
            <a:br>
              <a:rPr lang="en-CA"/>
            </a:br>
            <a:endParaRPr lang="en-CA" dirty="0"/>
          </a:p>
        </p:txBody>
      </p:sp>
      <p:sp>
        <p:nvSpPr>
          <p:cNvPr id="28" name="TextBox 27">
            <a:extLst>
              <a:ext uri="{FF2B5EF4-FFF2-40B4-BE49-F238E27FC236}">
                <a16:creationId xmlns:a16="http://schemas.microsoft.com/office/drawing/2014/main" id="{9FE6FC28-B4ED-C309-6663-F9168FCD8ADF}"/>
              </a:ext>
            </a:extLst>
          </p:cNvPr>
          <p:cNvSpPr txBox="1"/>
          <p:nvPr/>
        </p:nvSpPr>
        <p:spPr>
          <a:xfrm>
            <a:off x="310901" y="224454"/>
            <a:ext cx="6094206" cy="584775"/>
          </a:xfrm>
          <a:prstGeom prst="rect">
            <a:avLst/>
          </a:prstGeom>
          <a:noFill/>
        </p:spPr>
        <p:txBody>
          <a:bodyPr wrap="square">
            <a:spAutoFit/>
          </a:bodyPr>
          <a:lstStyle/>
          <a:p>
            <a:r>
              <a:rPr lang="en-CA" sz="3200" b="1" i="0" dirty="0">
                <a:solidFill>
                  <a:schemeClr val="bg1"/>
                </a:solidFill>
                <a:effectLst/>
                <a:latin typeface="OpenSans-Bold"/>
              </a:rPr>
              <a:t>Building Blocks to Impact</a:t>
            </a:r>
            <a:r>
              <a:rPr lang="en-CA" sz="3200" dirty="0">
                <a:solidFill>
                  <a:schemeClr val="bg1"/>
                </a:solidFill>
              </a:rPr>
              <a:t> </a:t>
            </a:r>
            <a:endParaRPr lang="en-CA" dirty="0"/>
          </a:p>
        </p:txBody>
      </p:sp>
    </p:spTree>
    <p:extLst>
      <p:ext uri="{BB962C8B-B14F-4D97-AF65-F5344CB8AC3E}">
        <p14:creationId xmlns:p14="http://schemas.microsoft.com/office/powerpoint/2010/main" val="295859072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72BAB0-FCC0-1328-EA29-397A6F21CDA7}"/>
              </a:ext>
            </a:extLst>
          </p:cNvPr>
          <p:cNvSpPr txBox="1"/>
          <p:nvPr/>
        </p:nvSpPr>
        <p:spPr>
          <a:xfrm>
            <a:off x="71120" y="179755"/>
            <a:ext cx="12120880" cy="584775"/>
          </a:xfrm>
          <a:prstGeom prst="rect">
            <a:avLst/>
          </a:prstGeom>
          <a:noFill/>
        </p:spPr>
        <p:txBody>
          <a:bodyPr wrap="square">
            <a:spAutoFit/>
          </a:bodyPr>
          <a:lstStyle/>
          <a:p>
            <a:r>
              <a:rPr lang="en-CA" sz="3200" dirty="0" err="1">
                <a:solidFill>
                  <a:schemeClr val="bg1"/>
                </a:solidFill>
              </a:rPr>
              <a:t>ECOrollers</a:t>
            </a:r>
            <a:r>
              <a:rPr lang="en-CA" sz="3200" dirty="0">
                <a:solidFill>
                  <a:schemeClr val="bg1"/>
                </a:solidFill>
              </a:rPr>
              <a:t> smaller, cheaper to help bring water to South African villages</a:t>
            </a:r>
          </a:p>
        </p:txBody>
      </p:sp>
      <p:pic>
        <p:nvPicPr>
          <p:cNvPr id="4" name="Picture 3">
            <a:extLst>
              <a:ext uri="{FF2B5EF4-FFF2-40B4-BE49-F238E27FC236}">
                <a16:creationId xmlns:a16="http://schemas.microsoft.com/office/drawing/2014/main" id="{E415932E-46D3-9D3F-B24E-A94D3093FA02}"/>
              </a:ext>
            </a:extLst>
          </p:cNvPr>
          <p:cNvPicPr>
            <a:picLocks noChangeAspect="1"/>
          </p:cNvPicPr>
          <p:nvPr/>
        </p:nvPicPr>
        <p:blipFill>
          <a:blip r:embed="rId2"/>
          <a:stretch>
            <a:fillRect/>
          </a:stretch>
        </p:blipFill>
        <p:spPr>
          <a:xfrm>
            <a:off x="1244600" y="1372662"/>
            <a:ext cx="9235440" cy="2304196"/>
          </a:xfrm>
          <a:prstGeom prst="rect">
            <a:avLst/>
          </a:prstGeom>
        </p:spPr>
      </p:pic>
      <p:sp>
        <p:nvSpPr>
          <p:cNvPr id="6" name="TextBox 5">
            <a:extLst>
              <a:ext uri="{FF2B5EF4-FFF2-40B4-BE49-F238E27FC236}">
                <a16:creationId xmlns:a16="http://schemas.microsoft.com/office/drawing/2014/main" id="{AFA19B7C-8659-D2FD-3FA9-33ABF63789CF}"/>
              </a:ext>
            </a:extLst>
          </p:cNvPr>
          <p:cNvSpPr txBox="1"/>
          <p:nvPr/>
        </p:nvSpPr>
        <p:spPr>
          <a:xfrm>
            <a:off x="863600" y="3763000"/>
            <a:ext cx="10261600" cy="2031325"/>
          </a:xfrm>
          <a:prstGeom prst="rect">
            <a:avLst/>
          </a:prstGeom>
          <a:noFill/>
        </p:spPr>
        <p:txBody>
          <a:bodyPr wrap="square">
            <a:spAutoFit/>
          </a:bodyPr>
          <a:lstStyle/>
          <a:p>
            <a:r>
              <a:rPr lang="en-CA" dirty="0"/>
              <a:t>In rural communities across South Africa, limited access to water affects health, education, household income, and daily dignity. Women and children often spend hours each day carrying heavy containers over long distances, reducing time available for school, work, food production, and community life. The </a:t>
            </a:r>
            <a:r>
              <a:rPr lang="en-CA" dirty="0" err="1"/>
              <a:t>ECOroller</a:t>
            </a:r>
            <a:r>
              <a:rPr lang="en-CA" dirty="0"/>
              <a:t> Scaling Project addresses that burden with a practical 70-litre rolling water container that allows families to move significantly more water with far less physical strain. The Rotary Club of Prince Rupert donated $2,100 which, with the help of the Rotary Club of Gibsons, received an additional District Grant of $1,050 from The Rotary Foundation to add to this project</a:t>
            </a:r>
          </a:p>
        </p:txBody>
      </p:sp>
      <p:pic>
        <p:nvPicPr>
          <p:cNvPr id="7" name="Picture 6">
            <a:extLst>
              <a:ext uri="{FF2B5EF4-FFF2-40B4-BE49-F238E27FC236}">
                <a16:creationId xmlns:a16="http://schemas.microsoft.com/office/drawing/2014/main" id="{3F4D85CC-6DC2-64D9-8B76-F03F3E9FEFDD}"/>
              </a:ext>
            </a:extLst>
          </p:cNvPr>
          <p:cNvPicPr>
            <a:picLocks noChangeAspect="1"/>
          </p:cNvPicPr>
          <p:nvPr/>
        </p:nvPicPr>
        <p:blipFill>
          <a:blip r:embed="rId3"/>
          <a:stretch>
            <a:fillRect/>
          </a:stretch>
        </p:blipFill>
        <p:spPr>
          <a:xfrm>
            <a:off x="41324" y="1678990"/>
            <a:ext cx="1035268" cy="952449"/>
          </a:xfrm>
          <a:prstGeom prst="rect">
            <a:avLst/>
          </a:prstGeom>
        </p:spPr>
      </p:pic>
    </p:spTree>
    <p:extLst>
      <p:ext uri="{BB962C8B-B14F-4D97-AF65-F5344CB8AC3E}">
        <p14:creationId xmlns:p14="http://schemas.microsoft.com/office/powerpoint/2010/main" val="20028839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C75611-6630-C79E-A335-AD19B81012D0}"/>
              </a:ext>
            </a:extLst>
          </p:cNvPr>
          <p:cNvGrpSpPr/>
          <p:nvPr/>
        </p:nvGrpSpPr>
        <p:grpSpPr>
          <a:xfrm>
            <a:off x="817580" y="1769291"/>
            <a:ext cx="9732588" cy="3964534"/>
            <a:chOff x="817580" y="1769291"/>
            <a:chExt cx="9732588" cy="3964534"/>
          </a:xfrm>
        </p:grpSpPr>
        <p:grpSp>
          <p:nvGrpSpPr>
            <p:cNvPr id="3" name="Group 2">
              <a:extLst>
                <a:ext uri="{FF2B5EF4-FFF2-40B4-BE49-F238E27FC236}">
                  <a16:creationId xmlns:a16="http://schemas.microsoft.com/office/drawing/2014/main" id="{DF77273C-4463-B4AB-6521-BEB128BD2B5D}"/>
                </a:ext>
              </a:extLst>
            </p:cNvPr>
            <p:cNvGrpSpPr/>
            <p:nvPr/>
          </p:nvGrpSpPr>
          <p:grpSpPr>
            <a:xfrm>
              <a:off x="817580" y="3002039"/>
              <a:ext cx="2437034" cy="2731786"/>
              <a:chOff x="1021976" y="2421126"/>
              <a:chExt cx="2437034" cy="2731786"/>
            </a:xfrm>
            <a:solidFill>
              <a:schemeClr val="tx2"/>
            </a:solidFill>
          </p:grpSpPr>
          <p:sp>
            <p:nvSpPr>
              <p:cNvPr id="20" name="Rectangle 19">
                <a:extLst>
                  <a:ext uri="{FF2B5EF4-FFF2-40B4-BE49-F238E27FC236}">
                    <a16:creationId xmlns:a16="http://schemas.microsoft.com/office/drawing/2014/main" id="{899AC919-F417-F899-DD7B-DBC24485F751}"/>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846400E2-784B-E09F-DA4A-4C15FF260CED}"/>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2" name="Isosceles Triangle 21">
                <a:extLst>
                  <a:ext uri="{FF2B5EF4-FFF2-40B4-BE49-F238E27FC236}">
                    <a16:creationId xmlns:a16="http://schemas.microsoft.com/office/drawing/2014/main" id="{DB366CF0-2868-A93C-0036-48E6E95058C9}"/>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4" name="Group 3">
              <a:extLst>
                <a:ext uri="{FF2B5EF4-FFF2-40B4-BE49-F238E27FC236}">
                  <a16:creationId xmlns:a16="http://schemas.microsoft.com/office/drawing/2014/main" id="{1B7AB7E5-EF6F-4826-3456-079F317AA425}"/>
                </a:ext>
              </a:extLst>
            </p:cNvPr>
            <p:cNvGrpSpPr/>
            <p:nvPr/>
          </p:nvGrpSpPr>
          <p:grpSpPr>
            <a:xfrm>
              <a:off x="3269552" y="2584284"/>
              <a:ext cx="2437034" cy="2731786"/>
              <a:chOff x="1021976" y="2421126"/>
              <a:chExt cx="2437034" cy="2731786"/>
            </a:xfrm>
            <a:solidFill>
              <a:srgbClr val="FF0000"/>
            </a:solidFill>
          </p:grpSpPr>
          <p:sp>
            <p:nvSpPr>
              <p:cNvPr id="17" name="Rectangle 16">
                <a:extLst>
                  <a:ext uri="{FF2B5EF4-FFF2-40B4-BE49-F238E27FC236}">
                    <a16:creationId xmlns:a16="http://schemas.microsoft.com/office/drawing/2014/main" id="{F07AA423-DD36-7A32-1C48-14E7FB27B90C}"/>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3E3A78EB-B4EB-4B09-3650-413884202542}"/>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9" name="Isosceles Triangle 18">
                <a:extLst>
                  <a:ext uri="{FF2B5EF4-FFF2-40B4-BE49-F238E27FC236}">
                    <a16:creationId xmlns:a16="http://schemas.microsoft.com/office/drawing/2014/main" id="{2F5C1327-981F-92C2-3AC9-C2542796C522}"/>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5" name="Group 4">
              <a:extLst>
                <a:ext uri="{FF2B5EF4-FFF2-40B4-BE49-F238E27FC236}">
                  <a16:creationId xmlns:a16="http://schemas.microsoft.com/office/drawing/2014/main" id="{8C5D1B54-55E2-04CE-2C4C-69A61287AF70}"/>
                </a:ext>
              </a:extLst>
            </p:cNvPr>
            <p:cNvGrpSpPr/>
            <p:nvPr/>
          </p:nvGrpSpPr>
          <p:grpSpPr>
            <a:xfrm>
              <a:off x="5721524" y="2195215"/>
              <a:ext cx="2437034" cy="2731786"/>
              <a:chOff x="1021976" y="2421126"/>
              <a:chExt cx="2437034" cy="2731786"/>
            </a:xfrm>
            <a:solidFill>
              <a:schemeClr val="accent6">
                <a:lumMod val="75000"/>
              </a:schemeClr>
            </a:solidFill>
          </p:grpSpPr>
          <p:sp>
            <p:nvSpPr>
              <p:cNvPr id="14" name="Rectangle 13">
                <a:extLst>
                  <a:ext uri="{FF2B5EF4-FFF2-40B4-BE49-F238E27FC236}">
                    <a16:creationId xmlns:a16="http://schemas.microsoft.com/office/drawing/2014/main" id="{4483EF85-6037-96A4-F768-4298D0E49113}"/>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908031A-1856-4EA4-02CD-40FD2BE06DB7}"/>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6" name="Isosceles Triangle 15">
                <a:extLst>
                  <a:ext uri="{FF2B5EF4-FFF2-40B4-BE49-F238E27FC236}">
                    <a16:creationId xmlns:a16="http://schemas.microsoft.com/office/drawing/2014/main" id="{6FDF1535-D6F3-A274-05A9-F2814347AE57}"/>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6" name="Group 5">
              <a:extLst>
                <a:ext uri="{FF2B5EF4-FFF2-40B4-BE49-F238E27FC236}">
                  <a16:creationId xmlns:a16="http://schemas.microsoft.com/office/drawing/2014/main" id="{3C9D0D99-3A16-82E7-005A-DCED626910C4}"/>
                </a:ext>
              </a:extLst>
            </p:cNvPr>
            <p:cNvGrpSpPr/>
            <p:nvPr/>
          </p:nvGrpSpPr>
          <p:grpSpPr>
            <a:xfrm>
              <a:off x="8113134" y="1769291"/>
              <a:ext cx="2437034" cy="2731786"/>
              <a:chOff x="1021976" y="2421126"/>
              <a:chExt cx="2437034" cy="2731786"/>
            </a:xfrm>
            <a:solidFill>
              <a:schemeClr val="accent5"/>
            </a:solidFill>
          </p:grpSpPr>
          <p:sp>
            <p:nvSpPr>
              <p:cNvPr id="11" name="Rectangle 10">
                <a:extLst>
                  <a:ext uri="{FF2B5EF4-FFF2-40B4-BE49-F238E27FC236}">
                    <a16:creationId xmlns:a16="http://schemas.microsoft.com/office/drawing/2014/main" id="{D010D4EE-DDDB-B5DE-254C-D89B1BA6CC46}"/>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570800E8-DCB5-A49A-B990-9EBCA67BF49A}"/>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3" name="Isosceles Triangle 12">
                <a:extLst>
                  <a:ext uri="{FF2B5EF4-FFF2-40B4-BE49-F238E27FC236}">
                    <a16:creationId xmlns:a16="http://schemas.microsoft.com/office/drawing/2014/main" id="{CEBE1FDC-5CFD-634A-B9C9-2A7BA72F2088}"/>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7" name="TextBox 6">
              <a:extLst>
                <a:ext uri="{FF2B5EF4-FFF2-40B4-BE49-F238E27FC236}">
                  <a16:creationId xmlns:a16="http://schemas.microsoft.com/office/drawing/2014/main" id="{AA9324F5-C016-5098-FDB1-A6F5368C7114}"/>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8" name="TextBox 7">
              <a:extLst>
                <a:ext uri="{FF2B5EF4-FFF2-40B4-BE49-F238E27FC236}">
                  <a16:creationId xmlns:a16="http://schemas.microsoft.com/office/drawing/2014/main" id="{80058965-94C0-9407-C1C7-05C43CB2C6FF}"/>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9" name="TextBox 8">
              <a:extLst>
                <a:ext uri="{FF2B5EF4-FFF2-40B4-BE49-F238E27FC236}">
                  <a16:creationId xmlns:a16="http://schemas.microsoft.com/office/drawing/2014/main" id="{5D04C8DC-91DC-7480-087C-0B68E14E1DBD}"/>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10" name="TextBox 9">
              <a:extLst>
                <a:ext uri="{FF2B5EF4-FFF2-40B4-BE49-F238E27FC236}">
                  <a16:creationId xmlns:a16="http://schemas.microsoft.com/office/drawing/2014/main" id="{9F5BAABC-1FB7-ACA6-2FF9-50C7815B5B6B}"/>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23" name="TextBox 22">
            <a:extLst>
              <a:ext uri="{FF2B5EF4-FFF2-40B4-BE49-F238E27FC236}">
                <a16:creationId xmlns:a16="http://schemas.microsoft.com/office/drawing/2014/main" id="{63FFB803-F41A-1980-3BCF-D4FEC304E38B}"/>
              </a:ext>
            </a:extLst>
          </p:cNvPr>
          <p:cNvSpPr txBox="1"/>
          <p:nvPr/>
        </p:nvSpPr>
        <p:spPr>
          <a:xfrm>
            <a:off x="1152263" y="4112683"/>
            <a:ext cx="1959510" cy="1200329"/>
          </a:xfrm>
          <a:prstGeom prst="rect">
            <a:avLst/>
          </a:prstGeom>
          <a:noFill/>
        </p:spPr>
        <p:txBody>
          <a:bodyPr wrap="square" rtlCol="0">
            <a:spAutoFit/>
          </a:bodyPr>
          <a:lstStyle/>
          <a:p>
            <a:r>
              <a:rPr lang="en-CA" dirty="0"/>
              <a:t>Rotary Funding, manufacturing and distribution of Hippo Rollers</a:t>
            </a:r>
          </a:p>
        </p:txBody>
      </p:sp>
      <p:sp>
        <p:nvSpPr>
          <p:cNvPr id="24" name="TextBox 23">
            <a:extLst>
              <a:ext uri="{FF2B5EF4-FFF2-40B4-BE49-F238E27FC236}">
                <a16:creationId xmlns:a16="http://schemas.microsoft.com/office/drawing/2014/main" id="{C50C8846-E06B-5BBE-FF83-2A06EEFFE7F3}"/>
              </a:ext>
            </a:extLst>
          </p:cNvPr>
          <p:cNvSpPr txBox="1"/>
          <p:nvPr/>
        </p:nvSpPr>
        <p:spPr>
          <a:xfrm>
            <a:off x="3506817" y="3657282"/>
            <a:ext cx="2030210" cy="923330"/>
          </a:xfrm>
          <a:prstGeom prst="rect">
            <a:avLst/>
          </a:prstGeom>
          <a:noFill/>
        </p:spPr>
        <p:txBody>
          <a:bodyPr wrap="square" rtlCol="0">
            <a:spAutoFit/>
          </a:bodyPr>
          <a:lstStyle/>
          <a:p>
            <a:r>
              <a:rPr lang="en-CA" dirty="0"/>
              <a:t>Hippo Rollers are in the hands of women in villages</a:t>
            </a:r>
          </a:p>
        </p:txBody>
      </p:sp>
      <p:sp>
        <p:nvSpPr>
          <p:cNvPr id="25" name="TextBox 24">
            <a:extLst>
              <a:ext uri="{FF2B5EF4-FFF2-40B4-BE49-F238E27FC236}">
                <a16:creationId xmlns:a16="http://schemas.microsoft.com/office/drawing/2014/main" id="{699E53C3-3FA6-1440-7F90-730E118A0144}"/>
              </a:ext>
            </a:extLst>
          </p:cNvPr>
          <p:cNvSpPr txBox="1"/>
          <p:nvPr/>
        </p:nvSpPr>
        <p:spPr>
          <a:xfrm>
            <a:off x="6018690" y="3235520"/>
            <a:ext cx="1970309" cy="1477328"/>
          </a:xfrm>
          <a:prstGeom prst="rect">
            <a:avLst/>
          </a:prstGeom>
          <a:noFill/>
        </p:spPr>
        <p:txBody>
          <a:bodyPr wrap="square" rtlCol="0">
            <a:spAutoFit/>
          </a:bodyPr>
          <a:lstStyle/>
          <a:p>
            <a:r>
              <a:rPr lang="en-CA" dirty="0"/>
              <a:t>Women are making fewer trips to collect water and now have water for gardens</a:t>
            </a:r>
          </a:p>
        </p:txBody>
      </p:sp>
      <p:sp>
        <p:nvSpPr>
          <p:cNvPr id="26" name="TextBox 25">
            <a:extLst>
              <a:ext uri="{FF2B5EF4-FFF2-40B4-BE49-F238E27FC236}">
                <a16:creationId xmlns:a16="http://schemas.microsoft.com/office/drawing/2014/main" id="{A7FC5597-20CB-AEBF-11E4-EF5AB1E6F256}"/>
              </a:ext>
            </a:extLst>
          </p:cNvPr>
          <p:cNvSpPr txBox="1"/>
          <p:nvPr/>
        </p:nvSpPr>
        <p:spPr>
          <a:xfrm>
            <a:off x="8390616" y="2845888"/>
            <a:ext cx="2076053" cy="2585323"/>
          </a:xfrm>
          <a:prstGeom prst="rect">
            <a:avLst/>
          </a:prstGeom>
          <a:noFill/>
        </p:spPr>
        <p:txBody>
          <a:bodyPr wrap="square" rtlCol="0">
            <a:spAutoFit/>
          </a:bodyPr>
          <a:lstStyle/>
          <a:p>
            <a:r>
              <a:rPr lang="en-CA" dirty="0"/>
              <a:t>Saves time, reduces injury, boosts education, improves health and livelihoods. Improves food security. The growth in gardens has been seen from space. </a:t>
            </a:r>
          </a:p>
        </p:txBody>
      </p:sp>
      <p:sp>
        <p:nvSpPr>
          <p:cNvPr id="27" name="TextBox 26">
            <a:extLst>
              <a:ext uri="{FF2B5EF4-FFF2-40B4-BE49-F238E27FC236}">
                <a16:creationId xmlns:a16="http://schemas.microsoft.com/office/drawing/2014/main" id="{8CAD6FC4-E94C-AB81-6B4C-C6B22265AA87}"/>
              </a:ext>
            </a:extLst>
          </p:cNvPr>
          <p:cNvSpPr txBox="1"/>
          <p:nvPr/>
        </p:nvSpPr>
        <p:spPr>
          <a:xfrm>
            <a:off x="322729" y="247426"/>
            <a:ext cx="9767944" cy="584775"/>
          </a:xfrm>
          <a:prstGeom prst="rect">
            <a:avLst/>
          </a:prstGeom>
          <a:noFill/>
        </p:spPr>
        <p:txBody>
          <a:bodyPr wrap="square" rtlCol="0">
            <a:spAutoFit/>
          </a:bodyPr>
          <a:lstStyle/>
          <a:p>
            <a:r>
              <a:rPr lang="en-CA" sz="3200" b="1" dirty="0">
                <a:solidFill>
                  <a:schemeClr val="bg1"/>
                </a:solidFill>
              </a:rPr>
              <a:t>The Hippo Roller Impact </a:t>
            </a:r>
          </a:p>
        </p:txBody>
      </p:sp>
    </p:spTree>
    <p:extLst>
      <p:ext uri="{BB962C8B-B14F-4D97-AF65-F5344CB8AC3E}">
        <p14:creationId xmlns:p14="http://schemas.microsoft.com/office/powerpoint/2010/main" val="817230972"/>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2810AF-B283-B749-3E12-AA71305F488F}"/>
              </a:ext>
            </a:extLst>
          </p:cNvPr>
          <p:cNvSpPr txBox="1"/>
          <p:nvPr/>
        </p:nvSpPr>
        <p:spPr>
          <a:xfrm>
            <a:off x="159512" y="207074"/>
            <a:ext cx="11748008" cy="584775"/>
          </a:xfrm>
          <a:prstGeom prst="rect">
            <a:avLst/>
          </a:prstGeom>
          <a:noFill/>
        </p:spPr>
        <p:txBody>
          <a:bodyPr wrap="square">
            <a:spAutoFit/>
          </a:bodyPr>
          <a:lstStyle/>
          <a:p>
            <a:r>
              <a:rPr lang="en-CA" sz="3200" b="1" dirty="0">
                <a:solidFill>
                  <a:schemeClr val="bg1"/>
                </a:solidFill>
              </a:rPr>
              <a:t>Clean water and good health come to 7,000 villagers in rural Uganda</a:t>
            </a:r>
          </a:p>
        </p:txBody>
      </p:sp>
      <p:pic>
        <p:nvPicPr>
          <p:cNvPr id="4" name="Picture 3">
            <a:extLst>
              <a:ext uri="{FF2B5EF4-FFF2-40B4-BE49-F238E27FC236}">
                <a16:creationId xmlns:a16="http://schemas.microsoft.com/office/drawing/2014/main" id="{115222E3-2640-1B5B-9D13-18CDB21FC89A}"/>
              </a:ext>
            </a:extLst>
          </p:cNvPr>
          <p:cNvPicPr>
            <a:picLocks noChangeAspect="1"/>
          </p:cNvPicPr>
          <p:nvPr/>
        </p:nvPicPr>
        <p:blipFill>
          <a:blip r:embed="rId2"/>
          <a:stretch>
            <a:fillRect/>
          </a:stretch>
        </p:blipFill>
        <p:spPr>
          <a:xfrm>
            <a:off x="928610" y="1391920"/>
            <a:ext cx="10334779" cy="2594031"/>
          </a:xfrm>
          <a:prstGeom prst="rect">
            <a:avLst/>
          </a:prstGeom>
        </p:spPr>
      </p:pic>
      <p:sp>
        <p:nvSpPr>
          <p:cNvPr id="6" name="TextBox 5">
            <a:extLst>
              <a:ext uri="{FF2B5EF4-FFF2-40B4-BE49-F238E27FC236}">
                <a16:creationId xmlns:a16="http://schemas.microsoft.com/office/drawing/2014/main" id="{A685A7F5-F9FE-6FEB-06B3-770AADED1DD7}"/>
              </a:ext>
            </a:extLst>
          </p:cNvPr>
          <p:cNvSpPr txBox="1"/>
          <p:nvPr/>
        </p:nvSpPr>
        <p:spPr>
          <a:xfrm>
            <a:off x="812800" y="3985951"/>
            <a:ext cx="11094720" cy="1754326"/>
          </a:xfrm>
          <a:prstGeom prst="rect">
            <a:avLst/>
          </a:prstGeom>
          <a:noFill/>
        </p:spPr>
        <p:txBody>
          <a:bodyPr wrap="square">
            <a:spAutoFit/>
          </a:bodyPr>
          <a:lstStyle/>
          <a:p>
            <a:r>
              <a:rPr lang="en-CA" dirty="0"/>
              <a:t>In Uganda’s </a:t>
            </a:r>
            <a:r>
              <a:rPr lang="en-CA" dirty="0" err="1"/>
              <a:t>Ibanda</a:t>
            </a:r>
            <a:r>
              <a:rPr lang="en-CA" dirty="0"/>
              <a:t> District Parish of </a:t>
            </a:r>
            <a:r>
              <a:rPr lang="en-CA" dirty="0" err="1"/>
              <a:t>Irimya</a:t>
            </a:r>
            <a:r>
              <a:rPr lang="en-CA" dirty="0"/>
              <a:t> people in some remote villages have had to walk over 3 km to fetch water from distant sources demanding time and energy away from any school or daily routines. Waterborne disease continued to make villagers of all ages sick. Rotary District 5040 clubs and The Rotary Foundation sponsored installation of a Gravity Flow System (GFS) of clean water flowing down in pipes from nearby hills to the seven villages in the valley below, considerably leading to a higher level of education among children and</a:t>
            </a:r>
            <a:r>
              <a:rPr lang="en-CA" b="1" dirty="0"/>
              <a:t> </a:t>
            </a:r>
            <a:r>
              <a:rPr lang="en-CA" dirty="0"/>
              <a:t>productivity and well being among the adults</a:t>
            </a:r>
          </a:p>
        </p:txBody>
      </p:sp>
      <p:pic>
        <p:nvPicPr>
          <p:cNvPr id="7" name="Picture 6">
            <a:extLst>
              <a:ext uri="{FF2B5EF4-FFF2-40B4-BE49-F238E27FC236}">
                <a16:creationId xmlns:a16="http://schemas.microsoft.com/office/drawing/2014/main" id="{E6B9C911-ED6F-3FD1-F4A9-3D52C097C0F6}"/>
              </a:ext>
            </a:extLst>
          </p:cNvPr>
          <p:cNvPicPr>
            <a:picLocks noChangeAspect="1"/>
          </p:cNvPicPr>
          <p:nvPr/>
        </p:nvPicPr>
        <p:blipFill>
          <a:blip r:embed="rId3"/>
          <a:stretch>
            <a:fillRect/>
          </a:stretch>
        </p:blipFill>
        <p:spPr>
          <a:xfrm>
            <a:off x="64095" y="2194560"/>
            <a:ext cx="792891" cy="782320"/>
          </a:xfrm>
          <a:prstGeom prst="rect">
            <a:avLst/>
          </a:prstGeom>
        </p:spPr>
      </p:pic>
      <p:pic>
        <p:nvPicPr>
          <p:cNvPr id="5" name="Picture 4">
            <a:extLst>
              <a:ext uri="{FF2B5EF4-FFF2-40B4-BE49-F238E27FC236}">
                <a16:creationId xmlns:a16="http://schemas.microsoft.com/office/drawing/2014/main" id="{83F1D6EA-2DAC-AF46-A07E-297D6B785629}"/>
              </a:ext>
            </a:extLst>
          </p:cNvPr>
          <p:cNvPicPr>
            <a:picLocks noChangeAspect="1"/>
          </p:cNvPicPr>
          <p:nvPr/>
        </p:nvPicPr>
        <p:blipFill>
          <a:blip r:embed="rId3"/>
          <a:stretch>
            <a:fillRect/>
          </a:stretch>
        </p:blipFill>
        <p:spPr>
          <a:xfrm>
            <a:off x="10484034" y="5766625"/>
            <a:ext cx="896251" cy="884301"/>
          </a:xfrm>
          <a:prstGeom prst="rect">
            <a:avLst/>
          </a:prstGeom>
        </p:spPr>
      </p:pic>
    </p:spTree>
    <p:extLst>
      <p:ext uri="{BB962C8B-B14F-4D97-AF65-F5344CB8AC3E}">
        <p14:creationId xmlns:p14="http://schemas.microsoft.com/office/powerpoint/2010/main" val="299197578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3AFBB-557A-E285-71FF-532EB6E8F3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3DD6FB-C1F1-A6D7-55AA-7432D058DE3B}"/>
              </a:ext>
            </a:extLst>
          </p:cNvPr>
          <p:cNvSpPr txBox="1"/>
          <p:nvPr/>
        </p:nvSpPr>
        <p:spPr>
          <a:xfrm>
            <a:off x="528320" y="372795"/>
            <a:ext cx="6096000" cy="1077218"/>
          </a:xfrm>
          <a:prstGeom prst="rect">
            <a:avLst/>
          </a:prstGeom>
          <a:noFill/>
        </p:spPr>
        <p:txBody>
          <a:bodyPr wrap="square">
            <a:spAutoFit/>
          </a:bodyPr>
          <a:lstStyle/>
          <a:p>
            <a:r>
              <a:rPr lang="en-CA" sz="3200" b="1" i="0" dirty="0">
                <a:solidFill>
                  <a:schemeClr val="bg1"/>
                </a:solidFill>
                <a:effectLst/>
                <a:latin typeface="OpenSans-Bold"/>
              </a:rPr>
              <a:t>Water Project Impact</a:t>
            </a:r>
            <a:br>
              <a:rPr lang="en-CA" sz="3200" dirty="0">
                <a:solidFill>
                  <a:schemeClr val="bg1"/>
                </a:solidFill>
              </a:rPr>
            </a:br>
            <a:endParaRPr lang="en-CA" sz="3200" dirty="0">
              <a:solidFill>
                <a:schemeClr val="bg1"/>
              </a:solidFill>
            </a:endParaRPr>
          </a:p>
        </p:txBody>
      </p:sp>
      <p:grpSp>
        <p:nvGrpSpPr>
          <p:cNvPr id="42" name="Group 41">
            <a:extLst>
              <a:ext uri="{FF2B5EF4-FFF2-40B4-BE49-F238E27FC236}">
                <a16:creationId xmlns:a16="http://schemas.microsoft.com/office/drawing/2014/main" id="{D09B8A19-EECD-86D2-0964-B3D58922A52D}"/>
              </a:ext>
            </a:extLst>
          </p:cNvPr>
          <p:cNvGrpSpPr/>
          <p:nvPr/>
        </p:nvGrpSpPr>
        <p:grpSpPr>
          <a:xfrm>
            <a:off x="817580" y="1769291"/>
            <a:ext cx="9732588" cy="3964534"/>
            <a:chOff x="817580" y="1769291"/>
            <a:chExt cx="9732588" cy="3964534"/>
          </a:xfrm>
        </p:grpSpPr>
        <p:grpSp>
          <p:nvGrpSpPr>
            <p:cNvPr id="22" name="Group 21">
              <a:extLst>
                <a:ext uri="{FF2B5EF4-FFF2-40B4-BE49-F238E27FC236}">
                  <a16:creationId xmlns:a16="http://schemas.microsoft.com/office/drawing/2014/main" id="{8FFB0605-3E15-9B93-DB33-FCA6A7874D56}"/>
                </a:ext>
              </a:extLst>
            </p:cNvPr>
            <p:cNvGrpSpPr/>
            <p:nvPr/>
          </p:nvGrpSpPr>
          <p:grpSpPr>
            <a:xfrm>
              <a:off x="817580" y="3002039"/>
              <a:ext cx="2437034" cy="2731786"/>
              <a:chOff x="1021976" y="2421126"/>
              <a:chExt cx="2437034" cy="2731786"/>
            </a:xfrm>
            <a:solidFill>
              <a:schemeClr val="tx2"/>
            </a:solidFill>
          </p:grpSpPr>
          <p:sp>
            <p:nvSpPr>
              <p:cNvPr id="6" name="Rectangle 5">
                <a:extLst>
                  <a:ext uri="{FF2B5EF4-FFF2-40B4-BE49-F238E27FC236}">
                    <a16:creationId xmlns:a16="http://schemas.microsoft.com/office/drawing/2014/main" id="{0F5E01A0-F792-3778-C2EB-698B15587F95}"/>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DCBB376E-E233-EDA3-0F9C-ADF294FE876F}"/>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Isosceles Triangle 20">
                <a:extLst>
                  <a:ext uri="{FF2B5EF4-FFF2-40B4-BE49-F238E27FC236}">
                    <a16:creationId xmlns:a16="http://schemas.microsoft.com/office/drawing/2014/main" id="{5075F1C6-0F5D-66C0-E341-91F8851B02DD}"/>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3" name="Group 22">
              <a:extLst>
                <a:ext uri="{FF2B5EF4-FFF2-40B4-BE49-F238E27FC236}">
                  <a16:creationId xmlns:a16="http://schemas.microsoft.com/office/drawing/2014/main" id="{4ACCA6D3-B0D4-6293-6726-92147C51AEEF}"/>
                </a:ext>
              </a:extLst>
            </p:cNvPr>
            <p:cNvGrpSpPr/>
            <p:nvPr/>
          </p:nvGrpSpPr>
          <p:grpSpPr>
            <a:xfrm>
              <a:off x="3269552" y="2584284"/>
              <a:ext cx="2437034" cy="2731786"/>
              <a:chOff x="1021976" y="2421126"/>
              <a:chExt cx="2437034" cy="2731786"/>
            </a:xfrm>
            <a:solidFill>
              <a:srgbClr val="FF0000"/>
            </a:solidFill>
          </p:grpSpPr>
          <p:sp>
            <p:nvSpPr>
              <p:cNvPr id="24" name="Rectangle 23">
                <a:extLst>
                  <a:ext uri="{FF2B5EF4-FFF2-40B4-BE49-F238E27FC236}">
                    <a16:creationId xmlns:a16="http://schemas.microsoft.com/office/drawing/2014/main" id="{789B9768-E700-3A8D-88D2-56B4D46A0B29}"/>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521BFA0C-38CF-6A33-8C87-5336DFF484D2}"/>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2D8E2788-F043-2079-A3C7-077F35A3960D}"/>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7" name="Group 26">
              <a:extLst>
                <a:ext uri="{FF2B5EF4-FFF2-40B4-BE49-F238E27FC236}">
                  <a16:creationId xmlns:a16="http://schemas.microsoft.com/office/drawing/2014/main" id="{9E38DF68-A781-B65C-349F-5A131E7B0D1B}"/>
                </a:ext>
              </a:extLst>
            </p:cNvPr>
            <p:cNvGrpSpPr/>
            <p:nvPr/>
          </p:nvGrpSpPr>
          <p:grpSpPr>
            <a:xfrm>
              <a:off x="5721524" y="2195215"/>
              <a:ext cx="2437034" cy="2731786"/>
              <a:chOff x="1021976" y="2421126"/>
              <a:chExt cx="2437034" cy="2731786"/>
            </a:xfrm>
            <a:solidFill>
              <a:schemeClr val="accent6">
                <a:lumMod val="75000"/>
              </a:schemeClr>
            </a:solidFill>
          </p:grpSpPr>
          <p:sp>
            <p:nvSpPr>
              <p:cNvPr id="28" name="Rectangle 27">
                <a:extLst>
                  <a:ext uri="{FF2B5EF4-FFF2-40B4-BE49-F238E27FC236}">
                    <a16:creationId xmlns:a16="http://schemas.microsoft.com/office/drawing/2014/main" id="{F22946E9-6157-2615-97CA-C15F95071D06}"/>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9" name="Rectangle 28">
                <a:extLst>
                  <a:ext uri="{FF2B5EF4-FFF2-40B4-BE49-F238E27FC236}">
                    <a16:creationId xmlns:a16="http://schemas.microsoft.com/office/drawing/2014/main" id="{A9B1C572-3BB7-0EFA-EB13-59ED8B03A14E}"/>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0" name="Isosceles Triangle 29">
                <a:extLst>
                  <a:ext uri="{FF2B5EF4-FFF2-40B4-BE49-F238E27FC236}">
                    <a16:creationId xmlns:a16="http://schemas.microsoft.com/office/drawing/2014/main" id="{988DA100-FD8F-6CC5-DB14-1AD75A6269C4}"/>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31" name="Group 30">
              <a:extLst>
                <a:ext uri="{FF2B5EF4-FFF2-40B4-BE49-F238E27FC236}">
                  <a16:creationId xmlns:a16="http://schemas.microsoft.com/office/drawing/2014/main" id="{509AD4E9-A17F-C8D6-ACD4-A7AB1EA8F4E1}"/>
                </a:ext>
              </a:extLst>
            </p:cNvPr>
            <p:cNvGrpSpPr/>
            <p:nvPr/>
          </p:nvGrpSpPr>
          <p:grpSpPr>
            <a:xfrm>
              <a:off x="8113134" y="1769291"/>
              <a:ext cx="2437034" cy="2731786"/>
              <a:chOff x="1021976" y="2421126"/>
              <a:chExt cx="2437034" cy="2731786"/>
            </a:xfrm>
            <a:solidFill>
              <a:schemeClr val="accent5"/>
            </a:solidFill>
          </p:grpSpPr>
          <p:sp>
            <p:nvSpPr>
              <p:cNvPr id="32" name="Rectangle 31">
                <a:extLst>
                  <a:ext uri="{FF2B5EF4-FFF2-40B4-BE49-F238E27FC236}">
                    <a16:creationId xmlns:a16="http://schemas.microsoft.com/office/drawing/2014/main" id="{DDD8630F-0655-90C0-97BF-3B698AEE6240}"/>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3" name="Rectangle 32">
                <a:extLst>
                  <a:ext uri="{FF2B5EF4-FFF2-40B4-BE49-F238E27FC236}">
                    <a16:creationId xmlns:a16="http://schemas.microsoft.com/office/drawing/2014/main" id="{F0F65C65-E8C8-D3B8-AA61-981A382B5016}"/>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4" name="Isosceles Triangle 33">
                <a:extLst>
                  <a:ext uri="{FF2B5EF4-FFF2-40B4-BE49-F238E27FC236}">
                    <a16:creationId xmlns:a16="http://schemas.microsoft.com/office/drawing/2014/main" id="{81BECBEC-F1E2-967E-CF27-91EB68E84981}"/>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35" name="TextBox 34">
              <a:extLst>
                <a:ext uri="{FF2B5EF4-FFF2-40B4-BE49-F238E27FC236}">
                  <a16:creationId xmlns:a16="http://schemas.microsoft.com/office/drawing/2014/main" id="{9B5D5B3D-22D2-7F5B-C07A-ACE6C83E43A1}"/>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37" name="TextBox 36">
              <a:extLst>
                <a:ext uri="{FF2B5EF4-FFF2-40B4-BE49-F238E27FC236}">
                  <a16:creationId xmlns:a16="http://schemas.microsoft.com/office/drawing/2014/main" id="{561A75E6-9661-FDBC-B9ED-F545935775B5}"/>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39" name="TextBox 38">
              <a:extLst>
                <a:ext uri="{FF2B5EF4-FFF2-40B4-BE49-F238E27FC236}">
                  <a16:creationId xmlns:a16="http://schemas.microsoft.com/office/drawing/2014/main" id="{97FE322E-BB48-528E-D380-DF95B2DB2411}"/>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41" name="TextBox 40">
              <a:extLst>
                <a:ext uri="{FF2B5EF4-FFF2-40B4-BE49-F238E27FC236}">
                  <a16:creationId xmlns:a16="http://schemas.microsoft.com/office/drawing/2014/main" id="{D709FD6E-423E-57AF-81ED-61A37DA367E3}"/>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2" name="TextBox 1">
            <a:extLst>
              <a:ext uri="{FF2B5EF4-FFF2-40B4-BE49-F238E27FC236}">
                <a16:creationId xmlns:a16="http://schemas.microsoft.com/office/drawing/2014/main" id="{0CC8672D-4A5A-1FA4-D313-BDA689E8ACD7}"/>
              </a:ext>
            </a:extLst>
          </p:cNvPr>
          <p:cNvSpPr txBox="1"/>
          <p:nvPr/>
        </p:nvSpPr>
        <p:spPr>
          <a:xfrm>
            <a:off x="5963221" y="3239286"/>
            <a:ext cx="1992134" cy="2862322"/>
          </a:xfrm>
          <a:prstGeom prst="rect">
            <a:avLst/>
          </a:prstGeom>
          <a:noFill/>
        </p:spPr>
        <p:txBody>
          <a:bodyPr wrap="square" rtlCol="0">
            <a:spAutoFit/>
          </a:bodyPr>
          <a:lstStyle/>
          <a:p>
            <a:pPr marL="146050">
              <a:buClr>
                <a:srgbClr val="000000"/>
              </a:buClr>
              <a:buSzPts val="1300"/>
            </a:pPr>
            <a:r>
              <a:rPr lang="en-US" sz="1200" dirty="0">
                <a:solidFill>
                  <a:srgbClr val="2D3748"/>
                </a:solidFill>
                <a:latin typeface="Arial"/>
                <a:ea typeface="Arial"/>
                <a:cs typeface="Arial"/>
                <a:sym typeface="Arial"/>
              </a:rPr>
              <a:t>Handwashing with soap is the new normal</a:t>
            </a:r>
          </a:p>
          <a:p>
            <a:pPr marL="146050">
              <a:buClr>
                <a:srgbClr val="000000"/>
              </a:buClr>
              <a:buSzPts val="1300"/>
            </a:pPr>
            <a:r>
              <a:rPr lang="en-US" sz="1200" dirty="0">
                <a:solidFill>
                  <a:srgbClr val="2D3748"/>
                </a:solidFill>
                <a:latin typeface="Arial"/>
                <a:ea typeface="Arial"/>
                <a:cs typeface="Arial"/>
                <a:sym typeface="Arial"/>
              </a:rPr>
              <a:t>11 villages entirely eliminated </a:t>
            </a:r>
            <a:r>
              <a:rPr lang="en-US" sz="1200" dirty="0">
                <a:solidFill>
                  <a:srgbClr val="2D3748"/>
                </a:solidFill>
              </a:rPr>
              <a:t>practices that cause cholera and typhoid</a:t>
            </a:r>
            <a:endParaRPr lang="en-US" sz="1200" dirty="0">
              <a:solidFill>
                <a:srgbClr val="2D3748"/>
              </a:solidFill>
              <a:latin typeface="Arial"/>
              <a:ea typeface="Arial"/>
              <a:cs typeface="Arial"/>
              <a:sym typeface="Arial"/>
            </a:endParaRPr>
          </a:p>
          <a:p>
            <a:pPr marL="146050">
              <a:buClr>
                <a:srgbClr val="000000"/>
              </a:buClr>
              <a:buSzPts val="1300"/>
            </a:pPr>
            <a:r>
              <a:rPr lang="en-US" sz="1200" dirty="0">
                <a:solidFill>
                  <a:srgbClr val="2D3748"/>
                </a:solidFill>
                <a:latin typeface="Arial"/>
                <a:ea typeface="Arial"/>
                <a:cs typeface="Arial"/>
                <a:sym typeface="Arial"/>
              </a:rPr>
              <a:t>70% decline in menstruation-related school absences</a:t>
            </a:r>
          </a:p>
          <a:p>
            <a:pPr marL="146050">
              <a:buClr>
                <a:srgbClr val="000000"/>
              </a:buClr>
              <a:buSzPts val="1300"/>
            </a:pPr>
            <a:r>
              <a:rPr lang="en-US" sz="1200" dirty="0">
                <a:solidFill>
                  <a:srgbClr val="2D3748"/>
                </a:solidFill>
                <a:latin typeface="Arial"/>
                <a:ea typeface="Arial"/>
                <a:cs typeface="Arial"/>
                <a:sym typeface="Arial"/>
              </a:rPr>
              <a:t>95.5% of families walk less than 30 minutes for water</a:t>
            </a:r>
            <a:endParaRPr lang="en-US" sz="1200" dirty="0">
              <a:solidFill>
                <a:schemeClr val="dk1"/>
              </a:solidFill>
              <a:ea typeface="Calibri"/>
              <a:cs typeface="Calibri"/>
              <a:sym typeface="Calibri"/>
            </a:endParaRPr>
          </a:p>
          <a:p>
            <a:pPr marL="146050">
              <a:buClr>
                <a:srgbClr val="000000"/>
              </a:buClr>
              <a:buSzPts val="1300"/>
            </a:pPr>
            <a:endParaRPr lang="en-US" sz="1200" dirty="0">
              <a:solidFill>
                <a:schemeClr val="dk1"/>
              </a:solidFill>
              <a:ea typeface="Calibri"/>
              <a:cs typeface="Calibri"/>
              <a:sym typeface="Calibri"/>
            </a:endParaRPr>
          </a:p>
          <a:p>
            <a:pPr marL="146050">
              <a:buClr>
                <a:srgbClr val="000000"/>
              </a:buClr>
              <a:buSzPts val="1300"/>
            </a:pPr>
            <a:endParaRPr lang="en-US" sz="1200" dirty="0">
              <a:solidFill>
                <a:schemeClr val="dk1"/>
              </a:solidFill>
              <a:ea typeface="Calibri"/>
              <a:cs typeface="Calibri"/>
              <a:sym typeface="Calibri"/>
            </a:endParaRPr>
          </a:p>
          <a:p>
            <a:pPr marL="146050" lvl="0">
              <a:buClr>
                <a:srgbClr val="000000"/>
              </a:buClr>
              <a:buSzPts val="1300"/>
            </a:pPr>
            <a:endParaRPr lang="en-US" sz="1200" dirty="0">
              <a:solidFill>
                <a:srgbClr val="2D3748"/>
              </a:solidFill>
              <a:latin typeface="Arial"/>
              <a:ea typeface="Arial"/>
              <a:cs typeface="Arial"/>
              <a:sym typeface="Arial"/>
            </a:endParaRPr>
          </a:p>
          <a:p>
            <a:pPr marL="146050" lvl="0">
              <a:buClr>
                <a:srgbClr val="000000"/>
              </a:buClr>
              <a:buSzPts val="1300"/>
            </a:pPr>
            <a:endParaRPr lang="en-US" sz="1200" dirty="0">
              <a:solidFill>
                <a:schemeClr val="dk1"/>
              </a:solidFill>
              <a:ea typeface="Calibri"/>
              <a:cs typeface="Calibri"/>
              <a:sym typeface="Calibri"/>
            </a:endParaRPr>
          </a:p>
        </p:txBody>
      </p:sp>
      <p:sp>
        <p:nvSpPr>
          <p:cNvPr id="4" name="TextBox 3">
            <a:extLst>
              <a:ext uri="{FF2B5EF4-FFF2-40B4-BE49-F238E27FC236}">
                <a16:creationId xmlns:a16="http://schemas.microsoft.com/office/drawing/2014/main" id="{7B386499-F424-DE09-3BFF-90E363B0BE5A}"/>
              </a:ext>
            </a:extLst>
          </p:cNvPr>
          <p:cNvSpPr txBox="1"/>
          <p:nvPr/>
        </p:nvSpPr>
        <p:spPr>
          <a:xfrm>
            <a:off x="8304556" y="2863804"/>
            <a:ext cx="2591920" cy="2123658"/>
          </a:xfrm>
          <a:prstGeom prst="rect">
            <a:avLst/>
          </a:prstGeom>
          <a:noFill/>
        </p:spPr>
        <p:txBody>
          <a:bodyPr wrap="square" rtlCol="0">
            <a:spAutoFit/>
          </a:bodyPr>
          <a:lstStyle/>
          <a:p>
            <a:pPr marL="146050" lvl="0">
              <a:buClr>
                <a:srgbClr val="000000"/>
              </a:buClr>
              <a:buSzPts val="1300"/>
            </a:pPr>
            <a:r>
              <a:rPr lang="en-US" sz="1200" dirty="0">
                <a:solidFill>
                  <a:srgbClr val="2D3748"/>
                </a:solidFill>
                <a:latin typeface="Arial"/>
                <a:ea typeface="Arial"/>
                <a:cs typeface="Arial"/>
                <a:sym typeface="Arial"/>
              </a:rPr>
              <a:t>93.3% drop in diarrheal diseases</a:t>
            </a:r>
            <a:endParaRPr lang="en-US" sz="1200" dirty="0">
              <a:solidFill>
                <a:schemeClr val="dk1"/>
              </a:solidFill>
              <a:ea typeface="Calibri"/>
              <a:cs typeface="Calibri"/>
              <a:sym typeface="Calibri"/>
            </a:endParaRPr>
          </a:p>
          <a:p>
            <a:pPr marL="146050">
              <a:buClr>
                <a:srgbClr val="000000"/>
              </a:buClr>
              <a:buSzPts val="1300"/>
            </a:pPr>
            <a:r>
              <a:rPr lang="en-US" sz="1200" dirty="0">
                <a:solidFill>
                  <a:srgbClr val="2D3748"/>
                </a:solidFill>
                <a:latin typeface="Arial"/>
                <a:ea typeface="Arial"/>
                <a:cs typeface="Arial"/>
                <a:sym typeface="Arial"/>
              </a:rPr>
              <a:t>72.2% drop in intestinal worms</a:t>
            </a:r>
          </a:p>
          <a:p>
            <a:pPr marL="146050">
              <a:buClr>
                <a:srgbClr val="000000"/>
              </a:buClr>
              <a:buSzPts val="1300"/>
            </a:pPr>
            <a:r>
              <a:rPr lang="en-US" sz="1200" dirty="0">
                <a:solidFill>
                  <a:srgbClr val="2D3748"/>
                </a:solidFill>
              </a:rPr>
              <a:t>99</a:t>
            </a:r>
            <a:r>
              <a:rPr lang="en-US" sz="1200" dirty="0">
                <a:solidFill>
                  <a:srgbClr val="2D3748"/>
                </a:solidFill>
                <a:latin typeface="Arial"/>
                <a:ea typeface="Arial"/>
                <a:cs typeface="Arial"/>
                <a:sym typeface="Arial"/>
              </a:rPr>
              <a:t>% of women feel safer when collecting water</a:t>
            </a:r>
          </a:p>
          <a:p>
            <a:pPr marL="146050">
              <a:buClr>
                <a:srgbClr val="000000"/>
              </a:buClr>
              <a:buSzPts val="1300"/>
            </a:pPr>
            <a:r>
              <a:rPr lang="en-US" sz="1200" dirty="0">
                <a:solidFill>
                  <a:srgbClr val="2D3748"/>
                </a:solidFill>
                <a:latin typeface="Arial"/>
                <a:ea typeface="Arial"/>
                <a:cs typeface="Arial"/>
                <a:sym typeface="Arial"/>
              </a:rPr>
              <a:t>Extreme poverty dropped by 30.3% and savings increased by 66%</a:t>
            </a:r>
            <a:endParaRPr lang="en-US" sz="1200" dirty="0">
              <a:solidFill>
                <a:schemeClr val="dk1"/>
              </a:solidFill>
              <a:ea typeface="Calibri"/>
              <a:cs typeface="Calibri"/>
              <a:sym typeface="Calibri"/>
            </a:endParaRPr>
          </a:p>
          <a:p>
            <a:pPr marL="146050">
              <a:buClr>
                <a:srgbClr val="000000"/>
              </a:buClr>
              <a:buSzPts val="1300"/>
            </a:pPr>
            <a:endParaRPr lang="en-US" sz="1200" dirty="0">
              <a:solidFill>
                <a:schemeClr val="dk1"/>
              </a:solidFill>
              <a:ea typeface="Calibri"/>
              <a:cs typeface="Calibri"/>
              <a:sym typeface="Calibri"/>
            </a:endParaRPr>
          </a:p>
          <a:p>
            <a:pPr marL="146050">
              <a:buClr>
                <a:srgbClr val="000000"/>
              </a:buClr>
              <a:buSzPts val="1300"/>
            </a:pPr>
            <a:endParaRPr lang="en-US" sz="1200" dirty="0">
              <a:solidFill>
                <a:schemeClr val="dk1"/>
              </a:solidFill>
              <a:ea typeface="Calibri"/>
              <a:cs typeface="Calibri"/>
              <a:sym typeface="Calibri"/>
            </a:endParaRPr>
          </a:p>
          <a:p>
            <a:pPr marL="146050" lvl="0">
              <a:buClr>
                <a:srgbClr val="000000"/>
              </a:buClr>
              <a:buSzPts val="1300"/>
            </a:pPr>
            <a:endParaRPr lang="en-US" sz="1200" dirty="0">
              <a:solidFill>
                <a:srgbClr val="2D3748"/>
              </a:solidFill>
              <a:latin typeface="Arial"/>
              <a:ea typeface="Arial"/>
              <a:cs typeface="Arial"/>
              <a:sym typeface="Arial"/>
            </a:endParaRPr>
          </a:p>
          <a:p>
            <a:pPr marL="146050" lvl="0">
              <a:buClr>
                <a:srgbClr val="000000"/>
              </a:buClr>
              <a:buSzPts val="1300"/>
            </a:pPr>
            <a:endParaRPr lang="en-US" sz="1200" dirty="0">
              <a:solidFill>
                <a:schemeClr val="dk1"/>
              </a:solidFill>
              <a:ea typeface="Calibri"/>
              <a:cs typeface="Calibri"/>
              <a:sym typeface="Calibri"/>
            </a:endParaRPr>
          </a:p>
        </p:txBody>
      </p:sp>
      <p:sp>
        <p:nvSpPr>
          <p:cNvPr id="5" name="TextBox 4">
            <a:extLst>
              <a:ext uri="{FF2B5EF4-FFF2-40B4-BE49-F238E27FC236}">
                <a16:creationId xmlns:a16="http://schemas.microsoft.com/office/drawing/2014/main" id="{55DFDEAB-95DC-4879-9E5F-CBD60CBBD571}"/>
              </a:ext>
            </a:extLst>
          </p:cNvPr>
          <p:cNvSpPr txBox="1"/>
          <p:nvPr/>
        </p:nvSpPr>
        <p:spPr>
          <a:xfrm>
            <a:off x="3576320" y="3653057"/>
            <a:ext cx="2066908" cy="1754326"/>
          </a:xfrm>
          <a:prstGeom prst="rect">
            <a:avLst/>
          </a:prstGeom>
          <a:noFill/>
        </p:spPr>
        <p:txBody>
          <a:bodyPr wrap="square" rtlCol="0">
            <a:spAutoFit/>
          </a:bodyPr>
          <a:lstStyle/>
          <a:p>
            <a:pPr lvl="0">
              <a:buClr>
                <a:srgbClr val="2D3748"/>
              </a:buClr>
              <a:buSzPts val="1300"/>
            </a:pPr>
            <a:r>
              <a:rPr lang="en-US" sz="1200" dirty="0">
                <a:solidFill>
                  <a:srgbClr val="2D3748"/>
                </a:solidFill>
                <a:latin typeface="Arial"/>
                <a:ea typeface="Arial"/>
                <a:cs typeface="Arial"/>
                <a:sym typeface="Arial"/>
              </a:rPr>
              <a:t>Schools have clean water taps and handwashing stations</a:t>
            </a:r>
          </a:p>
          <a:p>
            <a:pPr>
              <a:buClr>
                <a:srgbClr val="2D3748"/>
              </a:buClr>
              <a:buSzPts val="1300"/>
            </a:pPr>
            <a:r>
              <a:rPr lang="en-US" sz="1200" dirty="0">
                <a:solidFill>
                  <a:srgbClr val="2D3748"/>
                </a:solidFill>
                <a:latin typeface="Arial"/>
                <a:ea typeface="Arial"/>
                <a:cs typeface="Arial"/>
                <a:sym typeface="Arial"/>
              </a:rPr>
              <a:t>A health center has running water and sanitation infrastructure</a:t>
            </a:r>
            <a:r>
              <a:rPr lang="en-US" sz="1200" dirty="0">
                <a:solidFill>
                  <a:schemeClr val="dk1"/>
                </a:solidFill>
                <a:ea typeface="Calibri"/>
                <a:cs typeface="Calibri"/>
                <a:sym typeface="Calibri"/>
              </a:rPr>
              <a:t> </a:t>
            </a:r>
            <a:r>
              <a:rPr lang="en-US" sz="1200" dirty="0">
                <a:solidFill>
                  <a:srgbClr val="2D3748"/>
                </a:solidFill>
                <a:latin typeface="Arial"/>
                <a:ea typeface="Arial"/>
                <a:cs typeface="Arial"/>
                <a:sym typeface="Arial"/>
              </a:rPr>
              <a:t>serving 20,000+ patients + staff</a:t>
            </a:r>
          </a:p>
          <a:p>
            <a:pPr lvl="0">
              <a:buClr>
                <a:srgbClr val="2D3748"/>
              </a:buClr>
              <a:buSzPts val="1300"/>
            </a:pPr>
            <a:r>
              <a:rPr lang="en-US" sz="1200" dirty="0">
                <a:solidFill>
                  <a:schemeClr val="dk1"/>
                </a:solidFill>
                <a:latin typeface="Arial Nova Light" panose="020B0304020202020204" pitchFamily="34" charset="0"/>
                <a:ea typeface="Calibri"/>
                <a:cs typeface="Calibri"/>
                <a:sym typeface="Calibri"/>
              </a:rPr>
              <a:t>Taps in each village providing clean water</a:t>
            </a:r>
          </a:p>
        </p:txBody>
      </p:sp>
      <p:sp>
        <p:nvSpPr>
          <p:cNvPr id="7" name="TextBox 6">
            <a:extLst>
              <a:ext uri="{FF2B5EF4-FFF2-40B4-BE49-F238E27FC236}">
                <a16:creationId xmlns:a16="http://schemas.microsoft.com/office/drawing/2014/main" id="{73115E1D-5A4D-8F86-0911-88B548E674E7}"/>
              </a:ext>
            </a:extLst>
          </p:cNvPr>
          <p:cNvSpPr txBox="1"/>
          <p:nvPr/>
        </p:nvSpPr>
        <p:spPr>
          <a:xfrm>
            <a:off x="1087192" y="3977950"/>
            <a:ext cx="2052496" cy="2123658"/>
          </a:xfrm>
          <a:prstGeom prst="rect">
            <a:avLst/>
          </a:prstGeom>
          <a:noFill/>
        </p:spPr>
        <p:txBody>
          <a:bodyPr wrap="square" rtlCol="0">
            <a:spAutoFit/>
          </a:bodyPr>
          <a:lstStyle/>
          <a:p>
            <a:pPr lvl="0">
              <a:buClr>
                <a:schemeClr val="dk1"/>
              </a:buClr>
              <a:buSzPts val="1100"/>
            </a:pPr>
            <a:r>
              <a:rPr lang="en-US" sz="1200" dirty="0"/>
              <a:t>Fund and construct a Gravity Flow Scheme (GFS) to deliver clean water through taps.</a:t>
            </a:r>
          </a:p>
          <a:p>
            <a:pPr lvl="0">
              <a:buClr>
                <a:schemeClr val="dk1"/>
              </a:buClr>
              <a:buSzPts val="1100"/>
            </a:pPr>
            <a:r>
              <a:rPr lang="en-US" sz="1200" dirty="0"/>
              <a:t>Provide sanitation and hygiene training to households, schools, and institutions.</a:t>
            </a:r>
          </a:p>
          <a:p>
            <a:pPr lvl="0">
              <a:buClr>
                <a:schemeClr val="dk1"/>
              </a:buClr>
              <a:buSzPts val="1100"/>
            </a:pPr>
            <a:r>
              <a:rPr lang="en-US" sz="1200" dirty="0"/>
              <a:t>Provide entrepreneurship training for selling hygiene products (soap and sanitary pads).</a:t>
            </a:r>
          </a:p>
        </p:txBody>
      </p:sp>
    </p:spTree>
    <p:extLst>
      <p:ext uri="{BB962C8B-B14F-4D97-AF65-F5344CB8AC3E}">
        <p14:creationId xmlns:p14="http://schemas.microsoft.com/office/powerpoint/2010/main" val="12415300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7548F7-67CA-B661-AC8C-68B525E9346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07927" y="1409252"/>
            <a:ext cx="10376146" cy="2801559"/>
          </a:xfrm>
          <a:prstGeom prst="rect">
            <a:avLst/>
          </a:prstGeom>
        </p:spPr>
      </p:pic>
      <p:sp>
        <p:nvSpPr>
          <p:cNvPr id="4" name="TextBox 3">
            <a:extLst>
              <a:ext uri="{FF2B5EF4-FFF2-40B4-BE49-F238E27FC236}">
                <a16:creationId xmlns:a16="http://schemas.microsoft.com/office/drawing/2014/main" id="{952DAC1F-70DF-09B3-BC52-710B147079C5}"/>
              </a:ext>
            </a:extLst>
          </p:cNvPr>
          <p:cNvSpPr txBox="1"/>
          <p:nvPr/>
        </p:nvSpPr>
        <p:spPr>
          <a:xfrm>
            <a:off x="453614" y="4210811"/>
            <a:ext cx="11284772" cy="1754326"/>
          </a:xfrm>
          <a:prstGeom prst="rect">
            <a:avLst/>
          </a:prstGeom>
          <a:noFill/>
        </p:spPr>
        <p:txBody>
          <a:bodyPr wrap="square">
            <a:spAutoFit/>
          </a:bodyPr>
          <a:lstStyle/>
          <a:p>
            <a:r>
              <a:rPr lang="en-CA" dirty="0" err="1"/>
              <a:t>StoryWalks</a:t>
            </a:r>
            <a:r>
              <a:rPr lang="en-CA" dirty="0"/>
              <a:t>, of children’s book two-page reading stations, exchanged every two weeks or so year round, along a one kilometre trail provides an outdoor experience and an opportunity for children to read with adults,  learn new words, describe things and events, enjoy and tell stories. The Rotary Club of Williams Lake Daybreak’s Satellite division has added another </a:t>
            </a:r>
            <a:r>
              <a:rPr lang="en-CA" dirty="0" err="1"/>
              <a:t>StoryWalk</a:t>
            </a:r>
            <a:r>
              <a:rPr lang="en-CA" dirty="0"/>
              <a:t> in the community along the RC Cotton trail off of Scout Island Nature Centre and bird sanctuary in the Williams Lake, BC community with $3,668 from the club and $1,386 in a Rotary District Grant from The Rotary Foundation</a:t>
            </a:r>
          </a:p>
        </p:txBody>
      </p:sp>
      <p:pic>
        <p:nvPicPr>
          <p:cNvPr id="5" name="Picture 4">
            <a:extLst>
              <a:ext uri="{FF2B5EF4-FFF2-40B4-BE49-F238E27FC236}">
                <a16:creationId xmlns:a16="http://schemas.microsoft.com/office/drawing/2014/main" id="{A1A284AE-7375-50E6-2F93-5517DC460C1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623" y="2377440"/>
            <a:ext cx="912058" cy="839095"/>
          </a:xfrm>
          <a:prstGeom prst="rect">
            <a:avLst/>
          </a:prstGeom>
        </p:spPr>
      </p:pic>
      <p:sp>
        <p:nvSpPr>
          <p:cNvPr id="7" name="TextBox 6">
            <a:extLst>
              <a:ext uri="{FF2B5EF4-FFF2-40B4-BE49-F238E27FC236}">
                <a16:creationId xmlns:a16="http://schemas.microsoft.com/office/drawing/2014/main" id="{D7689D9B-DDC5-BD47-BA6C-D7EC676ABABB}"/>
              </a:ext>
            </a:extLst>
          </p:cNvPr>
          <p:cNvSpPr txBox="1"/>
          <p:nvPr/>
        </p:nvSpPr>
        <p:spPr>
          <a:xfrm>
            <a:off x="282389" y="358116"/>
            <a:ext cx="11001684" cy="584775"/>
          </a:xfrm>
          <a:prstGeom prst="rect">
            <a:avLst/>
          </a:prstGeom>
          <a:noFill/>
        </p:spPr>
        <p:txBody>
          <a:bodyPr wrap="square">
            <a:spAutoFit/>
          </a:bodyPr>
          <a:lstStyle/>
          <a:p>
            <a:pPr>
              <a:buNone/>
            </a:pPr>
            <a:r>
              <a:rPr lang="en-CA" sz="3200" b="1" dirty="0" err="1">
                <a:solidFill>
                  <a:schemeClr val="bg1"/>
                </a:solidFill>
              </a:rPr>
              <a:t>StoryWalk</a:t>
            </a:r>
            <a:r>
              <a:rPr lang="en-CA" sz="3200" b="1" dirty="0">
                <a:solidFill>
                  <a:schemeClr val="bg1"/>
                </a:solidFill>
              </a:rPr>
              <a:t> trail for young readers outdoors in Williams Lake</a:t>
            </a:r>
          </a:p>
        </p:txBody>
      </p:sp>
    </p:spTree>
    <p:extLst>
      <p:ext uri="{BB962C8B-B14F-4D97-AF65-F5344CB8AC3E}">
        <p14:creationId xmlns:p14="http://schemas.microsoft.com/office/powerpoint/2010/main" val="2465198311"/>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66B47-4E5E-7E87-EE09-32E47E87BE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4E16F2-7F47-331D-E2F4-91EC1338976A}"/>
              </a:ext>
            </a:extLst>
          </p:cNvPr>
          <p:cNvSpPr txBox="1"/>
          <p:nvPr/>
        </p:nvSpPr>
        <p:spPr>
          <a:xfrm>
            <a:off x="528320" y="372795"/>
            <a:ext cx="6096000" cy="1077218"/>
          </a:xfrm>
          <a:prstGeom prst="rect">
            <a:avLst/>
          </a:prstGeom>
          <a:noFill/>
        </p:spPr>
        <p:txBody>
          <a:bodyPr wrap="square">
            <a:spAutoFit/>
          </a:bodyPr>
          <a:lstStyle/>
          <a:p>
            <a:r>
              <a:rPr lang="en-CA" sz="3200" b="1" i="0" dirty="0" err="1">
                <a:solidFill>
                  <a:schemeClr val="bg1"/>
                </a:solidFill>
                <a:effectLst/>
                <a:latin typeface="OpenSans-Bold"/>
              </a:rPr>
              <a:t>Storywalk</a:t>
            </a:r>
            <a:r>
              <a:rPr lang="en-CA" sz="3200" b="1" i="0" dirty="0">
                <a:solidFill>
                  <a:schemeClr val="bg1"/>
                </a:solidFill>
                <a:effectLst/>
                <a:latin typeface="OpenSans-Bold"/>
              </a:rPr>
              <a:t> Impact</a:t>
            </a:r>
            <a:r>
              <a:rPr lang="en-CA" sz="3200" dirty="0">
                <a:solidFill>
                  <a:schemeClr val="bg1"/>
                </a:solidFill>
              </a:rPr>
              <a:t> </a:t>
            </a:r>
            <a:br>
              <a:rPr lang="en-CA" sz="3200" dirty="0">
                <a:solidFill>
                  <a:schemeClr val="bg1"/>
                </a:solidFill>
              </a:rPr>
            </a:br>
            <a:endParaRPr lang="en-CA" sz="3200" dirty="0">
              <a:solidFill>
                <a:schemeClr val="bg1"/>
              </a:solidFill>
            </a:endParaRPr>
          </a:p>
        </p:txBody>
      </p:sp>
      <p:grpSp>
        <p:nvGrpSpPr>
          <p:cNvPr id="42" name="Group 41">
            <a:extLst>
              <a:ext uri="{FF2B5EF4-FFF2-40B4-BE49-F238E27FC236}">
                <a16:creationId xmlns:a16="http://schemas.microsoft.com/office/drawing/2014/main" id="{A79F320A-B211-9E05-A352-A16F11DEF64E}"/>
              </a:ext>
            </a:extLst>
          </p:cNvPr>
          <p:cNvGrpSpPr/>
          <p:nvPr/>
        </p:nvGrpSpPr>
        <p:grpSpPr>
          <a:xfrm>
            <a:off x="817580" y="1769291"/>
            <a:ext cx="9732588" cy="3964534"/>
            <a:chOff x="817580" y="1769291"/>
            <a:chExt cx="9732588" cy="3964534"/>
          </a:xfrm>
        </p:grpSpPr>
        <p:grpSp>
          <p:nvGrpSpPr>
            <p:cNvPr id="22" name="Group 21">
              <a:extLst>
                <a:ext uri="{FF2B5EF4-FFF2-40B4-BE49-F238E27FC236}">
                  <a16:creationId xmlns:a16="http://schemas.microsoft.com/office/drawing/2014/main" id="{D8A0ED23-CF8F-122C-095B-6A4188A41A14}"/>
                </a:ext>
              </a:extLst>
            </p:cNvPr>
            <p:cNvGrpSpPr/>
            <p:nvPr/>
          </p:nvGrpSpPr>
          <p:grpSpPr>
            <a:xfrm>
              <a:off x="817580" y="3002039"/>
              <a:ext cx="2437034" cy="2731786"/>
              <a:chOff x="1021976" y="2421126"/>
              <a:chExt cx="2437034" cy="2731786"/>
            </a:xfrm>
            <a:solidFill>
              <a:schemeClr val="tx2"/>
            </a:solidFill>
          </p:grpSpPr>
          <p:sp>
            <p:nvSpPr>
              <p:cNvPr id="6" name="Rectangle 5">
                <a:extLst>
                  <a:ext uri="{FF2B5EF4-FFF2-40B4-BE49-F238E27FC236}">
                    <a16:creationId xmlns:a16="http://schemas.microsoft.com/office/drawing/2014/main" id="{757E6EFF-06F4-E178-872C-04A48709F6F3}"/>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AA29A59D-887C-1E6D-77EA-90CCFDBA97E3}"/>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Isosceles Triangle 20">
                <a:extLst>
                  <a:ext uri="{FF2B5EF4-FFF2-40B4-BE49-F238E27FC236}">
                    <a16:creationId xmlns:a16="http://schemas.microsoft.com/office/drawing/2014/main" id="{81441B06-2BDD-D52B-3885-A73571555D20}"/>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3" name="Group 22">
              <a:extLst>
                <a:ext uri="{FF2B5EF4-FFF2-40B4-BE49-F238E27FC236}">
                  <a16:creationId xmlns:a16="http://schemas.microsoft.com/office/drawing/2014/main" id="{F053C9D4-4634-E7CE-B381-9D277FD85AA7}"/>
                </a:ext>
              </a:extLst>
            </p:cNvPr>
            <p:cNvGrpSpPr/>
            <p:nvPr/>
          </p:nvGrpSpPr>
          <p:grpSpPr>
            <a:xfrm>
              <a:off x="3269552" y="2584284"/>
              <a:ext cx="2437034" cy="2731786"/>
              <a:chOff x="1021976" y="2421126"/>
              <a:chExt cx="2437034" cy="2731786"/>
            </a:xfrm>
            <a:solidFill>
              <a:srgbClr val="FF0000"/>
            </a:solidFill>
          </p:grpSpPr>
          <p:sp>
            <p:nvSpPr>
              <p:cNvPr id="24" name="Rectangle 23">
                <a:extLst>
                  <a:ext uri="{FF2B5EF4-FFF2-40B4-BE49-F238E27FC236}">
                    <a16:creationId xmlns:a16="http://schemas.microsoft.com/office/drawing/2014/main" id="{9158D8A6-471A-F195-01B3-E8B61C439F52}"/>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AA234130-9025-0299-D9B2-F01E5D9B160A}"/>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7F158F32-319B-061C-F578-C9716ABA8496}"/>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7" name="Group 26">
              <a:extLst>
                <a:ext uri="{FF2B5EF4-FFF2-40B4-BE49-F238E27FC236}">
                  <a16:creationId xmlns:a16="http://schemas.microsoft.com/office/drawing/2014/main" id="{196B5AC6-E6B7-8F1A-049A-4DF2EBE7A22E}"/>
                </a:ext>
              </a:extLst>
            </p:cNvPr>
            <p:cNvGrpSpPr/>
            <p:nvPr/>
          </p:nvGrpSpPr>
          <p:grpSpPr>
            <a:xfrm>
              <a:off x="5721524" y="2195215"/>
              <a:ext cx="2437034" cy="2731786"/>
              <a:chOff x="1021976" y="2421126"/>
              <a:chExt cx="2437034" cy="2731786"/>
            </a:xfrm>
            <a:solidFill>
              <a:schemeClr val="accent6">
                <a:lumMod val="75000"/>
              </a:schemeClr>
            </a:solidFill>
          </p:grpSpPr>
          <p:sp>
            <p:nvSpPr>
              <p:cNvPr id="28" name="Rectangle 27">
                <a:extLst>
                  <a:ext uri="{FF2B5EF4-FFF2-40B4-BE49-F238E27FC236}">
                    <a16:creationId xmlns:a16="http://schemas.microsoft.com/office/drawing/2014/main" id="{EEA6130B-0E2C-CC47-E35E-F14E98FB1210}"/>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9" name="Rectangle 28">
                <a:extLst>
                  <a:ext uri="{FF2B5EF4-FFF2-40B4-BE49-F238E27FC236}">
                    <a16:creationId xmlns:a16="http://schemas.microsoft.com/office/drawing/2014/main" id="{46AB0FEF-C53E-7609-A9AD-7526DBDEB289}"/>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0" name="Isosceles Triangle 29">
                <a:extLst>
                  <a:ext uri="{FF2B5EF4-FFF2-40B4-BE49-F238E27FC236}">
                    <a16:creationId xmlns:a16="http://schemas.microsoft.com/office/drawing/2014/main" id="{DF098737-C7B5-CA6F-0377-494B9EE446A3}"/>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31" name="Group 30">
              <a:extLst>
                <a:ext uri="{FF2B5EF4-FFF2-40B4-BE49-F238E27FC236}">
                  <a16:creationId xmlns:a16="http://schemas.microsoft.com/office/drawing/2014/main" id="{9EB6A757-6399-4ABC-8CC2-B2F8BFDB2548}"/>
                </a:ext>
              </a:extLst>
            </p:cNvPr>
            <p:cNvGrpSpPr/>
            <p:nvPr/>
          </p:nvGrpSpPr>
          <p:grpSpPr>
            <a:xfrm>
              <a:off x="8113134" y="1769291"/>
              <a:ext cx="2437034" cy="2731786"/>
              <a:chOff x="1021976" y="2421126"/>
              <a:chExt cx="2437034" cy="2731786"/>
            </a:xfrm>
            <a:solidFill>
              <a:schemeClr val="accent5"/>
            </a:solidFill>
          </p:grpSpPr>
          <p:sp>
            <p:nvSpPr>
              <p:cNvPr id="32" name="Rectangle 31">
                <a:extLst>
                  <a:ext uri="{FF2B5EF4-FFF2-40B4-BE49-F238E27FC236}">
                    <a16:creationId xmlns:a16="http://schemas.microsoft.com/office/drawing/2014/main" id="{B7F35880-A038-F0C0-3C46-CF5832F11A91}"/>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3" name="Rectangle 32">
                <a:extLst>
                  <a:ext uri="{FF2B5EF4-FFF2-40B4-BE49-F238E27FC236}">
                    <a16:creationId xmlns:a16="http://schemas.microsoft.com/office/drawing/2014/main" id="{AC42A1CB-3F6E-C2F9-E64A-AF4122AE9305}"/>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4" name="Isosceles Triangle 33">
                <a:extLst>
                  <a:ext uri="{FF2B5EF4-FFF2-40B4-BE49-F238E27FC236}">
                    <a16:creationId xmlns:a16="http://schemas.microsoft.com/office/drawing/2014/main" id="{D8137470-67BF-C834-0158-F7FA94147B40}"/>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35" name="TextBox 34">
              <a:extLst>
                <a:ext uri="{FF2B5EF4-FFF2-40B4-BE49-F238E27FC236}">
                  <a16:creationId xmlns:a16="http://schemas.microsoft.com/office/drawing/2014/main" id="{972C7A6A-0F38-B23C-C32B-D06794315501}"/>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37" name="TextBox 36">
              <a:extLst>
                <a:ext uri="{FF2B5EF4-FFF2-40B4-BE49-F238E27FC236}">
                  <a16:creationId xmlns:a16="http://schemas.microsoft.com/office/drawing/2014/main" id="{D888C1B2-AB45-0E33-D447-8FD2E7314FC2}"/>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39" name="TextBox 38">
              <a:extLst>
                <a:ext uri="{FF2B5EF4-FFF2-40B4-BE49-F238E27FC236}">
                  <a16:creationId xmlns:a16="http://schemas.microsoft.com/office/drawing/2014/main" id="{04E143B5-5C78-9EAC-9D87-E032C9929DE3}"/>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41" name="TextBox 40">
              <a:extLst>
                <a:ext uri="{FF2B5EF4-FFF2-40B4-BE49-F238E27FC236}">
                  <a16:creationId xmlns:a16="http://schemas.microsoft.com/office/drawing/2014/main" id="{72542035-2DFA-DBD6-03A7-97E09BDC9E38}"/>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2" name="TextBox 1">
            <a:extLst>
              <a:ext uri="{FF2B5EF4-FFF2-40B4-BE49-F238E27FC236}">
                <a16:creationId xmlns:a16="http://schemas.microsoft.com/office/drawing/2014/main" id="{E52392DF-4092-7035-8586-9BD71C0E42CF}"/>
              </a:ext>
            </a:extLst>
          </p:cNvPr>
          <p:cNvSpPr txBox="1"/>
          <p:nvPr/>
        </p:nvSpPr>
        <p:spPr>
          <a:xfrm>
            <a:off x="1152263" y="4112683"/>
            <a:ext cx="1775012" cy="1169551"/>
          </a:xfrm>
          <a:prstGeom prst="rect">
            <a:avLst/>
          </a:prstGeom>
          <a:noFill/>
        </p:spPr>
        <p:txBody>
          <a:bodyPr wrap="square" rtlCol="0">
            <a:spAutoFit/>
          </a:bodyPr>
          <a:lstStyle/>
          <a:p>
            <a:r>
              <a:rPr lang="en-CA" sz="1400" dirty="0"/>
              <a:t>Fund, plan construct and install storybook pedestals</a:t>
            </a:r>
          </a:p>
          <a:p>
            <a:r>
              <a:rPr lang="en-CA" sz="1400" dirty="0"/>
              <a:t>Choose and update books </a:t>
            </a:r>
          </a:p>
        </p:txBody>
      </p:sp>
      <p:sp>
        <p:nvSpPr>
          <p:cNvPr id="4" name="TextBox 3">
            <a:extLst>
              <a:ext uri="{FF2B5EF4-FFF2-40B4-BE49-F238E27FC236}">
                <a16:creationId xmlns:a16="http://schemas.microsoft.com/office/drawing/2014/main" id="{7299DB77-AB45-C986-70F3-C3726E24F1BD}"/>
              </a:ext>
            </a:extLst>
          </p:cNvPr>
          <p:cNvSpPr txBox="1"/>
          <p:nvPr/>
        </p:nvSpPr>
        <p:spPr>
          <a:xfrm>
            <a:off x="3630953" y="3724964"/>
            <a:ext cx="1768684" cy="1169551"/>
          </a:xfrm>
          <a:prstGeom prst="rect">
            <a:avLst/>
          </a:prstGeom>
          <a:noFill/>
        </p:spPr>
        <p:txBody>
          <a:bodyPr wrap="square" rtlCol="0">
            <a:spAutoFit/>
          </a:bodyPr>
          <a:lstStyle/>
          <a:p>
            <a:r>
              <a:rPr lang="en-CA" sz="1400" dirty="0"/>
              <a:t>Storybook pedestals installed along a one kilometre trail</a:t>
            </a:r>
          </a:p>
          <a:p>
            <a:r>
              <a:rPr lang="en-CA" sz="1400" dirty="0"/>
              <a:t>Stories updated regularly</a:t>
            </a:r>
          </a:p>
        </p:txBody>
      </p:sp>
      <p:sp>
        <p:nvSpPr>
          <p:cNvPr id="5" name="TextBox 4">
            <a:extLst>
              <a:ext uri="{FF2B5EF4-FFF2-40B4-BE49-F238E27FC236}">
                <a16:creationId xmlns:a16="http://schemas.microsoft.com/office/drawing/2014/main" id="{097A6E10-77A2-0BE4-9054-FE570D201208}"/>
              </a:ext>
            </a:extLst>
          </p:cNvPr>
          <p:cNvSpPr txBox="1"/>
          <p:nvPr/>
        </p:nvSpPr>
        <p:spPr>
          <a:xfrm>
            <a:off x="6096000" y="3305859"/>
            <a:ext cx="1727200" cy="1169551"/>
          </a:xfrm>
          <a:prstGeom prst="rect">
            <a:avLst/>
          </a:prstGeom>
          <a:noFill/>
        </p:spPr>
        <p:txBody>
          <a:bodyPr wrap="square" rtlCol="0">
            <a:spAutoFit/>
          </a:bodyPr>
          <a:lstStyle/>
          <a:p>
            <a:r>
              <a:rPr lang="en-CA" sz="1400" dirty="0"/>
              <a:t>Parents and grand parents walk the trail with their children and grandchildren reading the stories </a:t>
            </a:r>
          </a:p>
        </p:txBody>
      </p:sp>
      <p:sp>
        <p:nvSpPr>
          <p:cNvPr id="7" name="TextBox 6">
            <a:extLst>
              <a:ext uri="{FF2B5EF4-FFF2-40B4-BE49-F238E27FC236}">
                <a16:creationId xmlns:a16="http://schemas.microsoft.com/office/drawing/2014/main" id="{3D89291E-499C-30BE-061C-B4B31E583B5A}"/>
              </a:ext>
            </a:extLst>
          </p:cNvPr>
          <p:cNvSpPr txBox="1"/>
          <p:nvPr/>
        </p:nvSpPr>
        <p:spPr>
          <a:xfrm>
            <a:off x="8447817" y="2960144"/>
            <a:ext cx="1932792" cy="1384995"/>
          </a:xfrm>
          <a:prstGeom prst="rect">
            <a:avLst/>
          </a:prstGeom>
          <a:noFill/>
        </p:spPr>
        <p:txBody>
          <a:bodyPr wrap="square" rtlCol="0">
            <a:spAutoFit/>
          </a:bodyPr>
          <a:lstStyle/>
          <a:p>
            <a:r>
              <a:rPr lang="en-CA" sz="1400" dirty="0"/>
              <a:t>Young children build early literacy, increase physical activity, and spark a love for nature by combining reading with outdoor play</a:t>
            </a:r>
          </a:p>
        </p:txBody>
      </p:sp>
    </p:spTree>
    <p:extLst>
      <p:ext uri="{BB962C8B-B14F-4D97-AF65-F5344CB8AC3E}">
        <p14:creationId xmlns:p14="http://schemas.microsoft.com/office/powerpoint/2010/main" val="278600457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hildren with crutches&#10;&#10;AI-generated content may be incorrect.">
            <a:extLst>
              <a:ext uri="{FF2B5EF4-FFF2-40B4-BE49-F238E27FC236}">
                <a16:creationId xmlns:a16="http://schemas.microsoft.com/office/drawing/2014/main" id="{C3B8FD75-362C-3C47-2795-49891B956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85" y="3773076"/>
            <a:ext cx="2926859" cy="2192319"/>
          </a:xfrm>
          <a:prstGeom prst="rect">
            <a:avLst/>
          </a:prstGeom>
        </p:spPr>
      </p:pic>
      <p:pic>
        <p:nvPicPr>
          <p:cNvPr id="7" name="Picture 6" descr="A group of people in a room&#10;&#10;AI-generated content may be incorrect.">
            <a:extLst>
              <a:ext uri="{FF2B5EF4-FFF2-40B4-BE49-F238E27FC236}">
                <a16:creationId xmlns:a16="http://schemas.microsoft.com/office/drawing/2014/main" id="{8FCAA800-8D4F-3771-EE9E-092C1F3DF7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985" y="1390015"/>
            <a:ext cx="2926859" cy="2261142"/>
          </a:xfrm>
          <a:prstGeom prst="rect">
            <a:avLst/>
          </a:prstGeom>
        </p:spPr>
      </p:pic>
      <p:sp>
        <p:nvSpPr>
          <p:cNvPr id="9" name="TextBox 8">
            <a:extLst>
              <a:ext uri="{FF2B5EF4-FFF2-40B4-BE49-F238E27FC236}">
                <a16:creationId xmlns:a16="http://schemas.microsoft.com/office/drawing/2014/main" id="{FD9E4497-FFEE-3F27-BDD7-039077A54A1B}"/>
              </a:ext>
            </a:extLst>
          </p:cNvPr>
          <p:cNvSpPr txBox="1"/>
          <p:nvPr/>
        </p:nvSpPr>
        <p:spPr>
          <a:xfrm>
            <a:off x="1037063" y="116598"/>
            <a:ext cx="58729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EEECE1"/>
                </a:solidFill>
                <a:effectLst/>
                <a:uLnTx/>
                <a:uFillTx/>
                <a:latin typeface="Calibri"/>
                <a:ea typeface="+mn-ea"/>
                <a:cs typeface="+mn-cs"/>
              </a:rPr>
              <a:t>POLIO</a:t>
            </a:r>
          </a:p>
        </p:txBody>
      </p:sp>
      <p:pic>
        <p:nvPicPr>
          <p:cNvPr id="10" name="image27.png" descr="http://www.endpolio.org/_assets/img/epn-logo.png">
            <a:extLst>
              <a:ext uri="{FF2B5EF4-FFF2-40B4-BE49-F238E27FC236}">
                <a16:creationId xmlns:a16="http://schemas.microsoft.com/office/drawing/2014/main" id="{D747AE8A-7E01-2C2F-E6B8-3651B2ABC2E6}"/>
              </a:ext>
            </a:extLst>
          </p:cNvPr>
          <p:cNvPicPr/>
          <p:nvPr/>
        </p:nvPicPr>
        <p:blipFill>
          <a:blip r:embed="rId5" cstate="print"/>
          <a:stretch>
            <a:fillRect/>
          </a:stretch>
        </p:blipFill>
        <p:spPr>
          <a:xfrm>
            <a:off x="4694663" y="65351"/>
            <a:ext cx="884429" cy="770551"/>
          </a:xfrm>
          <a:prstGeom prst="rect">
            <a:avLst/>
          </a:prstGeom>
          <a:ln w="12700">
            <a:miter lim="400000"/>
          </a:ln>
        </p:spPr>
      </p:pic>
      <p:pic>
        <p:nvPicPr>
          <p:cNvPr id="3" name="Picture 2" descr="Polio Eradication - Rotary Felixstowe">
            <a:extLst>
              <a:ext uri="{FF2B5EF4-FFF2-40B4-BE49-F238E27FC236}">
                <a16:creationId xmlns:a16="http://schemas.microsoft.com/office/drawing/2014/main" id="{18F1AE31-7192-EFCF-7084-BA74617964A7}"/>
              </a:ext>
            </a:extLst>
          </p:cNvPr>
          <p:cNvPicPr>
            <a:picLocks noChangeAspect="1"/>
          </p:cNvPicPr>
          <p:nvPr/>
        </p:nvPicPr>
        <p:blipFill>
          <a:blip r:embed="rId6"/>
          <a:stretch>
            <a:fillRect/>
          </a:stretch>
        </p:blipFill>
        <p:spPr>
          <a:xfrm>
            <a:off x="3973551" y="1390015"/>
            <a:ext cx="6858000" cy="5143500"/>
          </a:xfrm>
          <a:prstGeom prst="rect">
            <a:avLst/>
          </a:prstGeom>
        </p:spPr>
      </p:pic>
    </p:spTree>
    <p:extLst>
      <p:ext uri="{BB962C8B-B14F-4D97-AF65-F5344CB8AC3E}">
        <p14:creationId xmlns:p14="http://schemas.microsoft.com/office/powerpoint/2010/main" val="412666458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1B3CA-5B82-EC96-BD36-A7812FFE72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8A7C8C-DC3B-01FD-BC97-92F97A77F04A}"/>
              </a:ext>
            </a:extLst>
          </p:cNvPr>
          <p:cNvSpPr txBox="1"/>
          <p:nvPr/>
        </p:nvSpPr>
        <p:spPr>
          <a:xfrm>
            <a:off x="528320" y="372795"/>
            <a:ext cx="6096000" cy="1077218"/>
          </a:xfrm>
          <a:prstGeom prst="rect">
            <a:avLst/>
          </a:prstGeom>
          <a:noFill/>
        </p:spPr>
        <p:txBody>
          <a:bodyPr wrap="square">
            <a:spAutoFit/>
          </a:bodyPr>
          <a:lstStyle/>
          <a:p>
            <a:r>
              <a:rPr lang="en-CA" sz="3200" b="1" i="0" dirty="0">
                <a:solidFill>
                  <a:schemeClr val="bg1"/>
                </a:solidFill>
                <a:effectLst/>
                <a:latin typeface="OpenSans-Bold"/>
              </a:rPr>
              <a:t>Polio</a:t>
            </a:r>
            <a:br>
              <a:rPr lang="en-CA" sz="3200" dirty="0">
                <a:solidFill>
                  <a:schemeClr val="bg1"/>
                </a:solidFill>
              </a:rPr>
            </a:br>
            <a:endParaRPr lang="en-CA" sz="3200" dirty="0">
              <a:solidFill>
                <a:schemeClr val="bg1"/>
              </a:solidFill>
            </a:endParaRPr>
          </a:p>
        </p:txBody>
      </p:sp>
      <p:grpSp>
        <p:nvGrpSpPr>
          <p:cNvPr id="42" name="Group 41">
            <a:extLst>
              <a:ext uri="{FF2B5EF4-FFF2-40B4-BE49-F238E27FC236}">
                <a16:creationId xmlns:a16="http://schemas.microsoft.com/office/drawing/2014/main" id="{E2305094-611D-874E-15FB-A5AA21C2DA36}"/>
              </a:ext>
            </a:extLst>
          </p:cNvPr>
          <p:cNvGrpSpPr/>
          <p:nvPr/>
        </p:nvGrpSpPr>
        <p:grpSpPr>
          <a:xfrm>
            <a:off x="817580" y="1769291"/>
            <a:ext cx="9732588" cy="3964534"/>
            <a:chOff x="817580" y="1769291"/>
            <a:chExt cx="9732588" cy="3964534"/>
          </a:xfrm>
        </p:grpSpPr>
        <p:grpSp>
          <p:nvGrpSpPr>
            <p:cNvPr id="22" name="Group 21">
              <a:extLst>
                <a:ext uri="{FF2B5EF4-FFF2-40B4-BE49-F238E27FC236}">
                  <a16:creationId xmlns:a16="http://schemas.microsoft.com/office/drawing/2014/main" id="{AB1AD8FD-EC18-1544-A50E-DF2EB312E4D0}"/>
                </a:ext>
              </a:extLst>
            </p:cNvPr>
            <p:cNvGrpSpPr/>
            <p:nvPr/>
          </p:nvGrpSpPr>
          <p:grpSpPr>
            <a:xfrm>
              <a:off x="817580" y="3002039"/>
              <a:ext cx="2437034" cy="2731786"/>
              <a:chOff x="1021976" y="2421126"/>
              <a:chExt cx="2437034" cy="2731786"/>
            </a:xfrm>
            <a:solidFill>
              <a:schemeClr val="tx2"/>
            </a:solidFill>
          </p:grpSpPr>
          <p:sp>
            <p:nvSpPr>
              <p:cNvPr id="6" name="Rectangle 5">
                <a:extLst>
                  <a:ext uri="{FF2B5EF4-FFF2-40B4-BE49-F238E27FC236}">
                    <a16:creationId xmlns:a16="http://schemas.microsoft.com/office/drawing/2014/main" id="{4F149237-2F0A-47A2-DD3D-D2FB2FCA8D51}"/>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0835553F-E226-C5AC-A66E-6F38B8505110}"/>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Isosceles Triangle 20">
                <a:extLst>
                  <a:ext uri="{FF2B5EF4-FFF2-40B4-BE49-F238E27FC236}">
                    <a16:creationId xmlns:a16="http://schemas.microsoft.com/office/drawing/2014/main" id="{0753A2B5-D4B8-1010-2F22-D216CADCC0A1}"/>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3" name="Group 22">
              <a:extLst>
                <a:ext uri="{FF2B5EF4-FFF2-40B4-BE49-F238E27FC236}">
                  <a16:creationId xmlns:a16="http://schemas.microsoft.com/office/drawing/2014/main" id="{8A0CB14A-A7AF-E610-877A-B3F8CD075E9D}"/>
                </a:ext>
              </a:extLst>
            </p:cNvPr>
            <p:cNvGrpSpPr/>
            <p:nvPr/>
          </p:nvGrpSpPr>
          <p:grpSpPr>
            <a:xfrm>
              <a:off x="3269552" y="2584284"/>
              <a:ext cx="2437034" cy="2731786"/>
              <a:chOff x="1021976" y="2421126"/>
              <a:chExt cx="2437034" cy="2731786"/>
            </a:xfrm>
            <a:solidFill>
              <a:srgbClr val="FF0000"/>
            </a:solidFill>
          </p:grpSpPr>
          <p:sp>
            <p:nvSpPr>
              <p:cNvPr id="24" name="Rectangle 23">
                <a:extLst>
                  <a:ext uri="{FF2B5EF4-FFF2-40B4-BE49-F238E27FC236}">
                    <a16:creationId xmlns:a16="http://schemas.microsoft.com/office/drawing/2014/main" id="{6E74F7DE-5E41-464C-67A0-80AF27A0B648}"/>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C47211C1-17A1-6B04-5C21-AF8C7DF316BE}"/>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82B5A15C-D784-D117-C636-D1D0923964A4}"/>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7" name="Group 26">
              <a:extLst>
                <a:ext uri="{FF2B5EF4-FFF2-40B4-BE49-F238E27FC236}">
                  <a16:creationId xmlns:a16="http://schemas.microsoft.com/office/drawing/2014/main" id="{0574B9F3-787B-8920-80E7-FFF73DA8D4DF}"/>
                </a:ext>
              </a:extLst>
            </p:cNvPr>
            <p:cNvGrpSpPr/>
            <p:nvPr/>
          </p:nvGrpSpPr>
          <p:grpSpPr>
            <a:xfrm>
              <a:off x="5721524" y="2195215"/>
              <a:ext cx="2437034" cy="2731786"/>
              <a:chOff x="1021976" y="2421126"/>
              <a:chExt cx="2437034" cy="2731786"/>
            </a:xfrm>
            <a:solidFill>
              <a:schemeClr val="accent6">
                <a:lumMod val="75000"/>
              </a:schemeClr>
            </a:solidFill>
          </p:grpSpPr>
          <p:sp>
            <p:nvSpPr>
              <p:cNvPr id="28" name="Rectangle 27">
                <a:extLst>
                  <a:ext uri="{FF2B5EF4-FFF2-40B4-BE49-F238E27FC236}">
                    <a16:creationId xmlns:a16="http://schemas.microsoft.com/office/drawing/2014/main" id="{7CFDB549-67B0-B435-E5E2-DEC7DEB292D1}"/>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9" name="Rectangle 28">
                <a:extLst>
                  <a:ext uri="{FF2B5EF4-FFF2-40B4-BE49-F238E27FC236}">
                    <a16:creationId xmlns:a16="http://schemas.microsoft.com/office/drawing/2014/main" id="{8294D5FC-87B4-BE19-D801-B0368DE25EFE}"/>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0" name="Isosceles Triangle 29">
                <a:extLst>
                  <a:ext uri="{FF2B5EF4-FFF2-40B4-BE49-F238E27FC236}">
                    <a16:creationId xmlns:a16="http://schemas.microsoft.com/office/drawing/2014/main" id="{8B5548D8-B466-850D-D484-791B806ED820}"/>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31" name="Group 30">
              <a:extLst>
                <a:ext uri="{FF2B5EF4-FFF2-40B4-BE49-F238E27FC236}">
                  <a16:creationId xmlns:a16="http://schemas.microsoft.com/office/drawing/2014/main" id="{E3465937-D935-E01F-7B3D-C747E42CDEDA}"/>
                </a:ext>
              </a:extLst>
            </p:cNvPr>
            <p:cNvGrpSpPr/>
            <p:nvPr/>
          </p:nvGrpSpPr>
          <p:grpSpPr>
            <a:xfrm>
              <a:off x="8113134" y="1769291"/>
              <a:ext cx="2437034" cy="2731786"/>
              <a:chOff x="1021976" y="2421126"/>
              <a:chExt cx="2437034" cy="2731786"/>
            </a:xfrm>
            <a:solidFill>
              <a:schemeClr val="accent5"/>
            </a:solidFill>
          </p:grpSpPr>
          <p:sp>
            <p:nvSpPr>
              <p:cNvPr id="32" name="Rectangle 31">
                <a:extLst>
                  <a:ext uri="{FF2B5EF4-FFF2-40B4-BE49-F238E27FC236}">
                    <a16:creationId xmlns:a16="http://schemas.microsoft.com/office/drawing/2014/main" id="{F1E344C0-B576-419D-97A7-7D53A9630E0F}"/>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3" name="Rectangle 32">
                <a:extLst>
                  <a:ext uri="{FF2B5EF4-FFF2-40B4-BE49-F238E27FC236}">
                    <a16:creationId xmlns:a16="http://schemas.microsoft.com/office/drawing/2014/main" id="{CC25A68F-386F-2104-009D-2C8CD32061CC}"/>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4" name="Isosceles Triangle 33">
                <a:extLst>
                  <a:ext uri="{FF2B5EF4-FFF2-40B4-BE49-F238E27FC236}">
                    <a16:creationId xmlns:a16="http://schemas.microsoft.com/office/drawing/2014/main" id="{978A1CB2-B1AF-BD41-7BAB-BE49A3BA0B6A}"/>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35" name="TextBox 34">
              <a:extLst>
                <a:ext uri="{FF2B5EF4-FFF2-40B4-BE49-F238E27FC236}">
                  <a16:creationId xmlns:a16="http://schemas.microsoft.com/office/drawing/2014/main" id="{C2DA7DA7-4E55-EBA3-D062-E5BD7030C8D5}"/>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37" name="TextBox 36">
              <a:extLst>
                <a:ext uri="{FF2B5EF4-FFF2-40B4-BE49-F238E27FC236}">
                  <a16:creationId xmlns:a16="http://schemas.microsoft.com/office/drawing/2014/main" id="{A7870AC7-FBFF-9999-A61B-4715671E693F}"/>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39" name="TextBox 38">
              <a:extLst>
                <a:ext uri="{FF2B5EF4-FFF2-40B4-BE49-F238E27FC236}">
                  <a16:creationId xmlns:a16="http://schemas.microsoft.com/office/drawing/2014/main" id="{0A68191C-A9BA-7256-5906-B4FF979954D4}"/>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41" name="TextBox 40">
              <a:extLst>
                <a:ext uri="{FF2B5EF4-FFF2-40B4-BE49-F238E27FC236}">
                  <a16:creationId xmlns:a16="http://schemas.microsoft.com/office/drawing/2014/main" id="{3E1A872B-18F5-2D95-7BD7-A8CFEFC5FCDE}"/>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4" name="TextBox 3">
            <a:extLst>
              <a:ext uri="{FF2B5EF4-FFF2-40B4-BE49-F238E27FC236}">
                <a16:creationId xmlns:a16="http://schemas.microsoft.com/office/drawing/2014/main" id="{422F1403-9B37-D433-5B57-DAB0A3C39AB5}"/>
              </a:ext>
            </a:extLst>
          </p:cNvPr>
          <p:cNvSpPr txBox="1"/>
          <p:nvPr/>
        </p:nvSpPr>
        <p:spPr>
          <a:xfrm>
            <a:off x="3518176" y="3566160"/>
            <a:ext cx="2142985" cy="2308324"/>
          </a:xfrm>
          <a:prstGeom prst="rect">
            <a:avLst/>
          </a:prstGeom>
          <a:noFill/>
        </p:spPr>
        <p:txBody>
          <a:bodyPr wrap="square" rtlCol="0">
            <a:spAutoFit/>
          </a:bodyPr>
          <a:lstStyle/>
          <a:p>
            <a:pPr lvl="0"/>
            <a:r>
              <a:rPr lang="en-CA" sz="1200" dirty="0"/>
              <a:t>Raised over $2.9 billion through PolioPlus.</a:t>
            </a:r>
          </a:p>
          <a:p>
            <a:pPr lvl="0"/>
            <a:r>
              <a:rPr lang="en-CA" sz="1200" dirty="0"/>
              <a:t>Secured billions more through high-level government advocacy.</a:t>
            </a:r>
          </a:p>
          <a:p>
            <a:pPr lvl="0"/>
            <a:r>
              <a:rPr lang="en-CA" sz="1200" dirty="0"/>
              <a:t>Partnered with the Bill &amp; Melinda Gates Foundation, which matches Rotary donations</a:t>
            </a:r>
          </a:p>
          <a:p>
            <a:pPr lvl="0"/>
            <a:r>
              <a:rPr lang="en-CA" sz="1200" dirty="0"/>
              <a:t>millions of volunteer hours for door-to-door immunizations and local tracking.</a:t>
            </a:r>
          </a:p>
        </p:txBody>
      </p:sp>
      <p:sp>
        <p:nvSpPr>
          <p:cNvPr id="5" name="TextBox 4">
            <a:extLst>
              <a:ext uri="{FF2B5EF4-FFF2-40B4-BE49-F238E27FC236}">
                <a16:creationId xmlns:a16="http://schemas.microsoft.com/office/drawing/2014/main" id="{B253391B-ADBC-1872-448B-3584B7ECEBD1}"/>
              </a:ext>
            </a:extLst>
          </p:cNvPr>
          <p:cNvSpPr txBox="1"/>
          <p:nvPr/>
        </p:nvSpPr>
        <p:spPr>
          <a:xfrm>
            <a:off x="1092920" y="4063586"/>
            <a:ext cx="2018853" cy="1938992"/>
          </a:xfrm>
          <a:prstGeom prst="rect">
            <a:avLst/>
          </a:prstGeom>
          <a:noFill/>
        </p:spPr>
        <p:txBody>
          <a:bodyPr wrap="square" rtlCol="0">
            <a:spAutoFit/>
          </a:bodyPr>
          <a:lstStyle/>
          <a:p>
            <a:r>
              <a:rPr lang="en-CA" sz="1200" dirty="0"/>
              <a:t>Championed polio eradication and engaged clubs in funding the initiative</a:t>
            </a:r>
          </a:p>
          <a:p>
            <a:r>
              <a:rPr lang="en-CA" sz="1200" dirty="0"/>
              <a:t>Created global awareness through events like World Polio Day</a:t>
            </a:r>
          </a:p>
          <a:p>
            <a:r>
              <a:rPr lang="en-CA" sz="1200" dirty="0"/>
              <a:t>Built cross-cultural and political support in countries with active conflict or fragile health systems.</a:t>
            </a:r>
          </a:p>
        </p:txBody>
      </p:sp>
      <p:sp>
        <p:nvSpPr>
          <p:cNvPr id="7" name="TextBox 6">
            <a:extLst>
              <a:ext uri="{FF2B5EF4-FFF2-40B4-BE49-F238E27FC236}">
                <a16:creationId xmlns:a16="http://schemas.microsoft.com/office/drawing/2014/main" id="{8CED142A-9805-F2B2-39D7-CAC533D3D70B}"/>
              </a:ext>
            </a:extLst>
          </p:cNvPr>
          <p:cNvSpPr txBox="1"/>
          <p:nvPr/>
        </p:nvSpPr>
        <p:spPr>
          <a:xfrm>
            <a:off x="6096000" y="3367340"/>
            <a:ext cx="1779867" cy="954107"/>
          </a:xfrm>
          <a:prstGeom prst="rect">
            <a:avLst/>
          </a:prstGeom>
          <a:noFill/>
        </p:spPr>
        <p:txBody>
          <a:bodyPr wrap="square" rtlCol="0">
            <a:spAutoFit/>
          </a:bodyPr>
          <a:lstStyle/>
          <a:p>
            <a:r>
              <a:rPr lang="en-CA" sz="1400" dirty="0"/>
              <a:t>More than 3 billion children across 122 countries have been immunized</a:t>
            </a:r>
          </a:p>
        </p:txBody>
      </p:sp>
      <p:sp>
        <p:nvSpPr>
          <p:cNvPr id="8" name="TextBox 7">
            <a:extLst>
              <a:ext uri="{FF2B5EF4-FFF2-40B4-BE49-F238E27FC236}">
                <a16:creationId xmlns:a16="http://schemas.microsoft.com/office/drawing/2014/main" id="{2A05160F-F0A3-A63B-10E0-052805B90750}"/>
              </a:ext>
            </a:extLst>
          </p:cNvPr>
          <p:cNvSpPr txBox="1"/>
          <p:nvPr/>
        </p:nvSpPr>
        <p:spPr>
          <a:xfrm>
            <a:off x="8447817" y="2871692"/>
            <a:ext cx="1875592" cy="1815882"/>
          </a:xfrm>
          <a:prstGeom prst="rect">
            <a:avLst/>
          </a:prstGeom>
          <a:noFill/>
        </p:spPr>
        <p:txBody>
          <a:bodyPr wrap="square" rtlCol="0">
            <a:spAutoFit/>
          </a:bodyPr>
          <a:lstStyle/>
          <a:p>
            <a:r>
              <a:rPr lang="en-CA" sz="1400" dirty="0"/>
              <a:t>Global polio cases have been reduced by 99.9% since 1988</a:t>
            </a:r>
          </a:p>
          <a:p>
            <a:r>
              <a:rPr lang="en-CA" sz="1400" dirty="0"/>
              <a:t>Wild poliovirus remains endemic in only two countries: Afghanistan and Pakistan.</a:t>
            </a:r>
          </a:p>
        </p:txBody>
      </p:sp>
    </p:spTree>
    <p:extLst>
      <p:ext uri="{BB962C8B-B14F-4D97-AF65-F5344CB8AC3E}">
        <p14:creationId xmlns:p14="http://schemas.microsoft.com/office/powerpoint/2010/main" val="2806816161"/>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A11FA4-537B-C5EF-1180-98DC3DBD0FC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794759" y="1498759"/>
            <a:ext cx="8132445" cy="4574500"/>
          </a:xfrm>
          <a:prstGeom prst="rect">
            <a:avLst/>
          </a:prstGeom>
        </p:spPr>
      </p:pic>
      <p:pic>
        <p:nvPicPr>
          <p:cNvPr id="3" name="Picture 2" descr="There is Still Time to Recruit and Apply for Peace Fellowships - Get The  Word Out NOW | District 7070">
            <a:extLst>
              <a:ext uri="{FF2B5EF4-FFF2-40B4-BE49-F238E27FC236}">
                <a16:creationId xmlns:a16="http://schemas.microsoft.com/office/drawing/2014/main" id="{AE241496-F09E-8A50-550E-53B6B01F233D}"/>
              </a:ext>
            </a:extLst>
          </p:cNvPr>
          <p:cNvPicPr>
            <a:picLocks noChangeAspect="1"/>
          </p:cNvPicPr>
          <p:nvPr/>
        </p:nvPicPr>
        <p:blipFill>
          <a:blip r:embed="rId3"/>
          <a:stretch>
            <a:fillRect/>
          </a:stretch>
        </p:blipFill>
        <p:spPr>
          <a:xfrm>
            <a:off x="328804" y="1889379"/>
            <a:ext cx="3164835" cy="3222117"/>
          </a:xfrm>
          <a:prstGeom prst="rect">
            <a:avLst/>
          </a:prstGeom>
        </p:spPr>
      </p:pic>
      <p:sp>
        <p:nvSpPr>
          <p:cNvPr id="4" name="TextBox 3">
            <a:extLst>
              <a:ext uri="{FF2B5EF4-FFF2-40B4-BE49-F238E27FC236}">
                <a16:creationId xmlns:a16="http://schemas.microsoft.com/office/drawing/2014/main" id="{2F61E2AF-AE46-4438-7A22-F0C43AA64357}"/>
              </a:ext>
            </a:extLst>
          </p:cNvPr>
          <p:cNvSpPr txBox="1"/>
          <p:nvPr/>
        </p:nvSpPr>
        <p:spPr>
          <a:xfrm>
            <a:off x="328804" y="274320"/>
            <a:ext cx="9062084" cy="584775"/>
          </a:xfrm>
          <a:prstGeom prst="rect">
            <a:avLst/>
          </a:prstGeom>
          <a:noFill/>
        </p:spPr>
        <p:txBody>
          <a:bodyPr wrap="square" rtlCol="0">
            <a:spAutoFit/>
          </a:bodyPr>
          <a:lstStyle/>
          <a:p>
            <a:r>
              <a:rPr lang="en-CA" sz="3200" b="1" dirty="0">
                <a:solidFill>
                  <a:schemeClr val="bg1"/>
                </a:solidFill>
              </a:rPr>
              <a:t>Peace and Conflict Resolution Rotary Peace Centers</a:t>
            </a:r>
          </a:p>
        </p:txBody>
      </p:sp>
    </p:spTree>
    <p:extLst>
      <p:ext uri="{BB962C8B-B14F-4D97-AF65-F5344CB8AC3E}">
        <p14:creationId xmlns:p14="http://schemas.microsoft.com/office/powerpoint/2010/main" val="92788318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FADB9-26D0-4579-8467-BB371B88B000}"/>
            </a:ext>
          </a:extLst>
        </p:cNvPr>
        <p:cNvGrpSpPr/>
        <p:nvPr/>
      </p:nvGrpSpPr>
      <p:grpSpPr>
        <a:xfrm>
          <a:off x="0" y="0"/>
          <a:ext cx="0" cy="0"/>
          <a:chOff x="0" y="0"/>
          <a:chExt cx="0" cy="0"/>
        </a:xfrm>
      </p:grpSpPr>
      <p:grpSp>
        <p:nvGrpSpPr>
          <p:cNvPr id="42" name="Group 41">
            <a:extLst>
              <a:ext uri="{FF2B5EF4-FFF2-40B4-BE49-F238E27FC236}">
                <a16:creationId xmlns:a16="http://schemas.microsoft.com/office/drawing/2014/main" id="{8F7C4F06-E5BF-0348-275A-0C6853338757}"/>
              </a:ext>
            </a:extLst>
          </p:cNvPr>
          <p:cNvGrpSpPr/>
          <p:nvPr/>
        </p:nvGrpSpPr>
        <p:grpSpPr>
          <a:xfrm>
            <a:off x="817580" y="1769291"/>
            <a:ext cx="9732588" cy="3964534"/>
            <a:chOff x="817580" y="1769291"/>
            <a:chExt cx="9732588" cy="3964534"/>
          </a:xfrm>
        </p:grpSpPr>
        <p:grpSp>
          <p:nvGrpSpPr>
            <p:cNvPr id="22" name="Group 21">
              <a:extLst>
                <a:ext uri="{FF2B5EF4-FFF2-40B4-BE49-F238E27FC236}">
                  <a16:creationId xmlns:a16="http://schemas.microsoft.com/office/drawing/2014/main" id="{A86021AC-9C09-9259-9893-ABEC2C123A33}"/>
                </a:ext>
              </a:extLst>
            </p:cNvPr>
            <p:cNvGrpSpPr/>
            <p:nvPr/>
          </p:nvGrpSpPr>
          <p:grpSpPr>
            <a:xfrm>
              <a:off x="817580" y="3002039"/>
              <a:ext cx="2437034" cy="2731786"/>
              <a:chOff x="1021976" y="2421126"/>
              <a:chExt cx="2437034" cy="2731786"/>
            </a:xfrm>
            <a:solidFill>
              <a:schemeClr val="tx2"/>
            </a:solidFill>
          </p:grpSpPr>
          <p:sp>
            <p:nvSpPr>
              <p:cNvPr id="6" name="Rectangle 5">
                <a:extLst>
                  <a:ext uri="{FF2B5EF4-FFF2-40B4-BE49-F238E27FC236}">
                    <a16:creationId xmlns:a16="http://schemas.microsoft.com/office/drawing/2014/main" id="{27456DE2-CC07-0EA4-E6FD-B66E880A9BD4}"/>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0" name="Rectangle 19">
                <a:extLst>
                  <a:ext uri="{FF2B5EF4-FFF2-40B4-BE49-F238E27FC236}">
                    <a16:creationId xmlns:a16="http://schemas.microsoft.com/office/drawing/2014/main" id="{9600EEBC-256B-DE48-ABF1-80D5C0CB4CB0}"/>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Isosceles Triangle 20">
                <a:extLst>
                  <a:ext uri="{FF2B5EF4-FFF2-40B4-BE49-F238E27FC236}">
                    <a16:creationId xmlns:a16="http://schemas.microsoft.com/office/drawing/2014/main" id="{2CDEDF37-2990-9CD3-8D5F-C4747CD697D6}"/>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3" name="Group 22">
              <a:extLst>
                <a:ext uri="{FF2B5EF4-FFF2-40B4-BE49-F238E27FC236}">
                  <a16:creationId xmlns:a16="http://schemas.microsoft.com/office/drawing/2014/main" id="{E87F0E97-D135-6D06-0747-840EFEACA678}"/>
                </a:ext>
              </a:extLst>
            </p:cNvPr>
            <p:cNvGrpSpPr/>
            <p:nvPr/>
          </p:nvGrpSpPr>
          <p:grpSpPr>
            <a:xfrm>
              <a:off x="3269552" y="2584284"/>
              <a:ext cx="2437034" cy="2731786"/>
              <a:chOff x="1021976" y="2421126"/>
              <a:chExt cx="2437034" cy="2731786"/>
            </a:xfrm>
            <a:solidFill>
              <a:srgbClr val="FF0000"/>
            </a:solidFill>
          </p:grpSpPr>
          <p:sp>
            <p:nvSpPr>
              <p:cNvPr id="24" name="Rectangle 23">
                <a:extLst>
                  <a:ext uri="{FF2B5EF4-FFF2-40B4-BE49-F238E27FC236}">
                    <a16:creationId xmlns:a16="http://schemas.microsoft.com/office/drawing/2014/main" id="{672348C9-3AA5-97BE-6EF3-6B9EB6B8D1EC}"/>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01BD370D-C1C9-7A8B-F85E-229C54994918}"/>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6" name="Isosceles Triangle 25">
                <a:extLst>
                  <a:ext uri="{FF2B5EF4-FFF2-40B4-BE49-F238E27FC236}">
                    <a16:creationId xmlns:a16="http://schemas.microsoft.com/office/drawing/2014/main" id="{C2AFEC4E-9EBC-D76D-587B-D0A588E4D555}"/>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27" name="Group 26">
              <a:extLst>
                <a:ext uri="{FF2B5EF4-FFF2-40B4-BE49-F238E27FC236}">
                  <a16:creationId xmlns:a16="http://schemas.microsoft.com/office/drawing/2014/main" id="{6BFF303E-F0DA-A943-9AC8-1A5ECA91AD30}"/>
                </a:ext>
              </a:extLst>
            </p:cNvPr>
            <p:cNvGrpSpPr/>
            <p:nvPr/>
          </p:nvGrpSpPr>
          <p:grpSpPr>
            <a:xfrm>
              <a:off x="5721524" y="2195215"/>
              <a:ext cx="2437034" cy="2731786"/>
              <a:chOff x="1021976" y="2421126"/>
              <a:chExt cx="2437034" cy="2731786"/>
            </a:xfrm>
            <a:solidFill>
              <a:schemeClr val="accent6">
                <a:lumMod val="75000"/>
              </a:schemeClr>
            </a:solidFill>
          </p:grpSpPr>
          <p:sp>
            <p:nvSpPr>
              <p:cNvPr id="28" name="Rectangle 27">
                <a:extLst>
                  <a:ext uri="{FF2B5EF4-FFF2-40B4-BE49-F238E27FC236}">
                    <a16:creationId xmlns:a16="http://schemas.microsoft.com/office/drawing/2014/main" id="{734F8D14-E4E4-2AB4-3743-DC410EBA6410}"/>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9" name="Rectangle 28">
                <a:extLst>
                  <a:ext uri="{FF2B5EF4-FFF2-40B4-BE49-F238E27FC236}">
                    <a16:creationId xmlns:a16="http://schemas.microsoft.com/office/drawing/2014/main" id="{52FC73B5-9C5B-E0EE-35D0-BE80D3AA219E}"/>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0" name="Isosceles Triangle 29">
                <a:extLst>
                  <a:ext uri="{FF2B5EF4-FFF2-40B4-BE49-F238E27FC236}">
                    <a16:creationId xmlns:a16="http://schemas.microsoft.com/office/drawing/2014/main" id="{ED4E016D-7F0D-28F8-83BB-E16C201C52F0}"/>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grpSp>
          <p:nvGrpSpPr>
            <p:cNvPr id="31" name="Group 30">
              <a:extLst>
                <a:ext uri="{FF2B5EF4-FFF2-40B4-BE49-F238E27FC236}">
                  <a16:creationId xmlns:a16="http://schemas.microsoft.com/office/drawing/2014/main" id="{40E920FD-EE10-FF5B-D8FE-72A65E63CE51}"/>
                </a:ext>
              </a:extLst>
            </p:cNvPr>
            <p:cNvGrpSpPr/>
            <p:nvPr/>
          </p:nvGrpSpPr>
          <p:grpSpPr>
            <a:xfrm>
              <a:off x="8113134" y="1769291"/>
              <a:ext cx="2437034" cy="2731786"/>
              <a:chOff x="1021976" y="2421126"/>
              <a:chExt cx="2437034" cy="2731786"/>
            </a:xfrm>
            <a:solidFill>
              <a:schemeClr val="accent5"/>
            </a:solidFill>
          </p:grpSpPr>
          <p:sp>
            <p:nvSpPr>
              <p:cNvPr id="32" name="Rectangle 31">
                <a:extLst>
                  <a:ext uri="{FF2B5EF4-FFF2-40B4-BE49-F238E27FC236}">
                    <a16:creationId xmlns:a16="http://schemas.microsoft.com/office/drawing/2014/main" id="{6C070BEC-0F30-4A95-B7BF-A7F87EDF186D}"/>
                  </a:ext>
                </a:extLst>
              </p:cNvPr>
              <p:cNvSpPr/>
              <p:nvPr/>
            </p:nvSpPr>
            <p:spPr>
              <a:xfrm>
                <a:off x="1021976" y="2885439"/>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3" name="Rectangle 32">
                <a:extLst>
                  <a:ext uri="{FF2B5EF4-FFF2-40B4-BE49-F238E27FC236}">
                    <a16:creationId xmlns:a16="http://schemas.microsoft.com/office/drawing/2014/main" id="{CC8CE291-A531-7D32-4F99-ADE564F3F587}"/>
                  </a:ext>
                </a:extLst>
              </p:cNvPr>
              <p:cNvSpPr/>
              <p:nvPr/>
            </p:nvSpPr>
            <p:spPr>
              <a:xfrm rot="5400000">
                <a:off x="2067262" y="1663250"/>
                <a:ext cx="176904" cy="2267473"/>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34" name="Isosceles Triangle 33">
                <a:extLst>
                  <a:ext uri="{FF2B5EF4-FFF2-40B4-BE49-F238E27FC236}">
                    <a16:creationId xmlns:a16="http://schemas.microsoft.com/office/drawing/2014/main" id="{C14E73D6-5F43-AF3F-7F52-BA04A82880FB}"/>
                  </a:ext>
                </a:extLst>
              </p:cNvPr>
              <p:cNvSpPr/>
              <p:nvPr/>
            </p:nvSpPr>
            <p:spPr>
              <a:xfrm rot="8201526">
                <a:off x="2897985" y="2421126"/>
                <a:ext cx="561025" cy="266291"/>
              </a:xfrm>
              <a:prstGeom prst="triangle">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grpSp>
        <p:sp>
          <p:nvSpPr>
            <p:cNvPr id="35" name="TextBox 34">
              <a:extLst>
                <a:ext uri="{FF2B5EF4-FFF2-40B4-BE49-F238E27FC236}">
                  <a16:creationId xmlns:a16="http://schemas.microsoft.com/office/drawing/2014/main" id="{4342EC43-76A8-C90A-64BA-76E9499F7C3D}"/>
                </a:ext>
              </a:extLst>
            </p:cNvPr>
            <p:cNvSpPr txBox="1"/>
            <p:nvPr/>
          </p:nvSpPr>
          <p:spPr>
            <a:xfrm>
              <a:off x="1152263" y="3466352"/>
              <a:ext cx="1775012" cy="646331"/>
            </a:xfrm>
            <a:prstGeom prst="rect">
              <a:avLst/>
            </a:prstGeom>
            <a:noFill/>
          </p:spPr>
          <p:txBody>
            <a:bodyPr wrap="square" rtlCol="0">
              <a:spAutoFit/>
            </a:bodyPr>
            <a:lstStyle/>
            <a:p>
              <a:r>
                <a:rPr lang="en-CA" sz="3600" b="1" dirty="0">
                  <a:solidFill>
                    <a:schemeClr val="tx2"/>
                  </a:solidFill>
                </a:rPr>
                <a:t>INPUT</a:t>
              </a:r>
            </a:p>
          </p:txBody>
        </p:sp>
        <p:sp>
          <p:nvSpPr>
            <p:cNvPr id="37" name="TextBox 36">
              <a:extLst>
                <a:ext uri="{FF2B5EF4-FFF2-40B4-BE49-F238E27FC236}">
                  <a16:creationId xmlns:a16="http://schemas.microsoft.com/office/drawing/2014/main" id="{8B288A49-F083-457A-A74E-F36BF92619DD}"/>
                </a:ext>
              </a:extLst>
            </p:cNvPr>
            <p:cNvSpPr txBox="1"/>
            <p:nvPr/>
          </p:nvSpPr>
          <p:spPr>
            <a:xfrm>
              <a:off x="3506817" y="3006726"/>
              <a:ext cx="1899147" cy="646331"/>
            </a:xfrm>
            <a:prstGeom prst="rect">
              <a:avLst/>
            </a:prstGeom>
            <a:noFill/>
          </p:spPr>
          <p:txBody>
            <a:bodyPr wrap="square" rtlCol="0">
              <a:spAutoFit/>
            </a:bodyPr>
            <a:lstStyle/>
            <a:p>
              <a:r>
                <a:rPr lang="en-CA" sz="3600" b="1" dirty="0">
                  <a:solidFill>
                    <a:srgbClr val="FF0000"/>
                  </a:solidFill>
                </a:rPr>
                <a:t>OUTPUT</a:t>
              </a:r>
            </a:p>
          </p:txBody>
        </p:sp>
        <p:sp>
          <p:nvSpPr>
            <p:cNvPr id="39" name="TextBox 38">
              <a:extLst>
                <a:ext uri="{FF2B5EF4-FFF2-40B4-BE49-F238E27FC236}">
                  <a16:creationId xmlns:a16="http://schemas.microsoft.com/office/drawing/2014/main" id="{19874AF4-877F-0813-2766-1B442F993930}"/>
                </a:ext>
              </a:extLst>
            </p:cNvPr>
            <p:cNvSpPr txBox="1"/>
            <p:nvPr/>
          </p:nvSpPr>
          <p:spPr>
            <a:xfrm>
              <a:off x="5936502" y="2659528"/>
              <a:ext cx="2210275" cy="646331"/>
            </a:xfrm>
            <a:prstGeom prst="rect">
              <a:avLst/>
            </a:prstGeom>
            <a:noFill/>
          </p:spPr>
          <p:txBody>
            <a:bodyPr wrap="square" rtlCol="0">
              <a:spAutoFit/>
            </a:bodyPr>
            <a:lstStyle/>
            <a:p>
              <a:r>
                <a:rPr lang="en-CA" sz="3600" b="1" dirty="0">
                  <a:solidFill>
                    <a:schemeClr val="accent6">
                      <a:lumMod val="75000"/>
                    </a:schemeClr>
                  </a:solidFill>
                </a:rPr>
                <a:t>OUTCOME</a:t>
              </a:r>
            </a:p>
          </p:txBody>
        </p:sp>
        <p:sp>
          <p:nvSpPr>
            <p:cNvPr id="41" name="TextBox 40">
              <a:extLst>
                <a:ext uri="{FF2B5EF4-FFF2-40B4-BE49-F238E27FC236}">
                  <a16:creationId xmlns:a16="http://schemas.microsoft.com/office/drawing/2014/main" id="{5BF4A8D3-779F-6260-47CA-6F6986B2ACE3}"/>
                </a:ext>
              </a:extLst>
            </p:cNvPr>
            <p:cNvSpPr txBox="1"/>
            <p:nvPr/>
          </p:nvSpPr>
          <p:spPr>
            <a:xfrm>
              <a:off x="8447817" y="2225361"/>
              <a:ext cx="1775012" cy="646331"/>
            </a:xfrm>
            <a:prstGeom prst="rect">
              <a:avLst/>
            </a:prstGeom>
            <a:noFill/>
          </p:spPr>
          <p:txBody>
            <a:bodyPr wrap="square" rtlCol="0">
              <a:spAutoFit/>
            </a:bodyPr>
            <a:lstStyle/>
            <a:p>
              <a:r>
                <a:rPr lang="en-CA" sz="3600" b="1" dirty="0">
                  <a:solidFill>
                    <a:schemeClr val="accent5"/>
                  </a:solidFill>
                </a:rPr>
                <a:t>IMPACT</a:t>
              </a:r>
            </a:p>
          </p:txBody>
        </p:sp>
      </p:grpSp>
      <p:sp>
        <p:nvSpPr>
          <p:cNvPr id="4" name="TextBox 3">
            <a:extLst>
              <a:ext uri="{FF2B5EF4-FFF2-40B4-BE49-F238E27FC236}">
                <a16:creationId xmlns:a16="http://schemas.microsoft.com/office/drawing/2014/main" id="{1FD7F677-1709-C400-7280-C72591D9D490}"/>
              </a:ext>
            </a:extLst>
          </p:cNvPr>
          <p:cNvSpPr txBox="1"/>
          <p:nvPr/>
        </p:nvSpPr>
        <p:spPr>
          <a:xfrm>
            <a:off x="3454050" y="3566160"/>
            <a:ext cx="2267474" cy="1754326"/>
          </a:xfrm>
          <a:prstGeom prst="rect">
            <a:avLst/>
          </a:prstGeom>
          <a:noFill/>
        </p:spPr>
        <p:txBody>
          <a:bodyPr wrap="square" rtlCol="0">
            <a:spAutoFit/>
          </a:bodyPr>
          <a:lstStyle/>
          <a:p>
            <a:pPr lvl="0"/>
            <a:r>
              <a:rPr lang="en-CA" sz="1200" dirty="0"/>
              <a:t>904 Masters level and 572 Certificate Level Alumni with skills in:</a:t>
            </a:r>
          </a:p>
          <a:p>
            <a:pPr lvl="0"/>
            <a:r>
              <a:rPr lang="en-CA" sz="1200" dirty="0"/>
              <a:t>Research and Conflict Analysis</a:t>
            </a:r>
          </a:p>
          <a:p>
            <a:pPr lvl="0"/>
            <a:r>
              <a:rPr lang="en-CA" sz="1200" dirty="0"/>
              <a:t>Conflict Resolution</a:t>
            </a:r>
          </a:p>
          <a:p>
            <a:pPr lvl="0"/>
            <a:r>
              <a:rPr lang="en-CA" sz="1200" dirty="0"/>
              <a:t>Communication and presentation</a:t>
            </a:r>
          </a:p>
          <a:p>
            <a:pPr lvl="0"/>
            <a:r>
              <a:rPr lang="en-CA" sz="1200" dirty="0"/>
              <a:t>Project Planning</a:t>
            </a:r>
          </a:p>
          <a:p>
            <a:pPr lvl="0"/>
            <a:r>
              <a:rPr lang="en-CA" sz="1200" dirty="0"/>
              <a:t>Leadership</a:t>
            </a:r>
          </a:p>
          <a:p>
            <a:pPr lvl="0"/>
            <a:endParaRPr lang="en-CA" sz="1200" dirty="0"/>
          </a:p>
        </p:txBody>
      </p:sp>
      <p:sp>
        <p:nvSpPr>
          <p:cNvPr id="5" name="TextBox 4">
            <a:extLst>
              <a:ext uri="{FF2B5EF4-FFF2-40B4-BE49-F238E27FC236}">
                <a16:creationId xmlns:a16="http://schemas.microsoft.com/office/drawing/2014/main" id="{279D6756-FF10-2430-B376-400A865DFF1E}"/>
              </a:ext>
            </a:extLst>
          </p:cNvPr>
          <p:cNvSpPr txBox="1"/>
          <p:nvPr/>
        </p:nvSpPr>
        <p:spPr>
          <a:xfrm>
            <a:off x="1092920" y="4063586"/>
            <a:ext cx="2018853" cy="646331"/>
          </a:xfrm>
          <a:prstGeom prst="rect">
            <a:avLst/>
          </a:prstGeom>
          <a:noFill/>
        </p:spPr>
        <p:txBody>
          <a:bodyPr wrap="square" rtlCol="0">
            <a:spAutoFit/>
          </a:bodyPr>
          <a:lstStyle/>
          <a:p>
            <a:r>
              <a:rPr lang="en-CA" sz="1200" dirty="0"/>
              <a:t>Funding of Peace Centres</a:t>
            </a:r>
          </a:p>
          <a:p>
            <a:r>
              <a:rPr lang="en-CA" sz="1200" dirty="0"/>
              <a:t>Selection of candidates to receive scholarships</a:t>
            </a:r>
          </a:p>
        </p:txBody>
      </p:sp>
      <p:sp>
        <p:nvSpPr>
          <p:cNvPr id="7" name="TextBox 6">
            <a:extLst>
              <a:ext uri="{FF2B5EF4-FFF2-40B4-BE49-F238E27FC236}">
                <a16:creationId xmlns:a16="http://schemas.microsoft.com/office/drawing/2014/main" id="{FD6170C2-5C57-1CDD-CA6E-8FB59FA181DA}"/>
              </a:ext>
            </a:extLst>
          </p:cNvPr>
          <p:cNvSpPr txBox="1"/>
          <p:nvPr/>
        </p:nvSpPr>
        <p:spPr>
          <a:xfrm>
            <a:off x="6096000" y="3367340"/>
            <a:ext cx="1779867" cy="954107"/>
          </a:xfrm>
          <a:prstGeom prst="rect">
            <a:avLst/>
          </a:prstGeom>
          <a:noFill/>
        </p:spPr>
        <p:txBody>
          <a:bodyPr wrap="square" rtlCol="0">
            <a:spAutoFit/>
          </a:bodyPr>
          <a:lstStyle/>
          <a:p>
            <a:r>
              <a:rPr lang="en-CA" sz="1400" dirty="0"/>
              <a:t>93% of alumni have a job connected to Peace and Development</a:t>
            </a:r>
          </a:p>
        </p:txBody>
      </p:sp>
      <p:sp>
        <p:nvSpPr>
          <p:cNvPr id="8" name="TextBox 7">
            <a:extLst>
              <a:ext uri="{FF2B5EF4-FFF2-40B4-BE49-F238E27FC236}">
                <a16:creationId xmlns:a16="http://schemas.microsoft.com/office/drawing/2014/main" id="{59AB875A-488F-08DE-EAB0-444B3A3BF644}"/>
              </a:ext>
            </a:extLst>
          </p:cNvPr>
          <p:cNvSpPr txBox="1"/>
          <p:nvPr/>
        </p:nvSpPr>
        <p:spPr>
          <a:xfrm>
            <a:off x="8447817" y="2871692"/>
            <a:ext cx="2591920" cy="1384995"/>
          </a:xfrm>
          <a:prstGeom prst="rect">
            <a:avLst/>
          </a:prstGeom>
          <a:noFill/>
        </p:spPr>
        <p:txBody>
          <a:bodyPr wrap="square" rtlCol="0">
            <a:spAutoFit/>
          </a:bodyPr>
          <a:lstStyle/>
          <a:p>
            <a:r>
              <a:rPr lang="en-CA" sz="1400" dirty="0"/>
              <a:t>Key Beneficiaries:</a:t>
            </a:r>
          </a:p>
          <a:p>
            <a:r>
              <a:rPr lang="en-CA" sz="1400" dirty="0"/>
              <a:t>Refugees and displaced persons</a:t>
            </a:r>
          </a:p>
          <a:p>
            <a:r>
              <a:rPr lang="en-CA" sz="1400" dirty="0"/>
              <a:t>Young people</a:t>
            </a:r>
          </a:p>
          <a:p>
            <a:r>
              <a:rPr lang="en-CA" sz="1400" dirty="0"/>
              <a:t>Conflict affected areas</a:t>
            </a:r>
          </a:p>
          <a:p>
            <a:r>
              <a:rPr lang="en-CA" sz="1400" dirty="0"/>
              <a:t>Women and children</a:t>
            </a:r>
          </a:p>
          <a:p>
            <a:r>
              <a:rPr lang="en-CA" sz="1400" dirty="0"/>
              <a:t>Impoverished communities</a:t>
            </a:r>
          </a:p>
        </p:txBody>
      </p:sp>
      <p:sp>
        <p:nvSpPr>
          <p:cNvPr id="2" name="TextBox 1">
            <a:extLst>
              <a:ext uri="{FF2B5EF4-FFF2-40B4-BE49-F238E27FC236}">
                <a16:creationId xmlns:a16="http://schemas.microsoft.com/office/drawing/2014/main" id="{67E55F81-1B23-E6A2-9F01-7DC66F57A613}"/>
              </a:ext>
            </a:extLst>
          </p:cNvPr>
          <p:cNvSpPr txBox="1"/>
          <p:nvPr/>
        </p:nvSpPr>
        <p:spPr>
          <a:xfrm>
            <a:off x="466344" y="320040"/>
            <a:ext cx="5255180" cy="584775"/>
          </a:xfrm>
          <a:prstGeom prst="rect">
            <a:avLst/>
          </a:prstGeom>
          <a:noFill/>
        </p:spPr>
        <p:txBody>
          <a:bodyPr wrap="square" rtlCol="0">
            <a:spAutoFit/>
          </a:bodyPr>
          <a:lstStyle/>
          <a:p>
            <a:r>
              <a:rPr lang="en-CA" sz="3200" b="1" dirty="0">
                <a:solidFill>
                  <a:schemeClr val="bg1"/>
                </a:solidFill>
              </a:rPr>
              <a:t>Rotary Peace Centers</a:t>
            </a:r>
          </a:p>
        </p:txBody>
      </p:sp>
    </p:spTree>
    <p:extLst>
      <p:ext uri="{BB962C8B-B14F-4D97-AF65-F5344CB8AC3E}">
        <p14:creationId xmlns:p14="http://schemas.microsoft.com/office/powerpoint/2010/main" val="3631140307"/>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C0C6BB9-CE26-5AAA-FEDE-38B31A917F9C}"/>
              </a:ext>
            </a:extLst>
          </p:cNvPr>
          <p:cNvGraphicFramePr>
            <a:graphicFrameLocks/>
          </p:cNvGraphicFramePr>
          <p:nvPr>
            <p:extLst>
              <p:ext uri="{D42A27DB-BD31-4B8C-83A1-F6EECF244321}">
                <p14:modId xmlns:p14="http://schemas.microsoft.com/office/powerpoint/2010/main" val="3053231953"/>
              </p:ext>
            </p:extLst>
          </p:nvPr>
        </p:nvGraphicFramePr>
        <p:xfrm>
          <a:off x="8818880" y="3556000"/>
          <a:ext cx="3464560" cy="204724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70039A82-7134-5E4F-A8BC-199FB413ED1C}"/>
              </a:ext>
            </a:extLst>
          </p:cNvPr>
          <p:cNvGraphicFramePr>
            <a:graphicFrameLocks/>
          </p:cNvGraphicFramePr>
          <p:nvPr>
            <p:extLst>
              <p:ext uri="{D42A27DB-BD31-4B8C-83A1-F6EECF244321}">
                <p14:modId xmlns:p14="http://schemas.microsoft.com/office/powerpoint/2010/main" val="1511216463"/>
              </p:ext>
            </p:extLst>
          </p:nvPr>
        </p:nvGraphicFramePr>
        <p:xfrm>
          <a:off x="497840" y="1544320"/>
          <a:ext cx="3576320" cy="17932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1295D0A7-34EF-E758-6A6F-584FE1E6B5BB}"/>
              </a:ext>
            </a:extLst>
          </p:cNvPr>
          <p:cNvGraphicFramePr>
            <a:graphicFrameLocks/>
          </p:cNvGraphicFramePr>
          <p:nvPr>
            <p:extLst>
              <p:ext uri="{D42A27DB-BD31-4B8C-83A1-F6EECF244321}">
                <p14:modId xmlns:p14="http://schemas.microsoft.com/office/powerpoint/2010/main" val="3796698807"/>
              </p:ext>
            </p:extLst>
          </p:nvPr>
        </p:nvGraphicFramePr>
        <p:xfrm>
          <a:off x="5012372" y="1409542"/>
          <a:ext cx="3464560" cy="213629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026B527A-6914-67E6-7E51-30B4B0F08C73}"/>
              </a:ext>
            </a:extLst>
          </p:cNvPr>
          <p:cNvGraphicFramePr>
            <a:graphicFrameLocks/>
          </p:cNvGraphicFramePr>
          <p:nvPr>
            <p:extLst>
              <p:ext uri="{D42A27DB-BD31-4B8C-83A1-F6EECF244321}">
                <p14:modId xmlns:p14="http://schemas.microsoft.com/office/powerpoint/2010/main" val="515253471"/>
              </p:ext>
            </p:extLst>
          </p:nvPr>
        </p:nvGraphicFramePr>
        <p:xfrm>
          <a:off x="8615680" y="1518919"/>
          <a:ext cx="3576320" cy="179324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Chart 6">
            <a:extLst>
              <a:ext uri="{FF2B5EF4-FFF2-40B4-BE49-F238E27FC236}">
                <a16:creationId xmlns:a16="http://schemas.microsoft.com/office/drawing/2014/main" id="{CBBAA9BC-1716-E0F3-E4B0-AD999694F58F}"/>
              </a:ext>
            </a:extLst>
          </p:cNvPr>
          <p:cNvGraphicFramePr>
            <a:graphicFrameLocks/>
          </p:cNvGraphicFramePr>
          <p:nvPr>
            <p:extLst>
              <p:ext uri="{D42A27DB-BD31-4B8C-83A1-F6EECF244321}">
                <p14:modId xmlns:p14="http://schemas.microsoft.com/office/powerpoint/2010/main" val="3429658184"/>
              </p:ext>
            </p:extLst>
          </p:nvPr>
        </p:nvGraphicFramePr>
        <p:xfrm>
          <a:off x="711200" y="3637280"/>
          <a:ext cx="3464560" cy="2047241"/>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324A257B-EE14-AD3A-6C7C-277BB2797589}"/>
              </a:ext>
            </a:extLst>
          </p:cNvPr>
          <p:cNvSpPr txBox="1"/>
          <p:nvPr/>
        </p:nvSpPr>
        <p:spPr>
          <a:xfrm>
            <a:off x="843280" y="153006"/>
            <a:ext cx="932688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Foundation Participation Trends District 5040</a:t>
            </a:r>
          </a:p>
        </p:txBody>
      </p:sp>
      <p:graphicFrame>
        <p:nvGraphicFramePr>
          <p:cNvPr id="6" name="Chart 5">
            <a:extLst>
              <a:ext uri="{FF2B5EF4-FFF2-40B4-BE49-F238E27FC236}">
                <a16:creationId xmlns:a16="http://schemas.microsoft.com/office/drawing/2014/main" id="{1E614413-6FBD-34A9-C537-B669C176AFC9}"/>
              </a:ext>
            </a:extLst>
          </p:cNvPr>
          <p:cNvGraphicFramePr>
            <a:graphicFrameLocks/>
          </p:cNvGraphicFramePr>
          <p:nvPr>
            <p:extLst>
              <p:ext uri="{D42A27DB-BD31-4B8C-83A1-F6EECF244321}">
                <p14:modId xmlns:p14="http://schemas.microsoft.com/office/powerpoint/2010/main" val="64081966"/>
              </p:ext>
            </p:extLst>
          </p:nvPr>
        </p:nvGraphicFramePr>
        <p:xfrm>
          <a:off x="4439920" y="3637280"/>
          <a:ext cx="3925252" cy="231140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368643700"/>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779CD55-2F37-1AF2-017E-1560FB47E533}"/>
              </a:ext>
            </a:extLst>
          </p:cNvPr>
          <p:cNvSpPr txBox="1"/>
          <p:nvPr/>
        </p:nvSpPr>
        <p:spPr>
          <a:xfrm>
            <a:off x="413886" y="97239"/>
            <a:ext cx="11001676" cy="58477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457200" rtl="0" eaLnBrk="1" fontAlgn="auto" latinLnBrk="1" hangingPunct="0">
              <a:lnSpc>
                <a:spcPct val="100000"/>
              </a:lnSpc>
              <a:spcBef>
                <a:spcPts val="0"/>
              </a:spcBef>
              <a:spcAft>
                <a:spcPts val="0"/>
              </a:spcAft>
              <a:buClrTx/>
              <a:buSzTx/>
              <a:buFontTx/>
              <a:buNone/>
              <a:tabLst/>
              <a:defRPr/>
            </a:pPr>
            <a:r>
              <a:rPr kumimoji="0" lang="en-CA" sz="3200" b="1" i="0" u="none" strike="noStrike" kern="0" cap="none" spc="0" normalizeH="0" baseline="0" noProof="0" dirty="0">
                <a:ln>
                  <a:noFill/>
                </a:ln>
                <a:solidFill>
                  <a:prstClr val="white"/>
                </a:solidFill>
                <a:effectLst/>
                <a:uLnTx/>
                <a:uFillTx/>
                <a:latin typeface="Arial Narrow" panose="020B0606020202030204" pitchFamily="34" charset="0"/>
                <a:ea typeface="+mn-ea"/>
                <a:cs typeface="Calibri"/>
                <a:sym typeface="Calibri"/>
              </a:rPr>
              <a:t>OUR DISTRICT – How are we Doing Compared to Last Year?</a:t>
            </a:r>
            <a:endParaRPr kumimoji="0" lang="en-US" sz="3200" b="1" i="0" u="none" strike="noStrike" kern="0" cap="none" spc="0" normalizeH="0" baseline="0" noProof="0" dirty="0">
              <a:ln>
                <a:noFill/>
              </a:ln>
              <a:solidFill>
                <a:prstClr val="white"/>
              </a:solidFill>
              <a:effectLst/>
              <a:uLnTx/>
              <a:uFillTx/>
              <a:latin typeface="Arial Narrow" panose="020B0606020202030204" pitchFamily="34" charset="0"/>
              <a:ea typeface="+mn-ea"/>
              <a:cs typeface="Calibri"/>
              <a:sym typeface="Calibri"/>
            </a:endParaRPr>
          </a:p>
        </p:txBody>
      </p:sp>
      <p:sp>
        <p:nvSpPr>
          <p:cNvPr id="7" name="Shape 339">
            <a:extLst>
              <a:ext uri="{FF2B5EF4-FFF2-40B4-BE49-F238E27FC236}">
                <a16:creationId xmlns:a16="http://schemas.microsoft.com/office/drawing/2014/main" id="{06615E28-B3C4-3F49-D528-3E54E1EAF93E}"/>
              </a:ext>
            </a:extLst>
          </p:cNvPr>
          <p:cNvSpPr/>
          <p:nvPr/>
        </p:nvSpPr>
        <p:spPr>
          <a:xfrm>
            <a:off x="1309036" y="1336119"/>
            <a:ext cx="9798517" cy="4185761"/>
          </a:xfrm>
          <a:prstGeom prst="rect">
            <a:avLst/>
          </a:prstGeom>
          <a:ln w="12700">
            <a:miter lim="400000"/>
          </a:ln>
          <a:extLst>
            <a:ext uri="{C572A759-6A51-4108-AA02-DFA0A04FC94B}">
              <ma14:wrappingTextBoxFlag xmlns:ma14="http://schemas.microsoft.com/office/mac/drawingml/2011/main" xmlns="" val="1"/>
            </a:ext>
          </a:extLst>
        </p:spPr>
        <p:txBody>
          <a:bodyPr wrap="square" lIns="45719" rIns="45719">
            <a:spAutoFit/>
          </a:bodyPr>
          <a:lstStyle/>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2800" b="0" i="0" u="none" strike="noStrike" kern="0" cap="none" spc="0" normalizeH="0" baseline="0" noProof="0" dirty="0">
                <a:ln>
                  <a:noFill/>
                </a:ln>
                <a:effectLst/>
                <a:uLnTx/>
                <a:uFillTx/>
                <a:latin typeface="Georgia"/>
                <a:ea typeface="+mn-ea"/>
                <a:cs typeface="Calibri"/>
                <a:sym typeface="Georgia"/>
              </a:rPr>
              <a:t>Total Giving from District 5040 Rotary Clubs in 2025–26 was $628,882       $190,482</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Annual Fund $432,042      $9,557</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Polio Plus $92,455       $11,150</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Endowment Fund $72,104      $164,967</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Avg. Per capita to Annual Fund $370.22      $16.08</a:t>
            </a:r>
          </a:p>
          <a:p>
            <a:pPr marL="300037" marR="0" lvl="2" indent="-300037" algn="l" defTabSz="457200" rtl="0" eaLnBrk="1" fontAlgn="auto" latinLnBrk="0" hangingPunct="1">
              <a:lnSpc>
                <a:spcPct val="100000"/>
              </a:lnSpc>
              <a:spcBef>
                <a:spcPts val="1200"/>
              </a:spcBef>
              <a:spcAft>
                <a:spcPts val="0"/>
              </a:spcAft>
              <a:buClr>
                <a:srgbClr val="585858"/>
              </a:buClr>
              <a:buSzPct val="100000"/>
              <a:buFont typeface="Arial"/>
              <a:buChar char="•"/>
              <a:tabLst/>
              <a:defRPr/>
            </a:pPr>
            <a:r>
              <a:rPr kumimoji="0" lang="en-CA" sz="3200" b="0" i="0" u="none" strike="noStrike" kern="0" cap="none" spc="0" normalizeH="0" baseline="0" noProof="0" dirty="0">
                <a:ln>
                  <a:noFill/>
                </a:ln>
                <a:effectLst/>
                <a:uLnTx/>
                <a:uFillTx/>
                <a:latin typeface="Georgia"/>
                <a:ea typeface="+mn-ea"/>
                <a:cs typeface="Calibri"/>
                <a:sym typeface="Georgia"/>
              </a:rPr>
              <a:t>41.22% of members were EREY       4%</a:t>
            </a:r>
            <a:endParaRPr kumimoji="0" sz="3200" b="0" i="0" u="none" strike="noStrike" kern="0" cap="none" spc="0" normalizeH="0" baseline="0" noProof="0" dirty="0">
              <a:ln>
                <a:noFill/>
              </a:ln>
              <a:effectLst/>
              <a:uLnTx/>
              <a:uFillTx/>
              <a:latin typeface="Calibri"/>
              <a:ea typeface="+mn-ea"/>
              <a:cs typeface="Calibri"/>
              <a:sym typeface="Calibri"/>
            </a:endParaRPr>
          </a:p>
        </p:txBody>
      </p:sp>
      <p:sp>
        <p:nvSpPr>
          <p:cNvPr id="9" name="Arrow: Down 8">
            <a:extLst>
              <a:ext uri="{FF2B5EF4-FFF2-40B4-BE49-F238E27FC236}">
                <a16:creationId xmlns:a16="http://schemas.microsoft.com/office/drawing/2014/main" id="{D93A80B2-FE5D-0B0E-31BF-192AC8480CB9}"/>
              </a:ext>
            </a:extLst>
          </p:cNvPr>
          <p:cNvSpPr/>
          <p:nvPr/>
        </p:nvSpPr>
        <p:spPr>
          <a:xfrm>
            <a:off x="4273616" y="1886552"/>
            <a:ext cx="182880" cy="298383"/>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1" name="Arrow: Down 10">
            <a:extLst>
              <a:ext uri="{FF2B5EF4-FFF2-40B4-BE49-F238E27FC236}">
                <a16:creationId xmlns:a16="http://schemas.microsoft.com/office/drawing/2014/main" id="{DF446486-C93F-BC15-F7C1-D9857F784DFB}"/>
              </a:ext>
            </a:extLst>
          </p:cNvPr>
          <p:cNvSpPr/>
          <p:nvPr/>
        </p:nvSpPr>
        <p:spPr>
          <a:xfrm rot="10800000">
            <a:off x="6181801" y="2505179"/>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3" name="Arrow: Down 12">
            <a:extLst>
              <a:ext uri="{FF2B5EF4-FFF2-40B4-BE49-F238E27FC236}">
                <a16:creationId xmlns:a16="http://schemas.microsoft.com/office/drawing/2014/main" id="{F4DD3FF4-565B-0D4F-F49F-7079DFCCD58B}"/>
              </a:ext>
            </a:extLst>
          </p:cNvPr>
          <p:cNvSpPr/>
          <p:nvPr/>
        </p:nvSpPr>
        <p:spPr>
          <a:xfrm rot="10800000">
            <a:off x="5499233" y="3157084"/>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5" name="Arrow: Down 14">
            <a:extLst>
              <a:ext uri="{FF2B5EF4-FFF2-40B4-BE49-F238E27FC236}">
                <a16:creationId xmlns:a16="http://schemas.microsoft.com/office/drawing/2014/main" id="{DECEACC8-D783-480F-1AB0-5134695CF290}"/>
              </a:ext>
            </a:extLst>
          </p:cNvPr>
          <p:cNvSpPr/>
          <p:nvPr/>
        </p:nvSpPr>
        <p:spPr>
          <a:xfrm>
            <a:off x="6841957" y="3790749"/>
            <a:ext cx="182880" cy="298383"/>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7" name="Arrow: Down 16">
            <a:extLst>
              <a:ext uri="{FF2B5EF4-FFF2-40B4-BE49-F238E27FC236}">
                <a16:creationId xmlns:a16="http://schemas.microsoft.com/office/drawing/2014/main" id="{3C033F5F-FFD5-267C-356B-BEE361DA46CD}"/>
              </a:ext>
            </a:extLst>
          </p:cNvPr>
          <p:cNvSpPr/>
          <p:nvPr/>
        </p:nvSpPr>
        <p:spPr>
          <a:xfrm rot="10800000">
            <a:off x="9232425" y="4399752"/>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9" name="Arrow: Down 18">
            <a:extLst>
              <a:ext uri="{FF2B5EF4-FFF2-40B4-BE49-F238E27FC236}">
                <a16:creationId xmlns:a16="http://schemas.microsoft.com/office/drawing/2014/main" id="{4CB10E95-7ADB-E5E4-14E6-F497FF8EC464}"/>
              </a:ext>
            </a:extLst>
          </p:cNvPr>
          <p:cNvSpPr/>
          <p:nvPr/>
        </p:nvSpPr>
        <p:spPr>
          <a:xfrm rot="10800000">
            <a:off x="7767780" y="5071917"/>
            <a:ext cx="182880" cy="298383"/>
          </a:xfrm>
          <a:prstGeom prst="downArrow">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21" name="TextBox 20">
            <a:extLst>
              <a:ext uri="{FF2B5EF4-FFF2-40B4-BE49-F238E27FC236}">
                <a16:creationId xmlns:a16="http://schemas.microsoft.com/office/drawing/2014/main" id="{83F3A585-6CC4-D48B-14A4-D438A37F863A}"/>
              </a:ext>
            </a:extLst>
          </p:cNvPr>
          <p:cNvSpPr txBox="1"/>
          <p:nvPr/>
        </p:nvSpPr>
        <p:spPr>
          <a:xfrm>
            <a:off x="10670233" y="5991321"/>
            <a:ext cx="230107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All $US</a:t>
            </a:r>
          </a:p>
        </p:txBody>
      </p:sp>
      <p:sp>
        <p:nvSpPr>
          <p:cNvPr id="22" name="TextBox 21">
            <a:extLst>
              <a:ext uri="{FF2B5EF4-FFF2-40B4-BE49-F238E27FC236}">
                <a16:creationId xmlns:a16="http://schemas.microsoft.com/office/drawing/2014/main" id="{90EED2C0-B9E6-86F9-24CA-01B0BF362C20}"/>
              </a:ext>
            </a:extLst>
          </p:cNvPr>
          <p:cNvSpPr txBox="1"/>
          <p:nvPr/>
        </p:nvSpPr>
        <p:spPr>
          <a:xfrm>
            <a:off x="3525520" y="5689600"/>
            <a:ext cx="5303520" cy="923330"/>
          </a:xfrm>
          <a:prstGeom prst="rect">
            <a:avLst/>
          </a:prstGeom>
          <a:noFill/>
        </p:spPr>
        <p:txBody>
          <a:bodyPr wrap="square" rtlCol="0">
            <a:spAutoFit/>
          </a:bodyPr>
          <a:lstStyle/>
          <a:p>
            <a:r>
              <a:rPr lang="en-CA" dirty="0"/>
              <a:t>Note: One donor has contributed $230,000 to the Annual Fund and an additional $20,000 to Polio each year</a:t>
            </a:r>
          </a:p>
        </p:txBody>
      </p:sp>
    </p:spTree>
    <p:extLst>
      <p:ext uri="{BB962C8B-B14F-4D97-AF65-F5344CB8AC3E}">
        <p14:creationId xmlns:p14="http://schemas.microsoft.com/office/powerpoint/2010/main" val="209129797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3CA5B4-8AA9-62E8-4122-6EA7CC50E7CD}"/>
              </a:ext>
            </a:extLst>
          </p:cNvPr>
          <p:cNvSpPr txBox="1"/>
          <p:nvPr/>
        </p:nvSpPr>
        <p:spPr>
          <a:xfrm>
            <a:off x="447040" y="294640"/>
            <a:ext cx="8656320" cy="584775"/>
          </a:xfrm>
          <a:prstGeom prst="rect">
            <a:avLst/>
          </a:prstGeom>
          <a:noFill/>
        </p:spPr>
        <p:txBody>
          <a:bodyPr wrap="square" rtlCol="0">
            <a:spAutoFit/>
          </a:bodyPr>
          <a:lstStyle/>
          <a:p>
            <a:r>
              <a:rPr lang="en-CA" sz="3200" b="1" dirty="0">
                <a:solidFill>
                  <a:schemeClr val="bg1"/>
                </a:solidFill>
              </a:rPr>
              <a:t>Clubs Meeting RI Targets</a:t>
            </a:r>
          </a:p>
        </p:txBody>
      </p:sp>
      <p:sp>
        <p:nvSpPr>
          <p:cNvPr id="3" name="TextBox 2">
            <a:extLst>
              <a:ext uri="{FF2B5EF4-FFF2-40B4-BE49-F238E27FC236}">
                <a16:creationId xmlns:a16="http://schemas.microsoft.com/office/drawing/2014/main" id="{C964FF4B-140E-6BA1-2AF6-6576F5E9C333}"/>
              </a:ext>
            </a:extLst>
          </p:cNvPr>
          <p:cNvSpPr txBox="1"/>
          <p:nvPr/>
        </p:nvSpPr>
        <p:spPr>
          <a:xfrm>
            <a:off x="1495552" y="4142710"/>
            <a:ext cx="4033520" cy="1569660"/>
          </a:xfrm>
          <a:prstGeom prst="rect">
            <a:avLst/>
          </a:prstGeom>
          <a:noFill/>
          <a:ln w="38100">
            <a:solidFill>
              <a:schemeClr val="accent1">
                <a:lumMod val="75000"/>
              </a:schemeClr>
            </a:solidFill>
          </a:ln>
        </p:spPr>
        <p:txBody>
          <a:bodyPr wrap="square" rtlCol="0">
            <a:spAutoFit/>
          </a:bodyPr>
          <a:lstStyle/>
          <a:p>
            <a:pPr algn="ctr"/>
            <a:r>
              <a:rPr lang="en-CA" sz="2400" dirty="0"/>
              <a:t>The Target for AF/per capita is $100US</a:t>
            </a:r>
          </a:p>
          <a:p>
            <a:pPr algn="ctr"/>
            <a:endParaRPr lang="en-CA" sz="2400" dirty="0"/>
          </a:p>
          <a:p>
            <a:pPr algn="ctr"/>
            <a:r>
              <a:rPr lang="en-CA" sz="2400" dirty="0"/>
              <a:t>60% of clubs made the target</a:t>
            </a:r>
          </a:p>
        </p:txBody>
      </p:sp>
      <p:sp>
        <p:nvSpPr>
          <p:cNvPr id="4" name="TextBox 3">
            <a:extLst>
              <a:ext uri="{FF2B5EF4-FFF2-40B4-BE49-F238E27FC236}">
                <a16:creationId xmlns:a16="http://schemas.microsoft.com/office/drawing/2014/main" id="{BC398C84-C9B2-73C2-B83A-5EB50BA5FFFB}"/>
              </a:ext>
            </a:extLst>
          </p:cNvPr>
          <p:cNvSpPr txBox="1"/>
          <p:nvPr/>
        </p:nvSpPr>
        <p:spPr>
          <a:xfrm>
            <a:off x="6924040" y="4132490"/>
            <a:ext cx="4165600" cy="1569660"/>
          </a:xfrm>
          <a:prstGeom prst="rect">
            <a:avLst/>
          </a:prstGeom>
          <a:noFill/>
          <a:ln w="38100">
            <a:solidFill>
              <a:schemeClr val="accent1">
                <a:lumMod val="75000"/>
              </a:schemeClr>
            </a:solidFill>
          </a:ln>
        </p:spPr>
        <p:txBody>
          <a:bodyPr wrap="square" rtlCol="0">
            <a:spAutoFit/>
          </a:bodyPr>
          <a:lstStyle/>
          <a:p>
            <a:pPr algn="ctr"/>
            <a:r>
              <a:rPr lang="en-CA" sz="2400" dirty="0"/>
              <a:t>The Target for </a:t>
            </a:r>
            <a:r>
              <a:rPr lang="en-CA" sz="2400" dirty="0" err="1"/>
              <a:t>Polioplus</a:t>
            </a:r>
            <a:r>
              <a:rPr lang="en-CA" sz="2400" dirty="0"/>
              <a:t> is $1,500 per club</a:t>
            </a:r>
          </a:p>
          <a:p>
            <a:pPr algn="ctr"/>
            <a:endParaRPr lang="en-CA" sz="2400" dirty="0"/>
          </a:p>
          <a:p>
            <a:pPr algn="ctr"/>
            <a:r>
              <a:rPr lang="en-CA" sz="2400" dirty="0"/>
              <a:t>40% of clubs made the target</a:t>
            </a:r>
          </a:p>
        </p:txBody>
      </p:sp>
      <p:pic>
        <p:nvPicPr>
          <p:cNvPr id="5" name="Picture 4" descr="SMART targets aren't always so smart | by Tom Whiteley | The Agile Mindset  | Medium">
            <a:extLst>
              <a:ext uri="{FF2B5EF4-FFF2-40B4-BE49-F238E27FC236}">
                <a16:creationId xmlns:a16="http://schemas.microsoft.com/office/drawing/2014/main" id="{30EC7CC0-CA71-4688-0FD3-3202F0A734D1}"/>
              </a:ext>
            </a:extLst>
          </p:cNvPr>
          <p:cNvPicPr>
            <a:picLocks noChangeAspect="1"/>
          </p:cNvPicPr>
          <p:nvPr/>
        </p:nvPicPr>
        <p:blipFill>
          <a:blip r:embed="rId2"/>
          <a:stretch>
            <a:fillRect/>
          </a:stretch>
        </p:blipFill>
        <p:spPr>
          <a:xfrm>
            <a:off x="4151192" y="1330410"/>
            <a:ext cx="3889616" cy="2567146"/>
          </a:xfrm>
          <a:prstGeom prst="rect">
            <a:avLst/>
          </a:prstGeom>
        </p:spPr>
      </p:pic>
    </p:spTree>
    <p:extLst>
      <p:ext uri="{BB962C8B-B14F-4D97-AF65-F5344CB8AC3E}">
        <p14:creationId xmlns:p14="http://schemas.microsoft.com/office/powerpoint/2010/main" val="459553799"/>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58345E34-901E-22BA-B530-3C55EA592322}"/>
              </a:ext>
            </a:extLst>
          </p:cNvPr>
          <p:cNvSpPr txBox="1"/>
          <p:nvPr/>
        </p:nvSpPr>
        <p:spPr>
          <a:xfrm>
            <a:off x="558800" y="355600"/>
            <a:ext cx="10220960" cy="584775"/>
          </a:xfrm>
          <a:prstGeom prst="rect">
            <a:avLst/>
          </a:prstGeom>
          <a:noFill/>
        </p:spPr>
        <p:txBody>
          <a:bodyPr wrap="square" rtlCol="0">
            <a:spAutoFit/>
          </a:bodyPr>
          <a:lstStyle/>
          <a:p>
            <a:r>
              <a:rPr lang="en-CA" sz="3200" dirty="0">
                <a:solidFill>
                  <a:schemeClr val="bg1"/>
                </a:solidFill>
              </a:rPr>
              <a:t>District Designated Funds (DDF)</a:t>
            </a:r>
          </a:p>
        </p:txBody>
      </p:sp>
      <p:sp>
        <p:nvSpPr>
          <p:cNvPr id="13" name="TextBox 12">
            <a:extLst>
              <a:ext uri="{FF2B5EF4-FFF2-40B4-BE49-F238E27FC236}">
                <a16:creationId xmlns:a16="http://schemas.microsoft.com/office/drawing/2014/main" id="{C3D8A940-EFCC-B54D-F81C-E4F3CDA2E9EE}"/>
              </a:ext>
            </a:extLst>
          </p:cNvPr>
          <p:cNvSpPr txBox="1"/>
          <p:nvPr/>
        </p:nvSpPr>
        <p:spPr>
          <a:xfrm>
            <a:off x="7660640" y="5856069"/>
            <a:ext cx="4185920" cy="646331"/>
          </a:xfrm>
          <a:prstGeom prst="rect">
            <a:avLst/>
          </a:prstGeom>
          <a:noFill/>
        </p:spPr>
        <p:txBody>
          <a:bodyPr wrap="square" rtlCol="0">
            <a:spAutoFit/>
          </a:bodyPr>
          <a:lstStyle/>
          <a:p>
            <a:r>
              <a:rPr lang="en-CA" dirty="0"/>
              <a:t>Note: Exchange rates and endowment fund earnings may change these numbers</a:t>
            </a:r>
          </a:p>
        </p:txBody>
      </p:sp>
      <p:graphicFrame>
        <p:nvGraphicFramePr>
          <p:cNvPr id="2" name="Table 1">
            <a:extLst>
              <a:ext uri="{FF2B5EF4-FFF2-40B4-BE49-F238E27FC236}">
                <a16:creationId xmlns:a16="http://schemas.microsoft.com/office/drawing/2014/main" id="{1B718177-4C5C-CA31-7448-CBE34FBE6EDF}"/>
              </a:ext>
            </a:extLst>
          </p:cNvPr>
          <p:cNvGraphicFramePr>
            <a:graphicFrameLocks noGrp="1"/>
          </p:cNvGraphicFramePr>
          <p:nvPr>
            <p:extLst>
              <p:ext uri="{D42A27DB-BD31-4B8C-83A1-F6EECF244321}">
                <p14:modId xmlns:p14="http://schemas.microsoft.com/office/powerpoint/2010/main" val="1395066401"/>
              </p:ext>
            </p:extLst>
          </p:nvPr>
        </p:nvGraphicFramePr>
        <p:xfrm>
          <a:off x="792480" y="1513840"/>
          <a:ext cx="10220960" cy="2763520"/>
        </p:xfrm>
        <a:graphic>
          <a:graphicData uri="http://schemas.openxmlformats.org/drawingml/2006/table">
            <a:tbl>
              <a:tblPr/>
              <a:tblGrid>
                <a:gridCol w="1062730">
                  <a:extLst>
                    <a:ext uri="{9D8B030D-6E8A-4147-A177-3AD203B41FA5}">
                      <a16:colId xmlns:a16="http://schemas.microsoft.com/office/drawing/2014/main" val="1448584389"/>
                    </a:ext>
                  </a:extLst>
                </a:gridCol>
                <a:gridCol w="1031473">
                  <a:extLst>
                    <a:ext uri="{9D8B030D-6E8A-4147-A177-3AD203B41FA5}">
                      <a16:colId xmlns:a16="http://schemas.microsoft.com/office/drawing/2014/main" val="892608237"/>
                    </a:ext>
                  </a:extLst>
                </a:gridCol>
                <a:gridCol w="1031473">
                  <a:extLst>
                    <a:ext uri="{9D8B030D-6E8A-4147-A177-3AD203B41FA5}">
                      <a16:colId xmlns:a16="http://schemas.microsoft.com/office/drawing/2014/main" val="1261297400"/>
                    </a:ext>
                  </a:extLst>
                </a:gridCol>
                <a:gridCol w="1031473">
                  <a:extLst>
                    <a:ext uri="{9D8B030D-6E8A-4147-A177-3AD203B41FA5}">
                      <a16:colId xmlns:a16="http://schemas.microsoft.com/office/drawing/2014/main" val="1473705474"/>
                    </a:ext>
                  </a:extLst>
                </a:gridCol>
                <a:gridCol w="1015845">
                  <a:extLst>
                    <a:ext uri="{9D8B030D-6E8A-4147-A177-3AD203B41FA5}">
                      <a16:colId xmlns:a16="http://schemas.microsoft.com/office/drawing/2014/main" val="1695833583"/>
                    </a:ext>
                  </a:extLst>
                </a:gridCol>
                <a:gridCol w="1031473">
                  <a:extLst>
                    <a:ext uri="{9D8B030D-6E8A-4147-A177-3AD203B41FA5}">
                      <a16:colId xmlns:a16="http://schemas.microsoft.com/office/drawing/2014/main" val="1658342722"/>
                    </a:ext>
                  </a:extLst>
                </a:gridCol>
                <a:gridCol w="1031473">
                  <a:extLst>
                    <a:ext uri="{9D8B030D-6E8A-4147-A177-3AD203B41FA5}">
                      <a16:colId xmlns:a16="http://schemas.microsoft.com/office/drawing/2014/main" val="3012800642"/>
                    </a:ext>
                  </a:extLst>
                </a:gridCol>
                <a:gridCol w="1031473">
                  <a:extLst>
                    <a:ext uri="{9D8B030D-6E8A-4147-A177-3AD203B41FA5}">
                      <a16:colId xmlns:a16="http://schemas.microsoft.com/office/drawing/2014/main" val="789532091"/>
                    </a:ext>
                  </a:extLst>
                </a:gridCol>
                <a:gridCol w="1031473">
                  <a:extLst>
                    <a:ext uri="{9D8B030D-6E8A-4147-A177-3AD203B41FA5}">
                      <a16:colId xmlns:a16="http://schemas.microsoft.com/office/drawing/2014/main" val="2219467672"/>
                    </a:ext>
                  </a:extLst>
                </a:gridCol>
                <a:gridCol w="922074">
                  <a:extLst>
                    <a:ext uri="{9D8B030D-6E8A-4147-A177-3AD203B41FA5}">
                      <a16:colId xmlns:a16="http://schemas.microsoft.com/office/drawing/2014/main" val="4051891270"/>
                    </a:ext>
                  </a:extLst>
                </a:gridCol>
              </a:tblGrid>
              <a:tr h="1105408">
                <a:tc>
                  <a:txBody>
                    <a:bodyPr/>
                    <a:lstStyle/>
                    <a:p>
                      <a:pPr algn="ctr" fontAlgn="b">
                        <a:buNone/>
                      </a:pPr>
                      <a:r>
                        <a:rPr lang="en-CA" sz="1400" b="1" i="0" u="none" strike="noStrike" dirty="0">
                          <a:solidFill>
                            <a:srgbClr val="000000"/>
                          </a:solidFill>
                          <a:effectLst/>
                          <a:latin typeface="Aptos Narrow" panose="020B0004020202020204" pitchFamily="34" charset="0"/>
                        </a:rPr>
                        <a:t>Contribution Year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Total Annual Fund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Annual Fund Share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dirty="0">
                          <a:solidFill>
                            <a:srgbClr val="000000"/>
                          </a:solidFill>
                          <a:effectLst/>
                          <a:latin typeface="Aptos Narrow" panose="020B0004020202020204" pitchFamily="34" charset="0"/>
                        </a:rPr>
                        <a:t>47.50%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Endowment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District Grants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Global Grants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Can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CA" sz="1400" b="1" i="0" u="none" strike="noStrike">
                          <a:solidFill>
                            <a:srgbClr val="000000"/>
                          </a:solidFill>
                          <a:effectLst/>
                          <a:latin typeface="Aptos Narrow" panose="020B0004020202020204" pitchFamily="34" charset="0"/>
                        </a:rPr>
                        <a:t>Year Available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078723"/>
                  </a:ext>
                </a:extLst>
              </a:tr>
              <a:tr h="552704">
                <a:tc>
                  <a:txBody>
                    <a:bodyPr/>
                    <a:lstStyle/>
                    <a:p>
                      <a:pPr algn="ctr" fontAlgn="b">
                        <a:buNone/>
                      </a:pPr>
                      <a:r>
                        <a:rPr lang="en-CA" sz="1400" b="0" i="0" u="none" strike="noStrike" dirty="0">
                          <a:solidFill>
                            <a:srgbClr val="000000"/>
                          </a:solidFill>
                          <a:effectLst/>
                          <a:latin typeface="Aptos Narrow" panose="020B0004020202020204" pitchFamily="34" charset="0"/>
                        </a:rPr>
                        <a:t>2023-24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226,539.06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216,936.67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103,044.92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9,202.00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112,246.92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56,123.46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56,123.46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78,572.84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CA" sz="1400" b="0" i="0" u="none" strike="noStrike">
                          <a:solidFill>
                            <a:srgbClr val="000000"/>
                          </a:solidFill>
                          <a:effectLst/>
                          <a:latin typeface="Aptos Narrow" panose="020B0004020202020204" pitchFamily="34" charset="0"/>
                        </a:rPr>
                        <a:t>2026-27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979944"/>
                  </a:ext>
                </a:extLst>
              </a:tr>
              <a:tr h="552704">
                <a:tc>
                  <a:txBody>
                    <a:bodyPr/>
                    <a:lstStyle/>
                    <a:p>
                      <a:pPr algn="ctr" fontAlgn="b">
                        <a:buNone/>
                      </a:pPr>
                      <a:r>
                        <a:rPr lang="en-CA" sz="1400" b="0" i="0" u="none" strike="noStrike" dirty="0">
                          <a:solidFill>
                            <a:srgbClr val="000000"/>
                          </a:solidFill>
                          <a:effectLst/>
                          <a:latin typeface="Aptos Narrow" panose="020B0004020202020204" pitchFamily="34" charset="0"/>
                        </a:rPr>
                        <a:t>2024-25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422,485.00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183,926.00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87,364.85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9,202.00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96,566.85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48,283.43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48,283.43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67,596.80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CA" sz="1400" b="0" i="0" u="none" strike="noStrike">
                          <a:solidFill>
                            <a:srgbClr val="000000"/>
                          </a:solidFill>
                          <a:effectLst/>
                          <a:latin typeface="Aptos Narrow" panose="020B0004020202020204" pitchFamily="34" charset="0"/>
                        </a:rPr>
                        <a:t>2027-28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5618263"/>
                  </a:ext>
                </a:extLst>
              </a:tr>
              <a:tr h="552704">
                <a:tc>
                  <a:txBody>
                    <a:bodyPr/>
                    <a:lstStyle/>
                    <a:p>
                      <a:pPr algn="ctr" fontAlgn="b">
                        <a:buNone/>
                      </a:pPr>
                      <a:r>
                        <a:rPr lang="en-CA" sz="1400" b="0" i="0" u="none" strike="noStrike">
                          <a:solidFill>
                            <a:srgbClr val="000000"/>
                          </a:solidFill>
                          <a:effectLst/>
                          <a:latin typeface="Aptos Narrow" panose="020B0004020202020204" pitchFamily="34" charset="0"/>
                        </a:rPr>
                        <a:t>2025-26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a:solidFill>
                            <a:srgbClr val="000000"/>
                          </a:solidFill>
                          <a:effectLst/>
                          <a:latin typeface="Aptos Narrow" panose="020B0004020202020204" pitchFamily="34" charset="0"/>
                        </a:rPr>
                        <a:t> $  433,311.00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175,078.00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83,162.05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9,202.00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92,364.05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46,182.03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46,182.03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buNone/>
                      </a:pPr>
                      <a:r>
                        <a:rPr lang="en-CA" sz="1400" b="0" i="0" u="none" strike="noStrike" dirty="0">
                          <a:solidFill>
                            <a:srgbClr val="000000"/>
                          </a:solidFill>
                          <a:effectLst/>
                          <a:latin typeface="Aptos Narrow" panose="020B0004020202020204" pitchFamily="34" charset="0"/>
                        </a:rPr>
                        <a:t> $    64,654.84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CA" sz="1400" b="0" i="0" u="none" strike="noStrike" dirty="0">
                          <a:solidFill>
                            <a:srgbClr val="000000"/>
                          </a:solidFill>
                          <a:effectLst/>
                          <a:latin typeface="Aptos Narrow" panose="020B0004020202020204" pitchFamily="34" charset="0"/>
                        </a:rPr>
                        <a:t>2028-29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8604956"/>
                  </a:ext>
                </a:extLst>
              </a:tr>
            </a:tbl>
          </a:graphicData>
        </a:graphic>
      </p:graphicFrame>
      <p:sp>
        <p:nvSpPr>
          <p:cNvPr id="3" name="TextBox 2">
            <a:extLst>
              <a:ext uri="{FF2B5EF4-FFF2-40B4-BE49-F238E27FC236}">
                <a16:creationId xmlns:a16="http://schemas.microsoft.com/office/drawing/2014/main" id="{A76AA7C4-627B-B26E-86B2-6A270CC0F1DC}"/>
              </a:ext>
            </a:extLst>
          </p:cNvPr>
          <p:cNvSpPr txBox="1"/>
          <p:nvPr/>
        </p:nvSpPr>
        <p:spPr>
          <a:xfrm>
            <a:off x="1148080" y="4551680"/>
            <a:ext cx="10088880" cy="646331"/>
          </a:xfrm>
          <a:prstGeom prst="rect">
            <a:avLst/>
          </a:prstGeom>
          <a:noFill/>
          <a:ln w="28575">
            <a:solidFill>
              <a:schemeClr val="tx1"/>
            </a:solidFill>
          </a:ln>
        </p:spPr>
        <p:txBody>
          <a:bodyPr wrap="square" rtlCol="0">
            <a:spAutoFit/>
          </a:bodyPr>
          <a:lstStyle/>
          <a:p>
            <a:r>
              <a:rPr lang="en-CA" dirty="0"/>
              <a:t>Well total AF figures have been much higher the last two years a significant portion was allocated to AF areas of focus and hence not available for share. DDF available for grants is going down each year.</a:t>
            </a:r>
          </a:p>
        </p:txBody>
      </p:sp>
    </p:spTree>
    <p:extLst>
      <p:ext uri="{BB962C8B-B14F-4D97-AF65-F5344CB8AC3E}">
        <p14:creationId xmlns:p14="http://schemas.microsoft.com/office/powerpoint/2010/main" val="322210238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34F4C5-6870-BF0E-E54E-6858409EDE1C}"/>
              </a:ext>
            </a:extLst>
          </p:cNvPr>
          <p:cNvSpPr txBox="1"/>
          <p:nvPr/>
        </p:nvSpPr>
        <p:spPr>
          <a:xfrm>
            <a:off x="379141" y="267629"/>
            <a:ext cx="8073483" cy="584775"/>
          </a:xfrm>
          <a:prstGeom prst="rect">
            <a:avLst/>
          </a:prstGeom>
          <a:noFill/>
        </p:spPr>
        <p:txBody>
          <a:bodyPr wrap="square" rtlCol="0">
            <a:spAutoFit/>
          </a:bodyPr>
          <a:lstStyle/>
          <a:p>
            <a:r>
              <a:rPr lang="en-CA" sz="3200" b="1" dirty="0">
                <a:solidFill>
                  <a:schemeClr val="bg1"/>
                </a:solidFill>
              </a:rPr>
              <a:t>Unallocated DDF</a:t>
            </a:r>
          </a:p>
        </p:txBody>
      </p:sp>
      <p:sp>
        <p:nvSpPr>
          <p:cNvPr id="3" name="TextBox 2">
            <a:extLst>
              <a:ext uri="{FF2B5EF4-FFF2-40B4-BE49-F238E27FC236}">
                <a16:creationId xmlns:a16="http://schemas.microsoft.com/office/drawing/2014/main" id="{19BE8017-DC9F-A54E-C16A-1E2F7DF47BDF}"/>
              </a:ext>
            </a:extLst>
          </p:cNvPr>
          <p:cNvSpPr txBox="1"/>
          <p:nvPr/>
        </p:nvSpPr>
        <p:spPr>
          <a:xfrm>
            <a:off x="1435286" y="1649885"/>
            <a:ext cx="8073483" cy="4154984"/>
          </a:xfrm>
          <a:prstGeom prst="rect">
            <a:avLst/>
          </a:prstGeom>
          <a:noFill/>
        </p:spPr>
        <p:txBody>
          <a:bodyPr wrap="square" rtlCol="0">
            <a:spAutoFit/>
          </a:bodyPr>
          <a:lstStyle/>
          <a:p>
            <a:pPr marL="342900" indent="-342900">
              <a:buFont typeface="Arial" panose="020B0604020202020204" pitchFamily="34" charset="0"/>
              <a:buChar char="•"/>
            </a:pPr>
            <a:r>
              <a:rPr lang="en-CA" sz="2400" dirty="0"/>
              <a:t>We have not done well in using all our DDF in support of grants</a:t>
            </a:r>
          </a:p>
          <a:p>
            <a:pPr marL="800100" lvl="1" indent="-342900">
              <a:buFont typeface="Arial" panose="020B0604020202020204" pitchFamily="34" charset="0"/>
              <a:buChar char="•"/>
            </a:pPr>
            <a:r>
              <a:rPr lang="en-CA" sz="2400" dirty="0"/>
              <a:t>Clubs with approved district grants have had to return the funds when their project could not be completed on time</a:t>
            </a:r>
          </a:p>
          <a:p>
            <a:pPr marL="800100" lvl="1" indent="-342900">
              <a:buFont typeface="Arial" panose="020B0604020202020204" pitchFamily="34" charset="0"/>
              <a:buChar char="•"/>
            </a:pPr>
            <a:r>
              <a:rPr lang="en-CA" sz="2400" dirty="0"/>
              <a:t>Clubs have overstated their budget and had to return funds not used</a:t>
            </a:r>
          </a:p>
          <a:p>
            <a:pPr marL="800100" lvl="1" indent="-342900">
              <a:buFont typeface="Arial" panose="020B0604020202020204" pitchFamily="34" charset="0"/>
              <a:buChar char="•"/>
            </a:pPr>
            <a:r>
              <a:rPr lang="en-CA" sz="2400" dirty="0"/>
              <a:t>We have not had enough global grant applications to utilize all our DDF</a:t>
            </a:r>
          </a:p>
          <a:p>
            <a:pPr marL="342900" indent="-342900">
              <a:buFont typeface="Arial" panose="020B0604020202020204" pitchFamily="34" charset="0"/>
              <a:buChar char="•"/>
            </a:pPr>
            <a:r>
              <a:rPr lang="en-CA" sz="2400" dirty="0"/>
              <a:t>Members who donate funds to the Annual Fund expect them to be used for grants</a:t>
            </a:r>
          </a:p>
        </p:txBody>
      </p:sp>
    </p:spTree>
    <p:extLst>
      <p:ext uri="{BB962C8B-B14F-4D97-AF65-F5344CB8AC3E}">
        <p14:creationId xmlns:p14="http://schemas.microsoft.com/office/powerpoint/2010/main" val="1315300120"/>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85AB1F-7610-3C30-42DC-7DE5314993A2}"/>
              </a:ext>
            </a:extLst>
          </p:cNvPr>
          <p:cNvSpPr txBox="1"/>
          <p:nvPr/>
        </p:nvSpPr>
        <p:spPr>
          <a:xfrm>
            <a:off x="367990" y="334537"/>
            <a:ext cx="9021337" cy="584775"/>
          </a:xfrm>
          <a:prstGeom prst="rect">
            <a:avLst/>
          </a:prstGeom>
          <a:noFill/>
        </p:spPr>
        <p:txBody>
          <a:bodyPr wrap="square" rtlCol="0">
            <a:spAutoFit/>
          </a:bodyPr>
          <a:lstStyle/>
          <a:p>
            <a:r>
              <a:rPr lang="en-CA" sz="3200" b="1" dirty="0">
                <a:solidFill>
                  <a:schemeClr val="bg1"/>
                </a:solidFill>
              </a:rPr>
              <a:t>District Grant Timeline Opportunity</a:t>
            </a:r>
          </a:p>
        </p:txBody>
      </p:sp>
      <p:sp>
        <p:nvSpPr>
          <p:cNvPr id="3" name="TextBox 2">
            <a:extLst>
              <a:ext uri="{FF2B5EF4-FFF2-40B4-BE49-F238E27FC236}">
                <a16:creationId xmlns:a16="http://schemas.microsoft.com/office/drawing/2014/main" id="{EEFA89B5-FFC2-DF45-9BC6-BB6C8F647C3C}"/>
              </a:ext>
            </a:extLst>
          </p:cNvPr>
          <p:cNvSpPr txBox="1"/>
          <p:nvPr/>
        </p:nvSpPr>
        <p:spPr>
          <a:xfrm>
            <a:off x="591015" y="1650380"/>
            <a:ext cx="10717065" cy="830997"/>
          </a:xfrm>
          <a:prstGeom prst="rect">
            <a:avLst/>
          </a:prstGeom>
          <a:noFill/>
        </p:spPr>
        <p:txBody>
          <a:bodyPr wrap="square" rtlCol="0">
            <a:spAutoFit/>
          </a:bodyPr>
          <a:lstStyle/>
          <a:p>
            <a:r>
              <a:rPr lang="en-CA" sz="2400" dirty="0"/>
              <a:t>We have the opportunity to submit our District Grant Spending Plan before the end of June and receive our block grant in July, the start of the Rotary year</a:t>
            </a:r>
          </a:p>
        </p:txBody>
      </p:sp>
      <p:cxnSp>
        <p:nvCxnSpPr>
          <p:cNvPr id="5" name="Straight Connector 4">
            <a:extLst>
              <a:ext uri="{FF2B5EF4-FFF2-40B4-BE49-F238E27FC236}">
                <a16:creationId xmlns:a16="http://schemas.microsoft.com/office/drawing/2014/main" id="{FDDBF85E-AC0F-2075-B666-D8A50FF96ACE}"/>
              </a:ext>
            </a:extLst>
          </p:cNvPr>
          <p:cNvCxnSpPr/>
          <p:nvPr/>
        </p:nvCxnSpPr>
        <p:spPr>
          <a:xfrm>
            <a:off x="1280160" y="4145280"/>
            <a:ext cx="9692640" cy="0"/>
          </a:xfrm>
          <a:prstGeom prst="line">
            <a:avLst/>
          </a:prstGeom>
          <a:ln w="50800"/>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0E33620-4154-304E-BE06-3AB618C38EFB}"/>
              </a:ext>
            </a:extLst>
          </p:cNvPr>
          <p:cNvCxnSpPr/>
          <p:nvPr/>
        </p:nvCxnSpPr>
        <p:spPr>
          <a:xfrm flipV="1">
            <a:off x="1527586" y="3571539"/>
            <a:ext cx="0" cy="573741"/>
          </a:xfrm>
          <a:prstGeom prst="line">
            <a:avLst/>
          </a:prstGeom>
          <a:ln w="41275" cap="rnd">
            <a:headEnd type="oval"/>
            <a:tailEnd type="oval"/>
          </a:ln>
        </p:spPr>
        <p:style>
          <a:lnRef idx="2">
            <a:schemeClr val="accent3"/>
          </a:lnRef>
          <a:fillRef idx="0">
            <a:schemeClr val="accent3"/>
          </a:fillRef>
          <a:effectRef idx="1">
            <a:schemeClr val="accent3"/>
          </a:effectRef>
          <a:fontRef idx="minor">
            <a:schemeClr val="tx1"/>
          </a:fontRef>
        </p:style>
      </p:cxnSp>
      <p:sp>
        <p:nvSpPr>
          <p:cNvPr id="8" name="TextBox 7">
            <a:extLst>
              <a:ext uri="{FF2B5EF4-FFF2-40B4-BE49-F238E27FC236}">
                <a16:creationId xmlns:a16="http://schemas.microsoft.com/office/drawing/2014/main" id="{5D530F64-B538-4E3D-6DF5-352136930739}"/>
              </a:ext>
            </a:extLst>
          </p:cNvPr>
          <p:cNvSpPr txBox="1"/>
          <p:nvPr/>
        </p:nvSpPr>
        <p:spPr>
          <a:xfrm>
            <a:off x="597050" y="2564793"/>
            <a:ext cx="1861072" cy="923330"/>
          </a:xfrm>
          <a:prstGeom prst="rect">
            <a:avLst/>
          </a:prstGeom>
          <a:noFill/>
          <a:ln w="19050">
            <a:solidFill>
              <a:schemeClr val="accent3"/>
            </a:solidFill>
          </a:ln>
        </p:spPr>
        <p:txBody>
          <a:bodyPr wrap="square" rtlCol="0">
            <a:spAutoFit/>
          </a:bodyPr>
          <a:lstStyle/>
          <a:p>
            <a:pPr algn="ctr"/>
            <a:r>
              <a:rPr lang="en-US" dirty="0"/>
              <a:t>Block Grant received and funds distributed</a:t>
            </a:r>
            <a:endParaRPr lang="en-CA" dirty="0"/>
          </a:p>
        </p:txBody>
      </p:sp>
      <p:sp>
        <p:nvSpPr>
          <p:cNvPr id="9" name="TextBox 8">
            <a:extLst>
              <a:ext uri="{FF2B5EF4-FFF2-40B4-BE49-F238E27FC236}">
                <a16:creationId xmlns:a16="http://schemas.microsoft.com/office/drawing/2014/main" id="{C30BFFFC-9BE0-26BA-2D49-03FA5FE32123}"/>
              </a:ext>
            </a:extLst>
          </p:cNvPr>
          <p:cNvSpPr txBox="1"/>
          <p:nvPr/>
        </p:nvSpPr>
        <p:spPr>
          <a:xfrm>
            <a:off x="1280160" y="4228696"/>
            <a:ext cx="968188" cy="369332"/>
          </a:xfrm>
          <a:prstGeom prst="rect">
            <a:avLst/>
          </a:prstGeom>
          <a:noFill/>
        </p:spPr>
        <p:txBody>
          <a:bodyPr wrap="square" rtlCol="0">
            <a:spAutoFit/>
          </a:bodyPr>
          <a:lstStyle/>
          <a:p>
            <a:r>
              <a:rPr lang="en-US" dirty="0"/>
              <a:t>July</a:t>
            </a:r>
            <a:endParaRPr lang="en-CA" dirty="0"/>
          </a:p>
        </p:txBody>
      </p:sp>
      <p:sp>
        <p:nvSpPr>
          <p:cNvPr id="11" name="TextBox 10">
            <a:extLst>
              <a:ext uri="{FF2B5EF4-FFF2-40B4-BE49-F238E27FC236}">
                <a16:creationId xmlns:a16="http://schemas.microsoft.com/office/drawing/2014/main" id="{97201BD1-1A7F-80F5-1D62-90E236205623}"/>
              </a:ext>
            </a:extLst>
          </p:cNvPr>
          <p:cNvSpPr txBox="1"/>
          <p:nvPr/>
        </p:nvSpPr>
        <p:spPr>
          <a:xfrm>
            <a:off x="7171332" y="4140123"/>
            <a:ext cx="1516828" cy="369331"/>
          </a:xfrm>
          <a:prstGeom prst="rect">
            <a:avLst/>
          </a:prstGeom>
          <a:noFill/>
        </p:spPr>
        <p:txBody>
          <a:bodyPr wrap="square" rtlCol="0">
            <a:spAutoFit/>
          </a:bodyPr>
          <a:lstStyle/>
          <a:p>
            <a:r>
              <a:rPr lang="en-US" dirty="0"/>
              <a:t>May</a:t>
            </a:r>
            <a:endParaRPr lang="en-CA" dirty="0"/>
          </a:p>
        </p:txBody>
      </p:sp>
      <p:sp>
        <p:nvSpPr>
          <p:cNvPr id="12" name="TextBox 11">
            <a:extLst>
              <a:ext uri="{FF2B5EF4-FFF2-40B4-BE49-F238E27FC236}">
                <a16:creationId xmlns:a16="http://schemas.microsoft.com/office/drawing/2014/main" id="{B8DDA142-4FFF-23AA-AC92-ED541E75ED1B}"/>
              </a:ext>
            </a:extLst>
          </p:cNvPr>
          <p:cNvSpPr txBox="1"/>
          <p:nvPr/>
        </p:nvSpPr>
        <p:spPr>
          <a:xfrm>
            <a:off x="8895907" y="4163586"/>
            <a:ext cx="1613648" cy="369332"/>
          </a:xfrm>
          <a:prstGeom prst="rect">
            <a:avLst/>
          </a:prstGeom>
          <a:noFill/>
        </p:spPr>
        <p:txBody>
          <a:bodyPr wrap="square" rtlCol="0">
            <a:spAutoFit/>
          </a:bodyPr>
          <a:lstStyle/>
          <a:p>
            <a:r>
              <a:rPr lang="en-US" dirty="0"/>
              <a:t>June</a:t>
            </a:r>
            <a:endParaRPr lang="en-CA" dirty="0"/>
          </a:p>
        </p:txBody>
      </p:sp>
      <p:sp>
        <p:nvSpPr>
          <p:cNvPr id="14" name="TextBox 13">
            <a:extLst>
              <a:ext uri="{FF2B5EF4-FFF2-40B4-BE49-F238E27FC236}">
                <a16:creationId xmlns:a16="http://schemas.microsoft.com/office/drawing/2014/main" id="{F1889626-44BC-E38F-F5F0-871ABC0AD8D6}"/>
              </a:ext>
            </a:extLst>
          </p:cNvPr>
          <p:cNvSpPr txBox="1"/>
          <p:nvPr/>
        </p:nvSpPr>
        <p:spPr>
          <a:xfrm>
            <a:off x="10339892" y="4263695"/>
            <a:ext cx="968188" cy="369332"/>
          </a:xfrm>
          <a:prstGeom prst="rect">
            <a:avLst/>
          </a:prstGeom>
          <a:noFill/>
        </p:spPr>
        <p:txBody>
          <a:bodyPr wrap="square" rtlCol="0">
            <a:spAutoFit/>
          </a:bodyPr>
          <a:lstStyle/>
          <a:p>
            <a:r>
              <a:rPr lang="en-US" dirty="0"/>
              <a:t>July</a:t>
            </a:r>
            <a:endParaRPr lang="en-CA" dirty="0"/>
          </a:p>
        </p:txBody>
      </p:sp>
      <p:cxnSp>
        <p:nvCxnSpPr>
          <p:cNvPr id="18" name="Straight Connector 17">
            <a:extLst>
              <a:ext uri="{FF2B5EF4-FFF2-40B4-BE49-F238E27FC236}">
                <a16:creationId xmlns:a16="http://schemas.microsoft.com/office/drawing/2014/main" id="{1281EABD-6A13-11E6-CCB4-F655831B8BB9}"/>
              </a:ext>
            </a:extLst>
          </p:cNvPr>
          <p:cNvCxnSpPr>
            <a:cxnSpLocks/>
          </p:cNvCxnSpPr>
          <p:nvPr/>
        </p:nvCxnSpPr>
        <p:spPr>
          <a:xfrm flipH="1">
            <a:off x="5604734" y="4163586"/>
            <a:ext cx="15273" cy="452748"/>
          </a:xfrm>
          <a:prstGeom prst="line">
            <a:avLst/>
          </a:prstGeom>
          <a:ln w="38100">
            <a:solidFill>
              <a:schemeClr val="accent6">
                <a:lumMod val="75000"/>
              </a:schemeClr>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D1F9D21F-F14B-2274-F3A2-EEC6A16FC551}"/>
              </a:ext>
            </a:extLst>
          </p:cNvPr>
          <p:cNvSpPr txBox="1"/>
          <p:nvPr/>
        </p:nvSpPr>
        <p:spPr>
          <a:xfrm>
            <a:off x="4757136" y="4719021"/>
            <a:ext cx="1753497" cy="1200329"/>
          </a:xfrm>
          <a:prstGeom prst="rect">
            <a:avLst/>
          </a:prstGeom>
          <a:noFill/>
          <a:ln w="28575">
            <a:solidFill>
              <a:schemeClr val="accent6">
                <a:lumMod val="75000"/>
              </a:schemeClr>
            </a:solidFill>
          </a:ln>
        </p:spPr>
        <p:txBody>
          <a:bodyPr wrap="square" rtlCol="0">
            <a:spAutoFit/>
          </a:bodyPr>
          <a:lstStyle/>
          <a:p>
            <a:pPr algn="ctr"/>
            <a:r>
              <a:rPr lang="en-US" dirty="0"/>
              <a:t>District Grant Training, Clubs submit Signed MOU’s</a:t>
            </a:r>
            <a:endParaRPr lang="en-CA" dirty="0"/>
          </a:p>
        </p:txBody>
      </p:sp>
      <p:cxnSp>
        <p:nvCxnSpPr>
          <p:cNvPr id="21" name="Straight Connector 20">
            <a:extLst>
              <a:ext uri="{FF2B5EF4-FFF2-40B4-BE49-F238E27FC236}">
                <a16:creationId xmlns:a16="http://schemas.microsoft.com/office/drawing/2014/main" id="{6ACB6C4D-41D3-A2E0-A5BF-0EAC9A212FD2}"/>
              </a:ext>
            </a:extLst>
          </p:cNvPr>
          <p:cNvCxnSpPr/>
          <p:nvPr/>
        </p:nvCxnSpPr>
        <p:spPr>
          <a:xfrm>
            <a:off x="7885355" y="4145280"/>
            <a:ext cx="0" cy="487747"/>
          </a:xfrm>
          <a:prstGeom prst="line">
            <a:avLst/>
          </a:prstGeom>
          <a:ln w="34925">
            <a:solidFill>
              <a:srgbClr val="7030A0"/>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FDD66C8C-C09C-F2FD-045D-EEA0A01B9003}"/>
              </a:ext>
            </a:extLst>
          </p:cNvPr>
          <p:cNvSpPr txBox="1"/>
          <p:nvPr/>
        </p:nvSpPr>
        <p:spPr>
          <a:xfrm>
            <a:off x="7008606" y="4693987"/>
            <a:ext cx="1753497" cy="1477328"/>
          </a:xfrm>
          <a:prstGeom prst="rect">
            <a:avLst/>
          </a:prstGeom>
          <a:noFill/>
          <a:ln w="28575">
            <a:solidFill>
              <a:srgbClr val="7030A0"/>
            </a:solidFill>
          </a:ln>
        </p:spPr>
        <p:txBody>
          <a:bodyPr wrap="square" rtlCol="0">
            <a:spAutoFit/>
          </a:bodyPr>
          <a:lstStyle/>
          <a:p>
            <a:pPr algn="ctr"/>
            <a:r>
              <a:rPr lang="en-US" dirty="0"/>
              <a:t>Grant applications reviewed and approved by district</a:t>
            </a:r>
            <a:endParaRPr lang="en-CA" dirty="0"/>
          </a:p>
        </p:txBody>
      </p:sp>
      <p:cxnSp>
        <p:nvCxnSpPr>
          <p:cNvPr id="24" name="Straight Connector 23">
            <a:extLst>
              <a:ext uri="{FF2B5EF4-FFF2-40B4-BE49-F238E27FC236}">
                <a16:creationId xmlns:a16="http://schemas.microsoft.com/office/drawing/2014/main" id="{CD5D1041-5B60-D59B-6E58-749CA512B966}"/>
              </a:ext>
            </a:extLst>
          </p:cNvPr>
          <p:cNvCxnSpPr/>
          <p:nvPr/>
        </p:nvCxnSpPr>
        <p:spPr>
          <a:xfrm>
            <a:off x="9542033" y="4228696"/>
            <a:ext cx="0" cy="404331"/>
          </a:xfrm>
          <a:prstGeom prst="line">
            <a:avLst/>
          </a:prstGeom>
          <a:ln w="38100">
            <a:solidFill>
              <a:srgbClr val="FF0000"/>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04522EDF-B479-AF15-1EA4-77F958B1A7D2}"/>
              </a:ext>
            </a:extLst>
          </p:cNvPr>
          <p:cNvSpPr txBox="1"/>
          <p:nvPr/>
        </p:nvSpPr>
        <p:spPr>
          <a:xfrm>
            <a:off x="9065575" y="4719021"/>
            <a:ext cx="1274312" cy="2031325"/>
          </a:xfrm>
          <a:prstGeom prst="rect">
            <a:avLst/>
          </a:prstGeom>
          <a:noFill/>
          <a:ln w="28575">
            <a:solidFill>
              <a:srgbClr val="FF0000"/>
            </a:solidFill>
          </a:ln>
        </p:spPr>
        <p:txBody>
          <a:bodyPr wrap="square" rtlCol="0">
            <a:spAutoFit/>
          </a:bodyPr>
          <a:lstStyle/>
          <a:p>
            <a:pPr algn="ctr"/>
            <a:r>
              <a:rPr lang="en-US" dirty="0"/>
              <a:t>Spending plan and final report submitted and approved by RI</a:t>
            </a:r>
            <a:endParaRPr lang="en-CA" dirty="0"/>
          </a:p>
        </p:txBody>
      </p:sp>
      <p:sp>
        <p:nvSpPr>
          <p:cNvPr id="26" name="TextBox 25">
            <a:extLst>
              <a:ext uri="{FF2B5EF4-FFF2-40B4-BE49-F238E27FC236}">
                <a16:creationId xmlns:a16="http://schemas.microsoft.com/office/drawing/2014/main" id="{B242C339-808F-2635-A83E-147B8419B365}"/>
              </a:ext>
            </a:extLst>
          </p:cNvPr>
          <p:cNvSpPr txBox="1"/>
          <p:nvPr/>
        </p:nvSpPr>
        <p:spPr>
          <a:xfrm>
            <a:off x="4640131" y="4163586"/>
            <a:ext cx="1170359" cy="369332"/>
          </a:xfrm>
          <a:prstGeom prst="rect">
            <a:avLst/>
          </a:prstGeom>
          <a:noFill/>
        </p:spPr>
        <p:txBody>
          <a:bodyPr wrap="square" rtlCol="0">
            <a:spAutoFit/>
          </a:bodyPr>
          <a:lstStyle/>
          <a:p>
            <a:r>
              <a:rPr lang="en-US" dirty="0"/>
              <a:t>January</a:t>
            </a:r>
            <a:endParaRPr lang="en-CA" dirty="0"/>
          </a:p>
        </p:txBody>
      </p:sp>
      <p:cxnSp>
        <p:nvCxnSpPr>
          <p:cNvPr id="28" name="Straight Connector 27">
            <a:extLst>
              <a:ext uri="{FF2B5EF4-FFF2-40B4-BE49-F238E27FC236}">
                <a16:creationId xmlns:a16="http://schemas.microsoft.com/office/drawing/2014/main" id="{F18F731C-3B30-2391-616B-2CD124DA0C89}"/>
              </a:ext>
            </a:extLst>
          </p:cNvPr>
          <p:cNvCxnSpPr/>
          <p:nvPr/>
        </p:nvCxnSpPr>
        <p:spPr>
          <a:xfrm flipV="1">
            <a:off x="9262334" y="3668358"/>
            <a:ext cx="0" cy="471765"/>
          </a:xfrm>
          <a:prstGeom prst="line">
            <a:avLst/>
          </a:prstGeom>
          <a:ln w="41275">
            <a:solidFill>
              <a:srgbClr val="FF0000"/>
            </a:solidFill>
            <a:headEnd type="oval"/>
            <a:tailEnd type="ova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DB0B538E-7ADE-2ED5-D9D1-73D5ABFC3B01}"/>
              </a:ext>
            </a:extLst>
          </p:cNvPr>
          <p:cNvSpPr txBox="1"/>
          <p:nvPr/>
        </p:nvSpPr>
        <p:spPr>
          <a:xfrm>
            <a:off x="8555018" y="2903613"/>
            <a:ext cx="1414631" cy="646331"/>
          </a:xfrm>
          <a:prstGeom prst="rect">
            <a:avLst/>
          </a:prstGeom>
          <a:noFill/>
          <a:ln w="31750">
            <a:solidFill>
              <a:srgbClr val="FF0000"/>
            </a:solidFill>
          </a:ln>
        </p:spPr>
        <p:txBody>
          <a:bodyPr wrap="square" rtlCol="0">
            <a:spAutoFit/>
          </a:bodyPr>
          <a:lstStyle/>
          <a:p>
            <a:r>
              <a:rPr lang="en-US" dirty="0"/>
              <a:t>Clubs submit final reports</a:t>
            </a:r>
            <a:endParaRPr lang="en-CA" dirty="0"/>
          </a:p>
        </p:txBody>
      </p:sp>
      <p:cxnSp>
        <p:nvCxnSpPr>
          <p:cNvPr id="31" name="Straight Connector 30">
            <a:extLst>
              <a:ext uri="{FF2B5EF4-FFF2-40B4-BE49-F238E27FC236}">
                <a16:creationId xmlns:a16="http://schemas.microsoft.com/office/drawing/2014/main" id="{6CFB77C1-CB06-224D-9BA6-E38264A228A0}"/>
              </a:ext>
            </a:extLst>
          </p:cNvPr>
          <p:cNvCxnSpPr/>
          <p:nvPr/>
        </p:nvCxnSpPr>
        <p:spPr>
          <a:xfrm>
            <a:off x="1764254" y="3775934"/>
            <a:ext cx="7301321" cy="0"/>
          </a:xfrm>
          <a:prstGeom prst="line">
            <a:avLst/>
          </a:prstGeom>
          <a:ln>
            <a:headEnd type="triangle" w="lg" len="med"/>
            <a:tailEnd type="triangle" w="lg" len="med"/>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241BAD3F-4A72-45EE-5080-89A8D9B01227}"/>
              </a:ext>
            </a:extLst>
          </p:cNvPr>
          <p:cNvSpPr txBox="1"/>
          <p:nvPr/>
        </p:nvSpPr>
        <p:spPr>
          <a:xfrm>
            <a:off x="3091029" y="3345642"/>
            <a:ext cx="5739205" cy="369332"/>
          </a:xfrm>
          <a:prstGeom prst="rect">
            <a:avLst/>
          </a:prstGeom>
          <a:noFill/>
        </p:spPr>
        <p:txBody>
          <a:bodyPr wrap="square" rtlCol="0">
            <a:spAutoFit/>
          </a:bodyPr>
          <a:lstStyle/>
          <a:p>
            <a:r>
              <a:rPr lang="en-US" dirty="0"/>
              <a:t>Clubs work on and complete projects</a:t>
            </a:r>
            <a:endParaRPr lang="en-CA" dirty="0"/>
          </a:p>
        </p:txBody>
      </p:sp>
    </p:spTree>
    <p:extLst>
      <p:ext uri="{BB962C8B-B14F-4D97-AF65-F5344CB8AC3E}">
        <p14:creationId xmlns:p14="http://schemas.microsoft.com/office/powerpoint/2010/main" val="205455801"/>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odular Safes - SnapSafe">
            <a:extLst>
              <a:ext uri="{FF2B5EF4-FFF2-40B4-BE49-F238E27FC236}">
                <a16:creationId xmlns:a16="http://schemas.microsoft.com/office/drawing/2014/main" id="{160EB06F-5CF9-4C25-60B0-E4D9653B9C03}"/>
              </a:ext>
            </a:extLst>
          </p:cNvPr>
          <p:cNvPicPr>
            <a:picLocks noChangeAspect="1"/>
          </p:cNvPicPr>
          <p:nvPr/>
        </p:nvPicPr>
        <p:blipFill>
          <a:blip r:embed="rId2"/>
          <a:stretch>
            <a:fillRect/>
          </a:stretch>
        </p:blipFill>
        <p:spPr>
          <a:xfrm>
            <a:off x="8361444" y="1564640"/>
            <a:ext cx="2699020" cy="4253230"/>
          </a:xfrm>
          <a:prstGeom prst="rect">
            <a:avLst/>
          </a:prstGeom>
        </p:spPr>
      </p:pic>
      <p:sp>
        <p:nvSpPr>
          <p:cNvPr id="3" name="TextBox 2">
            <a:extLst>
              <a:ext uri="{FF2B5EF4-FFF2-40B4-BE49-F238E27FC236}">
                <a16:creationId xmlns:a16="http://schemas.microsoft.com/office/drawing/2014/main" id="{17A1E7BD-F149-DB0E-CBE3-87C02EA8E064}"/>
              </a:ext>
            </a:extLst>
          </p:cNvPr>
          <p:cNvSpPr txBox="1"/>
          <p:nvPr/>
        </p:nvSpPr>
        <p:spPr>
          <a:xfrm>
            <a:off x="8280400" y="5817870"/>
            <a:ext cx="3525520" cy="369332"/>
          </a:xfrm>
          <a:prstGeom prst="rect">
            <a:avLst/>
          </a:prstGeom>
          <a:noFill/>
        </p:spPr>
        <p:txBody>
          <a:bodyPr wrap="square" rtlCol="0">
            <a:spAutoFit/>
          </a:bodyPr>
          <a:lstStyle/>
          <a:p>
            <a:r>
              <a:rPr lang="en-US" dirty="0"/>
              <a:t>District Block Grant Funds (DDF)</a:t>
            </a:r>
            <a:endParaRPr lang="en-CA" dirty="0"/>
          </a:p>
        </p:txBody>
      </p:sp>
      <p:sp>
        <p:nvSpPr>
          <p:cNvPr id="4" name="TextBox 3">
            <a:extLst>
              <a:ext uri="{FF2B5EF4-FFF2-40B4-BE49-F238E27FC236}">
                <a16:creationId xmlns:a16="http://schemas.microsoft.com/office/drawing/2014/main" id="{28B0D268-36B6-340E-6DFD-40CFF22A2E9D}"/>
              </a:ext>
            </a:extLst>
          </p:cNvPr>
          <p:cNvSpPr txBox="1"/>
          <p:nvPr/>
        </p:nvSpPr>
        <p:spPr>
          <a:xfrm>
            <a:off x="680720" y="1981200"/>
            <a:ext cx="5151120" cy="1569660"/>
          </a:xfrm>
          <a:prstGeom prst="rect">
            <a:avLst/>
          </a:prstGeom>
          <a:noFill/>
        </p:spPr>
        <p:txBody>
          <a:bodyPr wrap="square" rtlCol="0">
            <a:spAutoFit/>
          </a:bodyPr>
          <a:lstStyle/>
          <a:p>
            <a:r>
              <a:rPr lang="en-US" sz="2400" dirty="0"/>
              <a:t>1) We must have submitted  a </a:t>
            </a:r>
            <a:r>
              <a:rPr lang="en-US" sz="2400" b="1" dirty="0"/>
              <a:t>final report </a:t>
            </a:r>
            <a:r>
              <a:rPr lang="en-US" sz="2400" dirty="0"/>
              <a:t>showing all the grant projects and the disposition of funds for the previous year</a:t>
            </a:r>
            <a:endParaRPr lang="en-CA" sz="2400" dirty="0"/>
          </a:p>
        </p:txBody>
      </p:sp>
      <p:sp>
        <p:nvSpPr>
          <p:cNvPr id="5" name="TextBox 4">
            <a:extLst>
              <a:ext uri="{FF2B5EF4-FFF2-40B4-BE49-F238E27FC236}">
                <a16:creationId xmlns:a16="http://schemas.microsoft.com/office/drawing/2014/main" id="{3081FB63-27B7-6305-827B-AC40DCBDFB5A}"/>
              </a:ext>
            </a:extLst>
          </p:cNvPr>
          <p:cNvSpPr txBox="1"/>
          <p:nvPr/>
        </p:nvSpPr>
        <p:spPr>
          <a:xfrm>
            <a:off x="680720" y="3691255"/>
            <a:ext cx="5151120" cy="1569660"/>
          </a:xfrm>
          <a:prstGeom prst="rect">
            <a:avLst/>
          </a:prstGeom>
          <a:noFill/>
        </p:spPr>
        <p:txBody>
          <a:bodyPr wrap="square" rtlCol="0">
            <a:spAutoFit/>
          </a:bodyPr>
          <a:lstStyle/>
          <a:p>
            <a:r>
              <a:rPr lang="en-US" sz="2400" dirty="0"/>
              <a:t>2) We must submit a spending plan, a list of all the projects and the funds each requires. </a:t>
            </a:r>
            <a:r>
              <a:rPr lang="en-US" sz="2400" b="1" dirty="0"/>
              <a:t>The plan must add up to at least</a:t>
            </a:r>
            <a:r>
              <a:rPr lang="en-US" sz="2400" dirty="0"/>
              <a:t> </a:t>
            </a:r>
            <a:r>
              <a:rPr lang="en-US" sz="2400" b="1" dirty="0"/>
              <a:t>80% of our available DDF</a:t>
            </a:r>
            <a:endParaRPr lang="en-CA" sz="2400" b="1" dirty="0"/>
          </a:p>
        </p:txBody>
      </p:sp>
      <p:sp>
        <p:nvSpPr>
          <p:cNvPr id="6" name="TextBox 5">
            <a:extLst>
              <a:ext uri="{FF2B5EF4-FFF2-40B4-BE49-F238E27FC236}">
                <a16:creationId xmlns:a16="http://schemas.microsoft.com/office/drawing/2014/main" id="{C8BC0CD2-9E11-5FAA-C817-8679E3B6BD86}"/>
              </a:ext>
            </a:extLst>
          </p:cNvPr>
          <p:cNvSpPr txBox="1"/>
          <p:nvPr/>
        </p:nvSpPr>
        <p:spPr>
          <a:xfrm>
            <a:off x="477520" y="113298"/>
            <a:ext cx="8859520" cy="1077218"/>
          </a:xfrm>
          <a:prstGeom prst="rect">
            <a:avLst/>
          </a:prstGeom>
          <a:noFill/>
        </p:spPr>
        <p:txBody>
          <a:bodyPr wrap="square" rtlCol="0">
            <a:spAutoFit/>
          </a:bodyPr>
          <a:lstStyle/>
          <a:p>
            <a:r>
              <a:rPr lang="en-US" sz="3200" b="1" dirty="0">
                <a:solidFill>
                  <a:schemeClr val="bg1"/>
                </a:solidFill>
              </a:rPr>
              <a:t>The Combination Required for us to Access our District Grant Funds from RI</a:t>
            </a:r>
            <a:endParaRPr lang="en-CA" sz="3200" b="1" dirty="0">
              <a:solidFill>
                <a:schemeClr val="bg1"/>
              </a:solidFill>
            </a:endParaRPr>
          </a:p>
        </p:txBody>
      </p:sp>
    </p:spTree>
    <p:extLst>
      <p:ext uri="{BB962C8B-B14F-4D97-AF65-F5344CB8AC3E}">
        <p14:creationId xmlns:p14="http://schemas.microsoft.com/office/powerpoint/2010/main" val="260785759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3EAA9-A43C-789E-847A-CE549A6659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97D3A56-2891-A980-4CA8-1CE81D1C8633}"/>
              </a:ext>
            </a:extLst>
          </p:cNvPr>
          <p:cNvSpPr txBox="1"/>
          <p:nvPr/>
        </p:nvSpPr>
        <p:spPr>
          <a:xfrm>
            <a:off x="367990" y="334537"/>
            <a:ext cx="9021337" cy="584775"/>
          </a:xfrm>
          <a:prstGeom prst="rect">
            <a:avLst/>
          </a:prstGeom>
          <a:noFill/>
        </p:spPr>
        <p:txBody>
          <a:bodyPr wrap="square" rtlCol="0">
            <a:spAutoFit/>
          </a:bodyPr>
          <a:lstStyle/>
          <a:p>
            <a:r>
              <a:rPr lang="en-CA" sz="3200" b="1" dirty="0">
                <a:solidFill>
                  <a:schemeClr val="bg1"/>
                </a:solidFill>
              </a:rPr>
              <a:t>District Grant Timeline Challenge</a:t>
            </a:r>
          </a:p>
        </p:txBody>
      </p:sp>
      <p:sp>
        <p:nvSpPr>
          <p:cNvPr id="3" name="TextBox 2">
            <a:extLst>
              <a:ext uri="{FF2B5EF4-FFF2-40B4-BE49-F238E27FC236}">
                <a16:creationId xmlns:a16="http://schemas.microsoft.com/office/drawing/2014/main" id="{460B5BC6-5197-087B-8917-3C3ED11D3335}"/>
              </a:ext>
            </a:extLst>
          </p:cNvPr>
          <p:cNvSpPr txBox="1"/>
          <p:nvPr/>
        </p:nvSpPr>
        <p:spPr>
          <a:xfrm>
            <a:off x="591015" y="1650380"/>
            <a:ext cx="10717065" cy="2677656"/>
          </a:xfrm>
          <a:prstGeom prst="rect">
            <a:avLst/>
          </a:prstGeom>
          <a:noFill/>
        </p:spPr>
        <p:txBody>
          <a:bodyPr wrap="square" rtlCol="0">
            <a:spAutoFit/>
          </a:bodyPr>
          <a:lstStyle/>
          <a:p>
            <a:pPr marL="342900" indent="-342900">
              <a:buFont typeface="Arial" panose="020B0604020202020204" pitchFamily="34" charset="0"/>
              <a:buChar char="•"/>
            </a:pPr>
            <a:r>
              <a:rPr lang="en-CA" sz="2400" dirty="0"/>
              <a:t>We have two challenges:</a:t>
            </a:r>
          </a:p>
          <a:p>
            <a:pPr marL="800100" lvl="1" indent="-342900">
              <a:buFont typeface="Arial" panose="020B0604020202020204" pitchFamily="34" charset="0"/>
              <a:buChar char="•"/>
            </a:pPr>
            <a:r>
              <a:rPr lang="en-CA" sz="2400" dirty="0"/>
              <a:t>We cannot submit the final report to RI for the years spending until we have received and approved the District grant reports from each club which received a grant. Some clubs are not completing their reports until as late as August, September.</a:t>
            </a:r>
          </a:p>
          <a:p>
            <a:pPr marL="800100" lvl="1" indent="-342900">
              <a:buFont typeface="Arial" panose="020B0604020202020204" pitchFamily="34" charset="0"/>
              <a:buChar char="•"/>
            </a:pPr>
            <a:r>
              <a:rPr lang="en-CA" sz="2400" dirty="0"/>
              <a:t>We are not receiving  enough applications to reach our 80% threshold for applying for the block grant until often September or October. </a:t>
            </a:r>
          </a:p>
        </p:txBody>
      </p:sp>
    </p:spTree>
    <p:extLst>
      <p:ext uri="{BB962C8B-B14F-4D97-AF65-F5344CB8AC3E}">
        <p14:creationId xmlns:p14="http://schemas.microsoft.com/office/powerpoint/2010/main" val="231357803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EDF9EE-59AC-E3DE-07CD-E3BA60729207}"/>
              </a:ext>
            </a:extLst>
          </p:cNvPr>
          <p:cNvSpPr txBox="1"/>
          <p:nvPr/>
        </p:nvSpPr>
        <p:spPr>
          <a:xfrm>
            <a:off x="10053638" y="2359980"/>
            <a:ext cx="19673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mn-cs"/>
              </a:rPr>
              <a:t>We do not want to go back to this:</a:t>
            </a:r>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Picture 4" descr="A group of children with crutches&#10;&#10;AI-generated content may be incorrect.">
            <a:extLst>
              <a:ext uri="{FF2B5EF4-FFF2-40B4-BE49-F238E27FC236}">
                <a16:creationId xmlns:a16="http://schemas.microsoft.com/office/drawing/2014/main" id="{C3B8FD75-362C-3C47-2795-49891B9563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569" y="3813716"/>
            <a:ext cx="2926859" cy="2192319"/>
          </a:xfrm>
          <a:prstGeom prst="rect">
            <a:avLst/>
          </a:prstGeom>
        </p:spPr>
      </p:pic>
      <p:pic>
        <p:nvPicPr>
          <p:cNvPr id="7" name="Picture 6" descr="A group of people in a room&#10;&#10;AI-generated content may be incorrect.">
            <a:extLst>
              <a:ext uri="{FF2B5EF4-FFF2-40B4-BE49-F238E27FC236}">
                <a16:creationId xmlns:a16="http://schemas.microsoft.com/office/drawing/2014/main" id="{8FCAA800-8D4F-3771-EE9E-092C1F3DF7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569" y="1552575"/>
            <a:ext cx="2926859" cy="2261142"/>
          </a:xfrm>
          <a:prstGeom prst="rect">
            <a:avLst/>
          </a:prstGeom>
        </p:spPr>
      </p:pic>
      <p:pic>
        <p:nvPicPr>
          <p:cNvPr id="6" name="Picture 5" descr="A purple orange and yellow liquid shapes&#10;&#10;AI-generated content may be incorrect.">
            <a:extLst>
              <a:ext uri="{FF2B5EF4-FFF2-40B4-BE49-F238E27FC236}">
                <a16:creationId xmlns:a16="http://schemas.microsoft.com/office/drawing/2014/main" id="{85607554-B06A-9C6C-FF48-BDAA55A59A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7853" y="1336287"/>
            <a:ext cx="4484649" cy="4484649"/>
          </a:xfrm>
          <a:prstGeom prst="rect">
            <a:avLst/>
          </a:prstGeom>
        </p:spPr>
      </p:pic>
      <p:sp>
        <p:nvSpPr>
          <p:cNvPr id="9" name="TextBox 8">
            <a:extLst>
              <a:ext uri="{FF2B5EF4-FFF2-40B4-BE49-F238E27FC236}">
                <a16:creationId xmlns:a16="http://schemas.microsoft.com/office/drawing/2014/main" id="{FD9E4497-FFEE-3F27-BDD7-039077A54A1B}"/>
              </a:ext>
            </a:extLst>
          </p:cNvPr>
          <p:cNvSpPr txBox="1"/>
          <p:nvPr/>
        </p:nvSpPr>
        <p:spPr>
          <a:xfrm>
            <a:off x="1037063" y="116598"/>
            <a:ext cx="587297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EEECE1"/>
                </a:solidFill>
                <a:effectLst/>
                <a:uLnTx/>
                <a:uFillTx/>
                <a:latin typeface="Calibri"/>
                <a:ea typeface="+mn-ea"/>
                <a:cs typeface="+mn-cs"/>
              </a:rPr>
              <a:t>POLIO</a:t>
            </a:r>
          </a:p>
        </p:txBody>
      </p:sp>
      <p:pic>
        <p:nvPicPr>
          <p:cNvPr id="10" name="image27.png" descr="http://www.endpolio.org/_assets/img/epn-logo.png">
            <a:extLst>
              <a:ext uri="{FF2B5EF4-FFF2-40B4-BE49-F238E27FC236}">
                <a16:creationId xmlns:a16="http://schemas.microsoft.com/office/drawing/2014/main" id="{D747AE8A-7E01-2C2F-E6B8-3651B2ABC2E6}"/>
              </a:ext>
            </a:extLst>
          </p:cNvPr>
          <p:cNvPicPr/>
          <p:nvPr/>
        </p:nvPicPr>
        <p:blipFill>
          <a:blip r:embed="rId6" cstate="print"/>
          <a:stretch>
            <a:fillRect/>
          </a:stretch>
        </p:blipFill>
        <p:spPr>
          <a:xfrm>
            <a:off x="4694663" y="65351"/>
            <a:ext cx="884429" cy="770551"/>
          </a:xfrm>
          <a:prstGeom prst="rect">
            <a:avLst/>
          </a:prstGeom>
          <a:ln w="12700">
            <a:miter lim="400000"/>
          </a:ln>
        </p:spPr>
      </p:pic>
    </p:spTree>
    <p:extLst>
      <p:ext uri="{BB962C8B-B14F-4D97-AF65-F5344CB8AC3E}">
        <p14:creationId xmlns:p14="http://schemas.microsoft.com/office/powerpoint/2010/main" val="105091078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A2598D2-EA49-568B-23B3-33598F47B5CB}"/>
              </a:ext>
            </a:extLst>
          </p:cNvPr>
          <p:cNvSpPr txBox="1"/>
          <p:nvPr/>
        </p:nvSpPr>
        <p:spPr>
          <a:xfrm>
            <a:off x="412594" y="289932"/>
            <a:ext cx="1177940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There are Three </a:t>
            </a:r>
            <a:r>
              <a:rPr lang="en-CA" sz="3200" dirty="0">
                <a:solidFill>
                  <a:prstClr val="white"/>
                </a:solidFill>
                <a:latin typeface="Calibri"/>
              </a:rPr>
              <a:t>S</a:t>
            </a:r>
            <a:r>
              <a:rPr kumimoji="0" lang="en-CA" sz="3200" b="0" i="0" u="none" strike="noStrike" kern="1200" cap="none" spc="0" normalizeH="0" baseline="0" noProof="0" dirty="0" err="1">
                <a:ln>
                  <a:noFill/>
                </a:ln>
                <a:solidFill>
                  <a:prstClr val="white"/>
                </a:solidFill>
                <a:effectLst/>
                <a:uLnTx/>
                <a:uFillTx/>
                <a:latin typeface="Calibri"/>
                <a:ea typeface="+mn-ea"/>
                <a:cs typeface="+mn-cs"/>
              </a:rPr>
              <a:t>erotypes</a:t>
            </a:r>
            <a:r>
              <a:rPr kumimoji="0" lang="en-CA" sz="3200" b="0" i="0" u="none" strike="noStrike" kern="1200" cap="none" spc="0" normalizeH="0" baseline="0" noProof="0" dirty="0">
                <a:ln>
                  <a:noFill/>
                </a:ln>
                <a:solidFill>
                  <a:prstClr val="white"/>
                </a:solidFill>
                <a:effectLst/>
                <a:uLnTx/>
                <a:uFillTx/>
                <a:latin typeface="Calibri"/>
                <a:ea typeface="+mn-ea"/>
                <a:cs typeface="+mn-cs"/>
              </a:rPr>
              <a:t> of Wild </a:t>
            </a:r>
            <a:r>
              <a:rPr lang="en-CA" sz="3200" dirty="0">
                <a:solidFill>
                  <a:prstClr val="white"/>
                </a:solidFill>
                <a:latin typeface="Calibri"/>
              </a:rPr>
              <a:t>P</a:t>
            </a:r>
            <a:r>
              <a:rPr kumimoji="0" lang="en-CA" sz="3200" b="0" i="0" u="none" strike="noStrike" kern="1200" cap="none" spc="0" normalizeH="0" baseline="0" noProof="0" dirty="0" err="1">
                <a:ln>
                  <a:noFill/>
                </a:ln>
                <a:solidFill>
                  <a:prstClr val="white"/>
                </a:solidFill>
                <a:effectLst/>
                <a:uLnTx/>
                <a:uFillTx/>
                <a:latin typeface="Calibri"/>
                <a:ea typeface="+mn-ea"/>
                <a:cs typeface="+mn-cs"/>
              </a:rPr>
              <a:t>oliovirus</a:t>
            </a:r>
            <a:r>
              <a:rPr kumimoji="0" lang="en-CA" sz="3200" b="0" i="0" u="none" strike="noStrike" kern="1200" cap="none" spc="0" normalizeH="0" baseline="0" noProof="0" dirty="0">
                <a:ln>
                  <a:noFill/>
                </a:ln>
                <a:solidFill>
                  <a:prstClr val="white"/>
                </a:solidFill>
                <a:effectLst/>
                <a:uLnTx/>
                <a:uFillTx/>
                <a:latin typeface="Calibri"/>
                <a:ea typeface="+mn-ea"/>
                <a:cs typeface="+mn-cs"/>
              </a:rPr>
              <a:t>: type 1, type2 and type 3</a:t>
            </a:r>
          </a:p>
        </p:txBody>
      </p:sp>
      <p:sp>
        <p:nvSpPr>
          <p:cNvPr id="5" name="TextBox 4">
            <a:extLst>
              <a:ext uri="{FF2B5EF4-FFF2-40B4-BE49-F238E27FC236}">
                <a16:creationId xmlns:a16="http://schemas.microsoft.com/office/drawing/2014/main" id="{E6045AFF-B635-C64E-0084-237B1C1F2C44}"/>
              </a:ext>
            </a:extLst>
          </p:cNvPr>
          <p:cNvSpPr txBox="1"/>
          <p:nvPr/>
        </p:nvSpPr>
        <p:spPr>
          <a:xfrm>
            <a:off x="1182029" y="1739590"/>
            <a:ext cx="9478537" cy="26776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a:ea typeface="+mn-ea"/>
                <a:cs typeface="+mn-cs"/>
              </a:rPr>
              <a:t>Type 2 wild poliovirus was declared eradicated in September 2015 with the last virus detected in India in 1999</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black"/>
                </a:solidFill>
                <a:effectLst/>
                <a:uLnTx/>
                <a:uFillTx/>
                <a:latin typeface="Calibri"/>
                <a:ea typeface="+mn-ea"/>
                <a:cs typeface="+mn-cs"/>
              </a:rPr>
              <a:t>Type 3 wild poliovirus was declared eradicated in October 2019. It was last detected in November 2012.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Only type 1 wild poliovirus remains</a:t>
            </a:r>
          </a:p>
        </p:txBody>
      </p:sp>
    </p:spTree>
    <p:extLst>
      <p:ext uri="{BB962C8B-B14F-4D97-AF65-F5344CB8AC3E}">
        <p14:creationId xmlns:p14="http://schemas.microsoft.com/office/powerpoint/2010/main" val="97579356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7EF1D2-4A4D-3D0B-AA65-09C5CB930ED3}"/>
              </a:ext>
            </a:extLst>
          </p:cNvPr>
          <p:cNvSpPr txBox="1"/>
          <p:nvPr/>
        </p:nvSpPr>
        <p:spPr>
          <a:xfrm>
            <a:off x="5016781" y="2061093"/>
            <a:ext cx="7007486" cy="3785652"/>
          </a:xfrm>
          <a:prstGeom prst="rect">
            <a:avLst/>
          </a:prstGeom>
          <a:noFill/>
        </p:spPr>
        <p:txBody>
          <a:bodyPr wrap="square" rtlCol="0">
            <a:spAutoFit/>
          </a:bodyPr>
          <a:lstStyle/>
          <a:p>
            <a:pPr lvl="0">
              <a:defRPr/>
            </a:pPr>
            <a:r>
              <a:rPr lang="en-CA" sz="2000" dirty="0"/>
              <a:t>Compared with the same period in 2025, the geographical spread of wild poliovirus has narrowed and transmission has become increasingly concentrated in a small number of high-risk areas.</a:t>
            </a:r>
          </a:p>
          <a:p>
            <a:r>
              <a:rPr lang="en-CA" sz="2000" dirty="0"/>
              <a:t>There are three critical hotspots requiring intensified focus: Afghanistan’s South Region, Pakistan’s southern Khyber Pakhtunkhwa (KP), and the Karachi Bloc. </a:t>
            </a:r>
          </a:p>
          <a:p>
            <a:r>
              <a:rPr lang="en-CA" sz="2000" dirty="0"/>
              <a:t>Together, these areas remain the principal reservoirs of wild poliovirus transmission and sources of onward spread. Population movement, insecurity, misinformation and operational challenges continue to complicate efforts to consistently reach every child with lifesaving vaccines. </a:t>
            </a:r>
          </a:p>
          <a:p>
            <a:pPr lvl="0">
              <a:defRPr/>
            </a:pPr>
            <a:endParaRPr kumimoji="0" lang="en-US" sz="2000" b="0" i="0" u="none" strike="noStrike" kern="1200" cap="none" spc="0" normalizeH="0" baseline="0" noProof="0" dirty="0">
              <a:ln>
                <a:noFill/>
              </a:ln>
              <a:solidFill>
                <a:srgbClr val="FF0000"/>
              </a:solidFill>
              <a:effectLst/>
              <a:uLnTx/>
              <a:uFillTx/>
              <a:latin typeface="Calibri"/>
              <a:ea typeface="+mn-ea"/>
              <a:cs typeface="+mn-cs"/>
            </a:endParaRPr>
          </a:p>
        </p:txBody>
      </p:sp>
      <p:sp>
        <p:nvSpPr>
          <p:cNvPr id="3" name="TextBox 2">
            <a:extLst>
              <a:ext uri="{FF2B5EF4-FFF2-40B4-BE49-F238E27FC236}">
                <a16:creationId xmlns:a16="http://schemas.microsoft.com/office/drawing/2014/main" id="{8F9C6270-E302-EDB6-7F24-B0913517FE82}"/>
              </a:ext>
            </a:extLst>
          </p:cNvPr>
          <p:cNvSpPr txBox="1"/>
          <p:nvPr/>
        </p:nvSpPr>
        <p:spPr>
          <a:xfrm>
            <a:off x="642716" y="243932"/>
            <a:ext cx="96498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The fight to end Polio Continues</a:t>
            </a:r>
          </a:p>
        </p:txBody>
      </p:sp>
      <p:pic>
        <p:nvPicPr>
          <p:cNvPr id="5" name="Picture 4" descr="A person giving a child a medicine&#10;&#10;AI-generated content may be incorrect.">
            <a:extLst>
              <a:ext uri="{FF2B5EF4-FFF2-40B4-BE49-F238E27FC236}">
                <a16:creationId xmlns:a16="http://schemas.microsoft.com/office/drawing/2014/main" id="{F37068F4-3B53-53B7-F214-E801529A3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733" y="1411293"/>
            <a:ext cx="4711624" cy="2692356"/>
          </a:xfrm>
          <a:prstGeom prst="rect">
            <a:avLst/>
          </a:prstGeom>
        </p:spPr>
      </p:pic>
      <p:sp>
        <p:nvSpPr>
          <p:cNvPr id="6" name="TextBox 5">
            <a:extLst>
              <a:ext uri="{FF2B5EF4-FFF2-40B4-BE49-F238E27FC236}">
                <a16:creationId xmlns:a16="http://schemas.microsoft.com/office/drawing/2014/main" id="{6F0C12A6-7573-23DD-732D-62AF1E98917A}"/>
              </a:ext>
            </a:extLst>
          </p:cNvPr>
          <p:cNvSpPr txBox="1"/>
          <p:nvPr/>
        </p:nvSpPr>
        <p:spPr>
          <a:xfrm>
            <a:off x="412595" y="4337824"/>
            <a:ext cx="376911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Cases as of October 5th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prstClr val="black"/>
                </a:solidFill>
                <a:effectLst/>
                <a:uLnTx/>
                <a:uFillTx/>
                <a:latin typeface="Calibri"/>
                <a:ea typeface="+mn-ea"/>
                <a:cs typeface="+mn-cs"/>
              </a:rPr>
              <a:t>Afghanistan    35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CA" sz="2400" b="0" i="0" u="none" strike="noStrike" kern="1200" cap="none" spc="0" normalizeH="0" baseline="0" noProof="0" dirty="0">
                <a:ln>
                  <a:noFill/>
                </a:ln>
                <a:solidFill>
                  <a:prstClr val="black"/>
                </a:solidFill>
                <a:effectLst/>
                <a:uLnTx/>
                <a:uFillTx/>
                <a:latin typeface="Calibri"/>
                <a:ea typeface="+mn-ea"/>
                <a:cs typeface="+mn-cs"/>
              </a:rPr>
              <a:t>Pakistan          5</a:t>
            </a:r>
          </a:p>
        </p:txBody>
      </p:sp>
    </p:spTree>
    <p:extLst>
      <p:ext uri="{BB962C8B-B14F-4D97-AF65-F5344CB8AC3E}">
        <p14:creationId xmlns:p14="http://schemas.microsoft.com/office/powerpoint/2010/main" val="699183986"/>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2C486D-674F-84B5-F2AF-9ED3C6F4EC68}"/>
              </a:ext>
            </a:extLst>
          </p:cNvPr>
          <p:cNvSpPr txBox="1"/>
          <p:nvPr/>
        </p:nvSpPr>
        <p:spPr>
          <a:xfrm>
            <a:off x="1089510" y="350527"/>
            <a:ext cx="7699487" cy="584775"/>
          </a:xfrm>
          <a:prstGeom prst="rect">
            <a:avLst/>
          </a:prstGeom>
          <a:noFill/>
        </p:spPr>
        <p:txBody>
          <a:bodyPr wrap="square">
            <a:spAutoFit/>
          </a:bodyPr>
          <a:lstStyle/>
          <a:p>
            <a:pPr marL="0" marR="0">
              <a:spcBef>
                <a:spcPts val="1800"/>
              </a:spcBef>
              <a:spcAft>
                <a:spcPts val="900"/>
              </a:spcAft>
              <a:buNone/>
            </a:pPr>
            <a:r>
              <a:rPr lang="en-CA" sz="3200" b="1" u="none" strike="noStrike" dirty="0">
                <a:solidFill>
                  <a:schemeClr val="bg1"/>
                </a:solidFill>
                <a:effectLst/>
                <a:latin typeface="+mn-lt"/>
              </a:rPr>
              <a:t>WPV1 Case Breakdown (2024–2026)</a:t>
            </a:r>
            <a:endParaRPr lang="en-CA" sz="3200" b="1" u="none" strike="noStrike" dirty="0">
              <a:solidFill>
                <a:schemeClr val="bg1"/>
              </a:solidFill>
              <a:effectLst/>
              <a:latin typeface="Google Sans"/>
            </a:endParaRPr>
          </a:p>
        </p:txBody>
      </p:sp>
      <p:graphicFrame>
        <p:nvGraphicFramePr>
          <p:cNvPr id="4" name="Table 3">
            <a:extLst>
              <a:ext uri="{FF2B5EF4-FFF2-40B4-BE49-F238E27FC236}">
                <a16:creationId xmlns:a16="http://schemas.microsoft.com/office/drawing/2014/main" id="{B00FDF9A-4CB2-937E-0101-547AF8004FE5}"/>
              </a:ext>
            </a:extLst>
          </p:cNvPr>
          <p:cNvGraphicFramePr>
            <a:graphicFrameLocks noGrp="1"/>
          </p:cNvGraphicFramePr>
          <p:nvPr>
            <p:extLst>
              <p:ext uri="{D42A27DB-BD31-4B8C-83A1-F6EECF244321}">
                <p14:modId xmlns:p14="http://schemas.microsoft.com/office/powerpoint/2010/main" val="1290390871"/>
              </p:ext>
            </p:extLst>
          </p:nvPr>
        </p:nvGraphicFramePr>
        <p:xfrm>
          <a:off x="1753496" y="2043953"/>
          <a:ext cx="8928848" cy="2011680"/>
        </p:xfrm>
        <a:graphic>
          <a:graphicData uri="http://schemas.openxmlformats.org/drawingml/2006/table">
            <a:tbl>
              <a:tblPr firstRow="1" bandRow="1">
                <a:tableStyleId>{5C22544A-7EE6-4342-B048-85BDC9FD1C3A}</a:tableStyleId>
              </a:tblPr>
              <a:tblGrid>
                <a:gridCol w="2232212">
                  <a:extLst>
                    <a:ext uri="{9D8B030D-6E8A-4147-A177-3AD203B41FA5}">
                      <a16:colId xmlns:a16="http://schemas.microsoft.com/office/drawing/2014/main" val="3340210577"/>
                    </a:ext>
                  </a:extLst>
                </a:gridCol>
                <a:gridCol w="2232212">
                  <a:extLst>
                    <a:ext uri="{9D8B030D-6E8A-4147-A177-3AD203B41FA5}">
                      <a16:colId xmlns:a16="http://schemas.microsoft.com/office/drawing/2014/main" val="3486379420"/>
                    </a:ext>
                  </a:extLst>
                </a:gridCol>
                <a:gridCol w="2232212">
                  <a:extLst>
                    <a:ext uri="{9D8B030D-6E8A-4147-A177-3AD203B41FA5}">
                      <a16:colId xmlns:a16="http://schemas.microsoft.com/office/drawing/2014/main" val="1290953347"/>
                    </a:ext>
                  </a:extLst>
                </a:gridCol>
                <a:gridCol w="2232212">
                  <a:extLst>
                    <a:ext uri="{9D8B030D-6E8A-4147-A177-3AD203B41FA5}">
                      <a16:colId xmlns:a16="http://schemas.microsoft.com/office/drawing/2014/main" val="3635054209"/>
                    </a:ext>
                  </a:extLst>
                </a:gridCol>
              </a:tblGrid>
              <a:tr h="670560">
                <a:tc>
                  <a:txBody>
                    <a:bodyPr/>
                    <a:lstStyle/>
                    <a:p>
                      <a:r>
                        <a:rPr lang="en-CA" dirty="0"/>
                        <a:t>Country</a:t>
                      </a:r>
                    </a:p>
                  </a:txBody>
                  <a:tcPr/>
                </a:tc>
                <a:tc>
                  <a:txBody>
                    <a:bodyPr/>
                    <a:lstStyle/>
                    <a:p>
                      <a:r>
                        <a:rPr lang="en-CA" dirty="0"/>
                        <a:t>2024 Cases</a:t>
                      </a:r>
                    </a:p>
                  </a:txBody>
                  <a:tcPr/>
                </a:tc>
                <a:tc>
                  <a:txBody>
                    <a:bodyPr/>
                    <a:lstStyle/>
                    <a:p>
                      <a:r>
                        <a:rPr lang="en-CA" dirty="0"/>
                        <a:t>2025 Cases</a:t>
                      </a:r>
                    </a:p>
                  </a:txBody>
                  <a:tcPr/>
                </a:tc>
                <a:tc>
                  <a:txBody>
                    <a:bodyPr/>
                    <a:lstStyle/>
                    <a:p>
                      <a:r>
                        <a:rPr lang="en-CA" dirty="0"/>
                        <a:t>2026 Cases to date</a:t>
                      </a:r>
                    </a:p>
                  </a:txBody>
                  <a:tcPr/>
                </a:tc>
                <a:extLst>
                  <a:ext uri="{0D108BD9-81ED-4DB2-BD59-A6C34878D82A}">
                    <a16:rowId xmlns:a16="http://schemas.microsoft.com/office/drawing/2014/main" val="1608736348"/>
                  </a:ext>
                </a:extLst>
              </a:tr>
              <a:tr h="670560">
                <a:tc>
                  <a:txBody>
                    <a:bodyPr/>
                    <a:lstStyle/>
                    <a:p>
                      <a:r>
                        <a:rPr lang="en-CA" dirty="0"/>
                        <a:t>Afghanistan</a:t>
                      </a:r>
                    </a:p>
                  </a:txBody>
                  <a:tcPr/>
                </a:tc>
                <a:tc>
                  <a:txBody>
                    <a:bodyPr/>
                    <a:lstStyle/>
                    <a:p>
                      <a:r>
                        <a:rPr lang="en-CA" dirty="0"/>
                        <a:t>25</a:t>
                      </a:r>
                    </a:p>
                  </a:txBody>
                  <a:tcPr/>
                </a:tc>
                <a:tc>
                  <a:txBody>
                    <a:bodyPr/>
                    <a:lstStyle/>
                    <a:p>
                      <a:r>
                        <a:rPr lang="en-CA" dirty="0"/>
                        <a:t>21</a:t>
                      </a:r>
                    </a:p>
                  </a:txBody>
                  <a:tcPr/>
                </a:tc>
                <a:tc>
                  <a:txBody>
                    <a:bodyPr/>
                    <a:lstStyle/>
                    <a:p>
                      <a:r>
                        <a:rPr lang="en-CA" dirty="0"/>
                        <a:t>35</a:t>
                      </a:r>
                    </a:p>
                  </a:txBody>
                  <a:tcPr/>
                </a:tc>
                <a:extLst>
                  <a:ext uri="{0D108BD9-81ED-4DB2-BD59-A6C34878D82A}">
                    <a16:rowId xmlns:a16="http://schemas.microsoft.com/office/drawing/2014/main" val="344443298"/>
                  </a:ext>
                </a:extLst>
              </a:tr>
              <a:tr h="670560">
                <a:tc>
                  <a:txBody>
                    <a:bodyPr/>
                    <a:lstStyle/>
                    <a:p>
                      <a:r>
                        <a:rPr lang="en-CA" dirty="0"/>
                        <a:t>Pakistan</a:t>
                      </a:r>
                    </a:p>
                  </a:txBody>
                  <a:tcPr/>
                </a:tc>
                <a:tc>
                  <a:txBody>
                    <a:bodyPr/>
                    <a:lstStyle/>
                    <a:p>
                      <a:r>
                        <a:rPr lang="en-CA" dirty="0"/>
                        <a:t>74</a:t>
                      </a:r>
                    </a:p>
                  </a:txBody>
                  <a:tcPr/>
                </a:tc>
                <a:tc>
                  <a:txBody>
                    <a:bodyPr/>
                    <a:lstStyle/>
                    <a:p>
                      <a:r>
                        <a:rPr lang="en-CA" dirty="0"/>
                        <a:t>31</a:t>
                      </a:r>
                    </a:p>
                  </a:txBody>
                  <a:tcPr/>
                </a:tc>
                <a:tc>
                  <a:txBody>
                    <a:bodyPr/>
                    <a:lstStyle/>
                    <a:p>
                      <a:r>
                        <a:rPr lang="en-CA" dirty="0"/>
                        <a:t>5</a:t>
                      </a:r>
                    </a:p>
                  </a:txBody>
                  <a:tcPr/>
                </a:tc>
                <a:extLst>
                  <a:ext uri="{0D108BD9-81ED-4DB2-BD59-A6C34878D82A}">
                    <a16:rowId xmlns:a16="http://schemas.microsoft.com/office/drawing/2014/main" val="3581879120"/>
                  </a:ext>
                </a:extLst>
              </a:tr>
            </a:tbl>
          </a:graphicData>
        </a:graphic>
      </p:graphicFrame>
    </p:spTree>
    <p:extLst>
      <p:ext uri="{BB962C8B-B14F-4D97-AF65-F5344CB8AC3E}">
        <p14:creationId xmlns:p14="http://schemas.microsoft.com/office/powerpoint/2010/main" val="168094159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879E11-C261-96A1-BA83-51B0E6D12360}"/>
              </a:ext>
            </a:extLst>
          </p:cNvPr>
          <p:cNvSpPr txBox="1"/>
          <p:nvPr/>
        </p:nvSpPr>
        <p:spPr>
          <a:xfrm>
            <a:off x="2759927" y="1696096"/>
            <a:ext cx="6138746"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Wild polio virus (WPV1) was detected in a sewage sample in Hamburg, Germany, in October 2025, linked to the virus circulating in Afghanistan.</a:t>
            </a:r>
            <a:endParaRPr kumimoji="0" lang="en-CA" sz="3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0FE0774A-F4D1-8D13-B4EB-3BB1D117D79A}"/>
              </a:ext>
            </a:extLst>
          </p:cNvPr>
          <p:cNvSpPr txBox="1"/>
          <p:nvPr/>
        </p:nvSpPr>
        <p:spPr>
          <a:xfrm>
            <a:off x="602166" y="223024"/>
            <a:ext cx="829650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srgbClr val="EEECE1"/>
                </a:solidFill>
                <a:effectLst/>
                <a:uLnTx/>
                <a:uFillTx/>
                <a:latin typeface="Calibri"/>
                <a:ea typeface="+mn-ea"/>
                <a:cs typeface="+mn-cs"/>
              </a:rPr>
              <a:t>Why we must not give up</a:t>
            </a:r>
          </a:p>
        </p:txBody>
      </p:sp>
    </p:spTree>
    <p:extLst>
      <p:ext uri="{BB962C8B-B14F-4D97-AF65-F5344CB8AC3E}">
        <p14:creationId xmlns:p14="http://schemas.microsoft.com/office/powerpoint/2010/main" val="217351982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ABFF01-C17A-F607-18D3-6264EE34058D}"/>
              </a:ext>
            </a:extLst>
          </p:cNvPr>
          <p:cNvSpPr txBox="1"/>
          <p:nvPr/>
        </p:nvSpPr>
        <p:spPr>
          <a:xfrm>
            <a:off x="334537" y="245327"/>
            <a:ext cx="962350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Circulating Vaccine-Derived Polioviruses</a:t>
            </a:r>
          </a:p>
        </p:txBody>
      </p:sp>
      <p:pic>
        <p:nvPicPr>
          <p:cNvPr id="6" name="Picture 5">
            <a:extLst>
              <a:ext uri="{FF2B5EF4-FFF2-40B4-BE49-F238E27FC236}">
                <a16:creationId xmlns:a16="http://schemas.microsoft.com/office/drawing/2014/main" id="{A9F289FD-5D5C-55E1-803F-EEBED7FF6A41}"/>
              </a:ext>
            </a:extLst>
          </p:cNvPr>
          <p:cNvPicPr>
            <a:picLocks noChangeAspect="1"/>
          </p:cNvPicPr>
          <p:nvPr/>
        </p:nvPicPr>
        <p:blipFill>
          <a:blip r:embed="rId3">
            <a:extLst>
              <a:ext uri="{28A0092B-C50C-407E-A947-70E740481C1C}">
                <a14:useLocalDpi xmlns:a14="http://schemas.microsoft.com/office/drawing/2010/main" val="0"/>
              </a:ext>
            </a:extLst>
          </a:blip>
          <a:srcRect t="32846" b="31382"/>
          <a:stretch>
            <a:fillRect/>
          </a:stretch>
        </p:blipFill>
        <p:spPr>
          <a:xfrm>
            <a:off x="2466277" y="2166456"/>
            <a:ext cx="8697191" cy="3111191"/>
          </a:xfrm>
          <a:prstGeom prst="rect">
            <a:avLst/>
          </a:prstGeom>
        </p:spPr>
      </p:pic>
      <p:sp>
        <p:nvSpPr>
          <p:cNvPr id="7" name="TextBox 6">
            <a:extLst>
              <a:ext uri="{FF2B5EF4-FFF2-40B4-BE49-F238E27FC236}">
                <a16:creationId xmlns:a16="http://schemas.microsoft.com/office/drawing/2014/main" id="{A41FD34D-571D-9ABC-EF58-1BD369BCF948}"/>
              </a:ext>
            </a:extLst>
          </p:cNvPr>
          <p:cNvSpPr txBox="1"/>
          <p:nvPr/>
        </p:nvSpPr>
        <p:spPr>
          <a:xfrm>
            <a:off x="2888165" y="1435387"/>
            <a:ext cx="1717288" cy="367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Vaccination</a:t>
            </a:r>
          </a:p>
        </p:txBody>
      </p:sp>
      <p:sp>
        <p:nvSpPr>
          <p:cNvPr id="8" name="TextBox 7">
            <a:extLst>
              <a:ext uri="{FF2B5EF4-FFF2-40B4-BE49-F238E27FC236}">
                <a16:creationId xmlns:a16="http://schemas.microsoft.com/office/drawing/2014/main" id="{25497BBF-5611-BA60-1A93-D1653474033A}"/>
              </a:ext>
            </a:extLst>
          </p:cNvPr>
          <p:cNvSpPr txBox="1"/>
          <p:nvPr/>
        </p:nvSpPr>
        <p:spPr>
          <a:xfrm>
            <a:off x="2720898" y="5519854"/>
            <a:ext cx="20629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Weakened Vaccine is excreted</a:t>
            </a:r>
          </a:p>
        </p:txBody>
      </p:sp>
      <p:sp>
        <p:nvSpPr>
          <p:cNvPr id="9" name="TextBox 8">
            <a:extLst>
              <a:ext uri="{FF2B5EF4-FFF2-40B4-BE49-F238E27FC236}">
                <a16:creationId xmlns:a16="http://schemas.microsoft.com/office/drawing/2014/main" id="{ACD3AA32-4809-B8E6-CB61-E6DD9EB46E24}"/>
              </a:ext>
            </a:extLst>
          </p:cNvPr>
          <p:cNvSpPr txBox="1"/>
          <p:nvPr/>
        </p:nvSpPr>
        <p:spPr>
          <a:xfrm>
            <a:off x="4783873" y="1466385"/>
            <a:ext cx="1717288" cy="367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Contamination</a:t>
            </a:r>
          </a:p>
        </p:txBody>
      </p:sp>
      <p:sp>
        <p:nvSpPr>
          <p:cNvPr id="10" name="TextBox 9">
            <a:extLst>
              <a:ext uri="{FF2B5EF4-FFF2-40B4-BE49-F238E27FC236}">
                <a16:creationId xmlns:a16="http://schemas.microsoft.com/office/drawing/2014/main" id="{983FD92B-A316-2630-991F-F4E394CE2AB8}"/>
              </a:ext>
            </a:extLst>
          </p:cNvPr>
          <p:cNvSpPr txBox="1"/>
          <p:nvPr/>
        </p:nvSpPr>
        <p:spPr>
          <a:xfrm>
            <a:off x="4952618" y="5519854"/>
            <a:ext cx="186225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Feces contaminate water sources</a:t>
            </a:r>
          </a:p>
        </p:txBody>
      </p:sp>
      <p:sp>
        <p:nvSpPr>
          <p:cNvPr id="11" name="TextBox 10">
            <a:extLst>
              <a:ext uri="{FF2B5EF4-FFF2-40B4-BE49-F238E27FC236}">
                <a16:creationId xmlns:a16="http://schemas.microsoft.com/office/drawing/2014/main" id="{8382BE3E-0658-F316-67A4-F049657F225E}"/>
              </a:ext>
            </a:extLst>
          </p:cNvPr>
          <p:cNvSpPr txBox="1"/>
          <p:nvPr/>
        </p:nvSpPr>
        <p:spPr>
          <a:xfrm>
            <a:off x="6924907" y="1466385"/>
            <a:ext cx="17172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Ingestion</a:t>
            </a:r>
          </a:p>
        </p:txBody>
      </p:sp>
      <p:sp>
        <p:nvSpPr>
          <p:cNvPr id="12" name="TextBox 11">
            <a:extLst>
              <a:ext uri="{FF2B5EF4-FFF2-40B4-BE49-F238E27FC236}">
                <a16:creationId xmlns:a16="http://schemas.microsoft.com/office/drawing/2014/main" id="{796D27BB-BC6F-7DF0-C6B7-CC4793714A21}"/>
              </a:ext>
            </a:extLst>
          </p:cNvPr>
          <p:cNvSpPr txBox="1"/>
          <p:nvPr/>
        </p:nvSpPr>
        <p:spPr>
          <a:xfrm>
            <a:off x="6924907" y="5519854"/>
            <a:ext cx="208527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Virus is ingested through unsafe water/food</a:t>
            </a:r>
          </a:p>
        </p:txBody>
      </p:sp>
      <p:sp>
        <p:nvSpPr>
          <p:cNvPr id="13" name="TextBox 12">
            <a:extLst>
              <a:ext uri="{FF2B5EF4-FFF2-40B4-BE49-F238E27FC236}">
                <a16:creationId xmlns:a16="http://schemas.microsoft.com/office/drawing/2014/main" id="{E5F970FB-8AED-6CC1-47EC-45FA5FB2B3F2}"/>
              </a:ext>
            </a:extLst>
          </p:cNvPr>
          <p:cNvSpPr txBox="1"/>
          <p:nvPr/>
        </p:nvSpPr>
        <p:spPr>
          <a:xfrm>
            <a:off x="8887521" y="1491355"/>
            <a:ext cx="20406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Community Spread</a:t>
            </a:r>
          </a:p>
        </p:txBody>
      </p:sp>
      <p:sp>
        <p:nvSpPr>
          <p:cNvPr id="14" name="TextBox 13">
            <a:extLst>
              <a:ext uri="{FF2B5EF4-FFF2-40B4-BE49-F238E27FC236}">
                <a16:creationId xmlns:a16="http://schemas.microsoft.com/office/drawing/2014/main" id="{F78A01AD-4977-2E3A-7F60-B5EE6712F4BF}"/>
              </a:ext>
            </a:extLst>
          </p:cNvPr>
          <p:cNvSpPr txBox="1"/>
          <p:nvPr/>
        </p:nvSpPr>
        <p:spPr>
          <a:xfrm>
            <a:off x="9110546" y="5519854"/>
            <a:ext cx="27097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Virus spreads potentially mutating causing CVDP</a:t>
            </a:r>
          </a:p>
        </p:txBody>
      </p:sp>
    </p:spTree>
    <p:extLst>
      <p:ext uri="{BB962C8B-B14F-4D97-AF65-F5344CB8AC3E}">
        <p14:creationId xmlns:p14="http://schemas.microsoft.com/office/powerpoint/2010/main" val="569003146"/>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022E1F9-0D2E-6B64-1B8C-7614D9E0C12D}"/>
              </a:ext>
            </a:extLst>
          </p:cNvPr>
          <p:cNvSpPr txBox="1"/>
          <p:nvPr/>
        </p:nvSpPr>
        <p:spPr>
          <a:xfrm>
            <a:off x="396240" y="2326640"/>
            <a:ext cx="7721600" cy="2585323"/>
          </a:xfrm>
          <a:prstGeom prst="rect">
            <a:avLst/>
          </a:prstGeom>
          <a:noFill/>
        </p:spPr>
        <p:txBody>
          <a:bodyPr wrap="square" rtlCol="0">
            <a:spAutoFit/>
          </a:bodyPr>
          <a:lstStyle/>
          <a:p>
            <a:r>
              <a:rPr lang="en-CA" b="1" dirty="0"/>
              <a:t>Novel Oral Polio Vaccine (nOPV2):</a:t>
            </a:r>
            <a:r>
              <a:rPr lang="en-CA" dirty="0"/>
              <a:t> Scientists developed the novel oral polio vaccine type 2 (nOPV2), which is "super-engineered" to be far more genetically stable and significantly less likely to mutate back into a form that causes paralysis compared to older oral vaccines</a:t>
            </a:r>
          </a:p>
          <a:p>
            <a:endParaRPr lang="en-CA" dirty="0"/>
          </a:p>
          <a:p>
            <a:r>
              <a:rPr lang="en-CA" b="1" dirty="0"/>
              <a:t>Supplementary Immunization Campaigns:</a:t>
            </a:r>
            <a:r>
              <a:rPr lang="en-CA" dirty="0"/>
              <a:t> Outbreaks of circulating vaccine-derived poliovirus (</a:t>
            </a:r>
            <a:r>
              <a:rPr lang="en-CA" dirty="0" err="1"/>
              <a:t>cVDPV</a:t>
            </a:r>
            <a:r>
              <a:rPr lang="en-CA" dirty="0"/>
              <a:t>) are stopped quickly with multi-round vaccination campaigns in affected regions to boost community immunity and close immunity gaps</a:t>
            </a:r>
          </a:p>
        </p:txBody>
      </p:sp>
      <p:pic>
        <p:nvPicPr>
          <p:cNvPr id="3" name="Picture 2" descr="Malawi has launched a nationwide polio vaccination campaign after traces of  a vaccine-derived polio virus were discovered in sewage water in Blantyre.  Health workers are administering 1.7 million doses to children across">
            <a:extLst>
              <a:ext uri="{FF2B5EF4-FFF2-40B4-BE49-F238E27FC236}">
                <a16:creationId xmlns:a16="http://schemas.microsoft.com/office/drawing/2014/main" id="{DCEF57B3-356F-3F43-B72B-224BD49B3B9C}"/>
              </a:ext>
            </a:extLst>
          </p:cNvPr>
          <p:cNvPicPr>
            <a:picLocks noChangeAspect="1"/>
          </p:cNvPicPr>
          <p:nvPr/>
        </p:nvPicPr>
        <p:blipFill>
          <a:blip r:embed="rId2"/>
          <a:stretch>
            <a:fillRect/>
          </a:stretch>
        </p:blipFill>
        <p:spPr>
          <a:xfrm>
            <a:off x="8503921" y="1813729"/>
            <a:ext cx="3499438" cy="4394031"/>
          </a:xfrm>
          <a:prstGeom prst="rect">
            <a:avLst/>
          </a:prstGeom>
        </p:spPr>
      </p:pic>
      <p:sp>
        <p:nvSpPr>
          <p:cNvPr id="4" name="TextBox 3">
            <a:extLst>
              <a:ext uri="{FF2B5EF4-FFF2-40B4-BE49-F238E27FC236}">
                <a16:creationId xmlns:a16="http://schemas.microsoft.com/office/drawing/2014/main" id="{B011532E-6B89-66C0-496C-CB0F21F35FB7}"/>
              </a:ext>
            </a:extLst>
          </p:cNvPr>
          <p:cNvSpPr txBox="1"/>
          <p:nvPr/>
        </p:nvSpPr>
        <p:spPr>
          <a:xfrm>
            <a:off x="243840" y="111631"/>
            <a:ext cx="10119360" cy="1077218"/>
          </a:xfrm>
          <a:prstGeom prst="rect">
            <a:avLst/>
          </a:prstGeom>
          <a:noFill/>
        </p:spPr>
        <p:txBody>
          <a:bodyPr wrap="square" rtlCol="0">
            <a:spAutoFit/>
          </a:bodyPr>
          <a:lstStyle/>
          <a:p>
            <a:r>
              <a:rPr lang="en-CA" sz="3200" dirty="0">
                <a:solidFill>
                  <a:schemeClr val="bg1"/>
                </a:solidFill>
              </a:rPr>
              <a:t>Immunization Campaigns Address the Problem of Vaccine Derived Polio</a:t>
            </a:r>
          </a:p>
        </p:txBody>
      </p:sp>
    </p:spTree>
    <p:extLst>
      <p:ext uri="{BB962C8B-B14F-4D97-AF65-F5344CB8AC3E}">
        <p14:creationId xmlns:p14="http://schemas.microsoft.com/office/powerpoint/2010/main" val="527468748"/>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DAFAA8-1ABE-E97B-8791-87E307A34191}"/>
              </a:ext>
            </a:extLst>
          </p:cNvPr>
          <p:cNvSpPr txBox="1"/>
          <p:nvPr/>
        </p:nvSpPr>
        <p:spPr>
          <a:xfrm>
            <a:off x="548640" y="335280"/>
            <a:ext cx="10546080" cy="584775"/>
          </a:xfrm>
          <a:prstGeom prst="rect">
            <a:avLst/>
          </a:prstGeom>
          <a:noFill/>
        </p:spPr>
        <p:txBody>
          <a:bodyPr wrap="square" rtlCol="0">
            <a:spAutoFit/>
          </a:bodyPr>
          <a:lstStyle/>
          <a:p>
            <a:r>
              <a:rPr lang="en-CA" sz="3200" b="1" dirty="0">
                <a:solidFill>
                  <a:schemeClr val="bg1"/>
                </a:solidFill>
              </a:rPr>
              <a:t>Percentage of Leaders Donating to the Foundation (2025-26)</a:t>
            </a:r>
          </a:p>
        </p:txBody>
      </p:sp>
      <p:sp>
        <p:nvSpPr>
          <p:cNvPr id="3" name="TextBox 2">
            <a:extLst>
              <a:ext uri="{FF2B5EF4-FFF2-40B4-BE49-F238E27FC236}">
                <a16:creationId xmlns:a16="http://schemas.microsoft.com/office/drawing/2014/main" id="{267B1561-D16D-89DC-E9C7-164CF072B261}"/>
              </a:ext>
            </a:extLst>
          </p:cNvPr>
          <p:cNvSpPr txBox="1"/>
          <p:nvPr/>
        </p:nvSpPr>
        <p:spPr>
          <a:xfrm>
            <a:off x="3464560" y="2306320"/>
            <a:ext cx="5913120" cy="2246769"/>
          </a:xfrm>
          <a:prstGeom prst="rect">
            <a:avLst/>
          </a:prstGeom>
          <a:noFill/>
        </p:spPr>
        <p:txBody>
          <a:bodyPr wrap="square" rtlCol="0">
            <a:spAutoFit/>
          </a:bodyPr>
          <a:lstStyle/>
          <a:p>
            <a:r>
              <a:rPr lang="en-CA" sz="2800" dirty="0"/>
              <a:t>Assistant Governors	70%</a:t>
            </a:r>
          </a:p>
          <a:p>
            <a:r>
              <a:rPr lang="en-CA" sz="2800" dirty="0"/>
              <a:t>Club Presidents		57%</a:t>
            </a:r>
          </a:p>
          <a:p>
            <a:r>
              <a:rPr lang="en-CA" sz="2800" dirty="0"/>
              <a:t>Club Foundation Chairs	49%</a:t>
            </a:r>
          </a:p>
          <a:p>
            <a:r>
              <a:rPr lang="en-CA" sz="2800" dirty="0"/>
              <a:t>Club Treasurers		55%</a:t>
            </a:r>
          </a:p>
          <a:p>
            <a:r>
              <a:rPr lang="en-CA" sz="2800" dirty="0"/>
              <a:t>Club Secretaries		60%</a:t>
            </a:r>
          </a:p>
        </p:txBody>
      </p:sp>
    </p:spTree>
    <p:extLst>
      <p:ext uri="{BB962C8B-B14F-4D97-AF65-F5344CB8AC3E}">
        <p14:creationId xmlns:p14="http://schemas.microsoft.com/office/powerpoint/2010/main" val="156010082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5"/>
          <p:cNvSpPr>
            <a:spLocks noGrp="1"/>
          </p:cNvSpPr>
          <p:nvPr>
            <p:ph sz="half" idx="12"/>
          </p:nvPr>
        </p:nvSpPr>
        <p:spPr>
          <a:xfrm>
            <a:off x="0" y="1606711"/>
            <a:ext cx="5983623" cy="4180860"/>
          </a:xfrm>
        </p:spPr>
        <p:txBody>
          <a:bodyPr>
            <a:noAutofit/>
          </a:bodyPr>
          <a:lstStyle/>
          <a:p>
            <a:r>
              <a:rPr lang="en-CA" sz="2400" dirty="0"/>
              <a:t>The Rotary Foundation helps Rotary members to advance world understanding, goodwill, and peace by improving health, providing quality education, improving the environment, and alleviating poverty.</a:t>
            </a:r>
          </a:p>
          <a:p>
            <a:r>
              <a:rPr lang="en-CA" sz="2400" dirty="0"/>
              <a:t>Since it was founded more than 100 years ago, the Foundation has spent more than $4 billion on life-changing, sustainable projects.</a:t>
            </a:r>
          </a:p>
          <a:p>
            <a:pPr marL="0" indent="0">
              <a:spcBef>
                <a:spcPts val="0"/>
              </a:spcBef>
              <a:buNone/>
            </a:pPr>
            <a:endParaRPr lang="en-US" sz="2600" dirty="0"/>
          </a:p>
        </p:txBody>
      </p:sp>
      <p:sp>
        <p:nvSpPr>
          <p:cNvPr id="8" name="Title 7"/>
          <p:cNvSpPr>
            <a:spLocks noGrp="1"/>
          </p:cNvSpPr>
          <p:nvPr>
            <p:ph type="title"/>
          </p:nvPr>
        </p:nvSpPr>
        <p:spPr>
          <a:xfrm>
            <a:off x="1040744" y="230110"/>
            <a:ext cx="7391400" cy="487362"/>
          </a:xfrm>
        </p:spPr>
        <p:txBody>
          <a:bodyPr>
            <a:noAutofit/>
          </a:bodyPr>
          <a:lstStyle/>
          <a:p>
            <a:r>
              <a:rPr lang="en-US" altLang="en-US" sz="3600" dirty="0">
                <a:solidFill>
                  <a:schemeClr val="bg1"/>
                </a:solidFill>
                <a:latin typeface="+mn-lt"/>
                <a:ea typeface="ＭＳ Ｐゴシック" pitchFamily="34" charset="-128"/>
              </a:rPr>
              <a:t>The Rotary Foundation’s Mission</a:t>
            </a:r>
            <a:endParaRPr lang="en-US" sz="3600" dirty="0">
              <a:solidFill>
                <a:schemeClr val="bg1"/>
              </a:solidFill>
              <a:latin typeface="+mn-lt"/>
            </a:endParaRPr>
          </a:p>
        </p:txBody>
      </p:sp>
      <p:pic>
        <p:nvPicPr>
          <p:cNvPr id="2" name="Content Placeholder 1"/>
          <p:cNvPicPr>
            <a:picLocks noGrp="1" noChangeAspect="1"/>
          </p:cNvPicPr>
          <p:nvPr>
            <p:ph sz="half" idx="11"/>
          </p:nvPr>
        </p:nvPicPr>
        <p:blipFill rotWithShape="1">
          <a:blip r:embed="rId3" cstate="email">
            <a:extLst>
              <a:ext uri="{28A0092B-C50C-407E-A947-70E740481C1C}">
                <a14:useLocalDpi xmlns:a14="http://schemas.microsoft.com/office/drawing/2010/main"/>
              </a:ext>
            </a:extLst>
          </a:blip>
          <a:srcRect/>
          <a:stretch/>
        </p:blipFill>
        <p:spPr>
          <a:xfrm>
            <a:off x="6167440" y="1666876"/>
            <a:ext cx="1837409" cy="1954213"/>
          </a:xfrm>
        </p:spPr>
      </p:pic>
      <p:pic>
        <p:nvPicPr>
          <p:cNvPr id="3" name="Content Placeholder 2"/>
          <p:cNvPicPr>
            <a:picLocks noGrp="1" noChangeAspect="1"/>
          </p:cNvPicPr>
          <p:nvPr>
            <p:ph sz="half" idx="13"/>
          </p:nvPr>
        </p:nvPicPr>
        <p:blipFill rotWithShape="1">
          <a:blip r:embed="rId4" cstate="email">
            <a:extLst>
              <a:ext uri="{28A0092B-C50C-407E-A947-70E740481C1C}">
                <a14:useLocalDpi xmlns:a14="http://schemas.microsoft.com/office/drawing/2010/main"/>
              </a:ext>
            </a:extLst>
          </a:blip>
          <a:srcRect/>
          <a:stretch/>
        </p:blipFill>
        <p:spPr>
          <a:xfrm>
            <a:off x="6167438" y="3700463"/>
            <a:ext cx="1837410" cy="2087108"/>
          </a:xfrm>
        </p:spPr>
      </p:pic>
      <p:pic>
        <p:nvPicPr>
          <p:cNvPr id="4" name="Content Placeholder 3"/>
          <p:cNvPicPr>
            <a:picLocks noGrp="1" noChangeAspect="1"/>
          </p:cNvPicPr>
          <p:nvPr>
            <p:ph sz="half" idx="14"/>
          </p:nvPr>
        </p:nvPicPr>
        <p:blipFill rotWithShape="1">
          <a:blip r:embed="rId5" cstate="email">
            <a:extLst>
              <a:ext uri="{28A0092B-C50C-407E-A947-70E740481C1C}">
                <a14:useLocalDpi xmlns:a14="http://schemas.microsoft.com/office/drawing/2010/main"/>
              </a:ext>
            </a:extLst>
          </a:blip>
          <a:srcRect/>
          <a:stretch/>
        </p:blipFill>
        <p:spPr>
          <a:xfrm>
            <a:off x="8097213" y="1666875"/>
            <a:ext cx="2401455" cy="4120696"/>
          </a:xfrm>
        </p:spPr>
      </p:pic>
      <p:sp>
        <p:nvSpPr>
          <p:cNvPr id="13" name="Subtitle 2"/>
          <p:cNvSpPr txBox="1">
            <a:spLocks/>
          </p:cNvSpPr>
          <p:nvPr/>
        </p:nvSpPr>
        <p:spPr>
          <a:xfrm>
            <a:off x="4395439" y="5967066"/>
            <a:ext cx="7391400" cy="514350"/>
          </a:xfrm>
          <a:prstGeom prst="rect">
            <a:avLst/>
          </a:prstGeom>
        </p:spPr>
        <p:txBody>
          <a:bodyPr>
            <a:noAutofit/>
          </a:bodyPr>
          <a:lstStyle>
            <a:lvl1pPr marL="0" indent="0" algn="l" defTabSz="457200" rtl="0" eaLnBrk="1" latinLnBrk="0" hangingPunct="1">
              <a:spcBef>
                <a:spcPct val="20000"/>
              </a:spcBef>
              <a:buFontTx/>
              <a:buNone/>
              <a:defRPr sz="3200" b="1" i="0" kern="1200">
                <a:solidFill>
                  <a:srgbClr val="01B4E7"/>
                </a:solidFill>
                <a:latin typeface="Arial Narrow"/>
                <a:ea typeface="+mn-ea"/>
                <a:cs typeface="Arial Narrow"/>
              </a:defRPr>
            </a:lvl1pPr>
            <a:lvl2pPr marL="742950" indent="-285750" algn="l" defTabSz="457200" rtl="0" eaLnBrk="1" latinLnBrk="0" hangingPunct="1">
              <a:spcBef>
                <a:spcPct val="20000"/>
              </a:spcBef>
              <a:buFont typeface="Arial"/>
              <a:buChar char="–"/>
              <a:defRPr sz="2800" b="1" i="0" kern="1200">
                <a:solidFill>
                  <a:srgbClr val="16316B"/>
                </a:solidFill>
                <a:latin typeface="Arial Narrow"/>
                <a:ea typeface="+mn-ea"/>
                <a:cs typeface="Arial Narrow"/>
              </a:defRPr>
            </a:lvl2pPr>
            <a:lvl3pPr marL="1143000" indent="-228600" algn="l" defTabSz="457200" rtl="0" eaLnBrk="1" latinLnBrk="0" hangingPunct="1">
              <a:spcBef>
                <a:spcPct val="20000"/>
              </a:spcBef>
              <a:buFont typeface="Arial"/>
              <a:buChar char="•"/>
              <a:defRPr sz="2400" b="1" i="0" kern="1200">
                <a:solidFill>
                  <a:srgbClr val="16316B"/>
                </a:solidFill>
                <a:latin typeface="Arial Narrow"/>
                <a:ea typeface="+mn-ea"/>
                <a:cs typeface="Arial Narrow"/>
              </a:defRPr>
            </a:lvl3pPr>
            <a:lvl4pPr marL="1600200" indent="-228600" algn="l" defTabSz="457200" rtl="0" eaLnBrk="1" latinLnBrk="0" hangingPunct="1">
              <a:spcBef>
                <a:spcPct val="20000"/>
              </a:spcBef>
              <a:buFont typeface="Arial"/>
              <a:buChar char="–"/>
              <a:defRPr sz="2000" b="1" i="0" kern="1200">
                <a:solidFill>
                  <a:srgbClr val="16316B"/>
                </a:solidFill>
                <a:latin typeface="Arial Narrow"/>
                <a:ea typeface="+mn-ea"/>
                <a:cs typeface="Arial Narrow"/>
              </a:defRPr>
            </a:lvl4pPr>
            <a:lvl5pPr marL="2057400" indent="-228600" algn="l" defTabSz="457200" rtl="0" eaLnBrk="1" latinLnBrk="0" hangingPunct="1">
              <a:spcBef>
                <a:spcPct val="20000"/>
              </a:spcBef>
              <a:buFont typeface="Arial"/>
              <a:buChar char="»"/>
              <a:defRPr sz="2000" b="1" i="0" kern="1200">
                <a:solidFill>
                  <a:srgbClr val="16316B"/>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base" latinLnBrk="0" hangingPunct="1">
              <a:lnSpc>
                <a:spcPct val="100000"/>
              </a:lnSpc>
              <a:spcBef>
                <a:spcPct val="20000"/>
              </a:spcBef>
              <a:spcAft>
                <a:spcPct val="0"/>
              </a:spcAft>
              <a:buClrTx/>
              <a:buSzTx/>
              <a:buFontTx/>
              <a:buNone/>
              <a:tabLst/>
              <a:defRPr/>
            </a:pPr>
            <a:r>
              <a:rPr kumimoji="1" lang="en-US" sz="1800" b="1" i="0" u="none" strike="noStrike" kern="1200" cap="none" spc="0" normalizeH="0" baseline="0" noProof="0" dirty="0">
                <a:ln>
                  <a:noFill/>
                </a:ln>
                <a:solidFill>
                  <a:srgbClr val="01B4E7"/>
                </a:solidFill>
                <a:effectLst/>
                <a:uLnTx/>
                <a:uFillTx/>
                <a:latin typeface="Arial Narrow"/>
                <a:ea typeface="+mn-ea"/>
              </a:rPr>
              <a:t>109YEARS OF DOING GOOD IN THE WORLD </a:t>
            </a:r>
          </a:p>
          <a:p>
            <a:pPr marL="0" marR="0" lvl="0" indent="0" algn="ctr" defTabSz="457200" rtl="0" eaLnBrk="1" fontAlgn="base" latinLnBrk="0" hangingPunct="1">
              <a:lnSpc>
                <a:spcPct val="100000"/>
              </a:lnSpc>
              <a:spcBef>
                <a:spcPct val="20000"/>
              </a:spcBef>
              <a:spcAft>
                <a:spcPct val="0"/>
              </a:spcAft>
              <a:buClrTx/>
              <a:buSzTx/>
              <a:buFontTx/>
              <a:buNone/>
              <a:tabLst/>
              <a:defRPr/>
            </a:pPr>
            <a:r>
              <a:rPr kumimoji="1" lang="en-US" sz="1800" b="1" i="0" u="none" strike="noStrike" kern="1200" cap="none" spc="0" normalizeH="0" baseline="0" noProof="0" dirty="0">
                <a:ln>
                  <a:noFill/>
                </a:ln>
                <a:solidFill>
                  <a:srgbClr val="01B4E7"/>
                </a:solidFill>
                <a:effectLst/>
                <a:uLnTx/>
                <a:uFillTx/>
                <a:latin typeface="Arial Narrow"/>
                <a:ea typeface="+mn-ea"/>
              </a:rPr>
              <a:t>The Rotary Foundation was started by Arch Klumph in 1917</a:t>
            </a:r>
          </a:p>
        </p:txBody>
      </p:sp>
    </p:spTree>
    <p:extLst>
      <p:ext uri="{BB962C8B-B14F-4D97-AF65-F5344CB8AC3E}">
        <p14:creationId xmlns:p14="http://schemas.microsoft.com/office/powerpoint/2010/main" val="34251291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5F06E3-576E-EE17-1186-E6C8E81D803B}"/>
              </a:ext>
            </a:extLst>
          </p:cNvPr>
          <p:cNvSpPr txBox="1"/>
          <p:nvPr/>
        </p:nvSpPr>
        <p:spPr>
          <a:xfrm>
            <a:off x="447040" y="132080"/>
            <a:ext cx="4826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A Trusted Charity</a:t>
            </a:r>
          </a:p>
        </p:txBody>
      </p:sp>
      <p:pic>
        <p:nvPicPr>
          <p:cNvPr id="3" name="Picture 2" descr="A person running up stairs with arrows and icons&#10;&#10;Description automatically generated">
            <a:extLst>
              <a:ext uri="{FF2B5EF4-FFF2-40B4-BE49-F238E27FC236}">
                <a16:creationId xmlns:a16="http://schemas.microsoft.com/office/drawing/2014/main" id="{2116F774-392C-537F-4D33-F203A6434EC6}"/>
              </a:ext>
            </a:extLst>
          </p:cNvPr>
          <p:cNvPicPr>
            <a:picLocks noChangeAspect="1"/>
          </p:cNvPicPr>
          <p:nvPr/>
        </p:nvPicPr>
        <p:blipFill rotWithShape="1">
          <a:blip r:embed="rId3">
            <a:extLst>
              <a:ext uri="{28A0092B-C50C-407E-A947-70E740481C1C}">
                <a14:useLocalDpi xmlns:a14="http://schemas.microsoft.com/office/drawing/2010/main" val="0"/>
              </a:ext>
            </a:extLst>
          </a:blip>
          <a:srcRect t="12877" r="1222" b="10550"/>
          <a:stretch>
            <a:fillRect/>
          </a:stretch>
        </p:blipFill>
        <p:spPr>
          <a:xfrm>
            <a:off x="2839793" y="1503680"/>
            <a:ext cx="8955795" cy="5059680"/>
          </a:xfrm>
          <a:prstGeom prst="rect">
            <a:avLst/>
          </a:prstGeom>
        </p:spPr>
      </p:pic>
      <p:sp>
        <p:nvSpPr>
          <p:cNvPr id="4" name="Rectangle 3">
            <a:extLst>
              <a:ext uri="{FF2B5EF4-FFF2-40B4-BE49-F238E27FC236}">
                <a16:creationId xmlns:a16="http://schemas.microsoft.com/office/drawing/2014/main" id="{5F6CD37D-FA97-36FA-94BF-1C8D7F6AD8F4}"/>
              </a:ext>
            </a:extLst>
          </p:cNvPr>
          <p:cNvSpPr/>
          <p:nvPr/>
        </p:nvSpPr>
        <p:spPr>
          <a:xfrm>
            <a:off x="9032240" y="3962400"/>
            <a:ext cx="1361440" cy="406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62598967-85D3-1380-5F5E-7EAF92E7941B}"/>
              </a:ext>
            </a:extLst>
          </p:cNvPr>
          <p:cNvSpPr txBox="1"/>
          <p:nvPr/>
        </p:nvSpPr>
        <p:spPr>
          <a:xfrm>
            <a:off x="9144000" y="3962400"/>
            <a:ext cx="711200" cy="261610"/>
          </a:xfrm>
          <a:prstGeom prst="rect">
            <a:avLst/>
          </a:prstGeom>
          <a:noFill/>
        </p:spPr>
        <p:txBody>
          <a:bodyPr wrap="square" rtlCol="0">
            <a:spAutoFit/>
          </a:bodyPr>
          <a:lstStyle/>
          <a:p>
            <a:r>
              <a:rPr lang="en-CA" sz="1100" dirty="0"/>
              <a:t>80%</a:t>
            </a:r>
          </a:p>
        </p:txBody>
      </p:sp>
    </p:spTree>
    <p:extLst>
      <p:ext uri="{BB962C8B-B14F-4D97-AF65-F5344CB8AC3E}">
        <p14:creationId xmlns:p14="http://schemas.microsoft.com/office/powerpoint/2010/main" val="3057836813"/>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1220B1-9D82-93FA-50AA-23D24FA8FBB1}"/>
              </a:ext>
            </a:extLst>
          </p:cNvPr>
          <p:cNvSpPr txBox="1"/>
          <p:nvPr/>
        </p:nvSpPr>
        <p:spPr>
          <a:xfrm>
            <a:off x="345440" y="152400"/>
            <a:ext cx="64008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Did You Know This?</a:t>
            </a:r>
          </a:p>
        </p:txBody>
      </p:sp>
      <p:sp>
        <p:nvSpPr>
          <p:cNvPr id="3" name="TextBox 2">
            <a:extLst>
              <a:ext uri="{FF2B5EF4-FFF2-40B4-BE49-F238E27FC236}">
                <a16:creationId xmlns:a16="http://schemas.microsoft.com/office/drawing/2014/main" id="{BD3F82CF-FFEC-71ED-5009-64719146978E}"/>
              </a:ext>
            </a:extLst>
          </p:cNvPr>
          <p:cNvSpPr txBox="1"/>
          <p:nvPr/>
        </p:nvSpPr>
        <p:spPr>
          <a:xfrm>
            <a:off x="1259841" y="1618150"/>
            <a:ext cx="5816120" cy="969496"/>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sz="1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Do you realize that Rotarians </a:t>
            </a:r>
            <a:r>
              <a:rPr kumimoji="1" lang="en-US" sz="19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ALONE</a:t>
            </a:r>
            <a:r>
              <a:rPr kumimoji="1" lang="en-US" sz="19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are the source of funds to the Annual Fund that come back to the district to support our Community and Global grants.</a:t>
            </a:r>
            <a:r>
              <a:rPr kumimoji="1" 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4" name="Picture 3">
            <a:extLst>
              <a:ext uri="{FF2B5EF4-FFF2-40B4-BE49-F238E27FC236}">
                <a16:creationId xmlns:a16="http://schemas.microsoft.com/office/drawing/2014/main" id="{427FE228-6ABC-C38A-DBFD-0C6D9A8B00E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40521" y="1472208"/>
            <a:ext cx="2704679" cy="1029464"/>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194BD14E-7DC1-835B-6A96-37B382DA04A6}"/>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940521" y="3737170"/>
            <a:ext cx="3583394" cy="1344110"/>
          </a:xfrm>
          <a:prstGeom prst="rect">
            <a:avLst/>
          </a:prstGeom>
        </p:spPr>
      </p:pic>
      <p:sp>
        <p:nvSpPr>
          <p:cNvPr id="7" name="TextBox 6">
            <a:extLst>
              <a:ext uri="{FF2B5EF4-FFF2-40B4-BE49-F238E27FC236}">
                <a16:creationId xmlns:a16="http://schemas.microsoft.com/office/drawing/2014/main" id="{3E7A10B8-C276-8A41-CDD5-CADE7D564F4E}"/>
              </a:ext>
            </a:extLst>
          </p:cNvPr>
          <p:cNvSpPr txBox="1"/>
          <p:nvPr/>
        </p:nvSpPr>
        <p:spPr>
          <a:xfrm>
            <a:off x="939320" y="3429000"/>
            <a:ext cx="6136640" cy="170816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Only </a:t>
            </a:r>
            <a:r>
              <a:rPr kumimoji="1" lang="en-US" altLang="en-US" sz="27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of the charities evaluated by </a:t>
            </a:r>
            <a:r>
              <a:rPr kumimoji="1" lang="en-US" altLang="en-US" sz="1800" b="1" i="0" u="sng" strike="noStrike" kern="1200" cap="none" spc="0" normalizeH="0" baseline="0" noProof="0" dirty="0">
                <a:ln>
                  <a:noFill/>
                </a:ln>
                <a:solidFill>
                  <a:srgbClr val="4BACC6">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Charity Navigator </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have received at least ten consecutive four-star evaluations.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Our efficiency is recognized </a:t>
            </a:r>
            <a:r>
              <a:rPr kumimoji="1" lang="en-US" altLang="en-US" sz="24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16 years </a:t>
            </a:r>
            <a:r>
              <a:rPr kumimoji="1" lang="en-US" altLang="en-US"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consecutively by </a:t>
            </a:r>
            <a:r>
              <a:rPr kumimoji="1" lang="en-US" altLang="en-US" sz="1800" b="1" i="0" u="sng" strike="noStrike" kern="1200" cap="none" spc="0" normalizeH="0" baseline="0" noProof="0" dirty="0">
                <a:ln>
                  <a:noFill/>
                </a:ln>
                <a:solidFill>
                  <a:srgbClr val="4BACC6">
                    <a:lumMod val="75000"/>
                  </a:srgbClr>
                </a:solidFill>
                <a:effectLst/>
                <a:uLnTx/>
                <a:uFillTx/>
                <a:latin typeface="Tahoma" panose="020B0604030504040204" pitchFamily="34" charset="0"/>
                <a:ea typeface="Tahoma" panose="020B0604030504040204" pitchFamily="34" charset="0"/>
                <a:cs typeface="Tahoma" panose="020B0604030504040204" pitchFamily="34" charset="0"/>
              </a:rPr>
              <a:t>Charity Navigator</a:t>
            </a:r>
            <a:r>
              <a:rPr kumimoji="1" lang="en-US" altLang="en-US" sz="1800"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
            </a:r>
            <a:endParaRPr kumimoji="1" lang="en-US" altLang="en-US" sz="1800"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261964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rotary foundation&#10;&#10;Description automatically generated">
            <a:extLst>
              <a:ext uri="{FF2B5EF4-FFF2-40B4-BE49-F238E27FC236}">
                <a16:creationId xmlns:a16="http://schemas.microsoft.com/office/drawing/2014/main" id="{2F9D4403-3E5F-834C-6D37-45C91B8779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7200" y="1451397"/>
            <a:ext cx="8636000" cy="5254203"/>
          </a:xfrm>
          <a:prstGeom prst="rect">
            <a:avLst/>
          </a:prstGeom>
        </p:spPr>
      </p:pic>
      <p:pic>
        <p:nvPicPr>
          <p:cNvPr id="2" name="Picture 1" descr="A diagram of a rotary foundation&#10;&#10;Description automatically generated">
            <a:extLst>
              <a:ext uri="{FF2B5EF4-FFF2-40B4-BE49-F238E27FC236}">
                <a16:creationId xmlns:a16="http://schemas.microsoft.com/office/drawing/2014/main" id="{591B6E8B-D0B4-A2C1-A84D-D52EA4890AF8}"/>
              </a:ext>
            </a:extLst>
          </p:cNvPr>
          <p:cNvPicPr>
            <a:picLocks noChangeAspect="1"/>
          </p:cNvPicPr>
          <p:nvPr/>
        </p:nvPicPr>
        <p:blipFill rotWithShape="1">
          <a:blip r:embed="rId3">
            <a:extLst>
              <a:ext uri="{28A0092B-C50C-407E-A947-70E740481C1C}">
                <a14:useLocalDpi xmlns:a14="http://schemas.microsoft.com/office/drawing/2010/main" val="0"/>
              </a:ext>
            </a:extLst>
          </a:blip>
          <a:srcRect l="67778" t="53207" r="22555" b="24993"/>
          <a:stretch/>
        </p:blipFill>
        <p:spPr>
          <a:xfrm>
            <a:off x="6370320" y="4216399"/>
            <a:ext cx="995680" cy="650241"/>
          </a:xfrm>
          <a:prstGeom prst="rect">
            <a:avLst/>
          </a:prstGeom>
        </p:spPr>
      </p:pic>
      <p:sp>
        <p:nvSpPr>
          <p:cNvPr id="3" name="TextBox 2">
            <a:extLst>
              <a:ext uri="{FF2B5EF4-FFF2-40B4-BE49-F238E27FC236}">
                <a16:creationId xmlns:a16="http://schemas.microsoft.com/office/drawing/2014/main" id="{B00FE563-EE74-F0E1-7390-3502AB6C0658}"/>
              </a:ext>
            </a:extLst>
          </p:cNvPr>
          <p:cNvSpPr txBox="1"/>
          <p:nvPr/>
        </p:nvSpPr>
        <p:spPr>
          <a:xfrm>
            <a:off x="497840" y="152400"/>
            <a:ext cx="499872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How the Money Flows</a:t>
            </a:r>
          </a:p>
        </p:txBody>
      </p:sp>
      <p:sp>
        <p:nvSpPr>
          <p:cNvPr id="7" name="TextBox 6">
            <a:extLst>
              <a:ext uri="{FF2B5EF4-FFF2-40B4-BE49-F238E27FC236}">
                <a16:creationId xmlns:a16="http://schemas.microsoft.com/office/drawing/2014/main" id="{BDA32CB0-6DF0-53A7-320F-E2158FB9F349}"/>
              </a:ext>
            </a:extLst>
          </p:cNvPr>
          <p:cNvSpPr txBox="1"/>
          <p:nvPr/>
        </p:nvSpPr>
        <p:spPr>
          <a:xfrm>
            <a:off x="8531616" y="2950420"/>
            <a:ext cx="1498503" cy="369332"/>
          </a:xfrm>
          <a:prstGeom prst="rect">
            <a:avLst/>
          </a:prstGeom>
          <a:solidFill>
            <a:schemeClr val="accent6">
              <a:lumMod val="40000"/>
              <a:lumOff val="6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900" b="0" i="0" u="none" strike="noStrike" kern="1200" cap="none" spc="0" normalizeH="0" baseline="0" noProof="0" dirty="0">
                <a:ln>
                  <a:noFill/>
                </a:ln>
                <a:solidFill>
                  <a:prstClr val="black"/>
                </a:solidFill>
                <a:effectLst/>
                <a:uLnTx/>
                <a:uFillTx/>
                <a:latin typeface="Calibri"/>
                <a:ea typeface="+mn-ea"/>
                <a:cs typeface="+mn-cs"/>
              </a:rPr>
              <a:t>Matches 80% of District Designated Funds (DDF)</a:t>
            </a:r>
          </a:p>
        </p:txBody>
      </p:sp>
    </p:spTree>
    <p:extLst>
      <p:ext uri="{BB962C8B-B14F-4D97-AF65-F5344CB8AC3E}">
        <p14:creationId xmlns:p14="http://schemas.microsoft.com/office/powerpoint/2010/main" val="2898049775"/>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236">
            <a:extLst>
              <a:ext uri="{FF2B5EF4-FFF2-40B4-BE49-F238E27FC236}">
                <a16:creationId xmlns:a16="http://schemas.microsoft.com/office/drawing/2014/main" id="{487DFBFD-7103-4EB0-927E-59E75E4A8B79}"/>
              </a:ext>
            </a:extLst>
          </p:cNvPr>
          <p:cNvSpPr txBox="1">
            <a:spLocks/>
          </p:cNvSpPr>
          <p:nvPr/>
        </p:nvSpPr>
        <p:spPr>
          <a:xfrm>
            <a:off x="632165" y="277579"/>
            <a:ext cx="9144000" cy="858838"/>
          </a:xfrm>
          <a:prstGeom prst="rect">
            <a:avLst/>
          </a:prstGeom>
        </p:spPr>
        <p:txBody>
          <a:bodyPr lIns="0" tIns="0" rIns="0" bIns="0">
            <a:normAutofit/>
          </a:bodyPr>
          <a:lstStyle>
            <a:lvl1pPr algn="ctr" defTabSz="457200" rtl="0" eaLnBrk="1" latinLnBrk="0" hangingPunct="1">
              <a:spcBef>
                <a:spcPct val="0"/>
              </a:spcBef>
              <a:buNone/>
              <a:defRPr sz="4000" b="1" kern="1200">
                <a:solidFill>
                  <a:srgbClr val="00246C"/>
                </a:solidFill>
                <a:effectLst>
                  <a:outerShdw blurRad="38100" dist="38100" dir="2700000" rotWithShape="0">
                    <a:srgbClr val="C0C0C0"/>
                  </a:outerShdw>
                </a:effectLst>
                <a:latin typeface="Segoe UI Semibold"/>
                <a:ea typeface="Segoe UI Semibold"/>
                <a:cs typeface="Segoe UI Semibold"/>
                <a:sym typeface="Segoe UI Semibold"/>
              </a:defRPr>
            </a:lvl1pPr>
          </a:lstStyle>
          <a:p>
            <a:pPr marL="0" marR="0" lvl="0" indent="0" algn="l" defTabSz="457200" rtl="0" eaLnBrk="1" fontAlgn="auto" latinLnBrk="0" hangingPunct="1">
              <a:lnSpc>
                <a:spcPct val="100000"/>
              </a:lnSpc>
              <a:spcBef>
                <a:spcPct val="0"/>
              </a:spcBef>
              <a:spcAft>
                <a:spcPts val="0"/>
              </a:spcAft>
              <a:buClrTx/>
              <a:buSzTx/>
              <a:buFontTx/>
              <a:buNone/>
              <a:tabLst/>
              <a:defRPr sz="1800" b="0">
                <a:solidFill>
                  <a:srgbClr val="000000"/>
                </a:solidFill>
                <a:effectLst/>
              </a:defRPr>
            </a:pPr>
            <a:r>
              <a:rPr kumimoji="0" lang="en-CA" sz="3600" b="0" i="0" u="none" strike="noStrike" kern="1200" cap="none" spc="0" normalizeH="0" baseline="0" noProof="0" dirty="0">
                <a:ln>
                  <a:noFill/>
                </a:ln>
                <a:solidFill>
                  <a:prstClr val="white"/>
                </a:solidFill>
                <a:effectLst/>
                <a:uLnTx/>
                <a:uFillTx/>
                <a:latin typeface="Arial Narrow" panose="020B0606020202030204" pitchFamily="34" charset="0"/>
                <a:cs typeface="Arial" panose="020B0604020202020204" pitchFamily="34" charset="0"/>
                <a:sym typeface="Segoe UI Semibold"/>
              </a:rPr>
              <a:t>Our Rotary Foundation</a:t>
            </a:r>
          </a:p>
        </p:txBody>
      </p:sp>
      <p:sp>
        <p:nvSpPr>
          <p:cNvPr id="26" name="Shape 237">
            <a:extLst>
              <a:ext uri="{FF2B5EF4-FFF2-40B4-BE49-F238E27FC236}">
                <a16:creationId xmlns:a16="http://schemas.microsoft.com/office/drawing/2014/main" id="{9417BEC0-0169-4FF1-9B5B-0A60BD5362BD}"/>
              </a:ext>
            </a:extLst>
          </p:cNvPr>
          <p:cNvSpPr/>
          <p:nvPr/>
        </p:nvSpPr>
        <p:spPr>
          <a:xfrm>
            <a:off x="9847265" y="1381944"/>
            <a:ext cx="1538814" cy="4888518"/>
          </a:xfrm>
          <a:prstGeom prst="rect">
            <a:avLst/>
          </a:prstGeom>
          <a:solidFill>
            <a:schemeClr val="accent1">
              <a:lumMod val="75000"/>
            </a:schemeClr>
          </a:solidFill>
          <a:ln w="12700">
            <a:miter lim="400000"/>
          </a:ln>
          <a:effectLst>
            <a:outerShdw blurRad="12700" dist="35921" dir="2700000" rotWithShape="0">
              <a:srgbClr val="E6E5D8"/>
            </a:outerShdw>
          </a:effectLst>
          <a:extLst>
            <a:ext uri="{C572A759-6A51-4108-AA02-DFA0A04FC94B}">
              <ma14:wrappingTextBoxFlag xmlns="" xmlns:ma14="http://schemas.microsoft.com/office/mac/drawingml/2011/main" val="1"/>
            </a:ext>
          </a:extLst>
        </p:spPr>
        <p:txBody>
          <a:bodyPr wrap="square" lIns="0" tIns="0" rIns="0" bIns="0">
            <a:sp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Programs</a:t>
            </a:r>
            <a:endParaRPr kumimoji="0" sz="2400" b="0" i="0" u="none" strike="noStrike" kern="1200" cap="none" spc="0" normalizeH="0" baseline="0" noProof="0" dirty="0">
              <a:ln>
                <a:noFill/>
              </a:ln>
              <a:solidFill>
                <a:srgbClr val="958D85"/>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Polio</a:t>
            </a:r>
            <a:endParaRPr kumimoji="0" sz="2400" b="0" i="0" u="none" strike="noStrike" kern="1200" cap="none" spc="0" normalizeH="0" baseline="0" noProof="0" dirty="0">
              <a:ln>
                <a:noFill/>
              </a:ln>
              <a:solidFill>
                <a:srgbClr val="958D85"/>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Peace</a:t>
            </a:r>
            <a:b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b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Centers</a:t>
            </a:r>
            <a:endParaRPr kumimoji="0" sz="2400" b="0" i="0" u="none" strike="noStrike" kern="1200" cap="none" spc="0" normalizeH="0" baseline="0" noProof="0" dirty="0">
              <a:ln>
                <a:noFill/>
              </a:ln>
              <a:solidFill>
                <a:srgbClr val="958D85"/>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 Grants</a:t>
            </a:r>
            <a:b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b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District   </a:t>
            </a:r>
            <a:b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br>
            <a:r>
              <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rPr>
              <a:t>    &amp; Global</a:t>
            </a:r>
            <a:endParaRPr kumimoji="0" lang="en-CA"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n-CA" sz="2400" b="1" i="0" u="none" strike="noStrike" kern="1200" cap="none" spc="0" normalizeH="0" baseline="0" noProof="0" dirty="0">
                <a:ln>
                  <a:noFill/>
                </a:ln>
                <a:solidFill>
                  <a:srgbClr val="FFFFFF"/>
                </a:solidFill>
                <a:effectLst/>
                <a:uLnTx/>
                <a:uFillTx/>
                <a:latin typeface="Arial Narrow"/>
                <a:ea typeface="Times New Roman"/>
                <a:cs typeface="Times New Roman"/>
                <a:sym typeface="Arial Narrow"/>
              </a:rPr>
              <a:t>- Other Programs</a:t>
            </a:r>
            <a:endParaRPr kumimoji="0" sz="2400" b="0" i="0" u="none" strike="noStrike" kern="1200" cap="none" spc="0" normalizeH="0" baseline="0" noProof="0" dirty="0">
              <a:ln>
                <a:noFill/>
              </a:ln>
              <a:solidFill>
                <a:srgbClr val="FFFFFF"/>
              </a:solidFill>
              <a:effectLst/>
              <a:uLnTx/>
              <a:uFillTx/>
              <a:latin typeface="Times New Roman"/>
              <a:ea typeface="Times New Roman"/>
              <a:cs typeface="Times New Roman"/>
              <a:sym typeface="Times New Roman"/>
            </a:endParaRP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sz="2000" b="0" i="0" u="none" strike="noStrike" kern="1200" cap="none" spc="0" normalizeH="0" baseline="0" noProof="0" dirty="0">
                <a:ln>
                  <a:noFill/>
                </a:ln>
                <a:solidFill>
                  <a:srgbClr val="FFFFFF"/>
                </a:solidFill>
                <a:effectLst/>
                <a:uLnTx/>
                <a:uFillTx/>
                <a:latin typeface="Times New Roman"/>
                <a:ea typeface="Times New Roman"/>
                <a:cs typeface="Times New Roman"/>
                <a:sym typeface="Times New Roman"/>
              </a:rPr>
              <a:t> </a:t>
            </a:r>
            <a:endParaRPr kumimoji="0" sz="2400" b="0" i="0" u="none" strike="noStrike" kern="1200" cap="none" spc="0" normalizeH="0" baseline="0" noProof="0" dirty="0">
              <a:ln>
                <a:noFill/>
              </a:ln>
              <a:solidFill>
                <a:srgbClr val="958D85"/>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1400"/>
              </a:spcBef>
              <a:spcAft>
                <a:spcPts val="0"/>
              </a:spcAft>
              <a:buClrTx/>
              <a:buSzTx/>
              <a:buFontTx/>
              <a:buNone/>
              <a:tabLst/>
              <a:defRPr/>
            </a:pPr>
            <a:endParaRPr kumimoji="0" sz="2000" b="0" i="0" u="none" strike="noStrike" kern="1200" cap="none" spc="0" normalizeH="0" baseline="0" noProof="0" dirty="0">
              <a:ln>
                <a:noFill/>
              </a:ln>
              <a:solidFill>
                <a:srgbClr val="FFFFFF"/>
              </a:solidFill>
              <a:effectLst/>
              <a:uLnTx/>
              <a:uFillTx/>
              <a:latin typeface="Times New Roman"/>
              <a:ea typeface="Times New Roman"/>
              <a:cs typeface="Times New Roman"/>
              <a:sym typeface="Times New Roman"/>
            </a:endParaRPr>
          </a:p>
        </p:txBody>
      </p:sp>
      <p:sp>
        <p:nvSpPr>
          <p:cNvPr id="28" name="Shape 239">
            <a:extLst>
              <a:ext uri="{FF2B5EF4-FFF2-40B4-BE49-F238E27FC236}">
                <a16:creationId xmlns:a16="http://schemas.microsoft.com/office/drawing/2014/main" id="{8373508B-FCFA-446A-AC9B-250F60E73B36}"/>
              </a:ext>
            </a:extLst>
          </p:cNvPr>
          <p:cNvSpPr/>
          <p:nvPr/>
        </p:nvSpPr>
        <p:spPr>
          <a:xfrm flipV="1">
            <a:off x="4254500" y="4087813"/>
            <a:ext cx="1517651" cy="3176"/>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29" name="Shape 240">
            <a:extLst>
              <a:ext uri="{FF2B5EF4-FFF2-40B4-BE49-F238E27FC236}">
                <a16:creationId xmlns:a16="http://schemas.microsoft.com/office/drawing/2014/main" id="{76BC1A2A-70F3-4FA0-B742-8A3A83E1007B}"/>
              </a:ext>
            </a:extLst>
          </p:cNvPr>
          <p:cNvSpPr/>
          <p:nvPr/>
        </p:nvSpPr>
        <p:spPr>
          <a:xfrm>
            <a:off x="4254501" y="5992813"/>
            <a:ext cx="1508127" cy="4763"/>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31" name="Shape 242">
            <a:extLst>
              <a:ext uri="{FF2B5EF4-FFF2-40B4-BE49-F238E27FC236}">
                <a16:creationId xmlns:a16="http://schemas.microsoft.com/office/drawing/2014/main" id="{582E8D4E-1FF4-489D-B437-5467B8AF4EC8}"/>
              </a:ext>
            </a:extLst>
          </p:cNvPr>
          <p:cNvSpPr/>
          <p:nvPr/>
        </p:nvSpPr>
        <p:spPr>
          <a:xfrm>
            <a:off x="2555028" y="1562987"/>
            <a:ext cx="1656613" cy="4484125"/>
          </a:xfrm>
          <a:prstGeom prst="rect">
            <a:avLst/>
          </a:prstGeom>
          <a:solidFill>
            <a:schemeClr val="accent1">
              <a:lumMod val="75000"/>
            </a:schemeClr>
          </a:solidFill>
          <a:ln w="12700" cap="flat">
            <a:noFill/>
            <a:miter lim="400000"/>
          </a:ln>
          <a:effectLst>
            <a:outerShdw blurRad="12700" dist="35921" dir="2700000" rotWithShape="0">
              <a:srgbClr val="E6E5D8"/>
            </a:outerShdw>
          </a:effectLst>
        </p:spPr>
        <p:txBody>
          <a:bodyPr wrap="square" lIns="0" tIns="0" rIns="0" bIns="0" numCol="1" anchor="ctr">
            <a:noAutofit/>
          </a:bodyPr>
          <a:lstStyle/>
          <a:p>
            <a:pPr marL="0" marR="0" lvl="0" indent="0" algn="ctr" defTabSz="914400" rtl="0" eaLnBrk="1" fontAlgn="auto" latinLnBrk="0" hangingPunct="1">
              <a:lnSpc>
                <a:spcPct val="100000"/>
              </a:lnSpc>
              <a:spcBef>
                <a:spcPts val="1400"/>
              </a:spcBef>
              <a:spcAft>
                <a:spcPts val="0"/>
              </a:spcAft>
              <a:buClrTx/>
              <a:buSzTx/>
              <a:buFontTx/>
              <a:buNone/>
              <a:tabLst/>
              <a:defRPr sz="2400">
                <a:solidFill>
                  <a:srgbClr val="958D85"/>
                </a:solidFill>
                <a:latin typeface="Arial"/>
                <a:ea typeface="Arial"/>
                <a:cs typeface="Arial"/>
                <a:sym typeface="Arial"/>
              </a:defRPr>
            </a:pPr>
            <a:endParaRPr kumimoji="0" sz="2400" b="0" i="0" u="none" strike="noStrike" kern="1200" cap="none" spc="0" normalizeH="0" baseline="0" noProof="0">
              <a:ln>
                <a:noFill/>
              </a:ln>
              <a:solidFill>
                <a:srgbClr val="958D85"/>
              </a:solidFill>
              <a:effectLst/>
              <a:uLnTx/>
              <a:uFillTx/>
              <a:latin typeface="Arial"/>
              <a:cs typeface="Arial"/>
              <a:sym typeface="Arial"/>
            </a:endParaRPr>
          </a:p>
        </p:txBody>
      </p:sp>
      <p:sp>
        <p:nvSpPr>
          <p:cNvPr id="32" name="Shape 243">
            <a:extLst>
              <a:ext uri="{FF2B5EF4-FFF2-40B4-BE49-F238E27FC236}">
                <a16:creationId xmlns:a16="http://schemas.microsoft.com/office/drawing/2014/main" id="{5B67A306-BCF4-45CE-A2BD-B71CECB9063C}"/>
              </a:ext>
            </a:extLst>
          </p:cNvPr>
          <p:cNvSpPr/>
          <p:nvPr/>
        </p:nvSpPr>
        <p:spPr>
          <a:xfrm>
            <a:off x="2667002" y="1696778"/>
            <a:ext cx="1544639" cy="4216539"/>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sz="1800" b="1" i="0" u="none" strike="noStrike" kern="1200" cap="none" spc="0" normalizeH="0" baseline="0" noProof="0" dirty="0">
                <a:ln>
                  <a:noFill/>
                </a:ln>
                <a:solidFill>
                  <a:srgbClr val="FFFFFF"/>
                </a:solidFill>
                <a:effectLst/>
                <a:uLnTx/>
                <a:uFillTx/>
                <a:latin typeface="Arial" pitchFamily="34" charset="0"/>
                <a:ea typeface="Arial Narrow"/>
                <a:cs typeface="Arial" pitchFamily="34" charset="0"/>
                <a:sym typeface="Arial Narrow"/>
              </a:rPr>
              <a:t>Contributions</a:t>
            </a:r>
            <a:br>
              <a:rPr kumimoji="0" sz="1800" b="1" i="0" u="none" strike="noStrike" kern="1200" cap="none" spc="0" normalizeH="0" baseline="0" noProof="0" dirty="0">
                <a:ln>
                  <a:noFill/>
                </a:ln>
                <a:solidFill>
                  <a:srgbClr val="FFFFFF"/>
                </a:solidFill>
                <a:effectLst/>
                <a:uLnTx/>
                <a:uFillTx/>
                <a:latin typeface="Arial" pitchFamily="34" charset="0"/>
                <a:ea typeface="Arial Narrow"/>
                <a:cs typeface="Arial" pitchFamily="34" charset="0"/>
                <a:sym typeface="Arial Narrow"/>
              </a:rPr>
            </a:br>
            <a:r>
              <a:rPr kumimoji="0" sz="1800" b="1" i="0" u="none" strike="noStrike" kern="1200" cap="none" spc="0" normalizeH="0" baseline="0" noProof="0" dirty="0">
                <a:ln>
                  <a:noFill/>
                </a:ln>
                <a:solidFill>
                  <a:srgbClr val="FFFFFF"/>
                </a:solidFill>
                <a:effectLst/>
                <a:uLnTx/>
                <a:uFillTx/>
                <a:latin typeface="Arial" pitchFamily="34" charset="0"/>
                <a:ea typeface="Arial Narrow"/>
                <a:cs typeface="Arial" pitchFamily="34" charset="0"/>
                <a:sym typeface="Arial Narrow"/>
              </a:rPr>
              <a:t>from</a:t>
            </a:r>
            <a:endParaRPr kumimoji="0" sz="2400" b="0" i="0" u="none" strike="noStrike" kern="1200" cap="none" spc="0" normalizeH="0" baseline="0" noProof="0" dirty="0">
              <a:ln>
                <a:noFill/>
              </a:ln>
              <a:solidFill>
                <a:srgbClr val="958D85"/>
              </a:solidFill>
              <a:effectLst/>
              <a:uLnTx/>
              <a:uFillTx/>
              <a:latin typeface="Arial" pitchFamily="34" charset="0"/>
              <a:ea typeface="Arial"/>
              <a:cs typeface="Arial" pitchFamily="34" charset="0"/>
              <a:sym typeface="Arial"/>
            </a:endParaRPr>
          </a:p>
          <a:p>
            <a:pPr marL="0" marR="0" lvl="0" indent="0" algn="l" defTabSz="914400" rtl="0" eaLnBrk="1" fontAlgn="auto" latinLnBrk="0" hangingPunct="1">
              <a:lnSpc>
                <a:spcPct val="100000"/>
              </a:lnSpc>
              <a:spcBef>
                <a:spcPts val="14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pitchFamily="34" charset="0"/>
                <a:ea typeface="Arial Narrow"/>
                <a:cs typeface="Arial" pitchFamily="34" charset="0"/>
                <a:sym typeface="Arial Narrow"/>
              </a:rPr>
              <a:t>-</a:t>
            </a:r>
            <a:r>
              <a:rPr kumimoji="0" sz="2400" b="1" i="0" u="none" strike="noStrike" kern="1200" cap="none" spc="0" normalizeH="0" baseline="0" noProof="0" dirty="0">
                <a:ln>
                  <a:noFill/>
                </a:ln>
                <a:solidFill>
                  <a:srgbClr val="FFFFFF"/>
                </a:solidFill>
                <a:effectLst/>
                <a:uLnTx/>
                <a:uFillTx/>
                <a:latin typeface="Arial Narrow" panose="020B0606020202030204" pitchFamily="34" charset="0"/>
                <a:ea typeface="Arial Narrow"/>
                <a:cs typeface="Arial" pitchFamily="34" charset="0"/>
                <a:sym typeface="Arial Narrow"/>
              </a:rPr>
              <a:t>Rotarians</a:t>
            </a:r>
            <a:endParaRPr kumimoji="0" sz="2400" b="0" i="0" u="none" strike="noStrike" kern="1200" cap="none" spc="0" normalizeH="0" baseline="0" noProof="0" dirty="0">
              <a:ln>
                <a:noFill/>
              </a:ln>
              <a:solidFill>
                <a:srgbClr val="958D85"/>
              </a:solidFill>
              <a:effectLst/>
              <a:uLnTx/>
              <a:uFillTx/>
              <a:latin typeface="Arial Narrow" panose="020B0606020202030204" pitchFamily="34" charset="0"/>
              <a:ea typeface="Arial"/>
              <a:cs typeface="Arial" pitchFamily="34" charset="0"/>
              <a:sym typeface="Arial"/>
            </a:endParaRPr>
          </a:p>
          <a:p>
            <a:pPr marL="0" marR="0" lvl="0" indent="0" algn="l" defTabSz="914400" rtl="0" eaLnBrk="1" fontAlgn="auto" latinLnBrk="0" hangingPunct="1">
              <a:lnSpc>
                <a:spcPct val="100000"/>
              </a:lnSpc>
              <a:spcBef>
                <a:spcPts val="14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panose="020B0606020202030204" pitchFamily="34" charset="0"/>
                <a:ea typeface="Arial Narrow"/>
                <a:cs typeface="Arial" pitchFamily="34" charset="0"/>
                <a:sym typeface="Arial Narrow"/>
              </a:rPr>
              <a:t>- Rotary   </a:t>
            </a:r>
            <a:br>
              <a:rPr kumimoji="0" sz="2400" b="1" i="0" u="none" strike="noStrike" kern="1200" cap="none" spc="0" normalizeH="0" baseline="0" noProof="0" dirty="0">
                <a:ln>
                  <a:noFill/>
                </a:ln>
                <a:solidFill>
                  <a:srgbClr val="FFFFFF"/>
                </a:solidFill>
                <a:effectLst/>
                <a:uLnTx/>
                <a:uFillTx/>
                <a:latin typeface="Arial Narrow" panose="020B0606020202030204" pitchFamily="34" charset="0"/>
                <a:ea typeface="Arial Narrow"/>
                <a:cs typeface="Arial" pitchFamily="34" charset="0"/>
                <a:sym typeface="Arial Narrow"/>
              </a:rPr>
            </a:br>
            <a:r>
              <a:rPr kumimoji="0" sz="2400" b="1" i="0" u="none" strike="noStrike" kern="1200" cap="none" spc="0" normalizeH="0" baseline="0" noProof="0" dirty="0">
                <a:ln>
                  <a:noFill/>
                </a:ln>
                <a:solidFill>
                  <a:srgbClr val="FFFFFF"/>
                </a:solidFill>
                <a:effectLst/>
                <a:uLnTx/>
                <a:uFillTx/>
                <a:latin typeface="Arial Narrow" panose="020B0606020202030204" pitchFamily="34" charset="0"/>
                <a:ea typeface="Arial Narrow"/>
                <a:cs typeface="Arial" pitchFamily="34" charset="0"/>
                <a:sym typeface="Arial Narrow"/>
              </a:rPr>
              <a:t>  Clubs</a:t>
            </a:r>
            <a:endParaRPr kumimoji="0" sz="2400" b="0" i="0" u="none" strike="noStrike" kern="1200" cap="none" spc="0" normalizeH="0" baseline="0" noProof="0" dirty="0">
              <a:ln>
                <a:noFill/>
              </a:ln>
              <a:solidFill>
                <a:srgbClr val="958D85"/>
              </a:solidFill>
              <a:effectLst/>
              <a:uLnTx/>
              <a:uFillTx/>
              <a:latin typeface="Arial Narrow" panose="020B0606020202030204" pitchFamily="34" charset="0"/>
              <a:ea typeface="Arial"/>
              <a:cs typeface="Arial" pitchFamily="34" charset="0"/>
              <a:sym typeface="Arial"/>
            </a:endParaRPr>
          </a:p>
          <a:p>
            <a:pPr marL="0" marR="0" lvl="0" indent="0" algn="l" defTabSz="914400" rtl="0" eaLnBrk="1" fontAlgn="auto" latinLnBrk="0" hangingPunct="1">
              <a:lnSpc>
                <a:spcPct val="100000"/>
              </a:lnSpc>
              <a:spcBef>
                <a:spcPts val="1400"/>
              </a:spcBef>
              <a:spcAft>
                <a:spcPts val="0"/>
              </a:spcAft>
              <a:buClrTx/>
              <a:buSzTx/>
              <a:buFontTx/>
              <a:buNone/>
              <a:tabLst/>
              <a:defRPr/>
            </a:pPr>
            <a:r>
              <a:rPr kumimoji="0" sz="2400" b="1" i="0" u="none" strike="noStrike" kern="1200" cap="none" spc="0" normalizeH="0" baseline="0" noProof="0" dirty="0">
                <a:ln>
                  <a:noFill/>
                </a:ln>
                <a:solidFill>
                  <a:srgbClr val="FFFFFF"/>
                </a:solidFill>
                <a:effectLst/>
                <a:uLnTx/>
                <a:uFillTx/>
                <a:latin typeface="Arial Narrow" panose="020B0606020202030204" pitchFamily="34" charset="0"/>
                <a:ea typeface="Arial Narrow"/>
                <a:cs typeface="Arial" pitchFamily="34" charset="0"/>
                <a:sym typeface="Arial Narrow"/>
              </a:rPr>
              <a:t>- Others</a:t>
            </a:r>
            <a:endParaRPr kumimoji="0" lang="en-CA" sz="2400" b="1" i="0" u="none" strike="noStrike" kern="1200" cap="none" spc="0" normalizeH="0" baseline="0" noProof="0" dirty="0">
              <a:ln>
                <a:noFill/>
              </a:ln>
              <a:solidFill>
                <a:srgbClr val="FFFFFF"/>
              </a:solidFill>
              <a:effectLst/>
              <a:uLnTx/>
              <a:uFillTx/>
              <a:latin typeface="Arial Narrow" panose="020B0606020202030204" pitchFamily="34" charset="0"/>
              <a:ea typeface="Arial"/>
              <a:cs typeface="Arial" pitchFamily="34" charset="0"/>
              <a:sym typeface="Arial Narrow"/>
            </a:endParaRPr>
          </a:p>
          <a:p>
            <a:pPr marL="0" marR="0" lvl="0" indent="0" algn="l" defTabSz="914400" rtl="0" eaLnBrk="1" fontAlgn="auto" latinLnBrk="0" hangingPunct="1">
              <a:lnSpc>
                <a:spcPct val="100000"/>
              </a:lnSpc>
              <a:spcBef>
                <a:spcPts val="1400"/>
              </a:spcBef>
              <a:spcAft>
                <a:spcPts val="0"/>
              </a:spcAft>
              <a:buClrTx/>
              <a:buSzTx/>
              <a:buFontTx/>
              <a:buNone/>
              <a:tabLst/>
              <a:defRPr/>
            </a:pPr>
            <a:endParaRPr kumimoji="0" sz="2400" b="0" i="0" u="none" strike="noStrike" kern="1200" cap="none" spc="0" normalizeH="0" baseline="0" noProof="0" dirty="0">
              <a:ln>
                <a:noFill/>
              </a:ln>
              <a:solidFill>
                <a:srgbClr val="958D85"/>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1400"/>
              </a:spcBef>
              <a:spcAft>
                <a:spcPts val="0"/>
              </a:spcAft>
              <a:buClrTx/>
              <a:buSzTx/>
              <a:buFontTx/>
              <a:buNone/>
              <a:tabLst/>
              <a:defRPr/>
            </a:pPr>
            <a:endParaRPr kumimoji="0" sz="2400" b="1" i="0" u="none" strike="noStrike" kern="1200" cap="none" spc="0" normalizeH="0" baseline="0" noProof="0" dirty="0">
              <a:ln>
                <a:noFill/>
              </a:ln>
              <a:solidFill>
                <a:srgbClr val="FFFFFF"/>
              </a:solidFill>
              <a:effectLst/>
              <a:uLnTx/>
              <a:uFillTx/>
              <a:latin typeface="Arial Narrow"/>
              <a:ea typeface="Arial Narrow"/>
              <a:cs typeface="Arial Narrow"/>
              <a:sym typeface="Arial Narrow"/>
            </a:endParaRPr>
          </a:p>
          <a:p>
            <a:pPr marL="0" marR="0" lvl="0" indent="0" algn="ctr" defTabSz="914400" rtl="0" eaLnBrk="1" fontAlgn="auto" latinLnBrk="0" hangingPunct="1">
              <a:lnSpc>
                <a:spcPct val="100000"/>
              </a:lnSpc>
              <a:spcBef>
                <a:spcPts val="1400"/>
              </a:spcBef>
              <a:spcAft>
                <a:spcPts val="0"/>
              </a:spcAft>
              <a:buClrTx/>
              <a:buSzTx/>
              <a:buFontTx/>
              <a:buNone/>
              <a:tabLst/>
              <a:defRPr/>
            </a:pPr>
            <a:r>
              <a:rPr kumimoji="0" lang="en-CA" sz="2000" b="0" i="0" u="none" strike="noStrike" kern="1200" cap="none" spc="0" normalizeH="0" baseline="0" noProof="0" dirty="0">
                <a:ln>
                  <a:noFill/>
                </a:ln>
                <a:solidFill>
                  <a:prstClr val="white">
                    <a:lumMod val="95000"/>
                  </a:prstClr>
                </a:solidFill>
                <a:effectLst/>
                <a:uLnTx/>
                <a:uFillTx/>
                <a:latin typeface="Arial" pitchFamily="34" charset="0"/>
                <a:ea typeface="Times New Roman"/>
                <a:cs typeface="Arial" pitchFamily="34" charset="0"/>
                <a:sym typeface="Times New Roman"/>
              </a:rPr>
              <a:t>-Investments</a:t>
            </a:r>
            <a:r>
              <a:rPr kumimoji="0" sz="2400" b="0" i="0" u="none" strike="noStrike" kern="1200" cap="none" spc="0" normalizeH="0" baseline="0" noProof="0" dirty="0">
                <a:ln>
                  <a:noFill/>
                </a:ln>
                <a:solidFill>
                  <a:srgbClr val="004080"/>
                </a:solidFill>
                <a:effectLst/>
                <a:uLnTx/>
                <a:uFillTx/>
                <a:latin typeface="Times New Roman"/>
                <a:ea typeface="Times New Roman"/>
                <a:cs typeface="Times New Roman"/>
                <a:sym typeface="Times New Roman"/>
              </a:rPr>
              <a:t>        </a:t>
            </a:r>
          </a:p>
        </p:txBody>
      </p:sp>
      <p:sp>
        <p:nvSpPr>
          <p:cNvPr id="33" name="Shape 245">
            <a:extLst>
              <a:ext uri="{FF2B5EF4-FFF2-40B4-BE49-F238E27FC236}">
                <a16:creationId xmlns:a16="http://schemas.microsoft.com/office/drawing/2014/main" id="{69E3D6B2-64E0-454B-93B4-E91ACFE4A67A}"/>
              </a:ext>
            </a:extLst>
          </p:cNvPr>
          <p:cNvSpPr/>
          <p:nvPr/>
        </p:nvSpPr>
        <p:spPr>
          <a:xfrm flipV="1">
            <a:off x="7470775" y="5992812"/>
            <a:ext cx="2378077" cy="25401"/>
          </a:xfrm>
          <a:prstGeom prst="line">
            <a:avLst/>
          </a:prstGeom>
          <a:ln w="38100">
            <a:solidFill>
              <a:srgbClr val="4C4C4C"/>
            </a:solidFill>
            <a:prstDash val="dash"/>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35" name="Shape 247">
            <a:extLst>
              <a:ext uri="{FF2B5EF4-FFF2-40B4-BE49-F238E27FC236}">
                <a16:creationId xmlns:a16="http://schemas.microsoft.com/office/drawing/2014/main" id="{3C041814-B549-4FD9-9D4B-B1E65669589D}"/>
              </a:ext>
            </a:extLst>
          </p:cNvPr>
          <p:cNvSpPr/>
          <p:nvPr/>
        </p:nvSpPr>
        <p:spPr>
          <a:xfrm>
            <a:off x="5791201" y="3762373"/>
            <a:ext cx="1776411" cy="861774"/>
          </a:xfrm>
          <a:prstGeom prst="rect">
            <a:avLst/>
          </a:prstGeom>
          <a:solidFill>
            <a:srgbClr val="00B050"/>
          </a:solidFill>
          <a:ln>
            <a:solidFill>
              <a:srgbClr val="44422C"/>
            </a:solidFill>
          </a:ln>
          <a:extLst>
            <a:ext uri="{C572A759-6A51-4108-AA02-DFA0A04FC94B}">
              <ma14:wrappingTextBoxFlag xmlns="" xmlns:ma14="http://schemas.microsoft.com/office/mac/drawingml/2011/main" val="1"/>
            </a:ext>
          </a:extLst>
        </p:spPr>
        <p:txBody>
          <a:bodyPr lIns="0" tIns="0" rIns="0" bIns="0">
            <a:spAutoFit/>
          </a:bodyPr>
          <a:lstStyle>
            <a:lvl1pPr algn="ctr">
              <a:defRPr sz="2800" b="1">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kumimoji="0" sz="2800" b="1" i="0" u="none" strike="noStrike" kern="1200" cap="none" spc="0" normalizeH="0" baseline="0" noProof="0">
                <a:ln>
                  <a:noFill/>
                </a:ln>
                <a:solidFill>
                  <a:srgbClr val="FFFFFF"/>
                </a:solidFill>
                <a:effectLst/>
                <a:uLnTx/>
                <a:uFillTx/>
                <a:latin typeface="Calibri"/>
                <a:ea typeface="+mn-ea"/>
                <a:cs typeface="+mn-cs"/>
              </a:rPr>
              <a:t>Annual Fund</a:t>
            </a:r>
          </a:p>
        </p:txBody>
      </p:sp>
      <p:sp>
        <p:nvSpPr>
          <p:cNvPr id="36" name="Shape 248">
            <a:extLst>
              <a:ext uri="{FF2B5EF4-FFF2-40B4-BE49-F238E27FC236}">
                <a16:creationId xmlns:a16="http://schemas.microsoft.com/office/drawing/2014/main" id="{EE04754B-CBD6-4546-8B05-9BEEB2284C04}"/>
              </a:ext>
            </a:extLst>
          </p:cNvPr>
          <p:cNvSpPr/>
          <p:nvPr/>
        </p:nvSpPr>
        <p:spPr>
          <a:xfrm>
            <a:off x="5803897" y="5737223"/>
            <a:ext cx="1763715" cy="738664"/>
          </a:xfrm>
          <a:prstGeom prst="rect">
            <a:avLst/>
          </a:prstGeom>
          <a:solidFill>
            <a:srgbClr val="00B050"/>
          </a:solidFill>
          <a:ln>
            <a:solidFill>
              <a:srgbClr val="44422C"/>
            </a:solidFill>
          </a:ln>
          <a:extLst>
            <a:ext uri="{C572A759-6A51-4108-AA02-DFA0A04FC94B}">
              <ma14:wrappingTextBoxFlag xmlns="" xmlns:ma14="http://schemas.microsoft.com/office/mac/drawingml/2011/main" val="1"/>
            </a:ext>
          </a:extLst>
        </p:spPr>
        <p:txBody>
          <a:bodyPr lIns="0" tIns="0" rIns="0" bIns="0">
            <a:spAutoFit/>
          </a:bodyPr>
          <a:lstStyle>
            <a:lvl1pPr algn="ctr">
              <a:defRPr sz="2400" b="1">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kumimoji="0" sz="2400" b="1" i="0" u="none" strike="noStrike" kern="1200" cap="none" spc="0" normalizeH="0" baseline="0" noProof="0">
                <a:ln>
                  <a:noFill/>
                </a:ln>
                <a:solidFill>
                  <a:srgbClr val="FFFFFF"/>
                </a:solidFill>
                <a:effectLst/>
                <a:uLnTx/>
                <a:uFillTx/>
                <a:latin typeface="Calibri"/>
                <a:ea typeface="+mn-ea"/>
                <a:cs typeface="+mn-cs"/>
              </a:rPr>
              <a:t>Endowment Fund</a:t>
            </a:r>
          </a:p>
        </p:txBody>
      </p:sp>
      <p:sp>
        <p:nvSpPr>
          <p:cNvPr id="39" name="Shape 252">
            <a:extLst>
              <a:ext uri="{FF2B5EF4-FFF2-40B4-BE49-F238E27FC236}">
                <a16:creationId xmlns:a16="http://schemas.microsoft.com/office/drawing/2014/main" id="{F0572F5C-C5FA-421C-B5F5-3E714230C0FB}"/>
              </a:ext>
            </a:extLst>
          </p:cNvPr>
          <p:cNvSpPr/>
          <p:nvPr/>
        </p:nvSpPr>
        <p:spPr>
          <a:xfrm>
            <a:off x="8204040" y="6018213"/>
            <a:ext cx="900436"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b="1">
                <a:solidFill>
                  <a:srgbClr val="958D85"/>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b="0">
                <a:solidFill>
                  <a:srgbClr val="000000"/>
                </a:solidFill>
              </a:defRPr>
            </a:pPr>
            <a:r>
              <a:rPr kumimoji="0" sz="1800" b="1" i="0" u="none" strike="noStrike" kern="1200" cap="none" spc="0" normalizeH="0" baseline="0" noProof="0" dirty="0">
                <a:ln>
                  <a:noFill/>
                </a:ln>
                <a:solidFill>
                  <a:prstClr val="black"/>
                </a:solidFill>
                <a:effectLst/>
                <a:uLnTx/>
                <a:uFillTx/>
                <a:latin typeface="Calibri"/>
                <a:ea typeface="+mn-ea"/>
                <a:cs typeface="+mn-cs"/>
              </a:rPr>
              <a:t>Earnings</a:t>
            </a:r>
          </a:p>
        </p:txBody>
      </p:sp>
      <p:sp>
        <p:nvSpPr>
          <p:cNvPr id="40" name="Shape 254">
            <a:extLst>
              <a:ext uri="{FF2B5EF4-FFF2-40B4-BE49-F238E27FC236}">
                <a16:creationId xmlns:a16="http://schemas.microsoft.com/office/drawing/2014/main" id="{B32CF409-5DAE-4956-8C64-2D932B159860}"/>
              </a:ext>
            </a:extLst>
          </p:cNvPr>
          <p:cNvSpPr/>
          <p:nvPr/>
        </p:nvSpPr>
        <p:spPr>
          <a:xfrm>
            <a:off x="4286309" y="4179888"/>
            <a:ext cx="1261947" cy="646331"/>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prstClr val="black"/>
                </a:solidFill>
                <a:effectLst/>
                <a:uLnTx/>
                <a:uFillTx/>
                <a:latin typeface="Calibri"/>
                <a:ea typeface="+mn-ea"/>
                <a:cs typeface="+mn-cs"/>
              </a:rPr>
              <a:t>~ $100 M +</a:t>
            </a:r>
            <a:endParaRPr kumimoji="0" sz="2400" b="0" i="0" u="none" strike="noStrike" kern="1200" cap="none" spc="0" normalizeH="0" baseline="0" noProof="0" dirty="0">
              <a:ln>
                <a:noFill/>
              </a:ln>
              <a:solidFill>
                <a:prstClr val="black"/>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prstClr val="black"/>
                </a:solidFill>
                <a:effectLst/>
                <a:uLnTx/>
                <a:uFillTx/>
                <a:latin typeface="Calibri"/>
                <a:ea typeface="+mn-ea"/>
                <a:cs typeface="+mn-cs"/>
              </a:rPr>
              <a:t>Held 3 years</a:t>
            </a:r>
          </a:p>
        </p:txBody>
      </p:sp>
      <p:sp>
        <p:nvSpPr>
          <p:cNvPr id="41" name="Shape 258">
            <a:extLst>
              <a:ext uri="{FF2B5EF4-FFF2-40B4-BE49-F238E27FC236}">
                <a16:creationId xmlns:a16="http://schemas.microsoft.com/office/drawing/2014/main" id="{5FBB1D14-8332-4730-8587-FB21B4D899ED}"/>
              </a:ext>
            </a:extLst>
          </p:cNvPr>
          <p:cNvSpPr/>
          <p:nvPr/>
        </p:nvSpPr>
        <p:spPr>
          <a:xfrm>
            <a:off x="9180514" y="4649806"/>
            <a:ext cx="666751" cy="14232"/>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grpSp>
        <p:nvGrpSpPr>
          <p:cNvPr id="61" name="Group 60">
            <a:extLst>
              <a:ext uri="{FF2B5EF4-FFF2-40B4-BE49-F238E27FC236}">
                <a16:creationId xmlns:a16="http://schemas.microsoft.com/office/drawing/2014/main" id="{928A50B3-AA3A-488B-8C73-EE395CB76241}"/>
              </a:ext>
            </a:extLst>
          </p:cNvPr>
          <p:cNvGrpSpPr/>
          <p:nvPr/>
        </p:nvGrpSpPr>
        <p:grpSpPr>
          <a:xfrm>
            <a:off x="4211641" y="2730905"/>
            <a:ext cx="5594352" cy="669114"/>
            <a:chOff x="4254499" y="2577324"/>
            <a:chExt cx="5594352" cy="669114"/>
          </a:xfrm>
        </p:grpSpPr>
        <p:sp>
          <p:nvSpPr>
            <p:cNvPr id="37" name="Shape 250">
              <a:extLst>
                <a:ext uri="{FF2B5EF4-FFF2-40B4-BE49-F238E27FC236}">
                  <a16:creationId xmlns:a16="http://schemas.microsoft.com/office/drawing/2014/main" id="{200A4999-4F01-40FC-AF70-55D2586FCFBB}"/>
                </a:ext>
              </a:extLst>
            </p:cNvPr>
            <p:cNvSpPr/>
            <p:nvPr/>
          </p:nvSpPr>
          <p:spPr>
            <a:xfrm>
              <a:off x="7475538" y="3043220"/>
              <a:ext cx="2373313" cy="17"/>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38" name="Shape 251">
              <a:extLst>
                <a:ext uri="{FF2B5EF4-FFF2-40B4-BE49-F238E27FC236}">
                  <a16:creationId xmlns:a16="http://schemas.microsoft.com/office/drawing/2014/main" id="{8C9449F5-7ABF-4580-A645-1C87FCA48880}"/>
                </a:ext>
              </a:extLst>
            </p:cNvPr>
            <p:cNvSpPr/>
            <p:nvPr/>
          </p:nvSpPr>
          <p:spPr>
            <a:xfrm flipV="1">
              <a:off x="4254499" y="2979738"/>
              <a:ext cx="1703391" cy="17463"/>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grpSp>
          <p:nvGrpSpPr>
            <p:cNvPr id="42" name="Group 262">
              <a:extLst>
                <a:ext uri="{FF2B5EF4-FFF2-40B4-BE49-F238E27FC236}">
                  <a16:creationId xmlns:a16="http://schemas.microsoft.com/office/drawing/2014/main" id="{FB88E8FA-51F7-4178-8DD8-83C53ACEAF9B}"/>
                </a:ext>
              </a:extLst>
            </p:cNvPr>
            <p:cNvGrpSpPr/>
            <p:nvPr/>
          </p:nvGrpSpPr>
          <p:grpSpPr>
            <a:xfrm>
              <a:off x="5971382" y="2577324"/>
              <a:ext cx="1366839" cy="669114"/>
              <a:chOff x="0" y="0"/>
              <a:chExt cx="1366836" cy="669112"/>
            </a:xfrm>
          </p:grpSpPr>
          <p:pic>
            <p:nvPicPr>
              <p:cNvPr id="43" name="image15.png" descr="rotary_centers_logo_c">
                <a:extLst>
                  <a:ext uri="{FF2B5EF4-FFF2-40B4-BE49-F238E27FC236}">
                    <a16:creationId xmlns:a16="http://schemas.microsoft.com/office/drawing/2014/main" id="{C57FB9A0-A593-431A-A552-3EB21B9FF39D}"/>
                  </a:ext>
                </a:extLst>
              </p:cNvPr>
              <p:cNvPicPr/>
              <p:nvPr/>
            </p:nvPicPr>
            <p:blipFill>
              <a:blip r:embed="rId3" cstate="print"/>
              <a:stretch>
                <a:fillRect/>
              </a:stretch>
            </p:blipFill>
            <p:spPr>
              <a:xfrm>
                <a:off x="0" y="0"/>
                <a:ext cx="581001" cy="539848"/>
              </a:xfrm>
              <a:prstGeom prst="rect">
                <a:avLst/>
              </a:prstGeom>
              <a:ln w="12700" cap="flat">
                <a:noFill/>
                <a:miter lim="400000"/>
              </a:ln>
              <a:effectLst/>
            </p:spPr>
          </p:pic>
          <p:sp>
            <p:nvSpPr>
              <p:cNvPr id="44" name="Shape 260">
                <a:extLst>
                  <a:ext uri="{FF2B5EF4-FFF2-40B4-BE49-F238E27FC236}">
                    <a16:creationId xmlns:a16="http://schemas.microsoft.com/office/drawing/2014/main" id="{A3805C83-6764-4C9E-A2C1-055FC7C3CB78}"/>
                  </a:ext>
                </a:extLst>
              </p:cNvPr>
              <p:cNvSpPr/>
              <p:nvPr/>
            </p:nvSpPr>
            <p:spPr>
              <a:xfrm>
                <a:off x="167575" y="305560"/>
                <a:ext cx="475685" cy="253002"/>
              </a:xfrm>
              <a:prstGeom prst="rect">
                <a:avLst/>
              </a:prstGeom>
              <a:solidFill>
                <a:srgbClr val="FFFFFF"/>
              </a:solidFill>
              <a:ln w="12700" cap="flat">
                <a:noFill/>
                <a:miter lim="400000"/>
              </a:ln>
              <a:effectLst/>
            </p:spPr>
            <p:txBody>
              <a:bodyPr wrap="square" lIns="0" tIns="0" rIns="0" bIns="0" numCol="1"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958D85"/>
                    </a:solidFill>
                  </a:defRPr>
                </a:pPr>
                <a:endParaRPr kumimoji="0" sz="1800" b="0" i="0" u="none" strike="noStrike" kern="1200" cap="none" spc="0" normalizeH="0" baseline="0" noProof="0">
                  <a:ln>
                    <a:noFill/>
                  </a:ln>
                  <a:solidFill>
                    <a:srgbClr val="958D85"/>
                  </a:solidFill>
                  <a:effectLst/>
                  <a:uLnTx/>
                  <a:uFillTx/>
                  <a:latin typeface="Calibri"/>
                  <a:ea typeface="+mn-ea"/>
                  <a:cs typeface="+mn-cs"/>
                </a:endParaRPr>
              </a:p>
            </p:txBody>
          </p:sp>
          <p:pic>
            <p:nvPicPr>
              <p:cNvPr id="45" name="image10.png" descr="6298_PNG_for_Word_documents_presentations_and_web_use_AdditionalFile">
                <a:extLst>
                  <a:ext uri="{FF2B5EF4-FFF2-40B4-BE49-F238E27FC236}">
                    <a16:creationId xmlns:a16="http://schemas.microsoft.com/office/drawing/2014/main" id="{C50BE464-792D-41F8-8455-29777E0EB507}"/>
                  </a:ext>
                </a:extLst>
              </p:cNvPr>
              <p:cNvPicPr/>
              <p:nvPr/>
            </p:nvPicPr>
            <p:blipFill>
              <a:blip r:embed="rId4" cstate="print"/>
              <a:stretch>
                <a:fillRect/>
              </a:stretch>
            </p:blipFill>
            <p:spPr>
              <a:xfrm>
                <a:off x="27717" y="226360"/>
                <a:ext cx="1339120" cy="442753"/>
              </a:xfrm>
              <a:prstGeom prst="rect">
                <a:avLst/>
              </a:prstGeom>
              <a:ln w="12700" cap="flat">
                <a:noFill/>
                <a:miter lim="400000"/>
              </a:ln>
              <a:effectLst/>
            </p:spPr>
          </p:pic>
        </p:grpSp>
      </p:grpSp>
      <p:sp>
        <p:nvSpPr>
          <p:cNvPr id="27" name="Shape 238">
            <a:extLst>
              <a:ext uri="{FF2B5EF4-FFF2-40B4-BE49-F238E27FC236}">
                <a16:creationId xmlns:a16="http://schemas.microsoft.com/office/drawing/2014/main" id="{263256C9-D356-41D8-931C-9273F8E2C4F0}"/>
              </a:ext>
            </a:extLst>
          </p:cNvPr>
          <p:cNvSpPr/>
          <p:nvPr/>
        </p:nvSpPr>
        <p:spPr>
          <a:xfrm>
            <a:off x="4221903" y="1863058"/>
            <a:ext cx="1964524" cy="0"/>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34" name="Shape 246">
            <a:extLst>
              <a:ext uri="{FF2B5EF4-FFF2-40B4-BE49-F238E27FC236}">
                <a16:creationId xmlns:a16="http://schemas.microsoft.com/office/drawing/2014/main" id="{3A14265A-99E6-4333-9F48-C283F57F10B7}"/>
              </a:ext>
            </a:extLst>
          </p:cNvPr>
          <p:cNvSpPr/>
          <p:nvPr/>
        </p:nvSpPr>
        <p:spPr>
          <a:xfrm flipV="1">
            <a:off x="7207170" y="1869546"/>
            <a:ext cx="2632154" cy="0"/>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pic>
        <p:nvPicPr>
          <p:cNvPr id="46" name="image27.png" descr="http://www.endpolio.org/_assets/img/epn-logo.png">
            <a:extLst>
              <a:ext uri="{FF2B5EF4-FFF2-40B4-BE49-F238E27FC236}">
                <a16:creationId xmlns:a16="http://schemas.microsoft.com/office/drawing/2014/main" id="{D3874C3B-4F99-410F-92C6-14F5AF08E7C6}"/>
              </a:ext>
            </a:extLst>
          </p:cNvPr>
          <p:cNvPicPr/>
          <p:nvPr/>
        </p:nvPicPr>
        <p:blipFill>
          <a:blip r:embed="rId5" cstate="print"/>
          <a:stretch>
            <a:fillRect/>
          </a:stretch>
        </p:blipFill>
        <p:spPr>
          <a:xfrm>
            <a:off x="6186427" y="1352687"/>
            <a:ext cx="1020743" cy="1020743"/>
          </a:xfrm>
          <a:prstGeom prst="rect">
            <a:avLst/>
          </a:prstGeom>
          <a:ln w="12700">
            <a:miter lim="400000"/>
          </a:ln>
        </p:spPr>
      </p:pic>
      <p:sp>
        <p:nvSpPr>
          <p:cNvPr id="47" name="Shape 264">
            <a:extLst>
              <a:ext uri="{FF2B5EF4-FFF2-40B4-BE49-F238E27FC236}">
                <a16:creationId xmlns:a16="http://schemas.microsoft.com/office/drawing/2014/main" id="{2A527489-96FD-4D01-A019-3811AD299EBF}"/>
              </a:ext>
            </a:extLst>
          </p:cNvPr>
          <p:cNvSpPr/>
          <p:nvPr/>
        </p:nvSpPr>
        <p:spPr>
          <a:xfrm>
            <a:off x="6261968" y="2353055"/>
            <a:ext cx="869660" cy="338554"/>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lgn="ctr">
              <a:defRPr sz="1600" b="1">
                <a:solidFill>
                  <a:srgbClr val="00246C"/>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kumimoji="0" sz="1600" b="1" i="0" u="none" strike="noStrike" kern="1200" cap="none" spc="0" normalizeH="0" baseline="0" noProof="0" dirty="0">
                <a:ln>
                  <a:noFill/>
                </a:ln>
                <a:solidFill>
                  <a:srgbClr val="00246C"/>
                </a:solidFill>
                <a:effectLst/>
                <a:uLnTx/>
                <a:uFillTx/>
                <a:latin typeface="Calibri"/>
                <a:ea typeface="+mn-ea"/>
                <a:cs typeface="+mn-cs"/>
              </a:rPr>
              <a:t>PolioPlus</a:t>
            </a:r>
          </a:p>
        </p:txBody>
      </p:sp>
      <p:sp>
        <p:nvSpPr>
          <p:cNvPr id="48" name="Shape 265">
            <a:extLst>
              <a:ext uri="{FF2B5EF4-FFF2-40B4-BE49-F238E27FC236}">
                <a16:creationId xmlns:a16="http://schemas.microsoft.com/office/drawing/2014/main" id="{01CC8431-AC37-40A6-A4D0-C78046BABD68}"/>
              </a:ext>
            </a:extLst>
          </p:cNvPr>
          <p:cNvSpPr/>
          <p:nvPr/>
        </p:nvSpPr>
        <p:spPr>
          <a:xfrm>
            <a:off x="7553186" y="3940562"/>
            <a:ext cx="681039" cy="369332"/>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lgn="ctr">
              <a:defRPr b="1">
                <a:solidFill>
                  <a:srgbClr val="958D85"/>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b="0">
                <a:solidFill>
                  <a:srgbClr val="000000"/>
                </a:solidFill>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47.5</a:t>
            </a:r>
            <a:r>
              <a:rPr kumimoji="0" sz="1800" b="1" i="0" u="none" strike="noStrike" kern="1200" cap="none" spc="0" normalizeH="0" baseline="0" noProof="0" dirty="0">
                <a:ln>
                  <a:noFill/>
                </a:ln>
                <a:solidFill>
                  <a:prstClr val="black"/>
                </a:solidFill>
                <a:effectLst/>
                <a:uLnTx/>
                <a:uFillTx/>
                <a:latin typeface="Calibri"/>
                <a:ea typeface="+mn-ea"/>
                <a:cs typeface="+mn-cs"/>
              </a:rPr>
              <a:t>%</a:t>
            </a:r>
          </a:p>
        </p:txBody>
      </p:sp>
      <p:sp>
        <p:nvSpPr>
          <p:cNvPr id="49" name="Shape 266">
            <a:extLst>
              <a:ext uri="{FF2B5EF4-FFF2-40B4-BE49-F238E27FC236}">
                <a16:creationId xmlns:a16="http://schemas.microsoft.com/office/drawing/2014/main" id="{74DE2BD1-3016-410D-85F5-375CA974C205}"/>
              </a:ext>
            </a:extLst>
          </p:cNvPr>
          <p:cNvSpPr/>
          <p:nvPr/>
        </p:nvSpPr>
        <p:spPr>
          <a:xfrm>
            <a:off x="7364015" y="4577542"/>
            <a:ext cx="1119191" cy="369332"/>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mn-cs"/>
              </a:rPr>
              <a:t>47.5</a:t>
            </a:r>
            <a:r>
              <a:rPr kumimoji="0" sz="1800" b="1" i="0" u="none" strike="noStrike" kern="1200" cap="none" spc="0" normalizeH="0" baseline="0" noProof="0" dirty="0">
                <a:ln>
                  <a:noFill/>
                </a:ln>
                <a:solidFill>
                  <a:prstClr val="black"/>
                </a:solidFill>
                <a:effectLst/>
                <a:uLnTx/>
                <a:uFillTx/>
                <a:latin typeface="Calibri"/>
                <a:ea typeface="+mn-ea"/>
                <a:cs typeface="+mn-cs"/>
              </a:rPr>
              <a:t>%</a:t>
            </a:r>
            <a:endParaRPr kumimoji="0" sz="2400" b="0" i="0" u="none" strike="noStrike" kern="1200" cap="none" spc="0" normalizeH="0" baseline="0" noProof="0" dirty="0">
              <a:ln>
                <a:noFill/>
              </a:ln>
              <a:solidFill>
                <a:prstClr val="black"/>
              </a:solidFill>
              <a:effectLst/>
              <a:uLnTx/>
              <a:uFillTx/>
              <a:latin typeface="Arial"/>
              <a:ea typeface="Arial"/>
              <a:cs typeface="Arial"/>
              <a:sym typeface="Arial"/>
            </a:endParaRPr>
          </a:p>
        </p:txBody>
      </p:sp>
      <p:sp>
        <p:nvSpPr>
          <p:cNvPr id="50" name="Shape 267">
            <a:extLst>
              <a:ext uri="{FF2B5EF4-FFF2-40B4-BE49-F238E27FC236}">
                <a16:creationId xmlns:a16="http://schemas.microsoft.com/office/drawing/2014/main" id="{5942250E-D9A9-4827-A048-93056BD7107C}"/>
              </a:ext>
            </a:extLst>
          </p:cNvPr>
          <p:cNvSpPr/>
          <p:nvPr/>
        </p:nvSpPr>
        <p:spPr>
          <a:xfrm>
            <a:off x="8293102" y="4275566"/>
            <a:ext cx="1119191" cy="738664"/>
          </a:xfrm>
          <a:prstGeom prst="rect">
            <a:avLst/>
          </a:prstGeom>
          <a:solidFill>
            <a:srgbClr val="00B050"/>
          </a:solidFill>
          <a:ln>
            <a:solidFill>
              <a:srgbClr val="44422C"/>
            </a:solidFill>
          </a:ln>
          <a:extLst>
            <a:ext uri="{C572A759-6A51-4108-AA02-DFA0A04FC94B}">
              <ma14:wrappingTextBoxFlag xmlns="" xmlns:ma14="http://schemas.microsoft.com/office/mac/drawingml/2011/main" val="1"/>
            </a:ext>
          </a:extLst>
        </p:spPr>
        <p:txBody>
          <a:bodyPr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FFFFF"/>
                </a:solidFill>
                <a:effectLst/>
                <a:uLnTx/>
                <a:uFillTx/>
                <a:latin typeface="Calibri"/>
                <a:ea typeface="+mn-ea"/>
                <a:cs typeface="+mn-cs"/>
              </a:rPr>
              <a:t>World </a:t>
            </a:r>
            <a:endParaRPr kumimoji="0" sz="1800" b="0" i="0" u="none" strike="noStrike" kern="1200" cap="none" spc="0" normalizeH="0" baseline="0" noProof="0">
              <a:ln>
                <a:noFill/>
              </a:ln>
              <a:solidFill>
                <a:srgbClr val="958D85"/>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FFFFFF"/>
                </a:solidFill>
                <a:effectLst/>
                <a:uLnTx/>
                <a:uFillTx/>
                <a:latin typeface="Calibri"/>
                <a:ea typeface="+mn-ea"/>
                <a:cs typeface="+mn-cs"/>
              </a:rPr>
              <a:t>Fund</a:t>
            </a:r>
          </a:p>
        </p:txBody>
      </p:sp>
      <p:sp>
        <p:nvSpPr>
          <p:cNvPr id="52" name="Shape 258">
            <a:extLst>
              <a:ext uri="{FF2B5EF4-FFF2-40B4-BE49-F238E27FC236}">
                <a16:creationId xmlns:a16="http://schemas.microsoft.com/office/drawing/2014/main" id="{2888A60C-FBD6-4E38-8E92-E3A6DE828715}"/>
              </a:ext>
            </a:extLst>
          </p:cNvPr>
          <p:cNvSpPr/>
          <p:nvPr/>
        </p:nvSpPr>
        <p:spPr>
          <a:xfrm>
            <a:off x="9164638" y="3899118"/>
            <a:ext cx="666751" cy="14232"/>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51" name="Shape 268">
            <a:extLst>
              <a:ext uri="{FF2B5EF4-FFF2-40B4-BE49-F238E27FC236}">
                <a16:creationId xmlns:a16="http://schemas.microsoft.com/office/drawing/2014/main" id="{51BA68B2-15E3-4CAF-B9DC-E2E3D41D9569}"/>
              </a:ext>
            </a:extLst>
          </p:cNvPr>
          <p:cNvSpPr/>
          <p:nvPr/>
        </p:nvSpPr>
        <p:spPr>
          <a:xfrm>
            <a:off x="8277226" y="3722132"/>
            <a:ext cx="1119191" cy="369332"/>
          </a:xfrm>
          <a:prstGeom prst="rect">
            <a:avLst/>
          </a:prstGeom>
          <a:solidFill>
            <a:srgbClr val="00B050"/>
          </a:solidFill>
          <a:ln>
            <a:solidFill>
              <a:srgbClr val="44422C"/>
            </a:solidFill>
          </a:ln>
          <a:extLst>
            <a:ext uri="{C572A759-6A51-4108-AA02-DFA0A04FC94B}">
              <ma14:wrappingTextBoxFlag xmlns="" xmlns:ma14="http://schemas.microsoft.com/office/mac/drawingml/2011/main" val="1"/>
            </a:ext>
          </a:extLst>
        </p:spPr>
        <p:txBody>
          <a:bodyPr lIns="0" tIns="0" rIns="0" bIns="0">
            <a:spAutoFit/>
          </a:bodyPr>
          <a:lstStyle>
            <a:lvl1pPr algn="ctr">
              <a:defRPr sz="2400" b="1">
                <a:solidFill>
                  <a:srgbClr val="FFFFFF"/>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sz="1800" b="0">
                <a:solidFill>
                  <a:srgbClr val="000000"/>
                </a:solidFill>
              </a:defRPr>
            </a:pPr>
            <a:r>
              <a:rPr kumimoji="0" sz="2400" b="1" i="0" u="none" strike="noStrike" kern="1200" cap="none" spc="0" normalizeH="0" baseline="0" noProof="0">
                <a:ln>
                  <a:noFill/>
                </a:ln>
                <a:solidFill>
                  <a:srgbClr val="FFFFFF"/>
                </a:solidFill>
                <a:effectLst/>
                <a:uLnTx/>
                <a:uFillTx/>
                <a:latin typeface="Calibri"/>
                <a:ea typeface="+mn-ea"/>
                <a:cs typeface="+mn-cs"/>
              </a:rPr>
              <a:t>DDF</a:t>
            </a:r>
          </a:p>
        </p:txBody>
      </p:sp>
      <p:sp>
        <p:nvSpPr>
          <p:cNvPr id="53" name="Shape 258">
            <a:extLst>
              <a:ext uri="{FF2B5EF4-FFF2-40B4-BE49-F238E27FC236}">
                <a16:creationId xmlns:a16="http://schemas.microsoft.com/office/drawing/2014/main" id="{C85BD5F4-900D-4A29-B13C-5849FB32C543}"/>
              </a:ext>
            </a:extLst>
          </p:cNvPr>
          <p:cNvSpPr/>
          <p:nvPr/>
        </p:nvSpPr>
        <p:spPr>
          <a:xfrm>
            <a:off x="7583488" y="3880064"/>
            <a:ext cx="666751" cy="14232"/>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sp>
        <p:nvSpPr>
          <p:cNvPr id="54" name="Shape 258">
            <a:extLst>
              <a:ext uri="{FF2B5EF4-FFF2-40B4-BE49-F238E27FC236}">
                <a16:creationId xmlns:a16="http://schemas.microsoft.com/office/drawing/2014/main" id="{219413C6-61EA-4531-AE07-91202E06E700}"/>
              </a:ext>
            </a:extLst>
          </p:cNvPr>
          <p:cNvSpPr/>
          <p:nvPr/>
        </p:nvSpPr>
        <p:spPr>
          <a:xfrm>
            <a:off x="7592617" y="4510908"/>
            <a:ext cx="666751" cy="14232"/>
          </a:xfrm>
          <a:prstGeom prst="line">
            <a:avLst/>
          </a:prstGeom>
          <a:ln w="38100">
            <a:solidFill>
              <a:srgbClr val="4C4C4C"/>
            </a:solidFill>
            <a:round/>
            <a:tailEnd type="triangle"/>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sz="1200">
                <a:latin typeface="+mj-lt"/>
                <a:ea typeface="+mj-ea"/>
                <a:cs typeface="+mj-cs"/>
                <a:sym typeface="Helvetica"/>
              </a:defRPr>
            </a:pPr>
            <a:endParaRPr kumimoji="0" sz="1200" b="0" i="0" u="none" strike="noStrike" kern="1200" cap="none" spc="0" normalizeH="0" baseline="0" noProof="0">
              <a:ln>
                <a:noFill/>
              </a:ln>
              <a:solidFill>
                <a:prstClr val="black"/>
              </a:solidFill>
              <a:effectLst/>
              <a:uLnTx/>
              <a:uFillTx/>
              <a:latin typeface="Calibri"/>
              <a:ea typeface="+mn-ea"/>
              <a:cs typeface="+mn-cs"/>
              <a:sym typeface="Helvetica"/>
            </a:endParaRPr>
          </a:p>
        </p:txBody>
      </p:sp>
      <p:cxnSp>
        <p:nvCxnSpPr>
          <p:cNvPr id="4" name="Straight Arrow Connector 3">
            <a:extLst>
              <a:ext uri="{FF2B5EF4-FFF2-40B4-BE49-F238E27FC236}">
                <a16:creationId xmlns:a16="http://schemas.microsoft.com/office/drawing/2014/main" id="{AFCFC73A-555C-41E7-8931-3A3DFAC486C8}"/>
              </a:ext>
            </a:extLst>
          </p:cNvPr>
          <p:cNvCxnSpPr>
            <a:cxnSpLocks/>
          </p:cNvCxnSpPr>
          <p:nvPr/>
        </p:nvCxnSpPr>
        <p:spPr>
          <a:xfrm>
            <a:off x="5487474" y="4147081"/>
            <a:ext cx="315182" cy="734257"/>
          </a:xfrm>
          <a:prstGeom prst="straightConnector1">
            <a:avLst/>
          </a:prstGeom>
          <a:ln w="31750">
            <a:tailEnd type="triangle" w="lg" len="sm"/>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AE64D584-4847-4718-B2B9-BF6BD65160C6}"/>
              </a:ext>
            </a:extLst>
          </p:cNvPr>
          <p:cNvSpPr txBox="1"/>
          <p:nvPr/>
        </p:nvSpPr>
        <p:spPr>
          <a:xfrm>
            <a:off x="5683929" y="4889907"/>
            <a:ext cx="1345523" cy="584775"/>
          </a:xfrm>
          <a:prstGeom prst="rect">
            <a:avLst/>
          </a:prstGeom>
          <a:solidFill>
            <a:schemeClr val="accent6">
              <a:lumMod val="75000"/>
            </a:schemeClr>
          </a:solidFill>
          <a:ln>
            <a:solidFill>
              <a:schemeClr val="dk1"/>
            </a:solidFill>
          </a:ln>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600" b="1" i="0" u="none" strike="noStrike" kern="1200" cap="none" spc="0" normalizeH="0" baseline="0" noProof="0" dirty="0">
                <a:ln>
                  <a:noFill/>
                </a:ln>
                <a:solidFill>
                  <a:prstClr val="white"/>
                </a:solidFill>
                <a:effectLst/>
                <a:uLnTx/>
                <a:uFillTx/>
                <a:latin typeface="Arial Narrow Bold"/>
                <a:ea typeface="+mn-ea"/>
                <a:cs typeface="Arial Narrow Bold"/>
              </a:rPr>
              <a:t>Operating Expense</a:t>
            </a:r>
          </a:p>
        </p:txBody>
      </p:sp>
      <p:sp>
        <p:nvSpPr>
          <p:cNvPr id="6" name="TextBox 5">
            <a:extLst>
              <a:ext uri="{FF2B5EF4-FFF2-40B4-BE49-F238E27FC236}">
                <a16:creationId xmlns:a16="http://schemas.microsoft.com/office/drawing/2014/main" id="{9C02357B-57A8-4FA3-B9B4-E358400E8E8D}"/>
              </a:ext>
            </a:extLst>
          </p:cNvPr>
          <p:cNvSpPr txBox="1"/>
          <p:nvPr/>
        </p:nvSpPr>
        <p:spPr>
          <a:xfrm>
            <a:off x="4787719" y="5028020"/>
            <a:ext cx="943677" cy="369332"/>
          </a:xfrm>
          <a:prstGeom prst="rect">
            <a:avLst/>
          </a:prstGeom>
        </p:spPr>
        <p:txBody>
          <a:bodyPr wrap="square"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Calibri"/>
                <a:ea typeface="+mn-ea"/>
                <a:cs typeface="Arial Narrow Bold"/>
              </a:rPr>
              <a:t>5%</a:t>
            </a:r>
          </a:p>
        </p:txBody>
      </p:sp>
    </p:spTree>
    <p:extLst>
      <p:ext uri="{BB962C8B-B14F-4D97-AF65-F5344CB8AC3E}">
        <p14:creationId xmlns:p14="http://schemas.microsoft.com/office/powerpoint/2010/main" val="4137214519"/>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 night sky&#10;&#10;Description automatically generated">
            <a:extLst>
              <a:ext uri="{FF2B5EF4-FFF2-40B4-BE49-F238E27FC236}">
                <a16:creationId xmlns:a16="http://schemas.microsoft.com/office/drawing/2014/main" id="{F7C91A16-1CE9-2713-AC34-C03664841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91879994"/>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ADEDF-6402-463F-990B-018A093E45A2}"/>
              </a:ext>
            </a:extLst>
          </p:cNvPr>
          <p:cNvSpPr txBox="1">
            <a:spLocks/>
          </p:cNvSpPr>
          <p:nvPr/>
        </p:nvSpPr>
        <p:spPr>
          <a:xfrm>
            <a:off x="443108" y="426129"/>
            <a:ext cx="8763917" cy="674170"/>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pPr marL="0" marR="0" lvl="0" indent="0" algn="l" defTabSz="457200" rtl="0" eaLnBrk="1" fontAlgn="auto" latinLnBrk="0" hangingPunct="1">
              <a:lnSpc>
                <a:spcPct val="8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Narrow Bold"/>
                <a:ea typeface="+mj-ea"/>
              </a:rPr>
              <a:t>AREAS OF FOCUS</a:t>
            </a:r>
          </a:p>
        </p:txBody>
      </p:sp>
      <p:pic>
        <p:nvPicPr>
          <p:cNvPr id="4" name="Picture 3">
            <a:extLst>
              <a:ext uri="{FF2B5EF4-FFF2-40B4-BE49-F238E27FC236}">
                <a16:creationId xmlns:a16="http://schemas.microsoft.com/office/drawing/2014/main" id="{1CEDD323-9429-4168-90EE-C95B3E9E7A36}"/>
              </a:ext>
            </a:extLst>
          </p:cNvPr>
          <p:cNvPicPr>
            <a:picLocks noChangeAspect="1"/>
          </p:cNvPicPr>
          <p:nvPr/>
        </p:nvPicPr>
        <p:blipFill>
          <a:blip r:embed="rId3"/>
          <a:stretch>
            <a:fillRect/>
          </a:stretch>
        </p:blipFill>
        <p:spPr>
          <a:xfrm>
            <a:off x="119591" y="1361017"/>
            <a:ext cx="2894542" cy="2562381"/>
          </a:xfrm>
          <a:prstGeom prst="rect">
            <a:avLst/>
          </a:prstGeom>
        </p:spPr>
      </p:pic>
      <p:pic>
        <p:nvPicPr>
          <p:cNvPr id="5" name="Picture 4">
            <a:extLst>
              <a:ext uri="{FF2B5EF4-FFF2-40B4-BE49-F238E27FC236}">
                <a16:creationId xmlns:a16="http://schemas.microsoft.com/office/drawing/2014/main" id="{C8649812-21A7-4365-91BF-08D37A67CE98}"/>
              </a:ext>
            </a:extLst>
          </p:cNvPr>
          <p:cNvPicPr>
            <a:picLocks noChangeAspect="1"/>
          </p:cNvPicPr>
          <p:nvPr/>
        </p:nvPicPr>
        <p:blipFill>
          <a:blip r:embed="rId4"/>
          <a:stretch>
            <a:fillRect/>
          </a:stretch>
        </p:blipFill>
        <p:spPr>
          <a:xfrm>
            <a:off x="3201458" y="1361017"/>
            <a:ext cx="2894542" cy="2562381"/>
          </a:xfrm>
          <a:prstGeom prst="rect">
            <a:avLst/>
          </a:prstGeom>
        </p:spPr>
      </p:pic>
      <p:pic>
        <p:nvPicPr>
          <p:cNvPr id="6" name="Picture 5">
            <a:extLst>
              <a:ext uri="{FF2B5EF4-FFF2-40B4-BE49-F238E27FC236}">
                <a16:creationId xmlns:a16="http://schemas.microsoft.com/office/drawing/2014/main" id="{62107F10-215F-42D7-8E2F-FC3DE96ED4AB}"/>
              </a:ext>
            </a:extLst>
          </p:cNvPr>
          <p:cNvPicPr>
            <a:picLocks noChangeAspect="1"/>
          </p:cNvPicPr>
          <p:nvPr/>
        </p:nvPicPr>
        <p:blipFill>
          <a:blip r:embed="rId5"/>
          <a:stretch>
            <a:fillRect/>
          </a:stretch>
        </p:blipFill>
        <p:spPr>
          <a:xfrm>
            <a:off x="6188604" y="1361018"/>
            <a:ext cx="2709333" cy="2583490"/>
          </a:xfrm>
          <a:prstGeom prst="rect">
            <a:avLst/>
          </a:prstGeom>
        </p:spPr>
      </p:pic>
      <p:pic>
        <p:nvPicPr>
          <p:cNvPr id="7" name="Picture 6">
            <a:extLst>
              <a:ext uri="{FF2B5EF4-FFF2-40B4-BE49-F238E27FC236}">
                <a16:creationId xmlns:a16="http://schemas.microsoft.com/office/drawing/2014/main" id="{895DD6A6-A526-47C4-8BEF-B83F50C5D4F8}"/>
              </a:ext>
            </a:extLst>
          </p:cNvPr>
          <p:cNvPicPr>
            <a:picLocks noChangeAspect="1"/>
          </p:cNvPicPr>
          <p:nvPr/>
        </p:nvPicPr>
        <p:blipFill>
          <a:blip r:embed="rId6"/>
          <a:stretch>
            <a:fillRect/>
          </a:stretch>
        </p:blipFill>
        <p:spPr>
          <a:xfrm>
            <a:off x="8990542" y="1366309"/>
            <a:ext cx="2894542" cy="2578199"/>
          </a:xfrm>
          <a:prstGeom prst="rect">
            <a:avLst/>
          </a:prstGeom>
        </p:spPr>
      </p:pic>
      <p:pic>
        <p:nvPicPr>
          <p:cNvPr id="8" name="Picture 7">
            <a:extLst>
              <a:ext uri="{FF2B5EF4-FFF2-40B4-BE49-F238E27FC236}">
                <a16:creationId xmlns:a16="http://schemas.microsoft.com/office/drawing/2014/main" id="{70A533B6-8F5F-4BC1-AF01-0DE831AA60E3}"/>
              </a:ext>
            </a:extLst>
          </p:cNvPr>
          <p:cNvPicPr>
            <a:picLocks noChangeAspect="1"/>
          </p:cNvPicPr>
          <p:nvPr/>
        </p:nvPicPr>
        <p:blipFill>
          <a:blip r:embed="rId7"/>
          <a:stretch>
            <a:fillRect/>
          </a:stretch>
        </p:blipFill>
        <p:spPr>
          <a:xfrm>
            <a:off x="6003395" y="4076601"/>
            <a:ext cx="2894542" cy="2578199"/>
          </a:xfrm>
          <a:prstGeom prst="rect">
            <a:avLst/>
          </a:prstGeom>
        </p:spPr>
      </p:pic>
      <p:pic>
        <p:nvPicPr>
          <p:cNvPr id="9" name="Picture 8">
            <a:extLst>
              <a:ext uri="{FF2B5EF4-FFF2-40B4-BE49-F238E27FC236}">
                <a16:creationId xmlns:a16="http://schemas.microsoft.com/office/drawing/2014/main" id="{9B13E7CB-9A66-486C-B9CF-CD23EFEAA41C}"/>
              </a:ext>
            </a:extLst>
          </p:cNvPr>
          <p:cNvPicPr>
            <a:picLocks noChangeAspect="1"/>
          </p:cNvPicPr>
          <p:nvPr/>
        </p:nvPicPr>
        <p:blipFill>
          <a:blip r:embed="rId8"/>
          <a:stretch>
            <a:fillRect/>
          </a:stretch>
        </p:blipFill>
        <p:spPr>
          <a:xfrm>
            <a:off x="8990542" y="4076601"/>
            <a:ext cx="2894542" cy="2578199"/>
          </a:xfrm>
          <a:prstGeom prst="rect">
            <a:avLst/>
          </a:prstGeom>
        </p:spPr>
      </p:pic>
      <p:pic>
        <p:nvPicPr>
          <p:cNvPr id="13" name="Picture 12" descr="A picture containing company name&#10;&#10;Description automatically generated">
            <a:extLst>
              <a:ext uri="{FF2B5EF4-FFF2-40B4-BE49-F238E27FC236}">
                <a16:creationId xmlns:a16="http://schemas.microsoft.com/office/drawing/2014/main" id="{40A7E892-72CB-4928-B7FC-6BE7A7183B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82681" y="25391"/>
            <a:ext cx="7566211" cy="1203533"/>
          </a:xfrm>
          <a:prstGeom prst="rect">
            <a:avLst/>
          </a:prstGeom>
        </p:spPr>
      </p:pic>
      <p:pic>
        <p:nvPicPr>
          <p:cNvPr id="3" name="Picture 2">
            <a:extLst>
              <a:ext uri="{FF2B5EF4-FFF2-40B4-BE49-F238E27FC236}">
                <a16:creationId xmlns:a16="http://schemas.microsoft.com/office/drawing/2014/main" id="{042346C3-3F85-1F8E-B98E-4433F871D532}"/>
              </a:ext>
            </a:extLst>
          </p:cNvPr>
          <p:cNvPicPr>
            <a:picLocks noChangeAspect="1"/>
          </p:cNvPicPr>
          <p:nvPr/>
        </p:nvPicPr>
        <p:blipFill rotWithShape="1">
          <a:blip r:embed="rId10"/>
          <a:srcRect l="16887" r="21382" b="18379"/>
          <a:stretch/>
        </p:blipFill>
        <p:spPr>
          <a:xfrm>
            <a:off x="3318727" y="4094965"/>
            <a:ext cx="2660004" cy="2025257"/>
          </a:xfrm>
          <a:prstGeom prst="rect">
            <a:avLst/>
          </a:prstGeom>
        </p:spPr>
      </p:pic>
      <p:sp>
        <p:nvSpPr>
          <p:cNvPr id="11" name="TextBox 10">
            <a:extLst>
              <a:ext uri="{FF2B5EF4-FFF2-40B4-BE49-F238E27FC236}">
                <a16:creationId xmlns:a16="http://schemas.microsoft.com/office/drawing/2014/main" id="{C8D32AD0-01FE-4BCE-BF50-1B0AFAF8A05B}"/>
              </a:ext>
            </a:extLst>
          </p:cNvPr>
          <p:cNvSpPr txBox="1"/>
          <p:nvPr/>
        </p:nvSpPr>
        <p:spPr>
          <a:xfrm>
            <a:off x="3318727" y="6250675"/>
            <a:ext cx="249521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Calibri"/>
                <a:ea typeface="+mn-ea"/>
                <a:cs typeface="+mn-cs"/>
              </a:rPr>
              <a:t>Supporting the Environment</a:t>
            </a:r>
          </a:p>
        </p:txBody>
      </p:sp>
      <p:sp>
        <p:nvSpPr>
          <p:cNvPr id="12" name="TextBox 11">
            <a:extLst>
              <a:ext uri="{FF2B5EF4-FFF2-40B4-BE49-F238E27FC236}">
                <a16:creationId xmlns:a16="http://schemas.microsoft.com/office/drawing/2014/main" id="{08DCD9D6-2E5C-E4B3-13C7-C258B89FE948}"/>
              </a:ext>
            </a:extLst>
          </p:cNvPr>
          <p:cNvSpPr txBox="1"/>
          <p:nvPr/>
        </p:nvSpPr>
        <p:spPr>
          <a:xfrm>
            <a:off x="252549" y="4076601"/>
            <a:ext cx="276158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Global Grants can support projects in any of Rotary’s seven areas of focus</a:t>
            </a:r>
          </a:p>
        </p:txBody>
      </p:sp>
    </p:spTree>
    <p:extLst>
      <p:ext uri="{BB962C8B-B14F-4D97-AF65-F5344CB8AC3E}">
        <p14:creationId xmlns:p14="http://schemas.microsoft.com/office/powerpoint/2010/main" val="1245455150"/>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7227D-ABE8-9BB1-AF4B-7FB5F394B7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DB40230-A703-3F88-4434-5AB7C119DFB1}"/>
              </a:ext>
            </a:extLst>
          </p:cNvPr>
          <p:cNvPicPr>
            <a:picLocks noChangeAspect="1"/>
          </p:cNvPicPr>
          <p:nvPr/>
        </p:nvPicPr>
        <p:blipFill>
          <a:blip r:embed="rId3"/>
          <a:stretch>
            <a:fillRect/>
          </a:stretch>
        </p:blipFill>
        <p:spPr>
          <a:xfrm>
            <a:off x="3356517" y="1477861"/>
            <a:ext cx="7550780" cy="5224021"/>
          </a:xfrm>
          <a:prstGeom prst="rect">
            <a:avLst/>
          </a:prstGeom>
        </p:spPr>
      </p:pic>
      <p:sp>
        <p:nvSpPr>
          <p:cNvPr id="4" name="TextBox 3">
            <a:extLst>
              <a:ext uri="{FF2B5EF4-FFF2-40B4-BE49-F238E27FC236}">
                <a16:creationId xmlns:a16="http://schemas.microsoft.com/office/drawing/2014/main" id="{CAD413DF-31D1-3331-7F69-EE194DCFC6FC}"/>
              </a:ext>
            </a:extLst>
          </p:cNvPr>
          <p:cNvSpPr txBox="1"/>
          <p:nvPr/>
        </p:nvSpPr>
        <p:spPr>
          <a:xfrm>
            <a:off x="358698" y="156118"/>
            <a:ext cx="1147460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0" i="0" u="none" strike="noStrike" kern="1200" cap="none" spc="0" normalizeH="0" baseline="0" noProof="0" dirty="0">
                <a:ln>
                  <a:noFill/>
                </a:ln>
                <a:solidFill>
                  <a:prstClr val="white"/>
                </a:solidFill>
                <a:effectLst/>
                <a:uLnTx/>
                <a:uFillTx/>
                <a:latin typeface="Calibri"/>
                <a:ea typeface="+mn-ea"/>
                <a:cs typeface="+mn-cs"/>
              </a:rPr>
              <a:t>Check out the Service Projects Center on </a:t>
            </a:r>
            <a:r>
              <a:rPr kumimoji="0" lang="en-CA" sz="3200" b="0" i="0" u="none" strike="noStrike" kern="1200" cap="none" spc="0" normalizeH="0" baseline="0" noProof="0" dirty="0" err="1">
                <a:ln>
                  <a:noFill/>
                </a:ln>
                <a:solidFill>
                  <a:prstClr val="white"/>
                </a:solidFill>
                <a:effectLst/>
                <a:uLnTx/>
                <a:uFillTx/>
                <a:latin typeface="Calibri"/>
                <a:ea typeface="+mn-ea"/>
                <a:cs typeface="+mn-cs"/>
              </a:rPr>
              <a:t>MyRotary</a:t>
            </a:r>
            <a:r>
              <a:rPr kumimoji="0" lang="en-CA" sz="3200" b="0" i="0" u="none" strike="noStrike" kern="1200" cap="none" spc="0" normalizeH="0" baseline="0" noProof="0" dirty="0">
                <a:ln>
                  <a:noFill/>
                </a:ln>
                <a:solidFill>
                  <a:prstClr val="white"/>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0" i="0" u="none" strike="noStrike" kern="1200" cap="none" spc="0" normalizeH="0" baseline="0" noProof="0" dirty="0">
                <a:ln>
                  <a:noFill/>
                </a:ln>
                <a:solidFill>
                  <a:prstClr val="white"/>
                </a:solidFill>
                <a:effectLst/>
                <a:uLnTx/>
                <a:uFillTx/>
                <a:latin typeface="Calibri"/>
                <a:ea typeface="+mn-ea"/>
                <a:cs typeface="+mn-cs"/>
              </a:rPr>
              <a:t>See what other clubs have done for projects and find partners for global grants</a:t>
            </a:r>
          </a:p>
        </p:txBody>
      </p:sp>
    </p:spTree>
    <p:extLst>
      <p:ext uri="{BB962C8B-B14F-4D97-AF65-F5344CB8AC3E}">
        <p14:creationId xmlns:p14="http://schemas.microsoft.com/office/powerpoint/2010/main" val="205925903"/>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earing a face mask and holding a sign&#10;&#10;Description automatically generated">
            <a:extLst>
              <a:ext uri="{FF2B5EF4-FFF2-40B4-BE49-F238E27FC236}">
                <a16:creationId xmlns:a16="http://schemas.microsoft.com/office/drawing/2014/main" id="{68333598-0378-1B11-2B27-CBE20588C0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6" y="113211"/>
            <a:ext cx="12197546" cy="6383383"/>
          </a:xfrm>
          <a:prstGeom prst="rect">
            <a:avLst/>
          </a:prstGeom>
        </p:spPr>
      </p:pic>
    </p:spTree>
    <p:extLst>
      <p:ext uri="{BB962C8B-B14F-4D97-AF65-F5344CB8AC3E}">
        <p14:creationId xmlns:p14="http://schemas.microsoft.com/office/powerpoint/2010/main" val="284504261"/>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different types of funds&#10;&#10;Description automatically generated">
            <a:extLst>
              <a:ext uri="{FF2B5EF4-FFF2-40B4-BE49-F238E27FC236}">
                <a16:creationId xmlns:a16="http://schemas.microsoft.com/office/drawing/2014/main" id="{314D8C8C-1FDE-376D-F674-A375A96D6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40" y="1424305"/>
            <a:ext cx="10382856" cy="5433695"/>
          </a:xfrm>
          <a:prstGeom prst="rect">
            <a:avLst/>
          </a:prstGeom>
        </p:spPr>
      </p:pic>
      <p:sp>
        <p:nvSpPr>
          <p:cNvPr id="4" name="TextBox 3">
            <a:extLst>
              <a:ext uri="{FF2B5EF4-FFF2-40B4-BE49-F238E27FC236}">
                <a16:creationId xmlns:a16="http://schemas.microsoft.com/office/drawing/2014/main" id="{888EDF0B-A873-D7E2-45B0-CAB168A43411}"/>
              </a:ext>
            </a:extLst>
          </p:cNvPr>
          <p:cNvSpPr txBox="1"/>
          <p:nvPr/>
        </p:nvSpPr>
        <p:spPr>
          <a:xfrm>
            <a:off x="527901" y="160256"/>
            <a:ext cx="692870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Who Manages the Grant Funds</a:t>
            </a:r>
          </a:p>
        </p:txBody>
      </p:sp>
    </p:spTree>
    <p:extLst>
      <p:ext uri="{BB962C8B-B14F-4D97-AF65-F5344CB8AC3E}">
        <p14:creationId xmlns:p14="http://schemas.microsoft.com/office/powerpoint/2010/main" val="2074848389"/>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DA517167-9650-4F4C-97E9-C1CC1A1F21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8924" y="4115900"/>
            <a:ext cx="1810703" cy="147542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0" name="Picture 6">
            <a:extLst>
              <a:ext uri="{FF2B5EF4-FFF2-40B4-BE49-F238E27FC236}">
                <a16:creationId xmlns:a16="http://schemas.microsoft.com/office/drawing/2014/main" id="{656B74BD-9A33-4D9F-9277-5E2975448BE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451" y="2609913"/>
            <a:ext cx="1786316" cy="1463231"/>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1" name="Picture 7">
            <a:extLst>
              <a:ext uri="{FF2B5EF4-FFF2-40B4-BE49-F238E27FC236}">
                <a16:creationId xmlns:a16="http://schemas.microsoft.com/office/drawing/2014/main" id="{339335D2-CEEE-4F9D-A856-D5DDA526E8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8679" y="2265598"/>
            <a:ext cx="1713156" cy="1396166"/>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2" name="Picture 8">
            <a:extLst>
              <a:ext uri="{FF2B5EF4-FFF2-40B4-BE49-F238E27FC236}">
                <a16:creationId xmlns:a16="http://schemas.microsoft.com/office/drawing/2014/main" id="{A7A3D52C-3D04-4E95-B024-F23DC44B5BE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6073" y="2750075"/>
            <a:ext cx="1749737" cy="142665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033" name="Picture 9">
            <a:extLst>
              <a:ext uri="{FF2B5EF4-FFF2-40B4-BE49-F238E27FC236}">
                <a16:creationId xmlns:a16="http://schemas.microsoft.com/office/drawing/2014/main" id="{FD277E17-4447-493A-97FA-2EBE267E84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1932" y="4424338"/>
            <a:ext cx="1694867" cy="138397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grpSp>
        <p:nvGrpSpPr>
          <p:cNvPr id="18" name="Group 17">
            <a:extLst>
              <a:ext uri="{FF2B5EF4-FFF2-40B4-BE49-F238E27FC236}">
                <a16:creationId xmlns:a16="http://schemas.microsoft.com/office/drawing/2014/main" id="{4FCD871F-80F8-4BE7-852F-9A831DFBE0C6}"/>
              </a:ext>
            </a:extLst>
          </p:cNvPr>
          <p:cNvGrpSpPr/>
          <p:nvPr/>
        </p:nvGrpSpPr>
        <p:grpSpPr>
          <a:xfrm rot="663273">
            <a:off x="3300141" y="2578508"/>
            <a:ext cx="1414105" cy="687156"/>
            <a:chOff x="3542184" y="2144764"/>
            <a:chExt cx="1414105" cy="687156"/>
          </a:xfrm>
        </p:grpSpPr>
        <p:sp>
          <p:nvSpPr>
            <p:cNvPr id="5" name="AutoShape 10">
              <a:extLst>
                <a:ext uri="{FF2B5EF4-FFF2-40B4-BE49-F238E27FC236}">
                  <a16:creationId xmlns:a16="http://schemas.microsoft.com/office/drawing/2014/main" id="{62CEE0E9-E282-49F6-9E1C-BCBC947D19BF}"/>
                </a:ext>
              </a:extLst>
            </p:cNvPr>
            <p:cNvSpPr>
              <a:spLocks noChangeArrowheads="1"/>
            </p:cNvSpPr>
            <p:nvPr/>
          </p:nvSpPr>
          <p:spPr bwMode="auto">
            <a:xfrm rot="20527161">
              <a:off x="3542184" y="2144764"/>
              <a:ext cx="1217301" cy="687156"/>
            </a:xfrm>
            <a:prstGeom prst="rightArrow">
              <a:avLst>
                <a:gd name="adj1" fmla="val 50000"/>
                <a:gd name="adj2" fmla="val 44289"/>
              </a:avLst>
            </a:prstGeom>
            <a:solidFill>
              <a:srgbClr val="4F6228"/>
            </a:solidFill>
            <a:ln w="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 Box 11">
              <a:extLst>
                <a:ext uri="{FF2B5EF4-FFF2-40B4-BE49-F238E27FC236}">
                  <a16:creationId xmlns:a16="http://schemas.microsoft.com/office/drawing/2014/main" id="{0FCDF576-DDF9-40C7-B61A-DC0CBA4E672F}"/>
                </a:ext>
              </a:extLst>
            </p:cNvPr>
            <p:cNvSpPr txBox="1">
              <a:spLocks noChangeArrowheads="1"/>
            </p:cNvSpPr>
            <p:nvPr/>
          </p:nvSpPr>
          <p:spPr bwMode="auto">
            <a:xfrm rot="20593905">
              <a:off x="3572641" y="2301428"/>
              <a:ext cx="1383648" cy="37350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alt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3 years later</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pSp>
      <p:grpSp>
        <p:nvGrpSpPr>
          <p:cNvPr id="19" name="Group 18">
            <a:extLst>
              <a:ext uri="{FF2B5EF4-FFF2-40B4-BE49-F238E27FC236}">
                <a16:creationId xmlns:a16="http://schemas.microsoft.com/office/drawing/2014/main" id="{936CC5C0-D977-4997-AB77-C3A83ECD7583}"/>
              </a:ext>
            </a:extLst>
          </p:cNvPr>
          <p:cNvGrpSpPr/>
          <p:nvPr/>
        </p:nvGrpSpPr>
        <p:grpSpPr>
          <a:xfrm rot="1084271">
            <a:off x="3173267" y="3676839"/>
            <a:ext cx="1413796" cy="811458"/>
            <a:chOff x="3572641" y="3196923"/>
            <a:chExt cx="1383648" cy="687156"/>
          </a:xfrm>
        </p:grpSpPr>
        <p:sp>
          <p:nvSpPr>
            <p:cNvPr id="3" name="AutoShape 4">
              <a:extLst>
                <a:ext uri="{FF2B5EF4-FFF2-40B4-BE49-F238E27FC236}">
                  <a16:creationId xmlns:a16="http://schemas.microsoft.com/office/drawing/2014/main" id="{B2593BE6-70BA-4869-AB35-570220713F65}"/>
                </a:ext>
              </a:extLst>
            </p:cNvPr>
            <p:cNvSpPr>
              <a:spLocks noChangeArrowheads="1"/>
            </p:cNvSpPr>
            <p:nvPr/>
          </p:nvSpPr>
          <p:spPr bwMode="auto">
            <a:xfrm rot="939776">
              <a:off x="3596461" y="3196923"/>
              <a:ext cx="1217301" cy="687156"/>
            </a:xfrm>
            <a:prstGeom prst="rightArrow">
              <a:avLst>
                <a:gd name="adj1" fmla="val 50000"/>
                <a:gd name="adj2" fmla="val 44289"/>
              </a:avLst>
            </a:prstGeom>
            <a:solidFill>
              <a:srgbClr val="4F6228"/>
            </a:solidFill>
            <a:ln w="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 Box 12">
              <a:extLst>
                <a:ext uri="{FF2B5EF4-FFF2-40B4-BE49-F238E27FC236}">
                  <a16:creationId xmlns:a16="http://schemas.microsoft.com/office/drawing/2014/main" id="{0A6CE984-5025-4320-A77D-B8C798DF9964}"/>
                </a:ext>
              </a:extLst>
            </p:cNvPr>
            <p:cNvSpPr txBox="1">
              <a:spLocks noChangeArrowheads="1"/>
            </p:cNvSpPr>
            <p:nvPr/>
          </p:nvSpPr>
          <p:spPr bwMode="auto">
            <a:xfrm rot="1014345">
              <a:off x="3572641" y="3437639"/>
              <a:ext cx="1383648" cy="373504"/>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CA"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 years later</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8" name="Text Box 13">
            <a:extLst>
              <a:ext uri="{FF2B5EF4-FFF2-40B4-BE49-F238E27FC236}">
                <a16:creationId xmlns:a16="http://schemas.microsoft.com/office/drawing/2014/main" id="{080339CA-F6EB-41DE-863F-FAE1A7EF529F}"/>
              </a:ext>
            </a:extLst>
          </p:cNvPr>
          <p:cNvSpPr txBox="1">
            <a:spLocks noChangeArrowheads="1"/>
          </p:cNvSpPr>
          <p:nvPr/>
        </p:nvSpPr>
        <p:spPr bwMode="auto">
          <a:xfrm>
            <a:off x="4604009" y="3115577"/>
            <a:ext cx="1997757" cy="7341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47.5%  Retained by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The Rotary Foundation The World Fund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400" b="1" i="1" u="none" strike="noStrike" kern="1200" cap="none" spc="0" normalizeH="0" baseline="0" noProof="0" dirty="0">
                <a:ln>
                  <a:noFill/>
                </a:ln>
                <a:solidFill>
                  <a:prstClr val="black"/>
                </a:solidFill>
                <a:effectLst/>
                <a:uLnTx/>
                <a:uFillTx/>
                <a:latin typeface="Calibri" panose="020F0502020204030204" pitchFamily="34" charset="0"/>
                <a:ea typeface="+mn-ea"/>
                <a:cs typeface="+mn-cs"/>
              </a:rPr>
              <a:t>(For Global Grants) </a:t>
            </a:r>
          </a:p>
        </p:txBody>
      </p:sp>
      <p:sp>
        <p:nvSpPr>
          <p:cNvPr id="9" name="AutoShape 14">
            <a:extLst>
              <a:ext uri="{FF2B5EF4-FFF2-40B4-BE49-F238E27FC236}">
                <a16:creationId xmlns:a16="http://schemas.microsoft.com/office/drawing/2014/main" id="{A303F7AB-46A4-4020-A246-13CE83BBB54A}"/>
              </a:ext>
            </a:extLst>
          </p:cNvPr>
          <p:cNvSpPr>
            <a:spLocks noChangeArrowheads="1"/>
          </p:cNvSpPr>
          <p:nvPr/>
        </p:nvSpPr>
        <p:spPr bwMode="auto">
          <a:xfrm rot="19917574">
            <a:off x="6015061" y="4198848"/>
            <a:ext cx="1627923" cy="221218"/>
          </a:xfrm>
          <a:prstGeom prst="rightArrow">
            <a:avLst>
              <a:gd name="adj1" fmla="val 50000"/>
              <a:gd name="adj2" fmla="val 183978"/>
            </a:avLst>
          </a:prstGeom>
          <a:solidFill>
            <a:srgbClr val="4F6228"/>
          </a:solidFill>
          <a:ln w="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AutoShape 15">
            <a:extLst>
              <a:ext uri="{FF2B5EF4-FFF2-40B4-BE49-F238E27FC236}">
                <a16:creationId xmlns:a16="http://schemas.microsoft.com/office/drawing/2014/main" id="{D7AD85D4-05EC-4114-8A53-ECF2A293DFA1}"/>
              </a:ext>
            </a:extLst>
          </p:cNvPr>
          <p:cNvSpPr>
            <a:spLocks noChangeArrowheads="1"/>
          </p:cNvSpPr>
          <p:nvPr/>
        </p:nvSpPr>
        <p:spPr bwMode="auto">
          <a:xfrm rot="705299">
            <a:off x="6281576" y="5077034"/>
            <a:ext cx="1627923" cy="221218"/>
          </a:xfrm>
          <a:prstGeom prst="rightArrow">
            <a:avLst>
              <a:gd name="adj1" fmla="val 50000"/>
              <a:gd name="adj2" fmla="val 183978"/>
            </a:avLst>
          </a:prstGeom>
          <a:solidFill>
            <a:srgbClr val="4F6228"/>
          </a:solidFill>
          <a:ln w="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 Box 20">
            <a:extLst>
              <a:ext uri="{FF2B5EF4-FFF2-40B4-BE49-F238E27FC236}">
                <a16:creationId xmlns:a16="http://schemas.microsoft.com/office/drawing/2014/main" id="{98580A79-B4F6-4D8D-AB8B-54B58E1C4B7C}"/>
              </a:ext>
            </a:extLst>
          </p:cNvPr>
          <p:cNvSpPr txBox="1">
            <a:spLocks noChangeArrowheads="1"/>
          </p:cNvSpPr>
          <p:nvPr/>
        </p:nvSpPr>
        <p:spPr bwMode="auto">
          <a:xfrm>
            <a:off x="815193" y="4276200"/>
            <a:ext cx="2307087" cy="87580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Total Amount contributed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By D5040 clubs &amp; individuals to the annual fund share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NZ" alt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a:t>
            </a:r>
            <a:endParaRPr kumimoji="0" lang="en-US" altLang="en-US"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TextBox 16">
            <a:extLst>
              <a:ext uri="{FF2B5EF4-FFF2-40B4-BE49-F238E27FC236}">
                <a16:creationId xmlns:a16="http://schemas.microsoft.com/office/drawing/2014/main" id="{3A107A1A-1A6B-4DDA-88D6-486A4F1C62D2}"/>
              </a:ext>
            </a:extLst>
          </p:cNvPr>
          <p:cNvSpPr txBox="1"/>
          <p:nvPr/>
        </p:nvSpPr>
        <p:spPr>
          <a:xfrm>
            <a:off x="501524" y="356952"/>
            <a:ext cx="10842172" cy="646331"/>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Arial Narrow Bold"/>
                <a:ea typeface="+mn-ea"/>
                <a:cs typeface="Arial Narrow Bold"/>
              </a:rPr>
              <a:t>District Grant Funds available for 2026-27 ~ C$74,290</a:t>
            </a:r>
          </a:p>
        </p:txBody>
      </p:sp>
      <p:sp>
        <p:nvSpPr>
          <p:cNvPr id="2" name="TextBox 1">
            <a:extLst>
              <a:ext uri="{FF2B5EF4-FFF2-40B4-BE49-F238E27FC236}">
                <a16:creationId xmlns:a16="http://schemas.microsoft.com/office/drawing/2014/main" id="{62A37FA5-B593-4A87-8F9B-A4568DB0CFB8}"/>
              </a:ext>
            </a:extLst>
          </p:cNvPr>
          <p:cNvSpPr txBox="1"/>
          <p:nvPr/>
        </p:nvSpPr>
        <p:spPr>
          <a:xfrm>
            <a:off x="1153245" y="1690070"/>
            <a:ext cx="1358312" cy="369332"/>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Narrow Bold"/>
                <a:ea typeface="+mn-ea"/>
                <a:cs typeface="Arial Narrow Bold"/>
              </a:rPr>
              <a:t>2023-2024</a:t>
            </a:r>
          </a:p>
        </p:txBody>
      </p:sp>
      <p:sp>
        <p:nvSpPr>
          <p:cNvPr id="27" name="TextBox 26">
            <a:extLst>
              <a:ext uri="{FF2B5EF4-FFF2-40B4-BE49-F238E27FC236}">
                <a16:creationId xmlns:a16="http://schemas.microsoft.com/office/drawing/2014/main" id="{D7D4E402-B840-4798-9AEB-9E848681A014}"/>
              </a:ext>
            </a:extLst>
          </p:cNvPr>
          <p:cNvSpPr txBox="1"/>
          <p:nvPr/>
        </p:nvSpPr>
        <p:spPr>
          <a:xfrm>
            <a:off x="5243454" y="1677987"/>
            <a:ext cx="1358312" cy="369332"/>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Narrow Bold"/>
                <a:ea typeface="+mn-ea"/>
                <a:cs typeface="Arial Narrow Bold"/>
              </a:rPr>
              <a:t>2026-2027</a:t>
            </a:r>
          </a:p>
        </p:txBody>
      </p:sp>
      <p:sp>
        <p:nvSpPr>
          <p:cNvPr id="20" name="TextBox 19">
            <a:extLst>
              <a:ext uri="{FF2B5EF4-FFF2-40B4-BE49-F238E27FC236}">
                <a16:creationId xmlns:a16="http://schemas.microsoft.com/office/drawing/2014/main" id="{21C633D5-5EC2-49E2-9559-A28A2C4AD555}"/>
              </a:ext>
            </a:extLst>
          </p:cNvPr>
          <p:cNvSpPr txBox="1"/>
          <p:nvPr/>
        </p:nvSpPr>
        <p:spPr>
          <a:xfrm>
            <a:off x="4604009" y="5707464"/>
            <a:ext cx="2068096" cy="523220"/>
          </a:xfrm>
          <a:prstGeom prst="rect">
            <a:avLst/>
          </a:prstGeom>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Narrow Bold"/>
                <a:ea typeface="+mn-ea"/>
                <a:cs typeface="Arial Narrow Bold"/>
              </a:rPr>
              <a:t>47.5% District Designated Funds, Global + District</a:t>
            </a:r>
          </a:p>
        </p:txBody>
      </p:sp>
      <p:sp>
        <p:nvSpPr>
          <p:cNvPr id="21" name="TextBox 20">
            <a:extLst>
              <a:ext uri="{FF2B5EF4-FFF2-40B4-BE49-F238E27FC236}">
                <a16:creationId xmlns:a16="http://schemas.microsoft.com/office/drawing/2014/main" id="{ED9C91BE-84BF-4D3E-9CEF-05AF61707A30}"/>
              </a:ext>
            </a:extLst>
          </p:cNvPr>
          <p:cNvSpPr txBox="1"/>
          <p:nvPr/>
        </p:nvSpPr>
        <p:spPr>
          <a:xfrm>
            <a:off x="8640130" y="2186183"/>
            <a:ext cx="2059835" cy="738664"/>
          </a:xfrm>
          <a:prstGeom prst="rect">
            <a:avLst/>
          </a:prstGeom>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Narrow Bold"/>
                <a:ea typeface="+mn-ea"/>
                <a:cs typeface="Arial Narrow Bold"/>
              </a:rPr>
              <a:t>District Designated Funds (DDF) used for matching in Global Grants</a:t>
            </a:r>
          </a:p>
        </p:txBody>
      </p:sp>
      <p:sp>
        <p:nvSpPr>
          <p:cNvPr id="31" name="TextBox 30">
            <a:extLst>
              <a:ext uri="{FF2B5EF4-FFF2-40B4-BE49-F238E27FC236}">
                <a16:creationId xmlns:a16="http://schemas.microsoft.com/office/drawing/2014/main" id="{1B71237B-9D50-45AA-B866-E403C2DB0D78}"/>
              </a:ext>
            </a:extLst>
          </p:cNvPr>
          <p:cNvSpPr txBox="1"/>
          <p:nvPr/>
        </p:nvSpPr>
        <p:spPr>
          <a:xfrm>
            <a:off x="9236080" y="4077476"/>
            <a:ext cx="2059835" cy="1815882"/>
          </a:xfrm>
          <a:prstGeom prst="rect">
            <a:avLst/>
          </a:prstGeom>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Narrow Bold"/>
                <a:ea typeface="+mn-ea"/>
                <a:cs typeface="Arial Narrow Bold"/>
              </a:rPr>
              <a:t>District Designated Funds (DDF) available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prstClr val="black"/>
                </a:solidFill>
                <a:effectLst/>
                <a:uLnTx/>
                <a:uFillTx/>
                <a:latin typeface="Arial Narrow Bold"/>
                <a:ea typeface="+mn-ea"/>
                <a:cs typeface="Arial Narrow Bold"/>
              </a:rPr>
              <a:t>for District Grants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effectLst/>
                <a:uLnTx/>
                <a:uFillTx/>
                <a:latin typeface="Arial Narrow Bold"/>
                <a:ea typeface="+mn-ea"/>
                <a:cs typeface="Arial Narrow Bold"/>
              </a:rPr>
              <a:t>US$56,024</a:t>
            </a:r>
            <a:r>
              <a:rPr kumimoji="0" lang="en-CA" sz="1400" b="1" i="0" u="none" strike="noStrike" kern="1200" cap="none" spc="0" normalizeH="0" baseline="0" noProof="0" dirty="0">
                <a:ln>
                  <a:noFill/>
                </a:ln>
                <a:effectLst/>
                <a:uLnTx/>
                <a:uFillTx/>
                <a:latin typeface="Arial Narrow Bold"/>
                <a:ea typeface="+mn-ea"/>
                <a:cs typeface="Arial Narrow Bold"/>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000" b="1" i="0" u="none" strike="noStrike" kern="1200" cap="none" spc="0" normalizeH="0" baseline="0" noProof="0" dirty="0">
                <a:ln>
                  <a:noFill/>
                </a:ln>
                <a:effectLst/>
                <a:uLnTx/>
                <a:uFillTx/>
                <a:latin typeface="Arial Narrow Bold"/>
                <a:ea typeface="+mn-ea"/>
                <a:cs typeface="Arial Narrow Bold"/>
              </a:rPr>
              <a:t>C$</a:t>
            </a:r>
            <a:r>
              <a:rPr lang="en-CA" sz="2000" b="1" dirty="0">
                <a:latin typeface="Arial Narrow Bold"/>
                <a:cs typeface="Arial Narrow Bold"/>
              </a:rPr>
              <a:t>74,290</a:t>
            </a:r>
            <a:r>
              <a:rPr kumimoji="0" lang="en-CA" sz="2000" b="1" i="0" u="none" strike="noStrike" kern="1200" cap="none" spc="0" normalizeH="0" baseline="0" noProof="0" dirty="0">
                <a:ln>
                  <a:noFill/>
                </a:ln>
                <a:solidFill>
                  <a:prstClr val="black"/>
                </a:solidFill>
                <a:effectLst/>
                <a:uLnTx/>
                <a:uFillTx/>
                <a:latin typeface="Arial Narrow Bold"/>
                <a:ea typeface="+mn-ea"/>
                <a:cs typeface="Arial Narrow Bold"/>
              </a:rPr>
              <a:t>*</a:t>
            </a:r>
          </a:p>
        </p:txBody>
      </p:sp>
      <p:sp>
        <p:nvSpPr>
          <p:cNvPr id="23" name="TextBox 22">
            <a:extLst>
              <a:ext uri="{FF2B5EF4-FFF2-40B4-BE49-F238E27FC236}">
                <a16:creationId xmlns:a16="http://schemas.microsoft.com/office/drawing/2014/main" id="{CD69841F-39C5-4EF3-9CD7-52AA18B798E2}"/>
              </a:ext>
            </a:extLst>
          </p:cNvPr>
          <p:cNvSpPr txBox="1"/>
          <p:nvPr/>
        </p:nvSpPr>
        <p:spPr>
          <a:xfrm>
            <a:off x="6672105" y="4407323"/>
            <a:ext cx="1749737" cy="523220"/>
          </a:xfrm>
          <a:prstGeom prst="rect">
            <a:avLst/>
          </a:prstGeom>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400" b="1" i="0" u="none" strike="noStrike" kern="1200" cap="none" spc="0" normalizeH="0" baseline="0" noProof="0" dirty="0">
                <a:ln>
                  <a:noFill/>
                </a:ln>
                <a:solidFill>
                  <a:prstClr val="black"/>
                </a:solidFill>
                <a:effectLst/>
                <a:uLnTx/>
                <a:uFillTx/>
                <a:latin typeface="Arial Narrow Bold"/>
                <a:ea typeface="+mn-ea"/>
                <a:cs typeface="Arial Narrow Bold"/>
              </a:rPr>
              <a:t>District Designated Funds are evenly split</a:t>
            </a:r>
          </a:p>
        </p:txBody>
      </p:sp>
      <p:sp>
        <p:nvSpPr>
          <p:cNvPr id="4" name="Oval 3">
            <a:extLst>
              <a:ext uri="{FF2B5EF4-FFF2-40B4-BE49-F238E27FC236}">
                <a16:creationId xmlns:a16="http://schemas.microsoft.com/office/drawing/2014/main" id="{0C16D944-0A58-41AA-B220-35C9952A5632}"/>
              </a:ext>
            </a:extLst>
          </p:cNvPr>
          <p:cNvSpPr/>
          <p:nvPr/>
        </p:nvSpPr>
        <p:spPr>
          <a:xfrm>
            <a:off x="8413673" y="3734960"/>
            <a:ext cx="3575126" cy="2988167"/>
          </a:xfrm>
          <a:prstGeom prst="ellipse">
            <a:avLst/>
          </a:prstGeom>
          <a:noFill/>
          <a:ln w="508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7EFAB478-92F9-B2A1-BA69-8D6B6CBCAA48}"/>
              </a:ext>
            </a:extLst>
          </p:cNvPr>
          <p:cNvSpPr txBox="1"/>
          <p:nvPr/>
        </p:nvSpPr>
        <p:spPr>
          <a:xfrm>
            <a:off x="1153245" y="5002977"/>
            <a:ext cx="1477522" cy="369332"/>
          </a:xfrm>
          <a:prstGeom prst="rect">
            <a:avLst/>
          </a:prstGeom>
          <a:noFill/>
        </p:spPr>
        <p:txBody>
          <a:bodyPr wrap="square" rtlCol="0">
            <a:spAutoFit/>
          </a:bodyPr>
          <a:lstStyle/>
          <a:p>
            <a:r>
              <a:rPr lang="en-CA" dirty="0"/>
              <a:t>$216,520</a:t>
            </a:r>
          </a:p>
        </p:txBody>
      </p:sp>
      <p:sp>
        <p:nvSpPr>
          <p:cNvPr id="12" name="TextBox 11">
            <a:extLst>
              <a:ext uri="{FF2B5EF4-FFF2-40B4-BE49-F238E27FC236}">
                <a16:creationId xmlns:a16="http://schemas.microsoft.com/office/drawing/2014/main" id="{137674FA-DA75-737D-B56C-61196D9DFFB9}"/>
              </a:ext>
            </a:extLst>
          </p:cNvPr>
          <p:cNvSpPr txBox="1"/>
          <p:nvPr/>
        </p:nvSpPr>
        <p:spPr>
          <a:xfrm>
            <a:off x="4875020" y="4063755"/>
            <a:ext cx="1254973" cy="369332"/>
          </a:xfrm>
          <a:prstGeom prst="rect">
            <a:avLst/>
          </a:prstGeom>
          <a:noFill/>
        </p:spPr>
        <p:txBody>
          <a:bodyPr wrap="square" rtlCol="0">
            <a:spAutoFit/>
          </a:bodyPr>
          <a:lstStyle/>
          <a:p>
            <a:r>
              <a:rPr lang="en-CA" dirty="0"/>
              <a:t>$102,847</a:t>
            </a:r>
          </a:p>
        </p:txBody>
      </p:sp>
      <p:sp>
        <p:nvSpPr>
          <p:cNvPr id="13" name="TextBox 12">
            <a:extLst>
              <a:ext uri="{FF2B5EF4-FFF2-40B4-BE49-F238E27FC236}">
                <a16:creationId xmlns:a16="http://schemas.microsoft.com/office/drawing/2014/main" id="{027A2100-89E8-4EE4-5F87-29351F1645D7}"/>
              </a:ext>
            </a:extLst>
          </p:cNvPr>
          <p:cNvSpPr txBox="1"/>
          <p:nvPr/>
        </p:nvSpPr>
        <p:spPr>
          <a:xfrm>
            <a:off x="4803637" y="6262690"/>
            <a:ext cx="1254973" cy="369332"/>
          </a:xfrm>
          <a:prstGeom prst="rect">
            <a:avLst/>
          </a:prstGeom>
          <a:noFill/>
        </p:spPr>
        <p:txBody>
          <a:bodyPr wrap="square" rtlCol="0">
            <a:spAutoFit/>
          </a:bodyPr>
          <a:lstStyle/>
          <a:p>
            <a:r>
              <a:rPr lang="en-CA" dirty="0"/>
              <a:t>$102,847</a:t>
            </a:r>
          </a:p>
        </p:txBody>
      </p:sp>
      <p:sp>
        <p:nvSpPr>
          <p:cNvPr id="16" name="TextBox 15">
            <a:extLst>
              <a:ext uri="{FF2B5EF4-FFF2-40B4-BE49-F238E27FC236}">
                <a16:creationId xmlns:a16="http://schemas.microsoft.com/office/drawing/2014/main" id="{01035562-CEEB-0B18-7933-76818F067FBB}"/>
              </a:ext>
            </a:extLst>
          </p:cNvPr>
          <p:cNvSpPr txBox="1"/>
          <p:nvPr/>
        </p:nvSpPr>
        <p:spPr>
          <a:xfrm>
            <a:off x="9076799" y="2915786"/>
            <a:ext cx="1472255" cy="369332"/>
          </a:xfrm>
          <a:prstGeom prst="rect">
            <a:avLst/>
          </a:prstGeom>
          <a:noFill/>
        </p:spPr>
        <p:txBody>
          <a:bodyPr wrap="square" rtlCol="0">
            <a:spAutoFit/>
          </a:bodyPr>
          <a:lstStyle/>
          <a:p>
            <a:r>
              <a:rPr lang="en-CA" dirty="0"/>
              <a:t>$56,024</a:t>
            </a:r>
          </a:p>
        </p:txBody>
      </p:sp>
      <p:sp>
        <p:nvSpPr>
          <p:cNvPr id="22" name="TextBox 21">
            <a:extLst>
              <a:ext uri="{FF2B5EF4-FFF2-40B4-BE49-F238E27FC236}">
                <a16:creationId xmlns:a16="http://schemas.microsoft.com/office/drawing/2014/main" id="{5FA3B7C8-0533-B541-6CE9-767C1A72ECC2}"/>
              </a:ext>
            </a:extLst>
          </p:cNvPr>
          <p:cNvSpPr txBox="1"/>
          <p:nvPr/>
        </p:nvSpPr>
        <p:spPr>
          <a:xfrm>
            <a:off x="6707191" y="5740656"/>
            <a:ext cx="1875089" cy="861774"/>
          </a:xfrm>
          <a:prstGeom prst="rect">
            <a:avLst/>
          </a:prstGeom>
          <a:noFill/>
        </p:spPr>
        <p:txBody>
          <a:bodyPr wrap="square" rtlCol="0">
            <a:spAutoFit/>
          </a:bodyPr>
          <a:lstStyle/>
          <a:p>
            <a:r>
              <a:rPr lang="en-CA" sz="1400" dirty="0">
                <a:latin typeface="Arial Narrow Bold" panose="020B0706020202030204" pitchFamily="34" charset="0"/>
              </a:rPr>
              <a:t>Endowment Earnings add </a:t>
            </a:r>
            <a:r>
              <a:rPr lang="en-CA" dirty="0"/>
              <a:t>$9,202 </a:t>
            </a:r>
            <a:r>
              <a:rPr lang="en-CA" sz="1400" dirty="0">
                <a:latin typeface="Arial Narrow Bold" panose="020B0706020202030204" pitchFamily="34" charset="0"/>
              </a:rPr>
              <a:t>for total </a:t>
            </a:r>
            <a:r>
              <a:rPr lang="en-CA" dirty="0"/>
              <a:t>$112,049</a:t>
            </a:r>
          </a:p>
        </p:txBody>
      </p:sp>
    </p:spTree>
    <p:extLst>
      <p:ext uri="{BB962C8B-B14F-4D97-AF65-F5344CB8AC3E}">
        <p14:creationId xmlns:p14="http://schemas.microsoft.com/office/powerpoint/2010/main" val="4049014054"/>
      </p:ext>
    </p:ext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1129-225D-4212-821C-58B8B9EE3AD7}"/>
              </a:ext>
            </a:extLst>
          </p:cNvPr>
          <p:cNvSpPr txBox="1">
            <a:spLocks/>
          </p:cNvSpPr>
          <p:nvPr/>
        </p:nvSpPr>
        <p:spPr>
          <a:xfrm>
            <a:off x="1713109" y="426129"/>
            <a:ext cx="8763917" cy="674170"/>
          </a:xfrm>
          <a:prstGeom prst="rect">
            <a:avLst/>
          </a:prstGeom>
        </p:spPr>
        <p:txBody>
          <a:bodyPr vert="horz" lIns="91440" tIns="45720" rIns="91440" bIns="45720" rtlCol="0" anchor="t">
            <a:normAutofit/>
          </a:bodyPr>
          <a:lstStyle>
            <a:lvl1pPr algn="l" defTabSz="457200" rtl="0" eaLnBrk="1" latinLnBrk="0" hangingPunct="1">
              <a:lnSpc>
                <a:spcPct val="80000"/>
              </a:lnSpc>
              <a:spcBef>
                <a:spcPct val="0"/>
              </a:spcBef>
              <a:buNone/>
              <a:defRPr sz="4800" b="1" i="0" kern="1200" spc="-150" baseline="0">
                <a:solidFill>
                  <a:srgbClr val="005DAA"/>
                </a:solidFill>
                <a:latin typeface="Arial Narrow Bold"/>
                <a:ea typeface="+mj-ea"/>
                <a:cs typeface="Arial Narrow Bold"/>
              </a:defRPr>
            </a:lvl1pPr>
          </a:lstStyle>
          <a:p>
            <a:pPr marL="0" marR="0" lvl="0" indent="0" algn="l" defTabSz="457200" rtl="0" eaLnBrk="1" fontAlgn="auto" latinLnBrk="0" hangingPunct="1">
              <a:lnSpc>
                <a:spcPct val="8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Narrow Bold"/>
                <a:ea typeface="+mj-ea"/>
                <a:sym typeface="Calibri"/>
              </a:rPr>
              <a:t>ROTARY FOUNDATION GRANTS</a:t>
            </a:r>
          </a:p>
        </p:txBody>
      </p:sp>
      <p:pic>
        <p:nvPicPr>
          <p:cNvPr id="3" name="Picture 2">
            <a:extLst>
              <a:ext uri="{FF2B5EF4-FFF2-40B4-BE49-F238E27FC236}">
                <a16:creationId xmlns:a16="http://schemas.microsoft.com/office/drawing/2014/main" id="{74BFAB09-E853-4428-8798-D9496277E2D7}"/>
              </a:ext>
            </a:extLst>
          </p:cNvPr>
          <p:cNvPicPr>
            <a:picLocks noChangeAspect="1"/>
          </p:cNvPicPr>
          <p:nvPr/>
        </p:nvPicPr>
        <p:blipFill>
          <a:blip r:embed="rId3"/>
          <a:stretch>
            <a:fillRect/>
          </a:stretch>
        </p:blipFill>
        <p:spPr>
          <a:xfrm>
            <a:off x="2063496" y="1411186"/>
            <a:ext cx="2734056" cy="3526652"/>
          </a:xfrm>
          <a:prstGeom prst="rect">
            <a:avLst/>
          </a:prstGeom>
        </p:spPr>
      </p:pic>
      <p:sp>
        <p:nvSpPr>
          <p:cNvPr id="5" name="TextBox 4">
            <a:extLst>
              <a:ext uri="{FF2B5EF4-FFF2-40B4-BE49-F238E27FC236}">
                <a16:creationId xmlns:a16="http://schemas.microsoft.com/office/drawing/2014/main" id="{8C167166-871E-4AB1-9665-8EE20C81C677}"/>
              </a:ext>
            </a:extLst>
          </p:cNvPr>
          <p:cNvSpPr txBox="1"/>
          <p:nvPr/>
        </p:nvSpPr>
        <p:spPr>
          <a:xfrm>
            <a:off x="2127504" y="5123650"/>
            <a:ext cx="8037576"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Calibri"/>
                <a:sym typeface="Calibri"/>
              </a:rPr>
              <a:t>These two guides, both available on the District 5040 website, member area, Grants, Documents. Reviewing these should be your first step in applying for a grant</a:t>
            </a:r>
          </a:p>
        </p:txBody>
      </p:sp>
      <p:pic>
        <p:nvPicPr>
          <p:cNvPr id="6" name="Picture 5">
            <a:extLst>
              <a:ext uri="{FF2B5EF4-FFF2-40B4-BE49-F238E27FC236}">
                <a16:creationId xmlns:a16="http://schemas.microsoft.com/office/drawing/2014/main" id="{ADFB1145-5EA5-4E8B-8CC7-79F8A3139DA7}"/>
              </a:ext>
            </a:extLst>
          </p:cNvPr>
          <p:cNvPicPr>
            <a:picLocks noChangeAspect="1"/>
          </p:cNvPicPr>
          <p:nvPr/>
        </p:nvPicPr>
        <p:blipFill>
          <a:blip r:embed="rId3"/>
          <a:stretch>
            <a:fillRect/>
          </a:stretch>
        </p:blipFill>
        <p:spPr>
          <a:xfrm>
            <a:off x="2063496" y="1411185"/>
            <a:ext cx="2734056" cy="3526652"/>
          </a:xfrm>
          <a:prstGeom prst="rect">
            <a:avLst/>
          </a:prstGeom>
        </p:spPr>
      </p:pic>
      <p:pic>
        <p:nvPicPr>
          <p:cNvPr id="4" name="Picture 3">
            <a:extLst>
              <a:ext uri="{FF2B5EF4-FFF2-40B4-BE49-F238E27FC236}">
                <a16:creationId xmlns:a16="http://schemas.microsoft.com/office/drawing/2014/main" id="{CC4F8338-FE13-6889-F1DE-36806456EE94}"/>
              </a:ext>
            </a:extLst>
          </p:cNvPr>
          <p:cNvPicPr>
            <a:picLocks noChangeAspect="1"/>
          </p:cNvPicPr>
          <p:nvPr/>
        </p:nvPicPr>
        <p:blipFill>
          <a:blip r:embed="rId4"/>
          <a:stretch>
            <a:fillRect/>
          </a:stretch>
        </p:blipFill>
        <p:spPr>
          <a:xfrm>
            <a:off x="9567597" y="5663058"/>
            <a:ext cx="1658468" cy="883764"/>
          </a:xfrm>
          <a:prstGeom prst="rect">
            <a:avLst/>
          </a:prstGeom>
        </p:spPr>
      </p:pic>
      <p:pic>
        <p:nvPicPr>
          <p:cNvPr id="8" name="Picture 7" descr="A blue and green map of the world&#10;&#10;AI-generated content may be incorrect.">
            <a:extLst>
              <a:ext uri="{FF2B5EF4-FFF2-40B4-BE49-F238E27FC236}">
                <a16:creationId xmlns:a16="http://schemas.microsoft.com/office/drawing/2014/main" id="{4AF27BC9-C1E0-FE4C-E7D5-4EBFF25897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0706" y="1615251"/>
            <a:ext cx="4114684" cy="3146320"/>
          </a:xfrm>
          <a:prstGeom prst="rect">
            <a:avLst/>
          </a:prstGeom>
        </p:spPr>
      </p:pic>
    </p:spTree>
    <p:extLst>
      <p:ext uri="{BB962C8B-B14F-4D97-AF65-F5344CB8AC3E}">
        <p14:creationId xmlns:p14="http://schemas.microsoft.com/office/powerpoint/2010/main" val="202420385"/>
      </p:ext>
    </p:ext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C247DE-EBAF-9DDA-02E9-4BE0D2BF46CB}"/>
              </a:ext>
            </a:extLst>
          </p:cNvPr>
          <p:cNvSpPr txBox="1"/>
          <p:nvPr/>
        </p:nvSpPr>
        <p:spPr>
          <a:xfrm>
            <a:off x="396240" y="152400"/>
            <a:ext cx="7010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Ways to Support the Foundation</a:t>
            </a:r>
          </a:p>
        </p:txBody>
      </p:sp>
      <p:sp>
        <p:nvSpPr>
          <p:cNvPr id="3" name="Oval 2">
            <a:extLst>
              <a:ext uri="{FF2B5EF4-FFF2-40B4-BE49-F238E27FC236}">
                <a16:creationId xmlns:a16="http://schemas.microsoft.com/office/drawing/2014/main" id="{37A1FA05-B4FE-D8D9-B1B5-F56D982358B5}"/>
              </a:ext>
            </a:extLst>
          </p:cNvPr>
          <p:cNvSpPr/>
          <p:nvPr/>
        </p:nvSpPr>
        <p:spPr>
          <a:xfrm>
            <a:off x="4419600" y="3098800"/>
            <a:ext cx="2987040" cy="1137920"/>
          </a:xfrm>
          <a:prstGeom prst="ellipse">
            <a:avLst/>
          </a:prstGeom>
          <a:gradFill>
            <a:gsLst>
              <a:gs pos="100000">
                <a:schemeClr val="accent1"/>
              </a:gs>
              <a:gs pos="100000">
                <a:schemeClr val="accent1">
                  <a:tint val="100000"/>
                  <a:shade val="100000"/>
                  <a:satMod val="130000"/>
                </a:schemeClr>
              </a:gs>
              <a:gs pos="6000">
                <a:schemeClr val="tx2">
                  <a:lumMod val="75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Oval 3">
            <a:extLst>
              <a:ext uri="{FF2B5EF4-FFF2-40B4-BE49-F238E27FC236}">
                <a16:creationId xmlns:a16="http://schemas.microsoft.com/office/drawing/2014/main" id="{57F9DE0F-CDB0-44D4-2975-D7224CBACC71}"/>
              </a:ext>
            </a:extLst>
          </p:cNvPr>
          <p:cNvSpPr/>
          <p:nvPr/>
        </p:nvSpPr>
        <p:spPr>
          <a:xfrm>
            <a:off x="8341360" y="1960880"/>
            <a:ext cx="2600960" cy="14681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Oval 4">
            <a:extLst>
              <a:ext uri="{FF2B5EF4-FFF2-40B4-BE49-F238E27FC236}">
                <a16:creationId xmlns:a16="http://schemas.microsoft.com/office/drawing/2014/main" id="{71AA9128-412B-24D4-8104-5B6BFCAE58F4}"/>
              </a:ext>
            </a:extLst>
          </p:cNvPr>
          <p:cNvSpPr/>
          <p:nvPr/>
        </p:nvSpPr>
        <p:spPr>
          <a:xfrm>
            <a:off x="4572000" y="1300480"/>
            <a:ext cx="2428240" cy="9347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848860BF-879E-402C-C92C-26B36ECC8645}"/>
              </a:ext>
            </a:extLst>
          </p:cNvPr>
          <p:cNvSpPr/>
          <p:nvPr/>
        </p:nvSpPr>
        <p:spPr>
          <a:xfrm>
            <a:off x="8432800" y="4338320"/>
            <a:ext cx="260096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7FDC2BFA-C458-413B-7A24-67A885249F97}"/>
              </a:ext>
            </a:extLst>
          </p:cNvPr>
          <p:cNvSpPr/>
          <p:nvPr/>
        </p:nvSpPr>
        <p:spPr>
          <a:xfrm>
            <a:off x="4572000" y="4693920"/>
            <a:ext cx="273812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a:extLst>
              <a:ext uri="{FF2B5EF4-FFF2-40B4-BE49-F238E27FC236}">
                <a16:creationId xmlns:a16="http://schemas.microsoft.com/office/drawing/2014/main" id="{6F8DE696-6657-9165-93D3-F746A2DB60B3}"/>
              </a:ext>
            </a:extLst>
          </p:cNvPr>
          <p:cNvSpPr/>
          <p:nvPr/>
        </p:nvSpPr>
        <p:spPr>
          <a:xfrm>
            <a:off x="944880" y="2153920"/>
            <a:ext cx="2428240" cy="93472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Oval 9">
            <a:extLst>
              <a:ext uri="{FF2B5EF4-FFF2-40B4-BE49-F238E27FC236}">
                <a16:creationId xmlns:a16="http://schemas.microsoft.com/office/drawing/2014/main" id="{D7D6B1A7-B193-E9B7-B927-D045F5080191}"/>
              </a:ext>
            </a:extLst>
          </p:cNvPr>
          <p:cNvSpPr/>
          <p:nvPr/>
        </p:nvSpPr>
        <p:spPr>
          <a:xfrm>
            <a:off x="670560" y="4272558"/>
            <a:ext cx="2702560" cy="1371600"/>
          </a:xfrm>
          <a:prstGeom prst="ellipse">
            <a:avLst/>
          </a:prstGeom>
          <a:gradFill>
            <a:gsLst>
              <a:gs pos="0">
                <a:schemeClr val="accent1">
                  <a:tint val="100000"/>
                  <a:shade val="100000"/>
                  <a:satMod val="130000"/>
                </a:schemeClr>
              </a:gs>
              <a:gs pos="0">
                <a:schemeClr val="accent3">
                  <a:lumMod val="60000"/>
                  <a:lumOff val="4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FDD4A472-121C-7597-89D7-68CFFAD84A93}"/>
              </a:ext>
            </a:extLst>
          </p:cNvPr>
          <p:cNvSpPr txBox="1"/>
          <p:nvPr/>
        </p:nvSpPr>
        <p:spPr>
          <a:xfrm>
            <a:off x="5013960" y="3252261"/>
            <a:ext cx="1986280"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white"/>
                </a:solidFill>
                <a:effectLst/>
                <a:uLnTx/>
                <a:uFillTx/>
                <a:latin typeface="Calibri"/>
                <a:ea typeface="+mn-ea"/>
                <a:cs typeface="+mn-cs"/>
              </a:rPr>
              <a:t>The Rotary Foundation</a:t>
            </a:r>
          </a:p>
        </p:txBody>
      </p:sp>
      <p:sp>
        <p:nvSpPr>
          <p:cNvPr id="12" name="TextBox 11">
            <a:extLst>
              <a:ext uri="{FF2B5EF4-FFF2-40B4-BE49-F238E27FC236}">
                <a16:creationId xmlns:a16="http://schemas.microsoft.com/office/drawing/2014/main" id="{43EED5A5-9B64-D108-A56D-9131D4EED98E}"/>
              </a:ext>
            </a:extLst>
          </p:cNvPr>
          <p:cNvSpPr txBox="1"/>
          <p:nvPr/>
        </p:nvSpPr>
        <p:spPr>
          <a:xfrm>
            <a:off x="5013960" y="1380698"/>
            <a:ext cx="14884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Annual Fund</a:t>
            </a:r>
          </a:p>
        </p:txBody>
      </p:sp>
      <p:sp>
        <p:nvSpPr>
          <p:cNvPr id="13" name="TextBox 12">
            <a:extLst>
              <a:ext uri="{FF2B5EF4-FFF2-40B4-BE49-F238E27FC236}">
                <a16:creationId xmlns:a16="http://schemas.microsoft.com/office/drawing/2014/main" id="{8E1E4C2B-AE79-2996-4A76-6E6D62EA6615}"/>
              </a:ext>
            </a:extLst>
          </p:cNvPr>
          <p:cNvSpPr txBox="1"/>
          <p:nvPr/>
        </p:nvSpPr>
        <p:spPr>
          <a:xfrm>
            <a:off x="1391920" y="2235200"/>
            <a:ext cx="148336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Polio Plus Fund</a:t>
            </a:r>
          </a:p>
        </p:txBody>
      </p:sp>
      <p:sp>
        <p:nvSpPr>
          <p:cNvPr id="14" name="TextBox 13">
            <a:extLst>
              <a:ext uri="{FF2B5EF4-FFF2-40B4-BE49-F238E27FC236}">
                <a16:creationId xmlns:a16="http://schemas.microsoft.com/office/drawing/2014/main" id="{897F3DE7-90CD-F27C-D591-234DA05EFB21}"/>
              </a:ext>
            </a:extLst>
          </p:cNvPr>
          <p:cNvSpPr txBox="1"/>
          <p:nvPr/>
        </p:nvSpPr>
        <p:spPr>
          <a:xfrm>
            <a:off x="8747760" y="2094775"/>
            <a:ext cx="219456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Endowment Fund -  Named Endowment</a:t>
            </a:r>
          </a:p>
        </p:txBody>
      </p:sp>
      <p:sp>
        <p:nvSpPr>
          <p:cNvPr id="15" name="TextBox 14">
            <a:extLst>
              <a:ext uri="{FF2B5EF4-FFF2-40B4-BE49-F238E27FC236}">
                <a16:creationId xmlns:a16="http://schemas.microsoft.com/office/drawing/2014/main" id="{757F203C-E634-4252-5370-CD90CCB212C1}"/>
              </a:ext>
            </a:extLst>
          </p:cNvPr>
          <p:cNvSpPr txBox="1"/>
          <p:nvPr/>
        </p:nvSpPr>
        <p:spPr>
          <a:xfrm>
            <a:off x="8747760" y="4472216"/>
            <a:ext cx="21945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Planned Giving  Benefactor / Bequest</a:t>
            </a:r>
          </a:p>
        </p:txBody>
      </p:sp>
      <p:sp>
        <p:nvSpPr>
          <p:cNvPr id="16" name="TextBox 15">
            <a:extLst>
              <a:ext uri="{FF2B5EF4-FFF2-40B4-BE49-F238E27FC236}">
                <a16:creationId xmlns:a16="http://schemas.microsoft.com/office/drawing/2014/main" id="{20EF3BA7-218E-3ACE-514F-B713AB437169}"/>
              </a:ext>
            </a:extLst>
          </p:cNvPr>
          <p:cNvSpPr txBox="1"/>
          <p:nvPr/>
        </p:nvSpPr>
        <p:spPr>
          <a:xfrm>
            <a:off x="772160" y="4472215"/>
            <a:ext cx="26009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Restricted Giving – approved Global Grant</a:t>
            </a:r>
          </a:p>
        </p:txBody>
      </p:sp>
      <p:sp>
        <p:nvSpPr>
          <p:cNvPr id="17" name="TextBox 16">
            <a:extLst>
              <a:ext uri="{FF2B5EF4-FFF2-40B4-BE49-F238E27FC236}">
                <a16:creationId xmlns:a16="http://schemas.microsoft.com/office/drawing/2014/main" id="{48C12B85-48DD-C0EE-609C-7814C6DF7718}"/>
              </a:ext>
            </a:extLst>
          </p:cNvPr>
          <p:cNvSpPr txBox="1"/>
          <p:nvPr/>
        </p:nvSpPr>
        <p:spPr>
          <a:xfrm>
            <a:off x="4688840" y="4938038"/>
            <a:ext cx="2600960"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2400" b="1" i="0" u="none" strike="noStrike" kern="1200" cap="none" spc="0" normalizeH="0" baseline="0" noProof="0" dirty="0">
                <a:ln>
                  <a:noFill/>
                </a:ln>
                <a:solidFill>
                  <a:prstClr val="black"/>
                </a:solidFill>
                <a:effectLst/>
                <a:uLnTx/>
                <a:uFillTx/>
                <a:latin typeface="Calibri"/>
                <a:ea typeface="+mn-ea"/>
                <a:cs typeface="+mn-cs"/>
              </a:rPr>
              <a:t>Restricted Giving – Disaster Response Fund</a:t>
            </a:r>
          </a:p>
        </p:txBody>
      </p:sp>
      <p:cxnSp>
        <p:nvCxnSpPr>
          <p:cNvPr id="19" name="Straight Arrow Connector 18">
            <a:extLst>
              <a:ext uri="{FF2B5EF4-FFF2-40B4-BE49-F238E27FC236}">
                <a16:creationId xmlns:a16="http://schemas.microsoft.com/office/drawing/2014/main" id="{BD365A87-E18B-8CB9-2BDA-28518609EB4E}"/>
              </a:ext>
            </a:extLst>
          </p:cNvPr>
          <p:cNvCxnSpPr>
            <a:cxnSpLocks/>
          </p:cNvCxnSpPr>
          <p:nvPr/>
        </p:nvCxnSpPr>
        <p:spPr>
          <a:xfrm>
            <a:off x="3322320" y="2765921"/>
            <a:ext cx="1315720" cy="673824"/>
          </a:xfrm>
          <a:prstGeom prst="straightConnector1">
            <a:avLst/>
          </a:prstGeom>
          <a:ln w="57150">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290AA637-C7E5-5880-9DBB-FDB28CA450CF}"/>
              </a:ext>
            </a:extLst>
          </p:cNvPr>
          <p:cNvCxnSpPr/>
          <p:nvPr/>
        </p:nvCxnSpPr>
        <p:spPr>
          <a:xfrm flipH="1">
            <a:off x="7208520" y="2868245"/>
            <a:ext cx="1148080" cy="55372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D20C3270-9BAC-3CF5-F566-F143B3F3EC3C}"/>
              </a:ext>
            </a:extLst>
          </p:cNvPr>
          <p:cNvCxnSpPr>
            <a:stCxn id="5" idx="4"/>
          </p:cNvCxnSpPr>
          <p:nvPr/>
        </p:nvCxnSpPr>
        <p:spPr>
          <a:xfrm>
            <a:off x="5786120" y="2235200"/>
            <a:ext cx="0" cy="85344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85A2428D-59AA-473A-1792-C6865097BCB5}"/>
              </a:ext>
            </a:extLst>
          </p:cNvPr>
          <p:cNvCxnSpPr/>
          <p:nvPr/>
        </p:nvCxnSpPr>
        <p:spPr>
          <a:xfrm flipH="1" flipV="1">
            <a:off x="7289800" y="3881120"/>
            <a:ext cx="1234440" cy="91440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1CF36D1-BA00-8EEC-80A4-C175A5E7A1BA}"/>
              </a:ext>
            </a:extLst>
          </p:cNvPr>
          <p:cNvCxnSpPr>
            <a:stCxn id="8" idx="0"/>
            <a:endCxn id="3" idx="4"/>
          </p:cNvCxnSpPr>
          <p:nvPr/>
        </p:nvCxnSpPr>
        <p:spPr>
          <a:xfrm flipH="1" flipV="1">
            <a:off x="5913120" y="4236720"/>
            <a:ext cx="27940" cy="45720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6D597F82-7BB3-3A92-7FA0-A9AE570466B0}"/>
              </a:ext>
            </a:extLst>
          </p:cNvPr>
          <p:cNvCxnSpPr/>
          <p:nvPr/>
        </p:nvCxnSpPr>
        <p:spPr>
          <a:xfrm flipV="1">
            <a:off x="3322320" y="3952240"/>
            <a:ext cx="1249680" cy="843280"/>
          </a:xfrm>
          <a:prstGeom prst="straightConnector1">
            <a:avLst/>
          </a:prstGeom>
          <a:ln w="635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38516595"/>
      </p:ext>
    </p:ext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BA1260-6D7E-81CC-9AC4-F9234C4C2A81}"/>
              </a:ext>
            </a:extLst>
          </p:cNvPr>
          <p:cNvPicPr>
            <a:picLocks noChangeAspect="1"/>
          </p:cNvPicPr>
          <p:nvPr/>
        </p:nvPicPr>
        <p:blipFill rotWithShape="1">
          <a:blip r:embed="rId3"/>
          <a:srcRect l="1929" t="27556" r="1115" b="2518"/>
          <a:stretch/>
        </p:blipFill>
        <p:spPr>
          <a:xfrm>
            <a:off x="1930400" y="1289636"/>
            <a:ext cx="9509760" cy="4714923"/>
          </a:xfrm>
          <a:prstGeom prst="rect">
            <a:avLst/>
          </a:prstGeom>
        </p:spPr>
      </p:pic>
      <p:sp>
        <p:nvSpPr>
          <p:cNvPr id="4" name="TextBox 3">
            <a:extLst>
              <a:ext uri="{FF2B5EF4-FFF2-40B4-BE49-F238E27FC236}">
                <a16:creationId xmlns:a16="http://schemas.microsoft.com/office/drawing/2014/main" id="{70931078-5653-42CE-094E-EB2C8B894067}"/>
              </a:ext>
            </a:extLst>
          </p:cNvPr>
          <p:cNvSpPr txBox="1"/>
          <p:nvPr/>
        </p:nvSpPr>
        <p:spPr>
          <a:xfrm>
            <a:off x="833666" y="121920"/>
            <a:ext cx="81680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1" i="0" u="none" strike="noStrike" kern="1200" cap="none" spc="0" normalizeH="0" baseline="0" noProof="0" dirty="0">
                <a:ln>
                  <a:noFill/>
                </a:ln>
                <a:solidFill>
                  <a:prstClr val="white"/>
                </a:solidFill>
                <a:effectLst/>
                <a:uLnTx/>
                <a:uFillTx/>
                <a:latin typeface="Calibri"/>
                <a:ea typeface="+mn-ea"/>
                <a:cs typeface="+mn-cs"/>
              </a:rPr>
              <a:t>What Counts for What</a:t>
            </a:r>
          </a:p>
        </p:txBody>
      </p:sp>
    </p:spTree>
    <p:extLst>
      <p:ext uri="{BB962C8B-B14F-4D97-AF65-F5344CB8AC3E}">
        <p14:creationId xmlns:p14="http://schemas.microsoft.com/office/powerpoint/2010/main" val="1363343994"/>
      </p:ext>
    </p:ext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EBD3B4-CDDF-FC5C-3172-BACB9CD1BED8}"/>
              </a:ext>
            </a:extLst>
          </p:cNvPr>
          <p:cNvSpPr txBox="1"/>
          <p:nvPr/>
        </p:nvSpPr>
        <p:spPr>
          <a:xfrm>
            <a:off x="1930400" y="1271459"/>
            <a:ext cx="9885680" cy="4893647"/>
          </a:xfrm>
          <a:prstGeom prst="rect">
            <a:avLst/>
          </a:prstGeom>
          <a:noFill/>
        </p:spPr>
        <p:txBody>
          <a:bodyPr wrap="square">
            <a:spAutoFit/>
          </a:bodyPr>
          <a:lstStyle/>
          <a:p>
            <a:pPr marL="0" indent="0">
              <a:buNone/>
            </a:pPr>
            <a:r>
              <a:rPr lang="en-US" sz="2400" b="1" dirty="0">
                <a:latin typeface="Arial" panose="020B0604020202020204" pitchFamily="34" charset="0"/>
                <a:cs typeface="Arial" panose="020B0604020202020204" pitchFamily="34" charset="0"/>
              </a:rPr>
              <a:t>Rotary Foundation Sustaining Member</a:t>
            </a:r>
          </a:p>
          <a:p>
            <a:r>
              <a:rPr lang="en-US" sz="2400" dirty="0">
                <a:latin typeface="Arial" panose="020B0604020202020204" pitchFamily="34" charset="0"/>
                <a:cs typeface="Arial" panose="020B0604020202020204" pitchFamily="34" charset="0"/>
              </a:rPr>
              <a:t>When you give $100 or more per year to the Annual Fund.</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Paul Harris Fellow</a:t>
            </a:r>
          </a:p>
          <a:p>
            <a:r>
              <a:rPr lang="en-US" sz="2400" dirty="0">
                <a:latin typeface="Arial" panose="020B0604020202020204" pitchFamily="34" charset="0"/>
                <a:cs typeface="Arial" panose="020B0604020202020204" pitchFamily="34" charset="0"/>
              </a:rPr>
              <a:t>Become a Paul Harris Fellow when your cumulative donation level hits $1,000 </a:t>
            </a:r>
          </a:p>
          <a:p>
            <a:r>
              <a:rPr lang="en-US" sz="2400" dirty="0">
                <a:latin typeface="Arial" panose="020B0604020202020204" pitchFamily="34" charset="0"/>
                <a:cs typeface="Arial" panose="020B0604020202020204" pitchFamily="34" charset="0"/>
              </a:rPr>
              <a:t>When you give additional gifts of $1,000 or more to the Annual Fund, PolioPlus, or an approved Foundation grant.</a:t>
            </a:r>
          </a:p>
          <a:p>
            <a:pPr marL="0" indent="0">
              <a:buNone/>
            </a:pPr>
            <a:endParaRPr lang="en-US" sz="2400" dirty="0">
              <a:latin typeface="Arial" panose="020B0604020202020204" pitchFamily="34" charset="0"/>
              <a:cs typeface="Arial" panose="020B0604020202020204" pitchFamily="34" charset="0"/>
            </a:endParaRPr>
          </a:p>
          <a:p>
            <a:pPr marL="0" indent="0">
              <a:buNone/>
            </a:pPr>
            <a:r>
              <a:rPr lang="en-US" sz="2400" b="1" dirty="0">
                <a:latin typeface="Arial" panose="020B0604020202020204" pitchFamily="34" charset="0"/>
                <a:cs typeface="Arial" panose="020B0604020202020204" pitchFamily="34" charset="0"/>
              </a:rPr>
              <a:t>Benefactor</a:t>
            </a:r>
          </a:p>
          <a:p>
            <a:r>
              <a:rPr lang="en-US" sz="2400" dirty="0">
                <a:latin typeface="Arial" panose="020B0604020202020204" pitchFamily="34" charset="0"/>
                <a:cs typeface="Arial" panose="020B0604020202020204" pitchFamily="34" charset="0"/>
              </a:rPr>
              <a:t>When you include the </a:t>
            </a:r>
            <a:r>
              <a:rPr lang="en-US" sz="2400" b="1" dirty="0">
                <a:latin typeface="Arial" panose="020B0604020202020204" pitchFamily="34" charset="0"/>
                <a:cs typeface="Arial" panose="020B0604020202020204" pitchFamily="34" charset="0"/>
                <a:hlinkClick r:id="rId2"/>
              </a:rPr>
              <a:t>Endowment Fund</a:t>
            </a:r>
            <a:r>
              <a:rPr lang="en-US" sz="2400" dirty="0">
                <a:latin typeface="Arial" panose="020B0604020202020204" pitchFamily="34" charset="0"/>
                <a:cs typeface="Arial" panose="020B0604020202020204" pitchFamily="34" charset="0"/>
              </a:rPr>
              <a:t> as a beneficiary in your estate plans or when you donate over $1,000 and less than $10,000 to the fund outright. </a:t>
            </a:r>
          </a:p>
        </p:txBody>
      </p:sp>
      <p:sp>
        <p:nvSpPr>
          <p:cNvPr id="4" name="TextBox 3">
            <a:extLst>
              <a:ext uri="{FF2B5EF4-FFF2-40B4-BE49-F238E27FC236}">
                <a16:creationId xmlns:a16="http://schemas.microsoft.com/office/drawing/2014/main" id="{A9017AD1-4275-05A3-458D-5C7C9FDE97CE}"/>
              </a:ext>
            </a:extLst>
          </p:cNvPr>
          <p:cNvSpPr txBox="1"/>
          <p:nvPr/>
        </p:nvSpPr>
        <p:spPr>
          <a:xfrm>
            <a:off x="1097280" y="264160"/>
            <a:ext cx="7731760" cy="584775"/>
          </a:xfrm>
          <a:prstGeom prst="rect">
            <a:avLst/>
          </a:prstGeom>
          <a:noFill/>
        </p:spPr>
        <p:txBody>
          <a:bodyPr wrap="square" rtlCol="0">
            <a:spAutoFit/>
          </a:bodyPr>
          <a:lstStyle/>
          <a:p>
            <a:r>
              <a:rPr lang="en-CA" sz="3200" b="1" dirty="0">
                <a:solidFill>
                  <a:schemeClr val="bg1"/>
                </a:solidFill>
              </a:rPr>
              <a:t>Meaningful Ways to Give</a:t>
            </a:r>
          </a:p>
        </p:txBody>
      </p:sp>
    </p:spTree>
    <p:extLst>
      <p:ext uri="{BB962C8B-B14F-4D97-AF65-F5344CB8AC3E}">
        <p14:creationId xmlns:p14="http://schemas.microsoft.com/office/powerpoint/2010/main" val="605397614"/>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D626DB9-BBEB-1F15-B724-C0218FBF28F5}"/>
              </a:ext>
            </a:extLst>
          </p:cNvPr>
          <p:cNvSpPr txBox="1">
            <a:spLocks/>
          </p:cNvSpPr>
          <p:nvPr/>
        </p:nvSpPr>
        <p:spPr>
          <a:xfrm>
            <a:off x="1294362" y="1447255"/>
            <a:ext cx="9603276" cy="4205631"/>
          </a:xfrm>
          <a:prstGeom prst="rect">
            <a:avLst/>
          </a:prstGeom>
        </p:spPr>
        <p:txBody>
          <a:bodyPr>
            <a:normAutofit fontScale="925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2400" b="1">
                <a:latin typeface="Arial" panose="020B0604020202020204" pitchFamily="34" charset="0"/>
                <a:cs typeface="Arial" panose="020B0604020202020204" pitchFamily="34" charset="0"/>
              </a:rPr>
              <a:t>Bequest Society</a:t>
            </a:r>
          </a:p>
          <a:p>
            <a:r>
              <a:rPr lang="en-US" sz="2400">
                <a:latin typeface="Arial" panose="020B0604020202020204" pitchFamily="34" charset="0"/>
                <a:cs typeface="Arial" panose="020B0604020202020204" pitchFamily="34" charset="0"/>
              </a:rPr>
              <a:t>When you make a commitment for future gifts of $10,000 or more to The Rotary Foundation, you’ll be invited to join the Bequest Society.</a:t>
            </a:r>
            <a:br>
              <a:rPr lang="en-US" sz="2400">
                <a:latin typeface="Arial" panose="020B0604020202020204" pitchFamily="34" charset="0"/>
                <a:cs typeface="Arial" panose="020B0604020202020204" pitchFamily="34" charset="0"/>
              </a:rPr>
            </a:br>
            <a:endParaRPr lang="en-US" sz="2400">
              <a:latin typeface="Arial" panose="020B0604020202020204" pitchFamily="34" charset="0"/>
              <a:cs typeface="Arial" panose="020B0604020202020204" pitchFamily="34" charset="0"/>
            </a:endParaRPr>
          </a:p>
          <a:p>
            <a:pPr marL="0" indent="0">
              <a:buFont typeface="Arial"/>
              <a:buNone/>
            </a:pPr>
            <a:r>
              <a:rPr lang="en-US" sz="2400" b="1">
                <a:latin typeface="Arial" panose="020B0604020202020204" pitchFamily="34" charset="0"/>
                <a:cs typeface="Arial" panose="020B0604020202020204" pitchFamily="34" charset="0"/>
              </a:rPr>
              <a:t>Major Donor</a:t>
            </a:r>
          </a:p>
          <a:p>
            <a:r>
              <a:rPr lang="en-US" sz="2400">
                <a:latin typeface="Arial" panose="020B0604020202020204" pitchFamily="34" charset="0"/>
                <a:cs typeface="Arial" panose="020B0604020202020204" pitchFamily="34" charset="0"/>
              </a:rPr>
              <a:t>When your cumulative donations reach $10,000. </a:t>
            </a:r>
          </a:p>
          <a:p>
            <a:r>
              <a:rPr lang="en-US" sz="2400">
                <a:latin typeface="Arial" panose="020B0604020202020204" pitchFamily="34" charset="0"/>
                <a:cs typeface="Arial" panose="020B0604020202020204" pitchFamily="34" charset="0"/>
              </a:rPr>
              <a:t>Level 1: $10,000 to $24,999</a:t>
            </a:r>
          </a:p>
          <a:p>
            <a:r>
              <a:rPr lang="en-US" sz="2400">
                <a:latin typeface="Arial" panose="020B0604020202020204" pitchFamily="34" charset="0"/>
                <a:cs typeface="Arial" panose="020B0604020202020204" pitchFamily="34" charset="0"/>
              </a:rPr>
              <a:t>Level 2: $25,000 to $49,999</a:t>
            </a:r>
          </a:p>
          <a:p>
            <a:r>
              <a:rPr lang="en-US" sz="2400">
                <a:latin typeface="Arial" panose="020B0604020202020204" pitchFamily="34" charset="0"/>
                <a:cs typeface="Arial" panose="020B0604020202020204" pitchFamily="34" charset="0"/>
              </a:rPr>
              <a:t>Level 3: $50,000 to $99,999</a:t>
            </a:r>
          </a:p>
          <a:p>
            <a:r>
              <a:rPr lang="en-US" sz="2400">
                <a:latin typeface="Arial" panose="020B0604020202020204" pitchFamily="34" charset="0"/>
                <a:cs typeface="Arial" panose="020B0604020202020204" pitchFamily="34" charset="0"/>
              </a:rPr>
              <a:t>Level 4: $100,000 to $249,999</a:t>
            </a:r>
          </a:p>
          <a:p>
            <a:endParaRPr lang="en-US" dirty="0"/>
          </a:p>
        </p:txBody>
      </p:sp>
      <p:sp>
        <p:nvSpPr>
          <p:cNvPr id="3" name="TextBox 2">
            <a:extLst>
              <a:ext uri="{FF2B5EF4-FFF2-40B4-BE49-F238E27FC236}">
                <a16:creationId xmlns:a16="http://schemas.microsoft.com/office/drawing/2014/main" id="{93C6719C-295C-1278-2425-4A19482F29E0}"/>
              </a:ext>
            </a:extLst>
          </p:cNvPr>
          <p:cNvSpPr txBox="1"/>
          <p:nvPr/>
        </p:nvSpPr>
        <p:spPr>
          <a:xfrm>
            <a:off x="721360" y="284480"/>
            <a:ext cx="8229600" cy="584775"/>
          </a:xfrm>
          <a:prstGeom prst="rect">
            <a:avLst/>
          </a:prstGeom>
          <a:noFill/>
        </p:spPr>
        <p:txBody>
          <a:bodyPr wrap="square" rtlCol="0">
            <a:spAutoFit/>
          </a:bodyPr>
          <a:lstStyle/>
          <a:p>
            <a:r>
              <a:rPr lang="en-CA" sz="3200" b="1" dirty="0">
                <a:solidFill>
                  <a:schemeClr val="bg1"/>
                </a:solidFill>
              </a:rPr>
              <a:t>As Your Giving Accelerates</a:t>
            </a:r>
          </a:p>
        </p:txBody>
      </p:sp>
    </p:spTree>
    <p:extLst>
      <p:ext uri="{BB962C8B-B14F-4D97-AF65-F5344CB8AC3E}">
        <p14:creationId xmlns:p14="http://schemas.microsoft.com/office/powerpoint/2010/main" val="1713827987"/>
      </p:ext>
    </p:ext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E24337-8A14-612B-CD24-27774E3DA73F}"/>
              </a:ext>
            </a:extLst>
          </p:cNvPr>
          <p:cNvSpPr txBox="1">
            <a:spLocks/>
          </p:cNvSpPr>
          <p:nvPr/>
        </p:nvSpPr>
        <p:spPr>
          <a:xfrm>
            <a:off x="1407605" y="1451077"/>
            <a:ext cx="9625781" cy="415904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Arch Klumph Society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When your cumulative donations reach $250,000. Recognition includes an induction ceremony and your picture and biography in the Arch Klumph Society interactive gallery at the Rotary International headquarters in Evanston, Illinois, USA.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Trustees Circle: $250,000 to $499,999</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Chair’s Circle: $500,000 to $999,999</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Foundation Circle: $1,000,000 to $2,499,999</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Platinum Trustees Circle: $2,500,000 to $4,999,999</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Platinum Chair’s Circle: $5,000,000 to $9,999,999</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Platinum Foundation Circle: $10,000,000 and above</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Legacy Society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F81BD">
                    <a:lumMod val="50000"/>
                  </a:srgbClr>
                </a:solidFill>
                <a:effectLst/>
                <a:uLnTx/>
                <a:uFillTx/>
                <a:latin typeface="Calibri"/>
                <a:ea typeface="+mn-ea"/>
                <a:cs typeface="Arial" panose="020B0604020202020204" pitchFamily="34" charset="0"/>
              </a:rPr>
              <a:t>When you promise a gift of $1 million or more to the Endowment, you’ll be listed in Rotary’s annual report and invited to exclusive Rotary International and Foundation events.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a:extLst>
              <a:ext uri="{FF2B5EF4-FFF2-40B4-BE49-F238E27FC236}">
                <a16:creationId xmlns:a16="http://schemas.microsoft.com/office/drawing/2014/main" id="{614D2D81-F8BE-9548-9110-B94B77911CF4}"/>
              </a:ext>
            </a:extLst>
          </p:cNvPr>
          <p:cNvSpPr txBox="1"/>
          <p:nvPr/>
        </p:nvSpPr>
        <p:spPr>
          <a:xfrm>
            <a:off x="426720" y="203200"/>
            <a:ext cx="11074400" cy="584775"/>
          </a:xfrm>
          <a:prstGeom prst="rect">
            <a:avLst/>
          </a:prstGeom>
          <a:noFill/>
        </p:spPr>
        <p:txBody>
          <a:bodyPr wrap="square" rtlCol="0">
            <a:spAutoFit/>
          </a:bodyPr>
          <a:lstStyle/>
          <a:p>
            <a:r>
              <a:rPr lang="en-CA" sz="3200" b="1" dirty="0">
                <a:solidFill>
                  <a:schemeClr val="bg1"/>
                </a:solidFill>
              </a:rPr>
              <a:t>Substantial Commitments to the Rotary Foundation</a:t>
            </a:r>
          </a:p>
        </p:txBody>
      </p:sp>
    </p:spTree>
    <p:extLst>
      <p:ext uri="{BB962C8B-B14F-4D97-AF65-F5344CB8AC3E}">
        <p14:creationId xmlns:p14="http://schemas.microsoft.com/office/powerpoint/2010/main" val="3823359326"/>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91CBA3-4905-DD94-3B84-2D3A1DBA3869}"/>
              </a:ext>
            </a:extLst>
          </p:cNvPr>
          <p:cNvPicPr>
            <a:picLocks noChangeAspect="1"/>
          </p:cNvPicPr>
          <p:nvPr/>
        </p:nvPicPr>
        <p:blipFill>
          <a:blip r:embed="rId2"/>
          <a:stretch>
            <a:fillRect/>
          </a:stretch>
        </p:blipFill>
        <p:spPr>
          <a:xfrm>
            <a:off x="475487" y="1459664"/>
            <a:ext cx="7484745" cy="4162371"/>
          </a:xfrm>
          <a:prstGeom prst="rect">
            <a:avLst/>
          </a:prstGeom>
        </p:spPr>
      </p:pic>
      <p:sp>
        <p:nvSpPr>
          <p:cNvPr id="4" name="TextBox 3">
            <a:extLst>
              <a:ext uri="{FF2B5EF4-FFF2-40B4-BE49-F238E27FC236}">
                <a16:creationId xmlns:a16="http://schemas.microsoft.com/office/drawing/2014/main" id="{5095280B-EDEF-903D-BB4C-3A6E1373E1AD}"/>
              </a:ext>
            </a:extLst>
          </p:cNvPr>
          <p:cNvSpPr txBox="1"/>
          <p:nvPr/>
        </p:nvSpPr>
        <p:spPr>
          <a:xfrm>
            <a:off x="338327" y="237744"/>
            <a:ext cx="11150839" cy="1354217"/>
          </a:xfrm>
          <a:prstGeom prst="rect">
            <a:avLst/>
          </a:prstGeom>
          <a:noFill/>
        </p:spPr>
        <p:txBody>
          <a:bodyPr wrap="square" rtlCol="0">
            <a:spAutoFit/>
          </a:bodyPr>
          <a:lstStyle/>
          <a:p>
            <a:pPr algn="ctr"/>
            <a:r>
              <a:rPr lang="en-CA" sz="3200" b="1" dirty="0">
                <a:solidFill>
                  <a:schemeClr val="bg1"/>
                </a:solidFill>
              </a:rPr>
              <a:t>NAMED ENDOWED FUNDS TO AF SHARE CONTRIBUTE TO OUR DDF EVERY YEAR</a:t>
            </a:r>
            <a:br>
              <a:rPr lang="en-CA" dirty="0"/>
            </a:br>
            <a:endParaRPr lang="en-CA" dirty="0"/>
          </a:p>
        </p:txBody>
      </p:sp>
      <p:sp>
        <p:nvSpPr>
          <p:cNvPr id="5" name="TextBox 4">
            <a:extLst>
              <a:ext uri="{FF2B5EF4-FFF2-40B4-BE49-F238E27FC236}">
                <a16:creationId xmlns:a16="http://schemas.microsoft.com/office/drawing/2014/main" id="{47996CDB-8631-8BDE-4463-7A1C3F651C6A}"/>
              </a:ext>
            </a:extLst>
          </p:cNvPr>
          <p:cNvSpPr txBox="1"/>
          <p:nvPr/>
        </p:nvSpPr>
        <p:spPr>
          <a:xfrm>
            <a:off x="8144255" y="1591961"/>
            <a:ext cx="3758184" cy="1200329"/>
          </a:xfrm>
          <a:prstGeom prst="rect">
            <a:avLst/>
          </a:prstGeom>
          <a:noFill/>
        </p:spPr>
        <p:txBody>
          <a:bodyPr wrap="square" rtlCol="0">
            <a:spAutoFit/>
          </a:bodyPr>
          <a:lstStyle/>
          <a:p>
            <a:r>
              <a:rPr lang="en-CA" dirty="0"/>
              <a:t>Annual earnings are shared between the world fund and district DDF every year</a:t>
            </a:r>
            <a:br>
              <a:rPr lang="en-CA" dirty="0"/>
            </a:br>
            <a:endParaRPr lang="en-CA" dirty="0"/>
          </a:p>
        </p:txBody>
      </p:sp>
      <p:sp>
        <p:nvSpPr>
          <p:cNvPr id="7" name="TextBox 6">
            <a:extLst>
              <a:ext uri="{FF2B5EF4-FFF2-40B4-BE49-F238E27FC236}">
                <a16:creationId xmlns:a16="http://schemas.microsoft.com/office/drawing/2014/main" id="{75B8E695-F3FD-89C2-7706-5FEF5AD37E70}"/>
              </a:ext>
            </a:extLst>
          </p:cNvPr>
          <p:cNvSpPr txBox="1"/>
          <p:nvPr/>
        </p:nvSpPr>
        <p:spPr>
          <a:xfrm>
            <a:off x="8144255" y="3036712"/>
            <a:ext cx="3758183" cy="2031325"/>
          </a:xfrm>
          <a:prstGeom prst="rect">
            <a:avLst/>
          </a:prstGeom>
          <a:noFill/>
        </p:spPr>
        <p:txBody>
          <a:bodyPr wrap="square">
            <a:spAutoFit/>
          </a:bodyPr>
          <a:lstStyle/>
          <a:p>
            <a:r>
              <a:rPr lang="en-CA" sz="1800" dirty="0"/>
              <a:t>An endowed fund may be directed at any of Rotary’s causes including areas of focus, the world fund, polio or share.</a:t>
            </a:r>
          </a:p>
          <a:p>
            <a:r>
              <a:rPr lang="en-CA" sz="1800" i="1" dirty="0"/>
              <a:t>Note only the earnings from funds contributed to </a:t>
            </a:r>
            <a:r>
              <a:rPr lang="en-CA" sz="1800" b="1" i="1" dirty="0"/>
              <a:t>share</a:t>
            </a:r>
            <a:r>
              <a:rPr lang="en-CA" sz="1800" i="1" dirty="0"/>
              <a:t> come back as DDF to our district each year.</a:t>
            </a:r>
          </a:p>
        </p:txBody>
      </p:sp>
    </p:spTree>
    <p:extLst>
      <p:ext uri="{BB962C8B-B14F-4D97-AF65-F5344CB8AC3E}">
        <p14:creationId xmlns:p14="http://schemas.microsoft.com/office/powerpoint/2010/main" val="4011612854"/>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hand holding a crystal ball&#10;&#10;Description automatically generated">
            <a:extLst>
              <a:ext uri="{FF2B5EF4-FFF2-40B4-BE49-F238E27FC236}">
                <a16:creationId xmlns:a16="http://schemas.microsoft.com/office/drawing/2014/main" id="{D112D723-CB5C-3A02-7B23-21BEBCAFD3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7640" y="1413472"/>
            <a:ext cx="9250680" cy="4848898"/>
          </a:xfrm>
          <a:prstGeom prst="rect">
            <a:avLst/>
          </a:prstGeom>
        </p:spPr>
      </p:pic>
      <p:sp>
        <p:nvSpPr>
          <p:cNvPr id="4" name="TextBox 3">
            <a:extLst>
              <a:ext uri="{FF2B5EF4-FFF2-40B4-BE49-F238E27FC236}">
                <a16:creationId xmlns:a16="http://schemas.microsoft.com/office/drawing/2014/main" id="{1F354D18-694E-2CE3-7FBB-8983748F7121}"/>
              </a:ext>
            </a:extLst>
          </p:cNvPr>
          <p:cNvSpPr txBox="1"/>
          <p:nvPr/>
        </p:nvSpPr>
        <p:spPr>
          <a:xfrm>
            <a:off x="599440" y="243840"/>
            <a:ext cx="7528560" cy="584775"/>
          </a:xfrm>
          <a:prstGeom prst="rect">
            <a:avLst/>
          </a:prstGeom>
          <a:noFill/>
        </p:spPr>
        <p:txBody>
          <a:bodyPr wrap="square" rtlCol="0">
            <a:spAutoFit/>
          </a:bodyPr>
          <a:lstStyle/>
          <a:p>
            <a:r>
              <a:rPr lang="en-CA" sz="3200" b="1" dirty="0">
                <a:solidFill>
                  <a:schemeClr val="bg1"/>
                </a:solidFill>
              </a:rPr>
              <a:t>Estate Plans</a:t>
            </a:r>
          </a:p>
        </p:txBody>
      </p:sp>
    </p:spTree>
    <p:extLst>
      <p:ext uri="{BB962C8B-B14F-4D97-AF65-F5344CB8AC3E}">
        <p14:creationId xmlns:p14="http://schemas.microsoft.com/office/powerpoint/2010/main" val="1479159313"/>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FDA9B9-EAB4-01EA-1BF9-FE747B71D799}"/>
              </a:ext>
            </a:extLst>
          </p:cNvPr>
          <p:cNvPicPr>
            <a:picLocks noChangeAspect="1"/>
          </p:cNvPicPr>
          <p:nvPr/>
        </p:nvPicPr>
        <p:blipFill>
          <a:blip r:embed="rId3"/>
          <a:stretch>
            <a:fillRect/>
          </a:stretch>
        </p:blipFill>
        <p:spPr>
          <a:xfrm>
            <a:off x="47625" y="1663273"/>
            <a:ext cx="12096750" cy="2371725"/>
          </a:xfrm>
          <a:prstGeom prst="rect">
            <a:avLst/>
          </a:prstGeom>
        </p:spPr>
      </p:pic>
      <p:sp>
        <p:nvSpPr>
          <p:cNvPr id="4" name="Arrow: Down 3">
            <a:extLst>
              <a:ext uri="{FF2B5EF4-FFF2-40B4-BE49-F238E27FC236}">
                <a16:creationId xmlns:a16="http://schemas.microsoft.com/office/drawing/2014/main" id="{34FF71A7-E43D-FFC6-D8E2-D703472B7015}"/>
              </a:ext>
            </a:extLst>
          </p:cNvPr>
          <p:cNvSpPr/>
          <p:nvPr/>
        </p:nvSpPr>
        <p:spPr>
          <a:xfrm rot="10800000">
            <a:off x="9300117" y="2965353"/>
            <a:ext cx="334537" cy="591015"/>
          </a:xfrm>
          <a:prstGeom prst="down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5" name="TextBox 4">
            <a:extLst>
              <a:ext uri="{FF2B5EF4-FFF2-40B4-BE49-F238E27FC236}">
                <a16:creationId xmlns:a16="http://schemas.microsoft.com/office/drawing/2014/main" id="{AEA64136-3B18-898B-1FA3-CBC24202501D}"/>
              </a:ext>
            </a:extLst>
          </p:cNvPr>
          <p:cNvSpPr txBox="1"/>
          <p:nvPr/>
        </p:nvSpPr>
        <p:spPr>
          <a:xfrm>
            <a:off x="367990" y="245327"/>
            <a:ext cx="8129239" cy="584775"/>
          </a:xfrm>
          <a:prstGeom prst="rect">
            <a:avLst/>
          </a:prstGeom>
          <a:noFill/>
        </p:spPr>
        <p:txBody>
          <a:bodyPr wrap="square" rtlCol="0">
            <a:spAutoFit/>
          </a:bodyPr>
          <a:lstStyle/>
          <a:p>
            <a:r>
              <a:rPr lang="en-CA" sz="3200" dirty="0">
                <a:solidFill>
                  <a:schemeClr val="bg1"/>
                </a:solidFill>
              </a:rPr>
              <a:t>Log into </a:t>
            </a:r>
            <a:r>
              <a:rPr lang="en-CA" sz="3200" dirty="0" err="1">
                <a:solidFill>
                  <a:schemeClr val="bg1"/>
                </a:solidFill>
              </a:rPr>
              <a:t>MyRotary</a:t>
            </a:r>
            <a:endParaRPr lang="en-CA" sz="3200" dirty="0">
              <a:solidFill>
                <a:schemeClr val="bg1"/>
              </a:solidFill>
            </a:endParaRPr>
          </a:p>
        </p:txBody>
      </p:sp>
      <p:sp>
        <p:nvSpPr>
          <p:cNvPr id="6" name="TextBox 5">
            <a:extLst>
              <a:ext uri="{FF2B5EF4-FFF2-40B4-BE49-F238E27FC236}">
                <a16:creationId xmlns:a16="http://schemas.microsoft.com/office/drawing/2014/main" id="{4521CE22-BAA5-22D0-8C83-69BBD78BBF20}"/>
              </a:ext>
            </a:extLst>
          </p:cNvPr>
          <p:cNvSpPr txBox="1"/>
          <p:nvPr/>
        </p:nvSpPr>
        <p:spPr>
          <a:xfrm>
            <a:off x="8497229" y="4293220"/>
            <a:ext cx="2051825" cy="830997"/>
          </a:xfrm>
          <a:prstGeom prst="rect">
            <a:avLst/>
          </a:prstGeom>
          <a:noFill/>
        </p:spPr>
        <p:txBody>
          <a:bodyPr wrap="square" rtlCol="0">
            <a:spAutoFit/>
          </a:bodyPr>
          <a:lstStyle/>
          <a:p>
            <a:pPr algn="ctr"/>
            <a:r>
              <a:rPr lang="en-CA" sz="2400" dirty="0"/>
              <a:t>Click on the Donate Button</a:t>
            </a:r>
          </a:p>
        </p:txBody>
      </p:sp>
    </p:spTree>
    <p:extLst>
      <p:ext uri="{BB962C8B-B14F-4D97-AF65-F5344CB8AC3E}">
        <p14:creationId xmlns:p14="http://schemas.microsoft.com/office/powerpoint/2010/main" val="353551890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37556-C1E0-2315-352F-B377FF893CF4}"/>
              </a:ext>
            </a:extLst>
          </p:cNvPr>
          <p:cNvPicPr>
            <a:picLocks noChangeAspect="1"/>
          </p:cNvPicPr>
          <p:nvPr/>
        </p:nvPicPr>
        <p:blipFill>
          <a:blip r:embed="rId3"/>
          <a:stretch>
            <a:fillRect/>
          </a:stretch>
        </p:blipFill>
        <p:spPr>
          <a:xfrm>
            <a:off x="-3721" y="912338"/>
            <a:ext cx="6040061" cy="5143022"/>
          </a:xfrm>
          <a:prstGeom prst="rect">
            <a:avLst/>
          </a:prstGeom>
        </p:spPr>
      </p:pic>
      <p:pic>
        <p:nvPicPr>
          <p:cNvPr id="5" name="Picture 4">
            <a:extLst>
              <a:ext uri="{FF2B5EF4-FFF2-40B4-BE49-F238E27FC236}">
                <a16:creationId xmlns:a16="http://schemas.microsoft.com/office/drawing/2014/main" id="{8410DD31-F9DA-0C7D-1BA5-D5698B58CFE1}"/>
              </a:ext>
            </a:extLst>
          </p:cNvPr>
          <p:cNvPicPr>
            <a:picLocks noChangeAspect="1"/>
          </p:cNvPicPr>
          <p:nvPr/>
        </p:nvPicPr>
        <p:blipFill>
          <a:blip r:embed="rId4"/>
          <a:stretch>
            <a:fillRect/>
          </a:stretch>
        </p:blipFill>
        <p:spPr>
          <a:xfrm>
            <a:off x="6155662" y="1386358"/>
            <a:ext cx="5916078" cy="4404842"/>
          </a:xfrm>
          <a:prstGeom prst="rect">
            <a:avLst/>
          </a:prstGeom>
        </p:spPr>
      </p:pic>
      <p:sp>
        <p:nvSpPr>
          <p:cNvPr id="6" name="TextBox 5">
            <a:extLst>
              <a:ext uri="{FF2B5EF4-FFF2-40B4-BE49-F238E27FC236}">
                <a16:creationId xmlns:a16="http://schemas.microsoft.com/office/drawing/2014/main" id="{B472E7D6-40A0-5432-CAB8-644B4B346385}"/>
              </a:ext>
            </a:extLst>
          </p:cNvPr>
          <p:cNvSpPr txBox="1"/>
          <p:nvPr/>
        </p:nvSpPr>
        <p:spPr>
          <a:xfrm>
            <a:off x="93100" y="186029"/>
            <a:ext cx="119786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Donate on-line through </a:t>
            </a:r>
            <a:r>
              <a:rPr kumimoji="0" lang="en-CA" sz="3200" b="1" i="0" u="none" strike="noStrike" kern="1200" cap="none" spc="0" normalizeH="0" baseline="0" noProof="0" dirty="0" err="1">
                <a:ln>
                  <a:noFill/>
                </a:ln>
                <a:solidFill>
                  <a:prstClr val="white"/>
                </a:solidFill>
                <a:effectLst/>
                <a:uLnTx/>
                <a:uFillTx/>
                <a:latin typeface="Calibri"/>
                <a:ea typeface="+mn-ea"/>
                <a:cs typeface="+mn-cs"/>
              </a:rPr>
              <a:t>MyRotary</a:t>
            </a:r>
            <a:endParaRPr kumimoji="0" lang="en-CA"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05079008"/>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F8CA31-1F44-EEEC-5333-A625FF961967}"/>
              </a:ext>
            </a:extLst>
          </p:cNvPr>
          <p:cNvSpPr txBox="1"/>
          <p:nvPr/>
        </p:nvSpPr>
        <p:spPr>
          <a:xfrm>
            <a:off x="245327" y="178420"/>
            <a:ext cx="7248293" cy="584775"/>
          </a:xfrm>
          <a:prstGeom prst="rect">
            <a:avLst/>
          </a:prstGeom>
          <a:noFill/>
        </p:spPr>
        <p:txBody>
          <a:bodyPr wrap="square" rtlCol="0">
            <a:spAutoFit/>
          </a:bodyPr>
          <a:lstStyle/>
          <a:p>
            <a:r>
              <a:rPr lang="en-CA" sz="3200" dirty="0">
                <a:solidFill>
                  <a:schemeClr val="bg1"/>
                </a:solidFill>
              </a:rPr>
              <a:t>How to Donate on Behalf of Members</a:t>
            </a:r>
          </a:p>
        </p:txBody>
      </p:sp>
      <p:sp>
        <p:nvSpPr>
          <p:cNvPr id="3" name="TextBox 2">
            <a:extLst>
              <a:ext uri="{FF2B5EF4-FFF2-40B4-BE49-F238E27FC236}">
                <a16:creationId xmlns:a16="http://schemas.microsoft.com/office/drawing/2014/main" id="{AB6F892E-0695-093B-00B9-B4A08E7A7268}"/>
              </a:ext>
            </a:extLst>
          </p:cNvPr>
          <p:cNvSpPr txBox="1"/>
          <p:nvPr/>
        </p:nvSpPr>
        <p:spPr>
          <a:xfrm>
            <a:off x="1193180" y="1628078"/>
            <a:ext cx="8162693" cy="1200329"/>
          </a:xfrm>
          <a:prstGeom prst="rect">
            <a:avLst/>
          </a:prstGeom>
          <a:noFill/>
        </p:spPr>
        <p:txBody>
          <a:bodyPr wrap="square" rtlCol="0">
            <a:spAutoFit/>
          </a:bodyPr>
          <a:lstStyle/>
          <a:p>
            <a:r>
              <a:rPr lang="en-CA" sz="2400" dirty="0"/>
              <a:t>If members donate at club meetings or events you can enter their contributions for them ensuring they get the recognition and tax receipts.</a:t>
            </a:r>
          </a:p>
        </p:txBody>
      </p:sp>
    </p:spTree>
    <p:extLst>
      <p:ext uri="{BB962C8B-B14F-4D97-AF65-F5344CB8AC3E}">
        <p14:creationId xmlns:p14="http://schemas.microsoft.com/office/powerpoint/2010/main" val="763058903"/>
      </p:ext>
    </p:extLst>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D37556-C1E0-2315-352F-B377FF893CF4}"/>
              </a:ext>
            </a:extLst>
          </p:cNvPr>
          <p:cNvPicPr>
            <a:picLocks noChangeAspect="1"/>
          </p:cNvPicPr>
          <p:nvPr/>
        </p:nvPicPr>
        <p:blipFill>
          <a:blip r:embed="rId3"/>
          <a:stretch>
            <a:fillRect/>
          </a:stretch>
        </p:blipFill>
        <p:spPr>
          <a:xfrm>
            <a:off x="-3721" y="912338"/>
            <a:ext cx="6040061" cy="5143022"/>
          </a:xfrm>
          <a:prstGeom prst="rect">
            <a:avLst/>
          </a:prstGeom>
        </p:spPr>
      </p:pic>
      <p:sp>
        <p:nvSpPr>
          <p:cNvPr id="6" name="TextBox 5">
            <a:extLst>
              <a:ext uri="{FF2B5EF4-FFF2-40B4-BE49-F238E27FC236}">
                <a16:creationId xmlns:a16="http://schemas.microsoft.com/office/drawing/2014/main" id="{B472E7D6-40A0-5432-CAB8-644B4B346385}"/>
              </a:ext>
            </a:extLst>
          </p:cNvPr>
          <p:cNvSpPr txBox="1"/>
          <p:nvPr/>
        </p:nvSpPr>
        <p:spPr>
          <a:xfrm>
            <a:off x="93100" y="186029"/>
            <a:ext cx="1197864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Donate on-line through </a:t>
            </a:r>
            <a:r>
              <a:rPr kumimoji="0" lang="en-CA" sz="3200" b="1" i="0" u="none" strike="noStrike" kern="1200" cap="none" spc="0" normalizeH="0" baseline="0" noProof="0" dirty="0" err="1">
                <a:ln>
                  <a:noFill/>
                </a:ln>
                <a:solidFill>
                  <a:prstClr val="white"/>
                </a:solidFill>
                <a:effectLst/>
                <a:uLnTx/>
                <a:uFillTx/>
                <a:latin typeface="Calibri"/>
                <a:ea typeface="+mn-ea"/>
                <a:cs typeface="+mn-cs"/>
              </a:rPr>
              <a:t>MyRotary</a:t>
            </a:r>
            <a:endParaRPr kumimoji="0" lang="en-CA" sz="32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3A75AB46-A459-B4D7-F438-D020FB2DFDB4}"/>
              </a:ext>
            </a:extLst>
          </p:cNvPr>
          <p:cNvPicPr>
            <a:picLocks noChangeAspect="1"/>
          </p:cNvPicPr>
          <p:nvPr/>
        </p:nvPicPr>
        <p:blipFill>
          <a:blip r:embed="rId4"/>
          <a:stretch>
            <a:fillRect/>
          </a:stretch>
        </p:blipFill>
        <p:spPr>
          <a:xfrm>
            <a:off x="6155662" y="1824232"/>
            <a:ext cx="5592881" cy="2116455"/>
          </a:xfrm>
          <a:prstGeom prst="rect">
            <a:avLst/>
          </a:prstGeom>
        </p:spPr>
      </p:pic>
    </p:spTree>
    <p:extLst>
      <p:ext uri="{BB962C8B-B14F-4D97-AF65-F5344CB8AC3E}">
        <p14:creationId xmlns:p14="http://schemas.microsoft.com/office/powerpoint/2010/main" val="2331565599"/>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6A1AF8-D1E7-8643-5A24-C13CEBF12E6A}"/>
              </a:ext>
            </a:extLst>
          </p:cNvPr>
          <p:cNvPicPr>
            <a:picLocks noChangeAspect="1"/>
          </p:cNvPicPr>
          <p:nvPr/>
        </p:nvPicPr>
        <p:blipFill>
          <a:blip r:embed="rId2"/>
          <a:stretch>
            <a:fillRect/>
          </a:stretch>
        </p:blipFill>
        <p:spPr>
          <a:xfrm>
            <a:off x="3891280" y="1326278"/>
            <a:ext cx="6153170" cy="5420209"/>
          </a:xfrm>
          <a:prstGeom prst="rect">
            <a:avLst/>
          </a:prstGeom>
        </p:spPr>
      </p:pic>
      <p:sp>
        <p:nvSpPr>
          <p:cNvPr id="2" name="TextBox 1">
            <a:extLst>
              <a:ext uri="{FF2B5EF4-FFF2-40B4-BE49-F238E27FC236}">
                <a16:creationId xmlns:a16="http://schemas.microsoft.com/office/drawing/2014/main" id="{F19CA60F-82A7-28D8-E49A-A16484B04907}"/>
              </a:ext>
            </a:extLst>
          </p:cNvPr>
          <p:cNvSpPr txBox="1"/>
          <p:nvPr/>
        </p:nvSpPr>
        <p:spPr>
          <a:xfrm>
            <a:off x="467360" y="213360"/>
            <a:ext cx="8940800" cy="584775"/>
          </a:xfrm>
          <a:prstGeom prst="rect">
            <a:avLst/>
          </a:prstGeom>
          <a:noFill/>
        </p:spPr>
        <p:txBody>
          <a:bodyPr wrap="square" rtlCol="0">
            <a:spAutoFit/>
          </a:bodyPr>
          <a:lstStyle/>
          <a:p>
            <a:r>
              <a:rPr lang="en-CA" sz="3200" b="1" dirty="0">
                <a:solidFill>
                  <a:schemeClr val="bg1"/>
                </a:solidFill>
              </a:rPr>
              <a:t>Enter Contributions for any or all Members</a:t>
            </a:r>
          </a:p>
        </p:txBody>
      </p:sp>
    </p:spTree>
    <p:extLst>
      <p:ext uri="{BB962C8B-B14F-4D97-AF65-F5344CB8AC3E}">
        <p14:creationId xmlns:p14="http://schemas.microsoft.com/office/powerpoint/2010/main" val="2063132420"/>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CCD4B4C8-C7C9-E323-E5BC-AEE5A89356CE}"/>
              </a:ext>
            </a:extLst>
          </p:cNvPr>
          <p:cNvSpPr txBox="1">
            <a:spLocks noChangeArrowheads="1"/>
          </p:cNvSpPr>
          <p:nvPr/>
        </p:nvSpPr>
        <p:spPr bwMode="auto">
          <a:xfrm>
            <a:off x="2407920" y="1380589"/>
            <a:ext cx="8636000" cy="447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marL="342900" indent="-341313">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1pPr>
            <a:lvl2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2pPr>
            <a:lvl3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3pPr>
            <a:lvl4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4pPr>
            <a:lvl5pPr>
              <a:lnSpc>
                <a:spcPct val="93000"/>
              </a:lnSpc>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 pos="6515100" algn="l"/>
                <a:tab pos="7239000" algn="l"/>
                <a:tab pos="7962900" algn="l"/>
              </a:tabLst>
              <a:defRPr>
                <a:solidFill>
                  <a:schemeClr val="tx1"/>
                </a:solidFill>
                <a:latin typeface="Arial" panose="020B0604020202020204" pitchFamily="34" charset="0"/>
                <a:ea typeface="Microsoft YaHei" panose="020B0503020204020204" pitchFamily="34" charset="-122"/>
              </a:defRPr>
            </a:lvl9pPr>
          </a:lstStyle>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Regular and automatic giving to The Rotary Foundation</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You subscribe to Netflix and Prime, why not subscribe to Humanity</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with Rotary Direct?</a:t>
            </a: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a:p>
            <a:pPr marL="1587" marR="0" lvl="0" indent="0" algn="l" defTabSz="457200" rtl="0" eaLnBrk="1" fontAlgn="base" latinLnBrk="0" hangingPunct="1">
              <a:lnSpc>
                <a:spcPct val="100000"/>
              </a:lnSpc>
              <a:spcBef>
                <a:spcPct val="0"/>
              </a:spcBef>
              <a:spcAft>
                <a:spcPts val="0"/>
              </a:spcAft>
              <a:buClr>
                <a:srgbClr val="585858"/>
              </a:buClr>
              <a:buSzPct val="100000"/>
              <a:buFont typeface="Times New Roman" panose="02020603050405020304" pitchFamily="18" charset="0"/>
              <a:buNone/>
              <a:tabLst>
                <a:tab pos="723900" algn="l"/>
                <a:tab pos="1447800" algn="l"/>
                <a:tab pos="2171700" algn="l"/>
                <a:tab pos="2895600" algn="l"/>
                <a:tab pos="3619500" algn="l"/>
                <a:tab pos="4343400" algn="l"/>
                <a:tab pos="5067300" algn="l"/>
                <a:tab pos="5791200" algn="l"/>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Reasons for using TRF’s recurring giving program:</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Donor is connected directly to their giving (Deductions through dues are not always understood.)</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Club convenience! Club leadership work is minimized.</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Signing up once ensures continuous support.</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Signing up is simple. Recurring payments can be through a credit card. Set up online, on the phone, or by mail.</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easier to give smaller amounts in more frequency.</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efficient! It reduces TRF administration and marketing costs.</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Its secure! It’s the safest and most secure way to contribute.</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Making changes is easy! It’s easy to changes right on the RI website.</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Increasing the recurring amount gradually is less of a burden.</a:t>
            </a:r>
          </a:p>
          <a:p>
            <a:pPr marL="744537" marR="0" lvl="1" indent="-342900" algn="l" defTabSz="457200" rtl="0" eaLnBrk="1" fontAlgn="base" latinLnBrk="0" hangingPunct="1">
              <a:lnSpc>
                <a:spcPct val="100000"/>
              </a:lnSpc>
              <a:spcBef>
                <a:spcPct val="0"/>
              </a:spcBef>
              <a:spcAft>
                <a:spcPts val="600"/>
              </a:spcAft>
              <a:buClr>
                <a:srgbClr val="585858"/>
              </a:buClr>
              <a:buSzPct val="100000"/>
              <a:buFont typeface="+mj-lt"/>
              <a:buAutoNum type="arabicPeriod"/>
              <a:tabLst>
                <a:tab pos="723900" algn="l"/>
                <a:tab pos="1447800" algn="l"/>
                <a:tab pos="2171700" algn="l"/>
                <a:tab pos="2895600" algn="l"/>
                <a:tab pos="3619500" algn="l"/>
                <a:tab pos="4343400" algn="l"/>
                <a:tab pos="5067300" algn="l"/>
                <a:tab pos="5791200" algn="l"/>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rPr>
              <a:t>Tracking the history by the giver giving is easy on the RI website.</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icrosoft YaHei" panose="020B0503020204020204" pitchFamily="34" charset="-122"/>
              <a:cs typeface="+mn-cs"/>
            </a:endParaRPr>
          </a:p>
        </p:txBody>
      </p:sp>
      <p:sp>
        <p:nvSpPr>
          <p:cNvPr id="3" name="TextBox 2">
            <a:extLst>
              <a:ext uri="{FF2B5EF4-FFF2-40B4-BE49-F238E27FC236}">
                <a16:creationId xmlns:a16="http://schemas.microsoft.com/office/drawing/2014/main" id="{CEBCFB95-7537-3C44-4450-1190F1136D28}"/>
              </a:ext>
            </a:extLst>
          </p:cNvPr>
          <p:cNvSpPr txBox="1"/>
          <p:nvPr/>
        </p:nvSpPr>
        <p:spPr>
          <a:xfrm>
            <a:off x="436880" y="121920"/>
            <a:ext cx="70002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600" b="0" i="0" u="none" strike="noStrike" kern="1200" cap="none" spc="0" normalizeH="0" baseline="0" noProof="0" dirty="0">
                <a:ln>
                  <a:noFill/>
                </a:ln>
                <a:solidFill>
                  <a:prstClr val="white"/>
                </a:solidFill>
                <a:effectLst/>
                <a:uLnTx/>
                <a:uFillTx/>
                <a:latin typeface="Calibri"/>
                <a:ea typeface="+mn-ea"/>
                <a:cs typeface="+mn-cs"/>
              </a:rPr>
              <a:t>Rotary Direct</a:t>
            </a:r>
          </a:p>
        </p:txBody>
      </p:sp>
      <p:pic>
        <p:nvPicPr>
          <p:cNvPr id="4" name="Picture 3">
            <a:extLst>
              <a:ext uri="{FF2B5EF4-FFF2-40B4-BE49-F238E27FC236}">
                <a16:creationId xmlns:a16="http://schemas.microsoft.com/office/drawing/2014/main" id="{77453525-CE1E-BDBE-C1B7-F364170464A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412480" y="20813"/>
            <a:ext cx="2974720" cy="1251036"/>
          </a:xfrm>
          <a:prstGeom prst="rect">
            <a:avLst/>
          </a:prstGeom>
        </p:spPr>
      </p:pic>
    </p:spTree>
    <p:extLst>
      <p:ext uri="{BB962C8B-B14F-4D97-AF65-F5344CB8AC3E}">
        <p14:creationId xmlns:p14="http://schemas.microsoft.com/office/powerpoint/2010/main" val="3060338962"/>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F87B0-8BD0-912F-9B9A-97B8387EB2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0B6170F-5051-3792-E741-B15B206CA17F}"/>
              </a:ext>
            </a:extLst>
          </p:cNvPr>
          <p:cNvSpPr txBox="1"/>
          <p:nvPr/>
        </p:nvSpPr>
        <p:spPr>
          <a:xfrm>
            <a:off x="501805" y="301083"/>
            <a:ext cx="11480398" cy="646331"/>
          </a:xfrm>
          <a:prstGeom prst="rect">
            <a:avLst/>
          </a:prstGeom>
          <a:noFill/>
        </p:spPr>
        <p:txBody>
          <a:bodyPr wrap="square" rtlCol="0">
            <a:spAutoFit/>
          </a:bodyPr>
          <a:lstStyle/>
          <a:p>
            <a:r>
              <a:rPr lang="en-CA" sz="3600" b="1" dirty="0">
                <a:solidFill>
                  <a:schemeClr val="bg1"/>
                </a:solidFill>
              </a:rPr>
              <a:t>Setup Payments in Rotary Direct – Tax Receipts at year end</a:t>
            </a:r>
          </a:p>
        </p:txBody>
      </p:sp>
      <p:sp>
        <p:nvSpPr>
          <p:cNvPr id="3" name="TextBox 2">
            <a:extLst>
              <a:ext uri="{FF2B5EF4-FFF2-40B4-BE49-F238E27FC236}">
                <a16:creationId xmlns:a16="http://schemas.microsoft.com/office/drawing/2014/main" id="{088E5472-48EB-280A-DD19-C4969E01EBA2}"/>
              </a:ext>
            </a:extLst>
          </p:cNvPr>
          <p:cNvSpPr txBox="1"/>
          <p:nvPr/>
        </p:nvSpPr>
        <p:spPr>
          <a:xfrm>
            <a:off x="1582459" y="1720840"/>
            <a:ext cx="7276533" cy="3785652"/>
          </a:xfrm>
          <a:prstGeom prst="rect">
            <a:avLst/>
          </a:prstGeom>
          <a:noFill/>
        </p:spPr>
        <p:txBody>
          <a:bodyPr wrap="square" rtlCol="0">
            <a:spAutoFit/>
          </a:bodyPr>
          <a:lstStyle/>
          <a:p>
            <a:pPr algn="ctr"/>
            <a:r>
              <a:rPr lang="en-CA" sz="2400" b="1" dirty="0"/>
              <a:t>Every Rotarian Every Year </a:t>
            </a:r>
            <a:r>
              <a:rPr lang="en-CA" sz="2400" dirty="0"/>
              <a:t>- $25 US  </a:t>
            </a:r>
            <a:r>
              <a:rPr lang="en-CA" sz="2400" b="1" dirty="0"/>
              <a:t>$2.80 CA  per month ($16.80 twice a year, minimum Rotary Direct is $10US)</a:t>
            </a:r>
          </a:p>
          <a:p>
            <a:pPr algn="ctr"/>
            <a:endParaRPr lang="en-CA" sz="2400" dirty="0"/>
          </a:p>
          <a:p>
            <a:pPr algn="ctr"/>
            <a:r>
              <a:rPr lang="en-CA" sz="2400" b="1" dirty="0"/>
              <a:t>Sustaining Member </a:t>
            </a:r>
            <a:r>
              <a:rPr lang="en-CA" sz="2400" dirty="0"/>
              <a:t>- $100US </a:t>
            </a:r>
            <a:r>
              <a:rPr lang="en-CA" sz="2400" b="1" dirty="0"/>
              <a:t>$12.50 CA per month</a:t>
            </a:r>
          </a:p>
          <a:p>
            <a:pPr algn="ctr"/>
            <a:endParaRPr lang="en-CA" sz="2400" dirty="0"/>
          </a:p>
          <a:p>
            <a:pPr algn="ctr"/>
            <a:r>
              <a:rPr lang="en-CA" sz="2400" b="1" dirty="0"/>
              <a:t>Paul Harris </a:t>
            </a:r>
            <a:r>
              <a:rPr lang="en-CA" sz="2400" dirty="0"/>
              <a:t>- $1,000US  </a:t>
            </a:r>
            <a:r>
              <a:rPr lang="en-CA" sz="2400" b="1" dirty="0"/>
              <a:t>$112.50CA per month</a:t>
            </a:r>
          </a:p>
          <a:p>
            <a:pPr algn="ctr"/>
            <a:endParaRPr lang="en-CA" sz="2400" dirty="0"/>
          </a:p>
          <a:p>
            <a:pPr algn="ctr"/>
            <a:r>
              <a:rPr lang="en-CA" sz="2400" b="1" dirty="0"/>
              <a:t>Paul Harris Society - $1,000US every year</a:t>
            </a:r>
          </a:p>
          <a:p>
            <a:pPr algn="ctr"/>
            <a:endParaRPr lang="en-CA" sz="2400" dirty="0"/>
          </a:p>
          <a:p>
            <a:pPr algn="ctr"/>
            <a:r>
              <a:rPr lang="en-CA" sz="2400" b="1" dirty="0"/>
              <a:t>Polio Plus Society - $100US every year</a:t>
            </a:r>
          </a:p>
        </p:txBody>
      </p:sp>
    </p:spTree>
    <p:extLst>
      <p:ext uri="{BB962C8B-B14F-4D97-AF65-F5344CB8AC3E}">
        <p14:creationId xmlns:p14="http://schemas.microsoft.com/office/powerpoint/2010/main" val="546499357"/>
      </p:ext>
    </p:extLst>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72D1553-E31F-E321-57DF-9A509111EFD8}"/>
              </a:ext>
            </a:extLst>
          </p:cNvPr>
          <p:cNvSpPr txBox="1"/>
          <p:nvPr/>
        </p:nvSpPr>
        <p:spPr>
          <a:xfrm>
            <a:off x="471340" y="160256"/>
            <a:ext cx="8352149"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3200" b="1" i="0" u="none" strike="noStrike" kern="1200" cap="none" spc="0" normalizeH="0" baseline="0" noProof="0" dirty="0">
                <a:ln>
                  <a:noFill/>
                </a:ln>
                <a:solidFill>
                  <a:prstClr val="white"/>
                </a:solidFill>
                <a:effectLst/>
                <a:uLnTx/>
                <a:uFillTx/>
                <a:latin typeface="Calibri"/>
                <a:ea typeface="+mn-ea"/>
                <a:cs typeface="+mn-cs"/>
              </a:rPr>
              <a:t>How to View Your Donor History</a:t>
            </a:r>
          </a:p>
        </p:txBody>
      </p:sp>
      <p:pic>
        <p:nvPicPr>
          <p:cNvPr id="6" name="Picture 5">
            <a:extLst>
              <a:ext uri="{FF2B5EF4-FFF2-40B4-BE49-F238E27FC236}">
                <a16:creationId xmlns:a16="http://schemas.microsoft.com/office/drawing/2014/main" id="{E6BD8704-DC35-4C24-8FAB-5DD728B9D2FC}"/>
              </a:ext>
            </a:extLst>
          </p:cNvPr>
          <p:cNvPicPr>
            <a:picLocks noChangeAspect="1"/>
          </p:cNvPicPr>
          <p:nvPr/>
        </p:nvPicPr>
        <p:blipFill>
          <a:blip r:embed="rId3"/>
          <a:stretch>
            <a:fillRect/>
          </a:stretch>
        </p:blipFill>
        <p:spPr>
          <a:xfrm>
            <a:off x="75412" y="1351316"/>
            <a:ext cx="11126771" cy="2077684"/>
          </a:xfrm>
          <a:prstGeom prst="rect">
            <a:avLst/>
          </a:prstGeom>
        </p:spPr>
      </p:pic>
      <p:sp>
        <p:nvSpPr>
          <p:cNvPr id="2" name="Arrow: Down 1">
            <a:extLst>
              <a:ext uri="{FF2B5EF4-FFF2-40B4-BE49-F238E27FC236}">
                <a16:creationId xmlns:a16="http://schemas.microsoft.com/office/drawing/2014/main" id="{82E4144D-CAD2-DEF8-ECBB-CB9F0DA4081A}"/>
              </a:ext>
            </a:extLst>
          </p:cNvPr>
          <p:cNvSpPr/>
          <p:nvPr/>
        </p:nvSpPr>
        <p:spPr>
          <a:xfrm>
            <a:off x="10199802" y="989813"/>
            <a:ext cx="254524" cy="37707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Arrow: Right 4">
            <a:extLst>
              <a:ext uri="{FF2B5EF4-FFF2-40B4-BE49-F238E27FC236}">
                <a16:creationId xmlns:a16="http://schemas.microsoft.com/office/drawing/2014/main" id="{9BDA4768-327C-C583-2B23-49682B5FBF2F}"/>
              </a:ext>
            </a:extLst>
          </p:cNvPr>
          <p:cNvSpPr/>
          <p:nvPr/>
        </p:nvSpPr>
        <p:spPr>
          <a:xfrm rot="10800000">
            <a:off x="10762263" y="2155903"/>
            <a:ext cx="452487" cy="23425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E2AACCC2-A2F2-0952-E245-F20E6F35D9F2}"/>
              </a:ext>
            </a:extLst>
          </p:cNvPr>
          <p:cNvPicPr>
            <a:picLocks noChangeAspect="1"/>
          </p:cNvPicPr>
          <p:nvPr/>
        </p:nvPicPr>
        <p:blipFill rotWithShape="1">
          <a:blip r:embed="rId4"/>
          <a:srcRect t="59134" b="-2"/>
          <a:stretch/>
        </p:blipFill>
        <p:spPr>
          <a:xfrm>
            <a:off x="631595" y="3586475"/>
            <a:ext cx="8930326" cy="1776952"/>
          </a:xfrm>
          <a:prstGeom prst="rect">
            <a:avLst/>
          </a:prstGeom>
        </p:spPr>
      </p:pic>
      <p:sp>
        <p:nvSpPr>
          <p:cNvPr id="8" name="Arrow: Right 7">
            <a:extLst>
              <a:ext uri="{FF2B5EF4-FFF2-40B4-BE49-F238E27FC236}">
                <a16:creationId xmlns:a16="http://schemas.microsoft.com/office/drawing/2014/main" id="{DDC46AE4-1B51-7104-AB8A-38B1571E5203}"/>
              </a:ext>
            </a:extLst>
          </p:cNvPr>
          <p:cNvSpPr/>
          <p:nvPr/>
        </p:nvSpPr>
        <p:spPr>
          <a:xfrm>
            <a:off x="306866" y="4392891"/>
            <a:ext cx="649458" cy="29609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41D8F079-5445-20B1-5286-A27FF980A490}"/>
              </a:ext>
            </a:extLst>
          </p:cNvPr>
          <p:cNvPicPr>
            <a:picLocks noChangeAspect="1"/>
          </p:cNvPicPr>
          <p:nvPr/>
        </p:nvPicPr>
        <p:blipFill>
          <a:blip r:embed="rId5"/>
          <a:stretch>
            <a:fillRect/>
          </a:stretch>
        </p:blipFill>
        <p:spPr>
          <a:xfrm>
            <a:off x="5638797" y="4918441"/>
            <a:ext cx="5781675" cy="1647825"/>
          </a:xfrm>
          <a:prstGeom prst="rect">
            <a:avLst/>
          </a:prstGeom>
        </p:spPr>
      </p:pic>
      <p:sp>
        <p:nvSpPr>
          <p:cNvPr id="11" name="Arrow: Right 10">
            <a:extLst>
              <a:ext uri="{FF2B5EF4-FFF2-40B4-BE49-F238E27FC236}">
                <a16:creationId xmlns:a16="http://schemas.microsoft.com/office/drawing/2014/main" id="{E38AAD8F-3812-71AF-E54D-B37CF32FFD5E}"/>
              </a:ext>
            </a:extLst>
          </p:cNvPr>
          <p:cNvSpPr/>
          <p:nvPr/>
        </p:nvSpPr>
        <p:spPr>
          <a:xfrm>
            <a:off x="5231876" y="5506684"/>
            <a:ext cx="612742" cy="21681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66C7E61B-3CCF-B9D8-216C-5DD7521C0D14}"/>
              </a:ext>
            </a:extLst>
          </p:cNvPr>
          <p:cNvSpPr txBox="1"/>
          <p:nvPr/>
        </p:nvSpPr>
        <p:spPr>
          <a:xfrm flipH="1">
            <a:off x="10454326" y="950419"/>
            <a:ext cx="15852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1</a:t>
            </a:r>
          </a:p>
        </p:txBody>
      </p:sp>
      <p:sp>
        <p:nvSpPr>
          <p:cNvPr id="13" name="TextBox 12">
            <a:extLst>
              <a:ext uri="{FF2B5EF4-FFF2-40B4-BE49-F238E27FC236}">
                <a16:creationId xmlns:a16="http://schemas.microsoft.com/office/drawing/2014/main" id="{E8DBECD1-CCC2-BAD0-E0E9-A01696210411}"/>
              </a:ext>
            </a:extLst>
          </p:cNvPr>
          <p:cNvSpPr txBox="1"/>
          <p:nvPr/>
        </p:nvSpPr>
        <p:spPr>
          <a:xfrm>
            <a:off x="11273522" y="2088364"/>
            <a:ext cx="26876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2</a:t>
            </a:r>
          </a:p>
        </p:txBody>
      </p:sp>
      <p:sp>
        <p:nvSpPr>
          <p:cNvPr id="14" name="TextBox 13">
            <a:extLst>
              <a:ext uri="{FF2B5EF4-FFF2-40B4-BE49-F238E27FC236}">
                <a16:creationId xmlns:a16="http://schemas.microsoft.com/office/drawing/2014/main" id="{C4EB11D1-6200-138B-468E-4A6B481FAFD7}"/>
              </a:ext>
            </a:extLst>
          </p:cNvPr>
          <p:cNvSpPr txBox="1"/>
          <p:nvPr/>
        </p:nvSpPr>
        <p:spPr>
          <a:xfrm>
            <a:off x="306866" y="4171607"/>
            <a:ext cx="32472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3</a:t>
            </a:r>
          </a:p>
        </p:txBody>
      </p:sp>
      <p:sp>
        <p:nvSpPr>
          <p:cNvPr id="15" name="TextBox 14">
            <a:extLst>
              <a:ext uri="{FF2B5EF4-FFF2-40B4-BE49-F238E27FC236}">
                <a16:creationId xmlns:a16="http://schemas.microsoft.com/office/drawing/2014/main" id="{226EBB12-0286-F9F3-FA00-61CDDF452C51}"/>
              </a:ext>
            </a:extLst>
          </p:cNvPr>
          <p:cNvSpPr txBox="1"/>
          <p:nvPr/>
        </p:nvSpPr>
        <p:spPr>
          <a:xfrm>
            <a:off x="4873657" y="5410848"/>
            <a:ext cx="3582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solidFill>
                <a:effectLst/>
                <a:uLnTx/>
                <a:uFillTx/>
                <a:latin typeface="Calibri"/>
                <a:ea typeface="+mn-ea"/>
                <a:cs typeface="+mn-cs"/>
              </a:rPr>
              <a:t>4</a:t>
            </a:r>
          </a:p>
        </p:txBody>
      </p:sp>
    </p:spTree>
    <p:extLst>
      <p:ext uri="{BB962C8B-B14F-4D97-AF65-F5344CB8AC3E}">
        <p14:creationId xmlns:p14="http://schemas.microsoft.com/office/powerpoint/2010/main" val="236404525"/>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C71BE7-D100-EA15-9BD9-52FE6F313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4551" y="1159495"/>
            <a:ext cx="4872611" cy="5481687"/>
          </a:xfrm>
          <a:prstGeom prst="rect">
            <a:avLst/>
          </a:prstGeom>
        </p:spPr>
      </p:pic>
    </p:spTree>
    <p:extLst>
      <p:ext uri="{BB962C8B-B14F-4D97-AF65-F5344CB8AC3E}">
        <p14:creationId xmlns:p14="http://schemas.microsoft.com/office/powerpoint/2010/main" val="639211881"/>
      </p:ext>
    </p:extLst>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A5F5AE-F1C9-6197-823A-F6DFE75D2C43}"/>
              </a:ext>
            </a:extLst>
          </p:cNvPr>
          <p:cNvPicPr>
            <a:picLocks noChangeAspect="1"/>
          </p:cNvPicPr>
          <p:nvPr/>
        </p:nvPicPr>
        <p:blipFill>
          <a:blip r:embed="rId2"/>
          <a:stretch>
            <a:fillRect/>
          </a:stretch>
        </p:blipFill>
        <p:spPr>
          <a:xfrm>
            <a:off x="4084320" y="1328739"/>
            <a:ext cx="6940053" cy="5127236"/>
          </a:xfrm>
          <a:prstGeom prst="rect">
            <a:avLst/>
          </a:prstGeom>
        </p:spPr>
      </p:pic>
      <p:sp>
        <p:nvSpPr>
          <p:cNvPr id="4" name="Arrow: Right 3">
            <a:extLst>
              <a:ext uri="{FF2B5EF4-FFF2-40B4-BE49-F238E27FC236}">
                <a16:creationId xmlns:a16="http://schemas.microsoft.com/office/drawing/2014/main" id="{C165CFE0-2495-AB43-7C0A-1E0456492B07}"/>
              </a:ext>
            </a:extLst>
          </p:cNvPr>
          <p:cNvSpPr/>
          <p:nvPr/>
        </p:nvSpPr>
        <p:spPr>
          <a:xfrm rot="10800000">
            <a:off x="8887522" y="4906536"/>
            <a:ext cx="591015" cy="245325"/>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5" name="Arrow: Right 4">
            <a:extLst>
              <a:ext uri="{FF2B5EF4-FFF2-40B4-BE49-F238E27FC236}">
                <a16:creationId xmlns:a16="http://schemas.microsoft.com/office/drawing/2014/main" id="{6AA68E8A-E212-C739-369B-D1CE56ADF8BB}"/>
              </a:ext>
            </a:extLst>
          </p:cNvPr>
          <p:cNvSpPr/>
          <p:nvPr/>
        </p:nvSpPr>
        <p:spPr>
          <a:xfrm rot="10800000">
            <a:off x="8887522" y="5642517"/>
            <a:ext cx="591015" cy="245325"/>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B39323A2-DC11-E6C9-9AD2-9663D74B5D93}"/>
              </a:ext>
            </a:extLst>
          </p:cNvPr>
          <p:cNvSpPr txBox="1"/>
          <p:nvPr/>
        </p:nvSpPr>
        <p:spPr>
          <a:xfrm>
            <a:off x="332509" y="154379"/>
            <a:ext cx="11400312" cy="584775"/>
          </a:xfrm>
          <a:prstGeom prst="rect">
            <a:avLst/>
          </a:prstGeom>
          <a:noFill/>
        </p:spPr>
        <p:txBody>
          <a:bodyPr wrap="square" rtlCol="0">
            <a:spAutoFit/>
          </a:bodyPr>
          <a:lstStyle/>
          <a:p>
            <a:r>
              <a:rPr lang="en-CA" sz="3200" b="1" dirty="0">
                <a:solidFill>
                  <a:schemeClr val="bg1"/>
                </a:solidFill>
              </a:rPr>
              <a:t>As Foundation Chair or President you can access these reports</a:t>
            </a:r>
          </a:p>
        </p:txBody>
      </p:sp>
      <p:sp>
        <p:nvSpPr>
          <p:cNvPr id="7" name="Arrow: Right 6">
            <a:extLst>
              <a:ext uri="{FF2B5EF4-FFF2-40B4-BE49-F238E27FC236}">
                <a16:creationId xmlns:a16="http://schemas.microsoft.com/office/drawing/2014/main" id="{CC40D664-F4E6-5099-169C-DB898CD91BA0}"/>
              </a:ext>
            </a:extLst>
          </p:cNvPr>
          <p:cNvSpPr/>
          <p:nvPr/>
        </p:nvSpPr>
        <p:spPr>
          <a:xfrm rot="13033393">
            <a:off x="9725891" y="3123210"/>
            <a:ext cx="676893" cy="305790"/>
          </a:xfrm>
          <a:prstGeom prst="rightArrow">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66676854"/>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5704C7-BC84-16FC-4D64-4E40C27B9113}"/>
              </a:ext>
            </a:extLst>
          </p:cNvPr>
          <p:cNvPicPr>
            <a:picLocks noChangeAspect="1"/>
          </p:cNvPicPr>
          <p:nvPr/>
        </p:nvPicPr>
        <p:blipFill>
          <a:blip r:embed="rId2"/>
          <a:stretch>
            <a:fillRect/>
          </a:stretch>
        </p:blipFill>
        <p:spPr>
          <a:xfrm>
            <a:off x="2824480" y="1372032"/>
            <a:ext cx="8594400" cy="5252585"/>
          </a:xfrm>
          <a:prstGeom prst="rect">
            <a:avLst/>
          </a:prstGeom>
        </p:spPr>
      </p:pic>
      <p:sp>
        <p:nvSpPr>
          <p:cNvPr id="3" name="TextBox 2">
            <a:extLst>
              <a:ext uri="{FF2B5EF4-FFF2-40B4-BE49-F238E27FC236}">
                <a16:creationId xmlns:a16="http://schemas.microsoft.com/office/drawing/2014/main" id="{C572BAEE-6B29-0B2C-E453-34ED187EBA47}"/>
              </a:ext>
            </a:extLst>
          </p:cNvPr>
          <p:cNvSpPr txBox="1"/>
          <p:nvPr/>
        </p:nvSpPr>
        <p:spPr>
          <a:xfrm>
            <a:off x="225631" y="201881"/>
            <a:ext cx="10010899" cy="584775"/>
          </a:xfrm>
          <a:prstGeom prst="rect">
            <a:avLst/>
          </a:prstGeom>
          <a:noFill/>
        </p:spPr>
        <p:txBody>
          <a:bodyPr wrap="square" rtlCol="0">
            <a:spAutoFit/>
          </a:bodyPr>
          <a:lstStyle/>
          <a:p>
            <a:r>
              <a:rPr lang="en-CA" sz="3200" b="1" dirty="0">
                <a:solidFill>
                  <a:schemeClr val="bg1"/>
                </a:solidFill>
              </a:rPr>
              <a:t>This report shows member participation</a:t>
            </a:r>
          </a:p>
        </p:txBody>
      </p:sp>
      <p:sp>
        <p:nvSpPr>
          <p:cNvPr id="5" name="Rectangle 4">
            <a:extLst>
              <a:ext uri="{FF2B5EF4-FFF2-40B4-BE49-F238E27FC236}">
                <a16:creationId xmlns:a16="http://schemas.microsoft.com/office/drawing/2014/main" id="{FFC5073F-CD91-1411-847D-73F62E319486}"/>
              </a:ext>
            </a:extLst>
          </p:cNvPr>
          <p:cNvSpPr/>
          <p:nvPr/>
        </p:nvSpPr>
        <p:spPr>
          <a:xfrm>
            <a:off x="2949039" y="3748908"/>
            <a:ext cx="1971304" cy="260069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3565252"/>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AA166-764B-4005-5A7C-F30757C43CB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4A8BB2-D1A3-2DBC-B24F-31003688FDCF}"/>
              </a:ext>
            </a:extLst>
          </p:cNvPr>
          <p:cNvPicPr>
            <a:picLocks noChangeAspect="1"/>
          </p:cNvPicPr>
          <p:nvPr/>
        </p:nvPicPr>
        <p:blipFill>
          <a:blip r:embed="rId2"/>
          <a:stretch>
            <a:fillRect/>
          </a:stretch>
        </p:blipFill>
        <p:spPr>
          <a:xfrm>
            <a:off x="3553744" y="1371204"/>
            <a:ext cx="6921716" cy="5273040"/>
          </a:xfrm>
          <a:prstGeom prst="rect">
            <a:avLst/>
          </a:prstGeom>
        </p:spPr>
      </p:pic>
      <p:sp>
        <p:nvSpPr>
          <p:cNvPr id="3" name="TextBox 2">
            <a:extLst>
              <a:ext uri="{FF2B5EF4-FFF2-40B4-BE49-F238E27FC236}">
                <a16:creationId xmlns:a16="http://schemas.microsoft.com/office/drawing/2014/main" id="{78097965-0EF9-31A2-D31C-F9FDFDD7DA3C}"/>
              </a:ext>
            </a:extLst>
          </p:cNvPr>
          <p:cNvSpPr txBox="1"/>
          <p:nvPr/>
        </p:nvSpPr>
        <p:spPr>
          <a:xfrm>
            <a:off x="249381" y="213756"/>
            <a:ext cx="9951523" cy="584775"/>
          </a:xfrm>
          <a:prstGeom prst="rect">
            <a:avLst/>
          </a:prstGeom>
          <a:noFill/>
        </p:spPr>
        <p:txBody>
          <a:bodyPr wrap="square" rtlCol="0">
            <a:spAutoFit/>
          </a:bodyPr>
          <a:lstStyle/>
          <a:p>
            <a:r>
              <a:rPr lang="en-CA" sz="3200" b="1" dirty="0">
                <a:solidFill>
                  <a:schemeClr val="bg1"/>
                </a:solidFill>
              </a:rPr>
              <a:t>This report shows your club’s donations over 5 years</a:t>
            </a:r>
          </a:p>
        </p:txBody>
      </p:sp>
    </p:spTree>
    <p:extLst>
      <p:ext uri="{BB962C8B-B14F-4D97-AF65-F5344CB8AC3E}">
        <p14:creationId xmlns:p14="http://schemas.microsoft.com/office/powerpoint/2010/main" val="223304696"/>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D2A32-A357-C9BB-62F3-45000B870A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F37E7E-C25D-3B14-A9C5-C781BF5A568B}"/>
              </a:ext>
            </a:extLst>
          </p:cNvPr>
          <p:cNvSpPr txBox="1"/>
          <p:nvPr/>
        </p:nvSpPr>
        <p:spPr>
          <a:xfrm>
            <a:off x="836341" y="379141"/>
            <a:ext cx="5876693" cy="646331"/>
          </a:xfrm>
          <a:prstGeom prst="rect">
            <a:avLst/>
          </a:prstGeom>
          <a:noFill/>
        </p:spPr>
        <p:txBody>
          <a:bodyPr wrap="square" rtlCol="0">
            <a:spAutoFit/>
          </a:bodyPr>
          <a:lstStyle/>
          <a:p>
            <a:pPr lvl="1"/>
            <a:r>
              <a:rPr lang="en-CA" sz="3600" b="1">
                <a:solidFill>
                  <a:schemeClr val="bg1"/>
                </a:solidFill>
              </a:rPr>
              <a:t>District website</a:t>
            </a:r>
            <a:endParaRPr lang="en-CA" sz="3600" b="1" dirty="0">
              <a:solidFill>
                <a:schemeClr val="bg1"/>
              </a:solidFill>
            </a:endParaRPr>
          </a:p>
        </p:txBody>
      </p:sp>
      <p:pic>
        <p:nvPicPr>
          <p:cNvPr id="4" name="Picture 3" descr="A blue and green map of the world&#10;&#10;AI-generated content may be incorrect.">
            <a:extLst>
              <a:ext uri="{FF2B5EF4-FFF2-40B4-BE49-F238E27FC236}">
                <a16:creationId xmlns:a16="http://schemas.microsoft.com/office/drawing/2014/main" id="{F683E27D-5E26-446C-8F58-5A43FF62F3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887" y="4458952"/>
            <a:ext cx="1798802" cy="1375466"/>
          </a:xfrm>
          <a:prstGeom prst="rect">
            <a:avLst/>
          </a:prstGeom>
        </p:spPr>
      </p:pic>
      <p:pic>
        <p:nvPicPr>
          <p:cNvPr id="6" name="Picture 5" descr="A guide to district grants&#10;&#10;AI-generated content may be incorrect.">
            <a:extLst>
              <a:ext uri="{FF2B5EF4-FFF2-40B4-BE49-F238E27FC236}">
                <a16:creationId xmlns:a16="http://schemas.microsoft.com/office/drawing/2014/main" id="{59E2C07E-2B75-CD57-B9B8-2B25ACFEBB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147" y="1922997"/>
            <a:ext cx="1484283" cy="1913535"/>
          </a:xfrm>
          <a:prstGeom prst="rect">
            <a:avLst/>
          </a:prstGeom>
        </p:spPr>
      </p:pic>
      <p:pic>
        <p:nvPicPr>
          <p:cNvPr id="8" name="Picture 7">
            <a:extLst>
              <a:ext uri="{FF2B5EF4-FFF2-40B4-BE49-F238E27FC236}">
                <a16:creationId xmlns:a16="http://schemas.microsoft.com/office/drawing/2014/main" id="{AD806591-F401-9C2A-A4CB-F4FC48893802}"/>
              </a:ext>
            </a:extLst>
          </p:cNvPr>
          <p:cNvPicPr>
            <a:picLocks noChangeAspect="1"/>
          </p:cNvPicPr>
          <p:nvPr/>
        </p:nvPicPr>
        <p:blipFill>
          <a:blip r:embed="rId4"/>
          <a:stretch>
            <a:fillRect/>
          </a:stretch>
        </p:blipFill>
        <p:spPr>
          <a:xfrm>
            <a:off x="4263241" y="1722581"/>
            <a:ext cx="6943106" cy="2314369"/>
          </a:xfrm>
          <a:prstGeom prst="rect">
            <a:avLst/>
          </a:prstGeom>
        </p:spPr>
      </p:pic>
      <p:sp>
        <p:nvSpPr>
          <p:cNvPr id="9" name="TextBox 8">
            <a:extLst>
              <a:ext uri="{FF2B5EF4-FFF2-40B4-BE49-F238E27FC236}">
                <a16:creationId xmlns:a16="http://schemas.microsoft.com/office/drawing/2014/main" id="{0A19DC39-9346-100E-46C1-8C3EF35AE378}"/>
              </a:ext>
            </a:extLst>
          </p:cNvPr>
          <p:cNvSpPr txBox="1"/>
          <p:nvPr/>
        </p:nvSpPr>
        <p:spPr>
          <a:xfrm>
            <a:off x="4263241" y="4458952"/>
            <a:ext cx="7148946" cy="1200329"/>
          </a:xfrm>
          <a:prstGeom prst="rect">
            <a:avLst/>
          </a:prstGeom>
          <a:noFill/>
        </p:spPr>
        <p:txBody>
          <a:bodyPr wrap="square" rtlCol="0">
            <a:spAutoFit/>
          </a:bodyPr>
          <a:lstStyle/>
          <a:p>
            <a:r>
              <a:rPr lang="en-CA" dirty="0"/>
              <a:t>The 5040 District website has information on applying for grants. It is also the place to apply for and report on district grants.</a:t>
            </a:r>
          </a:p>
          <a:p>
            <a:endParaRPr lang="en-CA" dirty="0"/>
          </a:p>
          <a:p>
            <a:r>
              <a:rPr lang="en-CA" b="1" dirty="0"/>
              <a:t>Global Grants must be applied for through </a:t>
            </a:r>
            <a:r>
              <a:rPr lang="en-CA" b="1" dirty="0" err="1"/>
              <a:t>MyRotary</a:t>
            </a:r>
            <a:endParaRPr lang="en-CA" b="1" dirty="0"/>
          </a:p>
        </p:txBody>
      </p:sp>
    </p:spTree>
    <p:extLst>
      <p:ext uri="{BB962C8B-B14F-4D97-AF65-F5344CB8AC3E}">
        <p14:creationId xmlns:p14="http://schemas.microsoft.com/office/powerpoint/2010/main" val="14560952"/>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617E1-14E0-9558-B423-81D111EEE90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AB59DC1-1206-59AB-F1D5-72A255FE8A4F}"/>
              </a:ext>
            </a:extLst>
          </p:cNvPr>
          <p:cNvSpPr txBox="1"/>
          <p:nvPr/>
        </p:nvSpPr>
        <p:spPr>
          <a:xfrm>
            <a:off x="858644" y="367990"/>
            <a:ext cx="8207297" cy="646331"/>
          </a:xfrm>
          <a:prstGeom prst="rect">
            <a:avLst/>
          </a:prstGeom>
          <a:noFill/>
        </p:spPr>
        <p:txBody>
          <a:bodyPr wrap="square" rtlCol="0">
            <a:spAutoFit/>
          </a:bodyPr>
          <a:lstStyle/>
          <a:p>
            <a:r>
              <a:rPr lang="en-CA" sz="3600" b="1" dirty="0">
                <a:solidFill>
                  <a:schemeClr val="bg1"/>
                </a:solidFill>
              </a:rPr>
              <a:t>Stories about Grants</a:t>
            </a:r>
          </a:p>
        </p:txBody>
      </p:sp>
      <p:pic>
        <p:nvPicPr>
          <p:cNvPr id="4" name="Picture 3" descr="A yellow star with blue text&#10;&#10;AI-generated content may be incorrect.">
            <a:extLst>
              <a:ext uri="{FF2B5EF4-FFF2-40B4-BE49-F238E27FC236}">
                <a16:creationId xmlns:a16="http://schemas.microsoft.com/office/drawing/2014/main" id="{CD554B4F-BC0D-C614-3CD7-8A4FA899A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0021" y="1460703"/>
            <a:ext cx="1523093" cy="1401249"/>
          </a:xfrm>
          <a:prstGeom prst="rect">
            <a:avLst/>
          </a:prstGeom>
        </p:spPr>
      </p:pic>
      <p:sp>
        <p:nvSpPr>
          <p:cNvPr id="5" name="TextBox 4">
            <a:extLst>
              <a:ext uri="{FF2B5EF4-FFF2-40B4-BE49-F238E27FC236}">
                <a16:creationId xmlns:a16="http://schemas.microsoft.com/office/drawing/2014/main" id="{7811EED1-A704-BBA8-636D-324087906EE8}"/>
              </a:ext>
            </a:extLst>
          </p:cNvPr>
          <p:cNvSpPr txBox="1"/>
          <p:nvPr/>
        </p:nvSpPr>
        <p:spPr>
          <a:xfrm>
            <a:off x="2695699" y="1852551"/>
            <a:ext cx="7445828" cy="2677656"/>
          </a:xfrm>
          <a:prstGeom prst="rect">
            <a:avLst/>
          </a:prstGeom>
          <a:noFill/>
        </p:spPr>
        <p:txBody>
          <a:bodyPr wrap="square" rtlCol="0">
            <a:spAutoFit/>
          </a:bodyPr>
          <a:lstStyle/>
          <a:p>
            <a:r>
              <a:rPr lang="en-CA" sz="2400" dirty="0"/>
              <a:t>On the district 5040 website this symbol identifies a story about a project funded by a grant.</a:t>
            </a:r>
          </a:p>
          <a:p>
            <a:endParaRPr lang="en-CA" sz="2400" dirty="0"/>
          </a:p>
          <a:p>
            <a:r>
              <a:rPr lang="en-CA" sz="2400" dirty="0"/>
              <a:t>Use these stories to show where grant funds go and the impact they can have.</a:t>
            </a:r>
          </a:p>
          <a:p>
            <a:endParaRPr lang="en-CA" sz="2400" dirty="0"/>
          </a:p>
          <a:p>
            <a:r>
              <a:rPr lang="en-CA" sz="2400" dirty="0"/>
              <a:t>Stories can be impactful and highlight why we give</a:t>
            </a:r>
          </a:p>
        </p:txBody>
      </p:sp>
    </p:spTree>
    <p:extLst>
      <p:ext uri="{BB962C8B-B14F-4D97-AF65-F5344CB8AC3E}">
        <p14:creationId xmlns:p14="http://schemas.microsoft.com/office/powerpoint/2010/main" val="1462921988"/>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FA123B-5BA9-2B79-66CC-7954B996B0A8}"/>
              </a:ext>
            </a:extLst>
          </p:cNvPr>
          <p:cNvPicPr>
            <a:picLocks noChangeAspect="1"/>
          </p:cNvPicPr>
          <p:nvPr/>
        </p:nvPicPr>
        <p:blipFill>
          <a:blip r:embed="rId2"/>
          <a:stretch>
            <a:fillRect/>
          </a:stretch>
        </p:blipFill>
        <p:spPr>
          <a:xfrm>
            <a:off x="285007" y="1542854"/>
            <a:ext cx="5467713" cy="2150371"/>
          </a:xfrm>
          <a:prstGeom prst="rect">
            <a:avLst/>
          </a:prstGeom>
        </p:spPr>
      </p:pic>
      <p:pic>
        <p:nvPicPr>
          <p:cNvPr id="5" name="Picture 4">
            <a:extLst>
              <a:ext uri="{FF2B5EF4-FFF2-40B4-BE49-F238E27FC236}">
                <a16:creationId xmlns:a16="http://schemas.microsoft.com/office/drawing/2014/main" id="{26D709E5-32DA-961A-0009-64D8029241B8}"/>
              </a:ext>
            </a:extLst>
          </p:cNvPr>
          <p:cNvPicPr>
            <a:picLocks noChangeAspect="1"/>
          </p:cNvPicPr>
          <p:nvPr/>
        </p:nvPicPr>
        <p:blipFill>
          <a:blip r:embed="rId3"/>
          <a:stretch>
            <a:fillRect/>
          </a:stretch>
        </p:blipFill>
        <p:spPr>
          <a:xfrm>
            <a:off x="6096000" y="1542854"/>
            <a:ext cx="5350385" cy="2431410"/>
          </a:xfrm>
          <a:prstGeom prst="rect">
            <a:avLst/>
          </a:prstGeom>
        </p:spPr>
      </p:pic>
      <p:pic>
        <p:nvPicPr>
          <p:cNvPr id="7" name="Picture 6">
            <a:extLst>
              <a:ext uri="{FF2B5EF4-FFF2-40B4-BE49-F238E27FC236}">
                <a16:creationId xmlns:a16="http://schemas.microsoft.com/office/drawing/2014/main" id="{666A3D0C-6591-7986-8199-E7D24138DD08}"/>
              </a:ext>
            </a:extLst>
          </p:cNvPr>
          <p:cNvPicPr>
            <a:picLocks noChangeAspect="1"/>
          </p:cNvPicPr>
          <p:nvPr/>
        </p:nvPicPr>
        <p:blipFill>
          <a:blip r:embed="rId4"/>
          <a:stretch>
            <a:fillRect/>
          </a:stretch>
        </p:blipFill>
        <p:spPr>
          <a:xfrm>
            <a:off x="6096000" y="4240598"/>
            <a:ext cx="5350385" cy="2322350"/>
          </a:xfrm>
          <a:prstGeom prst="rect">
            <a:avLst/>
          </a:prstGeom>
        </p:spPr>
      </p:pic>
      <p:pic>
        <p:nvPicPr>
          <p:cNvPr id="9" name="Picture 8">
            <a:extLst>
              <a:ext uri="{FF2B5EF4-FFF2-40B4-BE49-F238E27FC236}">
                <a16:creationId xmlns:a16="http://schemas.microsoft.com/office/drawing/2014/main" id="{D4F4122B-E095-A683-B3DC-341AEB423D13}"/>
              </a:ext>
            </a:extLst>
          </p:cNvPr>
          <p:cNvPicPr>
            <a:picLocks noChangeAspect="1"/>
          </p:cNvPicPr>
          <p:nvPr/>
        </p:nvPicPr>
        <p:blipFill>
          <a:blip r:embed="rId5"/>
          <a:stretch>
            <a:fillRect/>
          </a:stretch>
        </p:blipFill>
        <p:spPr>
          <a:xfrm>
            <a:off x="285007" y="3693225"/>
            <a:ext cx="5467712" cy="2222487"/>
          </a:xfrm>
          <a:prstGeom prst="rect">
            <a:avLst/>
          </a:prstGeom>
        </p:spPr>
      </p:pic>
      <p:sp>
        <p:nvSpPr>
          <p:cNvPr id="10" name="TextBox 9">
            <a:extLst>
              <a:ext uri="{FF2B5EF4-FFF2-40B4-BE49-F238E27FC236}">
                <a16:creationId xmlns:a16="http://schemas.microsoft.com/office/drawing/2014/main" id="{A7A4654D-5405-CFD9-2FC0-F2237E84A57E}"/>
              </a:ext>
            </a:extLst>
          </p:cNvPr>
          <p:cNvSpPr txBox="1"/>
          <p:nvPr/>
        </p:nvSpPr>
        <p:spPr>
          <a:xfrm>
            <a:off x="285007" y="175551"/>
            <a:ext cx="9310255" cy="1077218"/>
          </a:xfrm>
          <a:prstGeom prst="rect">
            <a:avLst/>
          </a:prstGeom>
          <a:noFill/>
        </p:spPr>
        <p:txBody>
          <a:bodyPr wrap="square" rtlCol="0">
            <a:spAutoFit/>
          </a:bodyPr>
          <a:lstStyle/>
          <a:p>
            <a:r>
              <a:rPr lang="en-CA" sz="3200" dirty="0">
                <a:solidFill>
                  <a:schemeClr val="bg1"/>
                </a:solidFill>
              </a:rPr>
              <a:t>Think about how you can use these stories to promote donations to the Foundation</a:t>
            </a:r>
          </a:p>
        </p:txBody>
      </p:sp>
    </p:spTree>
    <p:extLst>
      <p:ext uri="{BB962C8B-B14F-4D97-AF65-F5344CB8AC3E}">
        <p14:creationId xmlns:p14="http://schemas.microsoft.com/office/powerpoint/2010/main" val="825737577"/>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78ACFC-7E8D-C321-3054-08ECE09FEFA8}"/>
              </a:ext>
            </a:extLst>
          </p:cNvPr>
          <p:cNvSpPr txBox="1"/>
          <p:nvPr/>
        </p:nvSpPr>
        <p:spPr>
          <a:xfrm>
            <a:off x="379141" y="390293"/>
            <a:ext cx="5798635" cy="646331"/>
          </a:xfrm>
          <a:prstGeom prst="rect">
            <a:avLst/>
          </a:prstGeom>
          <a:noFill/>
        </p:spPr>
        <p:txBody>
          <a:bodyPr wrap="square" rtlCol="0">
            <a:spAutoFit/>
          </a:bodyPr>
          <a:lstStyle/>
          <a:p>
            <a:r>
              <a:rPr lang="en-CA" sz="3600" b="1">
                <a:solidFill>
                  <a:schemeClr val="bg1"/>
                </a:solidFill>
              </a:rPr>
              <a:t>Foundation minute</a:t>
            </a:r>
            <a:endParaRPr lang="en-CA" sz="3600" b="1" dirty="0">
              <a:solidFill>
                <a:schemeClr val="bg1"/>
              </a:solidFill>
            </a:endParaRPr>
          </a:p>
        </p:txBody>
      </p:sp>
      <p:sp>
        <p:nvSpPr>
          <p:cNvPr id="3" name="TextBox 2">
            <a:extLst>
              <a:ext uri="{FF2B5EF4-FFF2-40B4-BE49-F238E27FC236}">
                <a16:creationId xmlns:a16="http://schemas.microsoft.com/office/drawing/2014/main" id="{E55AF699-8B34-B555-599F-48010AF787DF}"/>
              </a:ext>
            </a:extLst>
          </p:cNvPr>
          <p:cNvSpPr txBox="1"/>
          <p:nvPr/>
        </p:nvSpPr>
        <p:spPr>
          <a:xfrm>
            <a:off x="691376" y="1828800"/>
            <a:ext cx="10125307" cy="3416320"/>
          </a:xfrm>
          <a:prstGeom prst="rect">
            <a:avLst/>
          </a:prstGeom>
          <a:noFill/>
        </p:spPr>
        <p:txBody>
          <a:bodyPr wrap="square" rtlCol="0">
            <a:spAutoFit/>
          </a:bodyPr>
          <a:lstStyle/>
          <a:p>
            <a:r>
              <a:rPr lang="en-CA" sz="2400" dirty="0"/>
              <a:t>Take a minute at the beginning of each meeting to highlight something about the Foundation</a:t>
            </a:r>
          </a:p>
          <a:p>
            <a:pPr marL="285750" indent="-285750">
              <a:buFont typeface="Arial" panose="020B0604020202020204" pitchFamily="34" charset="0"/>
              <a:buChar char="•"/>
            </a:pPr>
            <a:r>
              <a:rPr lang="en-CA" sz="2400" dirty="0"/>
              <a:t>The current status of Polio</a:t>
            </a:r>
          </a:p>
          <a:p>
            <a:pPr marL="285750" indent="-285750">
              <a:buFont typeface="Arial" panose="020B0604020202020204" pitchFamily="34" charset="0"/>
              <a:buChar char="•"/>
            </a:pPr>
            <a:r>
              <a:rPr lang="en-CA" sz="2400" dirty="0"/>
              <a:t>How to donate on-line</a:t>
            </a:r>
          </a:p>
          <a:p>
            <a:pPr marL="285750" indent="-285750">
              <a:buFont typeface="Arial" panose="020B0604020202020204" pitchFamily="34" charset="0"/>
              <a:buChar char="•"/>
            </a:pPr>
            <a:r>
              <a:rPr lang="en-CA" sz="2400" dirty="0"/>
              <a:t>A story about a local district grant</a:t>
            </a:r>
          </a:p>
          <a:p>
            <a:pPr marL="285750" indent="-285750">
              <a:buFont typeface="Arial" panose="020B0604020202020204" pitchFamily="34" charset="0"/>
              <a:buChar char="•"/>
            </a:pPr>
            <a:r>
              <a:rPr lang="en-CA" sz="2400" dirty="0"/>
              <a:t>A story about a global grant</a:t>
            </a:r>
          </a:p>
          <a:p>
            <a:pPr marL="285750" indent="-285750">
              <a:buFont typeface="Arial" panose="020B0604020202020204" pitchFamily="34" charset="0"/>
              <a:buChar char="•"/>
            </a:pPr>
            <a:r>
              <a:rPr lang="en-CA" sz="2400" dirty="0"/>
              <a:t>How the Foundation got started</a:t>
            </a:r>
          </a:p>
          <a:p>
            <a:pPr marL="285750" indent="-285750">
              <a:buFont typeface="Arial" panose="020B0604020202020204" pitchFamily="34" charset="0"/>
              <a:buChar char="•"/>
            </a:pPr>
            <a:r>
              <a:rPr lang="en-CA" sz="2400" dirty="0"/>
              <a:t>Where the club stands against it’s Foundation goals</a:t>
            </a:r>
          </a:p>
          <a:p>
            <a:pPr marL="285750" indent="-285750">
              <a:buFont typeface="Arial" panose="020B0604020202020204" pitchFamily="34" charset="0"/>
              <a:buChar char="•"/>
            </a:pPr>
            <a:r>
              <a:rPr lang="en-CA" sz="2400" dirty="0"/>
              <a:t>Be creative</a:t>
            </a:r>
          </a:p>
        </p:txBody>
      </p:sp>
    </p:spTree>
    <p:extLst>
      <p:ext uri="{BB962C8B-B14F-4D97-AF65-F5344CB8AC3E}">
        <p14:creationId xmlns:p14="http://schemas.microsoft.com/office/powerpoint/2010/main" val="70264026"/>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933F5B-B6C1-9637-019C-4AA67015FE7B}"/>
              </a:ext>
            </a:extLst>
          </p:cNvPr>
          <p:cNvSpPr txBox="1"/>
          <p:nvPr/>
        </p:nvSpPr>
        <p:spPr>
          <a:xfrm>
            <a:off x="858644" y="367990"/>
            <a:ext cx="8207297" cy="646331"/>
          </a:xfrm>
          <a:prstGeom prst="rect">
            <a:avLst/>
          </a:prstGeom>
          <a:noFill/>
        </p:spPr>
        <p:txBody>
          <a:bodyPr wrap="square" rtlCol="0">
            <a:spAutoFit/>
          </a:bodyPr>
          <a:lstStyle/>
          <a:p>
            <a:r>
              <a:rPr lang="en-CA" sz="3600" b="1" dirty="0">
                <a:solidFill>
                  <a:schemeClr val="bg1"/>
                </a:solidFill>
              </a:rPr>
              <a:t>Presentation Materials</a:t>
            </a:r>
          </a:p>
        </p:txBody>
      </p:sp>
      <p:sp>
        <p:nvSpPr>
          <p:cNvPr id="4" name="TextBox 3">
            <a:extLst>
              <a:ext uri="{FF2B5EF4-FFF2-40B4-BE49-F238E27FC236}">
                <a16:creationId xmlns:a16="http://schemas.microsoft.com/office/drawing/2014/main" id="{F6A587DD-D6D6-F1C0-6945-561AAE421368}"/>
              </a:ext>
            </a:extLst>
          </p:cNvPr>
          <p:cNvSpPr txBox="1"/>
          <p:nvPr/>
        </p:nvSpPr>
        <p:spPr>
          <a:xfrm>
            <a:off x="1605776" y="1639229"/>
            <a:ext cx="6378497" cy="2215991"/>
          </a:xfrm>
          <a:prstGeom prst="rect">
            <a:avLst/>
          </a:prstGeom>
          <a:noFill/>
        </p:spPr>
        <p:txBody>
          <a:bodyPr wrap="square" rtlCol="0">
            <a:spAutoFit/>
          </a:bodyPr>
          <a:lstStyle/>
          <a:p>
            <a:r>
              <a:rPr lang="en-CA" sz="2400" dirty="0" err="1"/>
              <a:t>Powerpoint</a:t>
            </a:r>
            <a:r>
              <a:rPr lang="en-CA" sz="2400" dirty="0"/>
              <a:t> Presentations you can use and adapt:</a:t>
            </a:r>
          </a:p>
          <a:p>
            <a:endParaRPr lang="en-CA" dirty="0"/>
          </a:p>
          <a:p>
            <a:pPr marL="285750" indent="-285750">
              <a:buFont typeface="Arial" panose="020B0604020202020204" pitchFamily="34" charset="0"/>
              <a:buChar char="•"/>
            </a:pPr>
            <a:r>
              <a:rPr lang="en-CA" sz="2400" dirty="0"/>
              <a:t>The History of the Foundation</a:t>
            </a:r>
          </a:p>
          <a:p>
            <a:pPr marL="285750" indent="-285750">
              <a:buFont typeface="Arial" panose="020B0604020202020204" pitchFamily="34" charset="0"/>
              <a:buChar char="•"/>
            </a:pPr>
            <a:r>
              <a:rPr lang="en-CA" sz="2400" dirty="0"/>
              <a:t>The Mechanics of the Foundation – How it works</a:t>
            </a:r>
          </a:p>
          <a:p>
            <a:pPr marL="285750" indent="-285750">
              <a:buFont typeface="Arial" panose="020B0604020202020204" pitchFamily="34" charset="0"/>
              <a:buChar char="•"/>
            </a:pPr>
            <a:r>
              <a:rPr lang="en-CA" sz="2400" dirty="0"/>
              <a:t>Why Give to the Foundation</a:t>
            </a:r>
          </a:p>
        </p:txBody>
      </p:sp>
      <p:sp>
        <p:nvSpPr>
          <p:cNvPr id="5" name="TextBox 4">
            <a:extLst>
              <a:ext uri="{FF2B5EF4-FFF2-40B4-BE49-F238E27FC236}">
                <a16:creationId xmlns:a16="http://schemas.microsoft.com/office/drawing/2014/main" id="{DEE7D39D-190F-C4D1-B425-C6940F5E6A6E}"/>
              </a:ext>
            </a:extLst>
          </p:cNvPr>
          <p:cNvSpPr txBox="1"/>
          <p:nvPr/>
        </p:nvSpPr>
        <p:spPr>
          <a:xfrm>
            <a:off x="5084956" y="3879963"/>
            <a:ext cx="5151863" cy="1323439"/>
          </a:xfrm>
          <a:prstGeom prst="rect">
            <a:avLst/>
          </a:prstGeom>
          <a:noFill/>
        </p:spPr>
        <p:txBody>
          <a:bodyPr wrap="square" rtlCol="0">
            <a:spAutoFit/>
          </a:bodyPr>
          <a:lstStyle/>
          <a:p>
            <a:r>
              <a:rPr lang="en-CA" sz="2000" dirty="0"/>
              <a:t>These can be found on the district 5040 site  </a:t>
            </a:r>
          </a:p>
          <a:p>
            <a:r>
              <a:rPr lang="en-CA" sz="2000" dirty="0"/>
              <a:t>  Our Programs</a:t>
            </a:r>
          </a:p>
          <a:p>
            <a:r>
              <a:rPr lang="en-CA" sz="2000" dirty="0"/>
              <a:t>     Foundation/Grants</a:t>
            </a:r>
          </a:p>
          <a:p>
            <a:r>
              <a:rPr lang="en-CA" sz="2000" dirty="0"/>
              <a:t>         Foundation</a:t>
            </a:r>
          </a:p>
        </p:txBody>
      </p:sp>
    </p:spTree>
    <p:extLst>
      <p:ext uri="{BB962C8B-B14F-4D97-AF65-F5344CB8AC3E}">
        <p14:creationId xmlns:p14="http://schemas.microsoft.com/office/powerpoint/2010/main" val="1060742134"/>
      </p:ext>
    </p:extLst>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E18FF-BED3-B6AD-45D3-DBAB4F0799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7DE1875-EE71-698C-42D4-4D7ED3ED8DFB}"/>
              </a:ext>
            </a:extLst>
          </p:cNvPr>
          <p:cNvSpPr txBox="1"/>
          <p:nvPr/>
        </p:nvSpPr>
        <p:spPr>
          <a:xfrm>
            <a:off x="434898" y="111512"/>
            <a:ext cx="9199756" cy="707886"/>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noFill/>
                </a:ln>
                <a:solidFill>
                  <a:prstClr val="white"/>
                </a:solidFill>
                <a:effectLst/>
                <a:uLnTx/>
                <a:uFillTx/>
                <a:latin typeface="Arial Narrow Bold"/>
                <a:ea typeface="+mn-ea"/>
                <a:cs typeface="Arial Narrow Bold"/>
              </a:rPr>
              <a:t>How to do it</a:t>
            </a:r>
          </a:p>
        </p:txBody>
      </p:sp>
      <p:sp>
        <p:nvSpPr>
          <p:cNvPr id="6" name="TextBox 5">
            <a:extLst>
              <a:ext uri="{FF2B5EF4-FFF2-40B4-BE49-F238E27FC236}">
                <a16:creationId xmlns:a16="http://schemas.microsoft.com/office/drawing/2014/main" id="{2F072C4E-F0CE-35EB-FF81-99DA35FD7D98}"/>
              </a:ext>
            </a:extLst>
          </p:cNvPr>
          <p:cNvSpPr txBox="1"/>
          <p:nvPr/>
        </p:nvSpPr>
        <p:spPr>
          <a:xfrm>
            <a:off x="2484839" y="1410412"/>
            <a:ext cx="9072748" cy="4801314"/>
          </a:xfrm>
          <a:prstGeom prst="rect">
            <a:avLst/>
          </a:prstGeom>
          <a:noFill/>
        </p:spPr>
        <p:txBody>
          <a:bodyPr wrap="square" rtlCol="0">
            <a:spAutoFit/>
          </a:bodyPr>
          <a:lstStyle/>
          <a:p>
            <a:pPr marL="285750" indent="-285750">
              <a:buFont typeface="Arial" panose="020B0604020202020204" pitchFamily="34" charset="0"/>
              <a:buChar char="•"/>
            </a:pPr>
            <a:r>
              <a:rPr lang="en-CA" sz="2400" dirty="0"/>
              <a:t>Set Goals</a:t>
            </a:r>
          </a:p>
          <a:p>
            <a:pPr marL="285750" indent="-285750">
              <a:buFont typeface="Arial" panose="020B0604020202020204" pitchFamily="34" charset="0"/>
              <a:buChar char="•"/>
            </a:pPr>
            <a:r>
              <a:rPr lang="en-CA" sz="2400" dirty="0"/>
              <a:t>Talk about the foundation</a:t>
            </a:r>
          </a:p>
          <a:p>
            <a:pPr marL="285750" indent="-285750">
              <a:buFont typeface="Arial" panose="020B0604020202020204" pitchFamily="34" charset="0"/>
              <a:buChar char="•"/>
            </a:pPr>
            <a:r>
              <a:rPr lang="en-CA" sz="2400" dirty="0"/>
              <a:t>Give presentations on the foundation</a:t>
            </a:r>
          </a:p>
          <a:p>
            <a:pPr marL="285750" indent="-285750">
              <a:buFont typeface="Arial" panose="020B0604020202020204" pitchFamily="34" charset="0"/>
              <a:buChar char="•"/>
            </a:pPr>
            <a:r>
              <a:rPr lang="en-CA" sz="2400" dirty="0"/>
              <a:t>Have a foundation moment at each meeting</a:t>
            </a:r>
          </a:p>
          <a:p>
            <a:pPr marL="285750" indent="-285750">
              <a:buFont typeface="Arial" panose="020B0604020202020204" pitchFamily="34" charset="0"/>
              <a:buChar char="•"/>
            </a:pPr>
            <a:r>
              <a:rPr lang="en-CA" sz="2400" dirty="0"/>
              <a:t>Challenge your club to apply for grants</a:t>
            </a:r>
          </a:p>
          <a:p>
            <a:pPr marL="285750" indent="-285750">
              <a:buFont typeface="Arial" panose="020B0604020202020204" pitchFamily="34" charset="0"/>
              <a:buChar char="•"/>
            </a:pPr>
            <a:r>
              <a:rPr lang="en-CA" sz="2400" dirty="0"/>
              <a:t>Use stories showing the impact of grants</a:t>
            </a:r>
          </a:p>
          <a:p>
            <a:pPr marL="285750" indent="-285750">
              <a:buFont typeface="Arial" panose="020B0604020202020204" pitchFamily="34" charset="0"/>
              <a:buChar char="•"/>
            </a:pPr>
            <a:r>
              <a:rPr lang="en-CA" sz="2400" dirty="0"/>
              <a:t>Show members how to contribute on-line</a:t>
            </a:r>
          </a:p>
          <a:p>
            <a:pPr marL="285750" indent="-285750">
              <a:buFont typeface="Arial" panose="020B0604020202020204" pitchFamily="34" charset="0"/>
              <a:buChar char="•"/>
            </a:pPr>
            <a:r>
              <a:rPr lang="en-CA" sz="2400" dirty="0"/>
              <a:t>Show members how to set up Rotary Direct payments</a:t>
            </a:r>
          </a:p>
          <a:p>
            <a:pPr marL="285750" indent="-285750">
              <a:buFont typeface="Arial" panose="020B0604020202020204" pitchFamily="34" charset="0"/>
              <a:buChar char="•"/>
            </a:pPr>
            <a:r>
              <a:rPr lang="en-CA" sz="2400" dirty="0"/>
              <a:t>Help members set up their </a:t>
            </a:r>
            <a:r>
              <a:rPr lang="en-CA" sz="2400" dirty="0" err="1"/>
              <a:t>MyRotary</a:t>
            </a:r>
            <a:r>
              <a:rPr lang="en-CA" sz="2400" dirty="0"/>
              <a:t> account</a:t>
            </a:r>
          </a:p>
          <a:p>
            <a:pPr marL="285750" indent="-285750">
              <a:buFont typeface="Arial" panose="020B0604020202020204" pitchFamily="34" charset="0"/>
              <a:buChar char="•"/>
            </a:pPr>
            <a:r>
              <a:rPr lang="en-CA" sz="2400" dirty="0"/>
              <a:t>Lead by example</a:t>
            </a:r>
          </a:p>
          <a:p>
            <a:pPr marL="285750" indent="-285750">
              <a:buFont typeface="Arial" panose="020B0604020202020204" pitchFamily="34" charset="0"/>
              <a:buChar char="•"/>
            </a:pPr>
            <a:r>
              <a:rPr lang="en-CA" sz="2400" dirty="0"/>
              <a:t>Hold foundation fundraising events</a:t>
            </a:r>
          </a:p>
          <a:p>
            <a:pPr marL="285750" indent="-285750">
              <a:buFont typeface="Arial" panose="020B0604020202020204" pitchFamily="34" charset="0"/>
              <a:buChar char="•"/>
            </a:pPr>
            <a:r>
              <a:rPr lang="en-CA" sz="2400" dirty="0"/>
              <a:t>Have district foundation team members present at your club</a:t>
            </a:r>
          </a:p>
          <a:p>
            <a:endParaRPr lang="en-CA" dirty="0"/>
          </a:p>
        </p:txBody>
      </p:sp>
    </p:spTree>
    <p:extLst>
      <p:ext uri="{BB962C8B-B14F-4D97-AF65-F5344CB8AC3E}">
        <p14:creationId xmlns:p14="http://schemas.microsoft.com/office/powerpoint/2010/main" val="1537123452"/>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AD8E5-B793-8F81-D36E-F0DD3B692E8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5B8BBE1-21D4-05DB-8EA1-DEA523B4E089}"/>
              </a:ext>
            </a:extLst>
          </p:cNvPr>
          <p:cNvSpPr txBox="1"/>
          <p:nvPr/>
        </p:nvSpPr>
        <p:spPr>
          <a:xfrm>
            <a:off x="501803" y="101440"/>
            <a:ext cx="10288117" cy="1200329"/>
          </a:xfrm>
          <a:prstGeom prst="rect">
            <a:avLst/>
          </a:prstGeom>
          <a:noFill/>
        </p:spPr>
        <p:txBody>
          <a:bodyPr wrap="square" rtlCol="0">
            <a:spAutoFit/>
          </a:bodyPr>
          <a:lstStyle/>
          <a:p>
            <a:pPr algn="ctr"/>
            <a:r>
              <a:rPr lang="en-CA" sz="3600" b="1" dirty="0">
                <a:solidFill>
                  <a:schemeClr val="bg1"/>
                </a:solidFill>
              </a:rPr>
              <a:t>The District Foundation Committee</a:t>
            </a:r>
          </a:p>
          <a:p>
            <a:pPr algn="ctr"/>
            <a:r>
              <a:rPr lang="en-CA" sz="3600" b="1" dirty="0">
                <a:solidFill>
                  <a:schemeClr val="bg1"/>
                </a:solidFill>
              </a:rPr>
              <a:t>Support for AG’s Presidents and Foundation Chairs</a:t>
            </a:r>
          </a:p>
        </p:txBody>
      </p:sp>
      <p:pic>
        <p:nvPicPr>
          <p:cNvPr id="23" name="Picture 22" descr="A person in a suit and tie&#10;&#10;AI-generated content may be incorrect.">
            <a:extLst>
              <a:ext uri="{FF2B5EF4-FFF2-40B4-BE49-F238E27FC236}">
                <a16:creationId xmlns:a16="http://schemas.microsoft.com/office/drawing/2014/main" id="{961E8CBE-4F1F-01CF-948D-0584E24E5F94}"/>
              </a:ext>
            </a:extLst>
          </p:cNvPr>
          <p:cNvPicPr>
            <a:picLocks noChangeAspect="1"/>
          </p:cNvPicPr>
          <p:nvPr/>
        </p:nvPicPr>
        <p:blipFill>
          <a:blip r:embed="rId2">
            <a:extLst>
              <a:ext uri="{28A0092B-C50C-407E-A947-70E740481C1C}">
                <a14:useLocalDpi xmlns:a14="http://schemas.microsoft.com/office/drawing/2010/main" val="0"/>
              </a:ext>
            </a:extLst>
          </a:blip>
          <a:srcRect b="8694"/>
          <a:stretch>
            <a:fillRect/>
          </a:stretch>
        </p:blipFill>
        <p:spPr>
          <a:xfrm>
            <a:off x="3955045" y="1422194"/>
            <a:ext cx="1590405" cy="2180331"/>
          </a:xfrm>
          <a:prstGeom prst="rect">
            <a:avLst/>
          </a:prstGeom>
        </p:spPr>
      </p:pic>
      <p:pic>
        <p:nvPicPr>
          <p:cNvPr id="25" name="Picture 24" descr="A person in a white shirt&#10;&#10;AI-generated content may be incorrect.">
            <a:extLst>
              <a:ext uri="{FF2B5EF4-FFF2-40B4-BE49-F238E27FC236}">
                <a16:creationId xmlns:a16="http://schemas.microsoft.com/office/drawing/2014/main" id="{73C75186-5F4A-4270-1F4B-3CE0698767E1}"/>
              </a:ext>
            </a:extLst>
          </p:cNvPr>
          <p:cNvPicPr>
            <a:picLocks noChangeAspect="1"/>
          </p:cNvPicPr>
          <p:nvPr/>
        </p:nvPicPr>
        <p:blipFill>
          <a:blip r:embed="rId3">
            <a:extLst>
              <a:ext uri="{28A0092B-C50C-407E-A947-70E740481C1C}">
                <a14:useLocalDpi xmlns:a14="http://schemas.microsoft.com/office/drawing/2010/main" val="0"/>
              </a:ext>
            </a:extLst>
          </a:blip>
          <a:srcRect l="7994"/>
          <a:stretch>
            <a:fillRect/>
          </a:stretch>
        </p:blipFill>
        <p:spPr>
          <a:xfrm>
            <a:off x="6474171" y="1437050"/>
            <a:ext cx="1886058" cy="2049929"/>
          </a:xfrm>
          <a:prstGeom prst="rect">
            <a:avLst/>
          </a:prstGeom>
        </p:spPr>
      </p:pic>
      <p:pic>
        <p:nvPicPr>
          <p:cNvPr id="29" name="Picture 28" descr="A person in a suit and tie&#10;&#10;AI-generated content may be incorrect.">
            <a:extLst>
              <a:ext uri="{FF2B5EF4-FFF2-40B4-BE49-F238E27FC236}">
                <a16:creationId xmlns:a16="http://schemas.microsoft.com/office/drawing/2014/main" id="{07C42FEB-F9FD-A26B-A650-B22A4231649E}"/>
              </a:ext>
            </a:extLst>
          </p:cNvPr>
          <p:cNvPicPr>
            <a:picLocks noChangeAspect="1"/>
          </p:cNvPicPr>
          <p:nvPr/>
        </p:nvPicPr>
        <p:blipFill>
          <a:blip r:embed="rId4">
            <a:extLst>
              <a:ext uri="{28A0092B-C50C-407E-A947-70E740481C1C}">
                <a14:useLocalDpi xmlns:a14="http://schemas.microsoft.com/office/drawing/2010/main" val="0"/>
              </a:ext>
            </a:extLst>
          </a:blip>
          <a:srcRect l="3247" r="9091"/>
          <a:stretch>
            <a:fillRect/>
          </a:stretch>
        </p:blipFill>
        <p:spPr>
          <a:xfrm>
            <a:off x="7291450" y="4426157"/>
            <a:ext cx="2137559" cy="2019300"/>
          </a:xfrm>
          <a:prstGeom prst="rect">
            <a:avLst/>
          </a:prstGeom>
        </p:spPr>
      </p:pic>
      <p:pic>
        <p:nvPicPr>
          <p:cNvPr id="31" name="Picture 30" descr="A person smiling for a picture&#10;&#10;AI-generated content may be incorrect.">
            <a:extLst>
              <a:ext uri="{FF2B5EF4-FFF2-40B4-BE49-F238E27FC236}">
                <a16:creationId xmlns:a16="http://schemas.microsoft.com/office/drawing/2014/main" id="{56009A4C-10C1-48F9-3428-E865F2CD69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07611" y="4426157"/>
            <a:ext cx="1694867" cy="2180331"/>
          </a:xfrm>
          <a:prstGeom prst="rect">
            <a:avLst/>
          </a:prstGeom>
        </p:spPr>
      </p:pic>
      <p:sp>
        <p:nvSpPr>
          <p:cNvPr id="32" name="TextBox 31">
            <a:extLst>
              <a:ext uri="{FF2B5EF4-FFF2-40B4-BE49-F238E27FC236}">
                <a16:creationId xmlns:a16="http://schemas.microsoft.com/office/drawing/2014/main" id="{C460B1FA-D7EC-D70E-FFFF-982F4C25442C}"/>
              </a:ext>
            </a:extLst>
          </p:cNvPr>
          <p:cNvSpPr txBox="1"/>
          <p:nvPr/>
        </p:nvSpPr>
        <p:spPr>
          <a:xfrm>
            <a:off x="501804" y="3526971"/>
            <a:ext cx="2942040" cy="646331"/>
          </a:xfrm>
          <a:prstGeom prst="rect">
            <a:avLst/>
          </a:prstGeom>
          <a:noFill/>
        </p:spPr>
        <p:txBody>
          <a:bodyPr wrap="square" rtlCol="0">
            <a:spAutoFit/>
          </a:bodyPr>
          <a:lstStyle/>
          <a:p>
            <a:r>
              <a:rPr lang="en-CA" dirty="0"/>
              <a:t>Ian Grant</a:t>
            </a:r>
          </a:p>
          <a:p>
            <a:r>
              <a:rPr lang="en-CA" dirty="0"/>
              <a:t>Chair</a:t>
            </a:r>
          </a:p>
        </p:txBody>
      </p:sp>
      <p:sp>
        <p:nvSpPr>
          <p:cNvPr id="33" name="TextBox 32">
            <a:extLst>
              <a:ext uri="{FF2B5EF4-FFF2-40B4-BE49-F238E27FC236}">
                <a16:creationId xmlns:a16="http://schemas.microsoft.com/office/drawing/2014/main" id="{F8606D9B-872D-D2D4-351B-CC16155AF977}"/>
              </a:ext>
            </a:extLst>
          </p:cNvPr>
          <p:cNvSpPr txBox="1"/>
          <p:nvPr/>
        </p:nvSpPr>
        <p:spPr>
          <a:xfrm>
            <a:off x="3955044" y="3723789"/>
            <a:ext cx="1694867" cy="646331"/>
          </a:xfrm>
          <a:prstGeom prst="rect">
            <a:avLst/>
          </a:prstGeom>
          <a:noFill/>
        </p:spPr>
        <p:txBody>
          <a:bodyPr wrap="square" rtlCol="0">
            <a:spAutoFit/>
          </a:bodyPr>
          <a:lstStyle/>
          <a:p>
            <a:r>
              <a:rPr lang="en-CA" dirty="0"/>
              <a:t>Lorne Calder</a:t>
            </a:r>
          </a:p>
          <a:p>
            <a:r>
              <a:rPr lang="en-CA" dirty="0"/>
              <a:t>Vice-chair</a:t>
            </a:r>
          </a:p>
        </p:txBody>
      </p:sp>
      <p:sp>
        <p:nvSpPr>
          <p:cNvPr id="35" name="TextBox 34">
            <a:extLst>
              <a:ext uri="{FF2B5EF4-FFF2-40B4-BE49-F238E27FC236}">
                <a16:creationId xmlns:a16="http://schemas.microsoft.com/office/drawing/2014/main" id="{8C779C5E-BC00-CC4D-CFCC-F9FE415A5F56}"/>
              </a:ext>
            </a:extLst>
          </p:cNvPr>
          <p:cNvSpPr txBox="1"/>
          <p:nvPr/>
        </p:nvSpPr>
        <p:spPr>
          <a:xfrm>
            <a:off x="6725065" y="3622260"/>
            <a:ext cx="2006930" cy="646331"/>
          </a:xfrm>
          <a:prstGeom prst="rect">
            <a:avLst/>
          </a:prstGeom>
          <a:noFill/>
        </p:spPr>
        <p:txBody>
          <a:bodyPr wrap="square" rtlCol="0">
            <a:spAutoFit/>
          </a:bodyPr>
          <a:lstStyle/>
          <a:p>
            <a:r>
              <a:rPr lang="en-CA" dirty="0"/>
              <a:t>Matt Caparas</a:t>
            </a:r>
          </a:p>
          <a:p>
            <a:r>
              <a:rPr lang="en-CA" dirty="0"/>
              <a:t>Polio</a:t>
            </a:r>
          </a:p>
        </p:txBody>
      </p:sp>
      <p:sp>
        <p:nvSpPr>
          <p:cNvPr id="36" name="TextBox 35">
            <a:extLst>
              <a:ext uri="{FF2B5EF4-FFF2-40B4-BE49-F238E27FC236}">
                <a16:creationId xmlns:a16="http://schemas.microsoft.com/office/drawing/2014/main" id="{2941E90A-22DA-44F4-C8A3-B1D9D4AF09A6}"/>
              </a:ext>
            </a:extLst>
          </p:cNvPr>
          <p:cNvSpPr txBox="1"/>
          <p:nvPr/>
        </p:nvSpPr>
        <p:spPr>
          <a:xfrm>
            <a:off x="5011387" y="4963886"/>
            <a:ext cx="1713678" cy="646331"/>
          </a:xfrm>
          <a:prstGeom prst="rect">
            <a:avLst/>
          </a:prstGeom>
          <a:noFill/>
        </p:spPr>
        <p:txBody>
          <a:bodyPr wrap="square" rtlCol="0">
            <a:spAutoFit/>
          </a:bodyPr>
          <a:lstStyle/>
          <a:p>
            <a:r>
              <a:rPr lang="en-CA" dirty="0"/>
              <a:t>Liz Scroggins</a:t>
            </a:r>
          </a:p>
          <a:p>
            <a:r>
              <a:rPr lang="en-CA" dirty="0"/>
              <a:t>District Grants</a:t>
            </a:r>
          </a:p>
        </p:txBody>
      </p:sp>
      <p:sp>
        <p:nvSpPr>
          <p:cNvPr id="37" name="TextBox 36">
            <a:extLst>
              <a:ext uri="{FF2B5EF4-FFF2-40B4-BE49-F238E27FC236}">
                <a16:creationId xmlns:a16="http://schemas.microsoft.com/office/drawing/2014/main" id="{2B19ED8A-20B5-F94E-E670-6B34D759092F}"/>
              </a:ext>
            </a:extLst>
          </p:cNvPr>
          <p:cNvSpPr txBox="1"/>
          <p:nvPr/>
        </p:nvSpPr>
        <p:spPr>
          <a:xfrm>
            <a:off x="9749642" y="4963886"/>
            <a:ext cx="1721922" cy="646331"/>
          </a:xfrm>
          <a:prstGeom prst="rect">
            <a:avLst/>
          </a:prstGeom>
          <a:noFill/>
        </p:spPr>
        <p:txBody>
          <a:bodyPr wrap="square" rtlCol="0">
            <a:spAutoFit/>
          </a:bodyPr>
          <a:lstStyle/>
          <a:p>
            <a:r>
              <a:rPr lang="en-CA" dirty="0"/>
              <a:t>Bill Hellyer</a:t>
            </a:r>
          </a:p>
          <a:p>
            <a:r>
              <a:rPr lang="en-CA" dirty="0"/>
              <a:t>Global Grants</a:t>
            </a:r>
          </a:p>
        </p:txBody>
      </p:sp>
      <p:pic>
        <p:nvPicPr>
          <p:cNvPr id="38" name="Picture 37" descr="A person smiling in front of a blue background&#10;&#10;AI-generated content may be incorrect.">
            <a:extLst>
              <a:ext uri="{FF2B5EF4-FFF2-40B4-BE49-F238E27FC236}">
                <a16:creationId xmlns:a16="http://schemas.microsoft.com/office/drawing/2014/main" id="{D2E95345-440B-C88D-1D06-2DCF185309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4700" y="1564327"/>
            <a:ext cx="2177871" cy="1922652"/>
          </a:xfrm>
          <a:prstGeom prst="rect">
            <a:avLst/>
          </a:prstGeom>
        </p:spPr>
      </p:pic>
      <p:pic>
        <p:nvPicPr>
          <p:cNvPr id="8" name="Picture 7">
            <a:extLst>
              <a:ext uri="{FF2B5EF4-FFF2-40B4-BE49-F238E27FC236}">
                <a16:creationId xmlns:a16="http://schemas.microsoft.com/office/drawing/2014/main" id="{A21C0E2B-B4AA-43ED-7073-4524F2A079D9}"/>
              </a:ext>
            </a:extLst>
          </p:cNvPr>
          <p:cNvPicPr>
            <a:picLocks noChangeAspect="1"/>
          </p:cNvPicPr>
          <p:nvPr/>
        </p:nvPicPr>
        <p:blipFill>
          <a:blip r:embed="rId7"/>
          <a:stretch>
            <a:fillRect/>
          </a:stretch>
        </p:blipFill>
        <p:spPr>
          <a:xfrm>
            <a:off x="9288950" y="1362256"/>
            <a:ext cx="1427611" cy="2146657"/>
          </a:xfrm>
          <a:prstGeom prst="rect">
            <a:avLst/>
          </a:prstGeom>
        </p:spPr>
      </p:pic>
      <p:sp>
        <p:nvSpPr>
          <p:cNvPr id="9" name="TextBox 8">
            <a:extLst>
              <a:ext uri="{FF2B5EF4-FFF2-40B4-BE49-F238E27FC236}">
                <a16:creationId xmlns:a16="http://schemas.microsoft.com/office/drawing/2014/main" id="{0AEAB115-CC69-E487-3C24-CB702C512209}"/>
              </a:ext>
            </a:extLst>
          </p:cNvPr>
          <p:cNvSpPr txBox="1"/>
          <p:nvPr/>
        </p:nvSpPr>
        <p:spPr>
          <a:xfrm>
            <a:off x="9085749" y="3502368"/>
            <a:ext cx="2832231" cy="923330"/>
          </a:xfrm>
          <a:prstGeom prst="rect">
            <a:avLst/>
          </a:prstGeom>
          <a:noFill/>
        </p:spPr>
        <p:txBody>
          <a:bodyPr wrap="square" rtlCol="0">
            <a:spAutoFit/>
          </a:bodyPr>
          <a:lstStyle/>
          <a:p>
            <a:r>
              <a:rPr lang="en-CA" dirty="0"/>
              <a:t>Dave Taylor</a:t>
            </a:r>
          </a:p>
          <a:p>
            <a:r>
              <a:rPr lang="en-CA" dirty="0"/>
              <a:t>International Services Chair</a:t>
            </a:r>
          </a:p>
          <a:p>
            <a:r>
              <a:rPr lang="en-CA" dirty="0"/>
              <a:t>Paul Harris Society</a:t>
            </a:r>
          </a:p>
        </p:txBody>
      </p:sp>
    </p:spTree>
    <p:extLst>
      <p:ext uri="{BB962C8B-B14F-4D97-AF65-F5344CB8AC3E}">
        <p14:creationId xmlns:p14="http://schemas.microsoft.com/office/powerpoint/2010/main" val="469999095"/>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4B435-1DB3-B1F3-4422-5CC9607E8BB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E687E1E-BE9D-FE9A-0825-3195B58EEDA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519680" y="1502410"/>
            <a:ext cx="7924800" cy="4457700"/>
          </a:xfrm>
          <a:prstGeom prst="rect">
            <a:avLst/>
          </a:prstGeom>
        </p:spPr>
      </p:pic>
      <p:sp>
        <p:nvSpPr>
          <p:cNvPr id="3" name="TextBox 2">
            <a:extLst>
              <a:ext uri="{FF2B5EF4-FFF2-40B4-BE49-F238E27FC236}">
                <a16:creationId xmlns:a16="http://schemas.microsoft.com/office/drawing/2014/main" id="{940F67D0-CFF7-D4FF-317E-2B0637E259CB}"/>
              </a:ext>
            </a:extLst>
          </p:cNvPr>
          <p:cNvSpPr txBox="1"/>
          <p:nvPr/>
        </p:nvSpPr>
        <p:spPr>
          <a:xfrm>
            <a:off x="356615" y="219456"/>
            <a:ext cx="11357329" cy="584775"/>
          </a:xfrm>
          <a:prstGeom prst="rect">
            <a:avLst/>
          </a:prstGeom>
          <a:noFill/>
        </p:spPr>
        <p:txBody>
          <a:bodyPr wrap="square" rtlCol="0">
            <a:spAutoFit/>
          </a:bodyPr>
          <a:lstStyle/>
          <a:p>
            <a:r>
              <a:rPr lang="en-CA" sz="3200" b="1" dirty="0">
                <a:solidFill>
                  <a:schemeClr val="bg1"/>
                </a:solidFill>
              </a:rPr>
              <a:t>Any New Ideas to Increase Giving and have Clubs Apply for Grants</a:t>
            </a:r>
          </a:p>
        </p:txBody>
      </p:sp>
    </p:spTree>
    <p:extLst>
      <p:ext uri="{BB962C8B-B14F-4D97-AF65-F5344CB8AC3E}">
        <p14:creationId xmlns:p14="http://schemas.microsoft.com/office/powerpoint/2010/main" val="3028111256"/>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248D045-8B6C-495E-BA95-CD25BEECC3E5}"/>
              </a:ext>
            </a:extLst>
          </p:cNvPr>
          <p:cNvSpPr txBox="1"/>
          <p:nvPr/>
        </p:nvSpPr>
        <p:spPr>
          <a:xfrm>
            <a:off x="434898" y="111512"/>
            <a:ext cx="9199756" cy="707886"/>
          </a:xfrm>
          <a:prstGeom prst="rect">
            <a:avLst/>
          </a:prstGeom>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noFill/>
                </a:ln>
                <a:solidFill>
                  <a:prstClr val="white"/>
                </a:solidFill>
                <a:effectLst/>
                <a:uLnTx/>
                <a:uFillTx/>
                <a:latin typeface="Arial Narrow Bold"/>
                <a:ea typeface="+mn-ea"/>
                <a:cs typeface="Arial Narrow Bold"/>
              </a:rPr>
              <a:t>Questions</a:t>
            </a:r>
          </a:p>
        </p:txBody>
      </p:sp>
      <p:pic>
        <p:nvPicPr>
          <p:cNvPr id="3" name="Picture 2"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713" y="2196790"/>
            <a:ext cx="2515715" cy="31446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113" y="2349190"/>
            <a:ext cx="2515715" cy="31446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Ian\AppData\Local\Microsoft\Windows\INetCache\IE\D7S943LV\Questionmark[1].jpg">
            <a:extLst>
              <a:ext uri="{FF2B5EF4-FFF2-40B4-BE49-F238E27FC236}">
                <a16:creationId xmlns:a16="http://schemas.microsoft.com/office/drawing/2014/main" id="{F4ABA211-747E-4D3B-A58B-68BEA039E5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7512" y="2501590"/>
            <a:ext cx="2515715" cy="31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813135"/>
      </p:ext>
    </p:extLst>
  </p:cSld>
  <p:clrMapOvr>
    <a:masterClrMapping/>
  </p:clrMapOvr>
  <p:transition spd="med"/>
</p:sld>
</file>

<file path=ppt/theme/theme1.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44240</TotalTime>
  <Words>4768</Words>
  <Application>Microsoft Office PowerPoint</Application>
  <PresentationFormat>Widescreen</PresentationFormat>
  <Paragraphs>565</Paragraphs>
  <Slides>81</Slides>
  <Notes>31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81</vt:i4>
      </vt:variant>
    </vt:vector>
  </HeadingPairs>
  <TitlesOfParts>
    <vt:vector size="95" baseType="lpstr">
      <vt:lpstr>Aptos</vt:lpstr>
      <vt:lpstr>Aptos Narrow</vt:lpstr>
      <vt:lpstr>Arial</vt:lpstr>
      <vt:lpstr>Arial Narrow</vt:lpstr>
      <vt:lpstr>Arial Narrow Bold</vt:lpstr>
      <vt:lpstr>Arial Nova Light</vt:lpstr>
      <vt:lpstr>Calibri</vt:lpstr>
      <vt:lpstr>Georgia</vt:lpstr>
      <vt:lpstr>Google Sans</vt:lpstr>
      <vt:lpstr>OpenSans-Bold</vt:lpstr>
      <vt:lpstr>Tahoma</vt:lpstr>
      <vt:lpstr>Times New Roman</vt:lpstr>
      <vt:lpstr>6_Custom Design</vt:lpstr>
      <vt:lpstr>2_Custom Design</vt:lpstr>
      <vt:lpstr>District Rotary Foundation Forum – Improving our Performance</vt:lpstr>
      <vt:lpstr>Presenter – Ian Grant District Rotary Foundation Chair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Rotary Foundation’s Mission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Ian Grant</dc:creator>
  <cp:lastModifiedBy>Ian Grant</cp:lastModifiedBy>
  <cp:revision>92</cp:revision>
  <dcterms:created xsi:type="dcterms:W3CDTF">2025-08-30T20:42:04Z</dcterms:created>
  <dcterms:modified xsi:type="dcterms:W3CDTF">2026-10-06T19:38:51Z</dcterms:modified>
</cp:coreProperties>
</file>