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12"/>
  </p:notesMasterIdLst>
  <p:handoutMasterIdLst>
    <p:handoutMasterId r:id="rId13"/>
  </p:handoutMasterIdLst>
  <p:sldIdLst>
    <p:sldId id="373" r:id="rId4"/>
    <p:sldId id="374" r:id="rId5"/>
    <p:sldId id="393" r:id="rId6"/>
    <p:sldId id="395" r:id="rId7"/>
    <p:sldId id="404" r:id="rId8"/>
    <p:sldId id="375" r:id="rId9"/>
    <p:sldId id="370" r:id="rId10"/>
    <p:sldId id="387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6" autoAdjust="0"/>
    <p:restoredTop sz="59658" autoAdjust="0"/>
  </p:normalViewPr>
  <p:slideViewPr>
    <p:cSldViewPr>
      <p:cViewPr>
        <p:scale>
          <a:sx n="70" d="100"/>
          <a:sy n="70" d="100"/>
        </p:scale>
        <p:origin x="-772" y="47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4BA2F28E-543C-4DA5-8F6B-8BBDA124A4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02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7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2F858CA5-0EA6-4C15-BA1A-D799E7329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479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130C55A-F727-4C85-B334-B50A29F31523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130C55A-F727-4C85-B334-B50A29F31523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130C55A-F727-4C85-B334-B50A29F31523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130C55A-F727-4C85-B334-B50A29F31523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130C55A-F727-4C85-B334-B50A29F31523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130C55A-F727-4C85-B334-B50A29F31523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130C55A-F727-4C85-B334-B50A29F31523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130C55A-F727-4C85-B334-B50A29F31523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0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5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3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48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2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5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69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685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795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31685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6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48944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0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69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84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77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54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0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8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9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3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6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0" y="6165851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1"/>
            <a:ext cx="16002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6C05C711-7033-444C-9EF8-A9AD639FCCD3}" type="slidenum">
              <a:rPr lang="en-US" alt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1"/>
            <a:ext cx="895350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90" r:id="rId14"/>
    <p:sldLayoutId id="2147483791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1"/>
            <a:ext cx="15240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3B8D72FA-76CD-4000-86BB-3963BB6F196C}" type="slidenum">
              <a:rPr lang="en-US" alt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1"/>
            <a:ext cx="895350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39725" indent="-225425" eaLnBrk="1" fontAlgn="auto" hangingPunct="1">
              <a:spcAft>
                <a:spcPts val="900"/>
              </a:spcAft>
              <a:defRPr/>
            </a:pPr>
            <a:r>
              <a:rPr lang="en-US" dirty="0" smtClean="0"/>
              <a:t>Setting up your club’s </a:t>
            </a:r>
            <a:r>
              <a:rPr lang="en-US" dirty="0"/>
              <a:t>Facebook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7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smtClean="0">
                <a:solidFill>
                  <a:schemeClr val="accent1"/>
                </a:solidFill>
                <a:ea typeface="+mn-ea"/>
              </a:rPr>
              <a:t>Five easy steps</a:t>
            </a:r>
            <a:endParaRPr lang="en-US" sz="1600" b="1" u="sng" dirty="0" smtClean="0">
              <a:solidFill>
                <a:schemeClr val="accent1"/>
              </a:solidFill>
              <a:ea typeface="+mn-ea"/>
            </a:endParaRPr>
          </a:p>
          <a:p>
            <a:pPr marL="571500" indent="-45720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</a:rPr>
              <a:t>On top right of blue Facebook bar, click on down arrow</a:t>
            </a:r>
          </a:p>
          <a:p>
            <a:pPr marL="571500" indent="-45720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</a:rPr>
              <a:t>Click on </a:t>
            </a:r>
            <a:r>
              <a:rPr lang="en-US" sz="2000" i="1" dirty="0" smtClean="0">
                <a:ea typeface="+mn-ea"/>
              </a:rPr>
              <a:t>Create Page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a typeface="+mn-ea"/>
              </a:rPr>
              <a:t>OR </a:t>
            </a:r>
            <a:r>
              <a:rPr lang="en-US" sz="2000" dirty="0">
                <a:ea typeface="+mn-ea"/>
              </a:rPr>
              <a:t>n</a:t>
            </a:r>
            <a:r>
              <a:rPr lang="en-US" sz="2000" dirty="0" smtClean="0">
                <a:ea typeface="+mn-ea"/>
              </a:rPr>
              <a:t>avigate to </a:t>
            </a:r>
            <a:r>
              <a:rPr lang="en-US" sz="2000" i="1" dirty="0" smtClean="0">
                <a:ea typeface="+mn-ea"/>
              </a:rPr>
              <a:t>www.facebook.com/pages/create.php</a:t>
            </a:r>
          </a:p>
          <a:p>
            <a:pPr marL="571500" indent="-45720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</a:rPr>
              <a:t>Choose </a:t>
            </a:r>
            <a:r>
              <a:rPr lang="en-US" sz="2000" i="1" dirty="0" smtClean="0">
                <a:ea typeface="+mn-ea"/>
              </a:rPr>
              <a:t>Company, Organization or Institution</a:t>
            </a:r>
          </a:p>
          <a:p>
            <a:pPr marL="571500" indent="-45720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</a:rPr>
              <a:t>Choose a Category – </a:t>
            </a:r>
            <a:r>
              <a:rPr lang="en-US" sz="2000" i="1" dirty="0" smtClean="0">
                <a:ea typeface="+mn-ea"/>
              </a:rPr>
              <a:t>Community Organization</a:t>
            </a:r>
            <a:r>
              <a:rPr lang="en-US" sz="2000" dirty="0" smtClean="0">
                <a:ea typeface="+mn-ea"/>
              </a:rPr>
              <a:t> or </a:t>
            </a:r>
            <a:r>
              <a:rPr lang="en-US" sz="2000" i="1" dirty="0" smtClean="0">
                <a:ea typeface="+mn-ea"/>
              </a:rPr>
              <a:t>Non-Profit</a:t>
            </a:r>
          </a:p>
          <a:p>
            <a:pPr marL="571500" indent="-45720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</a:rPr>
              <a:t>Enter the name for your Rotary Club</a:t>
            </a: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2000" dirty="0" smtClean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2000" dirty="0">
                <a:ea typeface="+mn-ea"/>
              </a:rPr>
              <a:t>Page Guidelines: </a:t>
            </a:r>
            <a:r>
              <a:rPr lang="en-US" sz="2000" dirty="0" smtClean="0">
                <a:ea typeface="+mn-ea"/>
              </a:rPr>
              <a:t>www.facebook.com/page_guidelines.php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8807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39725" indent="-225425" eaLnBrk="1" fontAlgn="auto" hangingPunct="1">
              <a:spcAft>
                <a:spcPts val="900"/>
              </a:spcAft>
              <a:defRPr/>
            </a:pPr>
            <a:r>
              <a:rPr lang="en-US" dirty="0" smtClean="0"/>
              <a:t>Setting up the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7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smtClean="0">
                <a:solidFill>
                  <a:schemeClr val="accent1"/>
                </a:solidFill>
                <a:ea typeface="+mn-ea"/>
              </a:rPr>
              <a:t>Have you considered…</a:t>
            </a:r>
            <a:endParaRPr lang="en-US" sz="1600" b="1" u="sng" dirty="0" smtClean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What is your club’s  brand?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A short blurb about your club in About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Two photos – JPG/PNG file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Cover photo (820 x 312) and Profile photo (170 x 170)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Call to action – attend meeting, call, web search?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Turn on messaging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On your smart phone, download the Pages Manager App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Publish page when you’re ready to go public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 smtClean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 smtClean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7807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 Narrow" pitchFamily="34" charset="0"/>
              </a:rPr>
              <a:t>Facebook Pages – Examples from Rotary around the world</a:t>
            </a:r>
          </a:p>
        </p:txBody>
      </p:sp>
      <p:pic>
        <p:nvPicPr>
          <p:cNvPr id="4" name="Picture 3" descr="Screen Shot 2017-03-10 at 4.14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976108"/>
            <a:ext cx="6627494" cy="5272292"/>
          </a:xfrm>
          <a:prstGeom prst="rect">
            <a:avLst/>
          </a:prstGeom>
        </p:spPr>
      </p:pic>
      <p:pic>
        <p:nvPicPr>
          <p:cNvPr id="5" name="Picture 4" descr="Screen Shot 2017-03-10 at 4.15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976108"/>
            <a:ext cx="6430785" cy="5276850"/>
          </a:xfrm>
          <a:prstGeom prst="rect">
            <a:avLst/>
          </a:prstGeom>
        </p:spPr>
      </p:pic>
      <p:pic>
        <p:nvPicPr>
          <p:cNvPr id="7" name="Picture 6" descr="Screen Shot 2017-03-10 at 4.17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2" y="976108"/>
            <a:ext cx="6183662" cy="5479121"/>
          </a:xfrm>
          <a:prstGeom prst="rect">
            <a:avLst/>
          </a:prstGeom>
        </p:spPr>
      </p:pic>
      <p:pic>
        <p:nvPicPr>
          <p:cNvPr id="8" name="Picture 7" descr="Screen Shot 2017-03-10 at 4.18.1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1013144"/>
            <a:ext cx="6679253" cy="52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95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 Narrow" pitchFamily="34" charset="0"/>
              </a:rPr>
              <a:t>Facebook Pages – Examples from District 5050</a:t>
            </a:r>
          </a:p>
        </p:txBody>
      </p:sp>
      <p:pic>
        <p:nvPicPr>
          <p:cNvPr id="4" name="Picture 3" descr="Screen Shot 2017-03-10 at 4.04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1023256"/>
            <a:ext cx="8229600" cy="4826383"/>
          </a:xfrm>
          <a:prstGeom prst="rect">
            <a:avLst/>
          </a:prstGeom>
        </p:spPr>
      </p:pic>
      <p:pic>
        <p:nvPicPr>
          <p:cNvPr id="5" name="Picture 4" descr="Screen Shot 2017-03-10 at 4.01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34142"/>
            <a:ext cx="6934200" cy="5245263"/>
          </a:xfrm>
          <a:prstGeom prst="rect">
            <a:avLst/>
          </a:prstGeom>
        </p:spPr>
      </p:pic>
      <p:pic>
        <p:nvPicPr>
          <p:cNvPr id="6" name="Picture 5" descr="Screen Shot 2017-03-10 at 4.02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9" y="1034141"/>
            <a:ext cx="7707411" cy="5214257"/>
          </a:xfrm>
          <a:prstGeom prst="rect">
            <a:avLst/>
          </a:prstGeom>
        </p:spPr>
      </p:pic>
      <p:pic>
        <p:nvPicPr>
          <p:cNvPr id="7" name="Picture 6" descr="Screen Shot 2017-03-10 at 4.02.3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" y="1014893"/>
            <a:ext cx="7180075" cy="5233506"/>
          </a:xfrm>
          <a:prstGeom prst="rect">
            <a:avLst/>
          </a:prstGeom>
        </p:spPr>
      </p:pic>
      <p:pic>
        <p:nvPicPr>
          <p:cNvPr id="8" name="Picture 7" descr="Screen Shot 2017-03-10 at 4.03.0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04008"/>
            <a:ext cx="7184744" cy="5244390"/>
          </a:xfrm>
          <a:prstGeom prst="rect">
            <a:avLst/>
          </a:prstGeom>
        </p:spPr>
      </p:pic>
      <p:pic>
        <p:nvPicPr>
          <p:cNvPr id="9" name="Picture 8" descr="Screen Shot 2017-03-10 at 4.03.4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982237"/>
            <a:ext cx="7436625" cy="5266161"/>
          </a:xfrm>
          <a:prstGeom prst="rect">
            <a:avLst/>
          </a:prstGeom>
        </p:spPr>
      </p:pic>
      <p:pic>
        <p:nvPicPr>
          <p:cNvPr id="10" name="Picture 9" descr="Screen Shot 2017-03-10 at 4.04.07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4" y="993122"/>
            <a:ext cx="7296059" cy="53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95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 Narrow" pitchFamily="34" charset="0"/>
              </a:rPr>
              <a:t>Facebook Page – Examples that need some work</a:t>
            </a:r>
          </a:p>
        </p:txBody>
      </p:sp>
      <p:pic>
        <p:nvPicPr>
          <p:cNvPr id="4" name="Picture 3" descr="Screen Shot 2017-03-10 at 4.19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990601"/>
            <a:ext cx="6810578" cy="5262719"/>
          </a:xfrm>
          <a:prstGeom prst="rect">
            <a:avLst/>
          </a:prstGeom>
        </p:spPr>
      </p:pic>
      <p:pic>
        <p:nvPicPr>
          <p:cNvPr id="5" name="Picture 4" descr="Screen Shot 2017-03-10 at 4.21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6190344" cy="5305177"/>
          </a:xfrm>
          <a:prstGeom prst="rect">
            <a:avLst/>
          </a:prstGeom>
        </p:spPr>
      </p:pic>
      <p:pic>
        <p:nvPicPr>
          <p:cNvPr id="6" name="Picture 5" descr="Screen Shot 2017-03-10 at 4.22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6324600" cy="52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0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39725" indent="-225425" eaLnBrk="1" fontAlgn="auto" hangingPunct="1">
              <a:spcAft>
                <a:spcPts val="900"/>
              </a:spcAft>
              <a:defRPr/>
            </a:pPr>
            <a:r>
              <a:rPr lang="en-US" dirty="0" smtClean="0"/>
              <a:t>Administrative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7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smtClean="0">
                <a:solidFill>
                  <a:schemeClr val="accent1"/>
                </a:solidFill>
                <a:ea typeface="+mn-ea"/>
              </a:rPr>
              <a:t>Who’s in charge here?</a:t>
            </a:r>
            <a:endParaRPr lang="en-US" sz="1600" b="1" u="sng" dirty="0" smtClean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Your page needs at least one Administrator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Other roles are available: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 smtClean="0">
                <a:ea typeface="+mn-ea"/>
              </a:rPr>
              <a:t>Editor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 smtClean="0">
                <a:ea typeface="+mn-ea"/>
              </a:rPr>
              <a:t>Moderator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 smtClean="0">
                <a:ea typeface="+mn-ea"/>
              </a:rPr>
              <a:t>Advertiser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 smtClean="0">
                <a:ea typeface="+mn-ea"/>
              </a:rPr>
              <a:t>Analyst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Consider having multiple Admins or Editors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Advertisers and Analysts are only needed if you are using outside parties to set up ads for you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 smtClean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7807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39725" indent="-225425" eaLnBrk="1" fontAlgn="auto" hangingPunct="1">
              <a:spcAft>
                <a:spcPts val="900"/>
              </a:spcAft>
              <a:defRPr/>
            </a:pPr>
            <a:r>
              <a:rPr lang="en-US" dirty="0"/>
              <a:t>Post and Engage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7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smtClean="0">
                <a:solidFill>
                  <a:schemeClr val="accent1"/>
                </a:solidFill>
                <a:ea typeface="+mn-ea"/>
              </a:rPr>
              <a:t>What’s next?</a:t>
            </a:r>
            <a:endParaRPr lang="en-US" sz="1600" b="1" u="sng" dirty="0" smtClean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Invite your club members and contacts to Follow your page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Post links to your Facebook page on your website and in your emails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/>
              <a:t>Make a few </a:t>
            </a:r>
            <a:r>
              <a:rPr lang="en-US" sz="1700" dirty="0" smtClean="0"/>
              <a:t>posts</a:t>
            </a:r>
            <a:endParaRPr lang="en-US" sz="1700" dirty="0" smtClean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Boost posts to increase reach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Use Page Insights to track engagement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 smtClean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0621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 Narrow" pitchFamily="34" charset="0"/>
              </a:rPr>
              <a:t>Wrap up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7" y="1295400"/>
            <a:ext cx="8347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smtClean="0">
                <a:solidFill>
                  <a:schemeClr val="accent1"/>
                </a:solidFill>
                <a:ea typeface="+mn-ea"/>
              </a:rPr>
              <a:t>Have questions that can’t be answered here?</a:t>
            </a:r>
            <a:endParaRPr lang="en-US" sz="1600" b="1" u="sng" dirty="0" smtClean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Email: mberger@currencymarketing.ca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>
                <a:ea typeface="+mn-ea"/>
              </a:rPr>
              <a:t>Twitter: @CurrencyMike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/>
              <a:t>Phone: </a:t>
            </a:r>
            <a:r>
              <a:rPr lang="en-US" sz="1700" dirty="0" smtClean="0"/>
              <a:t>604-799-6744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 smtClean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smtClean="0"/>
              <a:t>Sources for this presentation available </a:t>
            </a:r>
            <a:r>
              <a:rPr lang="en-US" sz="1700" smtClean="0"/>
              <a:t>by request</a:t>
            </a:r>
            <a:endParaRPr lang="en-US" sz="1300" dirty="0" smtClean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0549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23646</TotalTime>
  <Words>279</Words>
  <Application>Microsoft Office PowerPoint</Application>
  <PresentationFormat>On-screen Show (4:3)</PresentationFormat>
  <Paragraphs>56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Communications_white</vt:lpstr>
      <vt:lpstr>Custom Design</vt:lpstr>
      <vt:lpstr>2_Custom Design</vt:lpstr>
      <vt:lpstr>Setting up your club’s Facebook Page</vt:lpstr>
      <vt:lpstr>Setting up the Page</vt:lpstr>
      <vt:lpstr>Facebook Pages – Examples from Rotary around the world</vt:lpstr>
      <vt:lpstr>Facebook Pages – Examples from District 5050</vt:lpstr>
      <vt:lpstr>Facebook Page – Examples that need some work</vt:lpstr>
      <vt:lpstr>Administrative Settings</vt:lpstr>
      <vt:lpstr>Post and Engage</vt:lpstr>
      <vt:lpstr>Wrap up 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WS-06;Michael Berger</dc:creator>
  <cp:lastModifiedBy>Sean Hogan</cp:lastModifiedBy>
  <cp:revision>709</cp:revision>
  <cp:lastPrinted>2017-03-11T00:34:29Z</cp:lastPrinted>
  <dcterms:created xsi:type="dcterms:W3CDTF">2010-04-16T20:11:30Z</dcterms:created>
  <dcterms:modified xsi:type="dcterms:W3CDTF">2017-03-12T04:12:51Z</dcterms:modified>
</cp:coreProperties>
</file>