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88" r:id="rId2"/>
    <p:sldMasterId id="2147483718" r:id="rId3"/>
    <p:sldMasterId id="2147483768" r:id="rId4"/>
  </p:sldMasterIdLst>
  <p:notesMasterIdLst>
    <p:notesMasterId r:id="rId17"/>
  </p:notesMasterIdLst>
  <p:handoutMasterIdLst>
    <p:handoutMasterId r:id="rId18"/>
  </p:handoutMasterIdLst>
  <p:sldIdLst>
    <p:sldId id="560" r:id="rId5"/>
    <p:sldId id="515" r:id="rId6"/>
    <p:sldId id="561" r:id="rId7"/>
    <p:sldId id="539" r:id="rId8"/>
    <p:sldId id="495" r:id="rId9"/>
    <p:sldId id="497" r:id="rId10"/>
    <p:sldId id="493" r:id="rId11"/>
    <p:sldId id="498" r:id="rId12"/>
    <p:sldId id="494" r:id="rId13"/>
    <p:sldId id="566" r:id="rId14"/>
    <p:sldId id="569" r:id="rId15"/>
    <p:sldId id="570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17458F"/>
    <a:srgbClr val="D91B5C"/>
    <a:srgbClr val="872175"/>
    <a:srgbClr val="000000"/>
    <a:srgbClr val="58585A"/>
    <a:srgbClr val="E7E7E8"/>
    <a:srgbClr val="919295"/>
    <a:srgbClr val="00999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087" autoAdjust="0"/>
  </p:normalViewPr>
  <p:slideViewPr>
    <p:cSldViewPr snapToGrid="0">
      <p:cViewPr varScale="1">
        <p:scale>
          <a:sx n="66" d="100"/>
          <a:sy n="66" d="100"/>
        </p:scale>
        <p:origin x="-1270" y="-48"/>
      </p:cViewPr>
      <p:guideLst>
        <p:guide orient="horz" pos="2545"/>
        <p:guide pos="298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AFDC97CB-C952-1842-9006-430A38FFC3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95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89E82C3D-A443-7348-8464-B4A7F4F1A7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38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20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8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8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7909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9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6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3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58585A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73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2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8585A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8585A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2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7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84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8585A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0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163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3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2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227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29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16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6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99526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7D90"/>
          </a:solidFill>
          <a:ln w="1651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388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1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0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 charset="0"/>
              </a:rPr>
              <a:t>Rotary  </a:t>
            </a:r>
            <a:endParaRPr lang="en-US" sz="900" dirty="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1" y="6150771"/>
            <a:ext cx="1113577" cy="4643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0" r:id="rId2"/>
    <p:sldLayoutId id="2147483761" r:id="rId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 charset="0"/>
              </a:rPr>
              <a:t>STRENGTHENING ROTARY  |  </a:t>
            </a:r>
            <a:fld id="{D3CC0197-44E6-B140-B971-9DC8646D3AF2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/>
              <a:t>‹#›</a:t>
            </a:fld>
            <a:r>
              <a:rPr lang="en-US" sz="900" dirty="0" smtClean="0">
                <a:solidFill>
                  <a:srgbClr val="BCBDC0"/>
                </a:solidFill>
                <a:latin typeface="Arial Narrow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3075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65850"/>
            <a:ext cx="1371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6" r:id="rId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7D90"/>
          </a:solidFill>
          <a:ln w="1651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hangingPunct="0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STRENGTHENING ROTARY  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 eaLnBrk="0" hangingPunct="0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3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r>
              <a:rPr lang="en-CA" dirty="0" smtClean="0">
                <a:solidFill>
                  <a:schemeClr val="bg1"/>
                </a:solidFill>
              </a:rPr>
              <a:t> Tutorial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596" y="5873790"/>
            <a:ext cx="780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17458F"/>
                </a:solidFill>
                <a:latin typeface="Georgia" panose="02040502050405020303" pitchFamily="18" charset="0"/>
              </a:rPr>
              <a:t>Rotary District 5050</a:t>
            </a:r>
            <a:endParaRPr lang="en-CA" sz="4400" b="1" dirty="0">
              <a:solidFill>
                <a:srgbClr val="17458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6" y="1142683"/>
            <a:ext cx="6906638" cy="48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07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055" y="1379484"/>
            <a:ext cx="10475081" cy="4776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46" y="1025555"/>
            <a:ext cx="2211695" cy="271364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054294" y="1256379"/>
            <a:ext cx="1738263" cy="372499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6779" y="972247"/>
            <a:ext cx="325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Change Access Level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5595" y="944618"/>
            <a:ext cx="3335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Active Member List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446899" y="5730442"/>
            <a:ext cx="1738263" cy="372499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3200031" y="5710986"/>
            <a:ext cx="181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Click name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7074513" y="5996692"/>
            <a:ext cx="360608" cy="580777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4144000" y="6191362"/>
            <a:ext cx="332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Current Access Level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84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0" y="1639516"/>
            <a:ext cx="8455718" cy="3165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716" y="1153895"/>
            <a:ext cx="3850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Member Profile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2275449" y="2940166"/>
            <a:ext cx="360608" cy="862885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1669109" y="3705771"/>
            <a:ext cx="177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accent5"/>
                </a:solidFill>
              </a:rPr>
              <a:t>Choose settings tab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278157" y="3105543"/>
            <a:ext cx="360608" cy="862885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711486" y="3939244"/>
            <a:ext cx="185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Edit button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30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2" y="1659333"/>
            <a:ext cx="6776211" cy="4388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716" y="1153895"/>
            <a:ext cx="3850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Member Profile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8113" y="5960147"/>
            <a:ext cx="3465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accent5"/>
                </a:solidFill>
              </a:rPr>
              <a:t>Change access level and save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3540741" y="6045507"/>
            <a:ext cx="360608" cy="627672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Up Arrow 15"/>
          <p:cNvSpPr/>
          <p:nvPr/>
        </p:nvSpPr>
        <p:spPr>
          <a:xfrm>
            <a:off x="5226966" y="5030857"/>
            <a:ext cx="360608" cy="689007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1427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960114"/>
            <a:ext cx="9007227" cy="2720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61" y="1380062"/>
            <a:ext cx="5596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accent5"/>
                </a:solidFill>
              </a:rPr>
              <a:t>This </a:t>
            </a:r>
            <a:r>
              <a:rPr lang="en-CA" sz="1800" dirty="0" err="1" smtClean="0">
                <a:solidFill>
                  <a:schemeClr val="accent5"/>
                </a:solidFill>
              </a:rPr>
              <a:t>Powerpoint</a:t>
            </a:r>
            <a:r>
              <a:rPr lang="en-CA" sz="1800" dirty="0" smtClean="0">
                <a:solidFill>
                  <a:schemeClr val="accent5"/>
                </a:solidFill>
              </a:rPr>
              <a:t> and more have been uploaded  to the District 5050 </a:t>
            </a:r>
            <a:r>
              <a:rPr lang="en-CA" sz="1800" dirty="0" err="1" smtClean="0">
                <a:solidFill>
                  <a:schemeClr val="accent5"/>
                </a:solidFill>
              </a:rPr>
              <a:t>ClubRunner</a:t>
            </a:r>
            <a:r>
              <a:rPr lang="en-CA" sz="1800" dirty="0" smtClean="0">
                <a:solidFill>
                  <a:schemeClr val="accent5"/>
                </a:solidFill>
              </a:rPr>
              <a:t> Support  Site Page under the Public Image tab</a:t>
            </a:r>
            <a:endParaRPr lang="en-CA" sz="1800" dirty="0">
              <a:solidFill>
                <a:schemeClr val="accent5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16200000">
            <a:off x="4519584" y="2305662"/>
            <a:ext cx="1509180" cy="384553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959505" y="1592879"/>
            <a:ext cx="31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www.district5050.org</a:t>
            </a:r>
            <a:endParaRPr lang="en-US" u="sng" dirty="0">
              <a:solidFill>
                <a:srgbClr val="005D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49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857" y="1786011"/>
            <a:ext cx="25994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accent5"/>
                </a:solidFill>
              </a:rPr>
              <a:t>Tutorial download in both </a:t>
            </a:r>
            <a:r>
              <a:rPr lang="en-CA" sz="1800" dirty="0" err="1" smtClean="0">
                <a:solidFill>
                  <a:schemeClr val="accent5"/>
                </a:solidFill>
              </a:rPr>
              <a:t>Powerpoint</a:t>
            </a:r>
            <a:r>
              <a:rPr lang="en-CA" sz="1800" dirty="0" smtClean="0">
                <a:solidFill>
                  <a:schemeClr val="accent5"/>
                </a:solidFill>
              </a:rPr>
              <a:t> and Adobe Acrobat</a:t>
            </a:r>
          </a:p>
          <a:p>
            <a:endParaRPr lang="en-CA" sz="1800" dirty="0">
              <a:solidFill>
                <a:schemeClr val="accent5"/>
              </a:solidFill>
            </a:endParaRPr>
          </a:p>
          <a:p>
            <a:r>
              <a:rPr lang="en-CA" sz="1800" dirty="0" err="1" smtClean="0">
                <a:solidFill>
                  <a:schemeClr val="accent5"/>
                </a:solidFill>
              </a:rPr>
              <a:t>ClubRunner</a:t>
            </a:r>
            <a:r>
              <a:rPr lang="en-CA" sz="1800" dirty="0" smtClean="0">
                <a:solidFill>
                  <a:schemeClr val="accent5"/>
                </a:solidFill>
              </a:rPr>
              <a:t> support videos</a:t>
            </a:r>
          </a:p>
          <a:p>
            <a:endParaRPr lang="en-CA" sz="1800" dirty="0" smtClean="0">
              <a:solidFill>
                <a:schemeClr val="accent5"/>
              </a:solidFill>
            </a:endParaRPr>
          </a:p>
          <a:p>
            <a:r>
              <a:rPr lang="en-CA" sz="1800" dirty="0" smtClean="0">
                <a:solidFill>
                  <a:schemeClr val="accent5"/>
                </a:solidFill>
              </a:rPr>
              <a:t>Photo editing software</a:t>
            </a:r>
          </a:p>
          <a:p>
            <a:endParaRPr lang="en-CA" sz="1800" dirty="0">
              <a:solidFill>
                <a:schemeClr val="accent5"/>
              </a:solidFill>
            </a:endParaRPr>
          </a:p>
          <a:p>
            <a:r>
              <a:rPr lang="en-CA" sz="1800" dirty="0" smtClean="0">
                <a:solidFill>
                  <a:schemeClr val="accent5"/>
                </a:solidFill>
              </a:rPr>
              <a:t>Links to content, resources and website</a:t>
            </a:r>
            <a:endParaRPr lang="en-CA" sz="1800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35" y="1162782"/>
            <a:ext cx="5391218" cy="54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03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r>
              <a:rPr lang="en-CA" dirty="0" smtClean="0">
                <a:solidFill>
                  <a:schemeClr val="bg1"/>
                </a:solidFill>
              </a:rPr>
              <a:t> Tutorial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596" y="5873790"/>
            <a:ext cx="780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17458F"/>
                </a:solidFill>
                <a:latin typeface="Georgia" panose="02040502050405020303" pitchFamily="18" charset="0"/>
              </a:rPr>
              <a:t>Log In:  Admin Page</a:t>
            </a:r>
            <a:endParaRPr lang="en-CA" sz="4400" b="1" dirty="0">
              <a:solidFill>
                <a:srgbClr val="17458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6" y="1142683"/>
            <a:ext cx="6906638" cy="48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64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r>
              <a:rPr lang="en-CA" dirty="0" smtClean="0">
                <a:solidFill>
                  <a:schemeClr val="bg1"/>
                </a:solidFill>
              </a:rPr>
              <a:t> Tutorial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146673"/>
            <a:ext cx="6251980" cy="1223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188"/>
            <a:ext cx="9144000" cy="2342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54" y="4999512"/>
            <a:ext cx="6020846" cy="142853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6342132" y="1108036"/>
            <a:ext cx="1204888" cy="282882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6362161" y="1390918"/>
            <a:ext cx="2614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Login at top right of home page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5314" y="3635062"/>
            <a:ext cx="276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Enter username and password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972024" y="4024802"/>
            <a:ext cx="296214" cy="948952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5888876" y="3258356"/>
            <a:ext cx="331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accent5"/>
                </a:solidFill>
              </a:rPr>
              <a:t>Returns to home page.  Click “Member Area”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58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973"/>
            <a:ext cx="9144000" cy="4091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51" y="1140760"/>
            <a:ext cx="224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Admin Page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90152" y="2562896"/>
            <a:ext cx="334850" cy="1239594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420238" y="2659898"/>
            <a:ext cx="22804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To return to Admin Page, click Admin on the menu, then click Admin again on the </a:t>
            </a:r>
          </a:p>
          <a:p>
            <a:r>
              <a:rPr lang="en-CA" dirty="0" smtClean="0">
                <a:solidFill>
                  <a:schemeClr val="accent5"/>
                </a:solidFill>
              </a:rPr>
              <a:t>sub-menu 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95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69" y="1123377"/>
            <a:ext cx="6772530" cy="5341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347" y="3065172"/>
            <a:ext cx="24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accent5"/>
                </a:solidFill>
              </a:rPr>
              <a:t>ClubRunner</a:t>
            </a:r>
            <a:r>
              <a:rPr lang="en-CA" dirty="0" smtClean="0">
                <a:solidFill>
                  <a:schemeClr val="accent5"/>
                </a:solidFill>
              </a:rPr>
              <a:t> access levels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697" y="4732670"/>
            <a:ext cx="3232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70 – limited access</a:t>
            </a:r>
          </a:p>
          <a:p>
            <a:r>
              <a:rPr lang="en-CA" dirty="0" smtClean="0">
                <a:solidFill>
                  <a:schemeClr val="accent5"/>
                </a:solidFill>
              </a:rPr>
              <a:t>(general membership)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820" y="4185635"/>
            <a:ext cx="349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30 – full admin access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5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37" y="1045890"/>
            <a:ext cx="4916402" cy="5765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689" y="1148862"/>
            <a:ext cx="191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Access Level 70</a:t>
            </a:r>
          </a:p>
          <a:p>
            <a:endParaRPr lang="en-CA" dirty="0">
              <a:solidFill>
                <a:schemeClr val="accent5"/>
              </a:solidFill>
            </a:endParaRPr>
          </a:p>
          <a:p>
            <a:r>
              <a:rPr lang="en-CA" dirty="0" smtClean="0">
                <a:solidFill>
                  <a:schemeClr val="accent5"/>
                </a:solidFill>
              </a:rPr>
              <a:t>Most items grayed out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47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73" y="1125236"/>
            <a:ext cx="4526017" cy="5518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688" y="1216958"/>
            <a:ext cx="2790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Access Level 30</a:t>
            </a:r>
          </a:p>
          <a:p>
            <a:endParaRPr lang="en-CA" dirty="0" smtClean="0">
              <a:solidFill>
                <a:schemeClr val="accent5"/>
              </a:solidFill>
            </a:endParaRPr>
          </a:p>
          <a:p>
            <a:r>
              <a:rPr lang="en-CA" dirty="0" smtClean="0">
                <a:solidFill>
                  <a:schemeClr val="accent5"/>
                </a:solidFill>
              </a:rPr>
              <a:t>All items active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6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RICommunications_white.potx</Template>
  <TotalTime>23045</TotalTime>
  <Words>173</Words>
  <Application>Microsoft Office PowerPoint</Application>
  <PresentationFormat>On-screen Show (4:3)</PresentationFormat>
  <Paragraphs>60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Custom Design</vt:lpstr>
      <vt:lpstr>2_Custom Design</vt:lpstr>
      <vt:lpstr>1_Custom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Hogan Family</cp:lastModifiedBy>
  <cp:revision>1451</cp:revision>
  <cp:lastPrinted>2013-12-02T16:14:23Z</cp:lastPrinted>
  <dcterms:created xsi:type="dcterms:W3CDTF">2010-04-16T20:11:30Z</dcterms:created>
  <dcterms:modified xsi:type="dcterms:W3CDTF">2018-02-04T21:56:07Z</dcterms:modified>
</cp:coreProperties>
</file>