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88" r:id="rId2"/>
    <p:sldMasterId id="2147483718" r:id="rId3"/>
    <p:sldMasterId id="2147483768" r:id="rId4"/>
  </p:sldMasterIdLst>
  <p:notesMasterIdLst>
    <p:notesMasterId r:id="rId19"/>
  </p:notesMasterIdLst>
  <p:handoutMasterIdLst>
    <p:handoutMasterId r:id="rId20"/>
  </p:handoutMasterIdLst>
  <p:sldIdLst>
    <p:sldId id="553" r:id="rId5"/>
    <p:sldId id="571" r:id="rId6"/>
    <p:sldId id="516" r:id="rId7"/>
    <p:sldId id="573" r:id="rId8"/>
    <p:sldId id="502" r:id="rId9"/>
    <p:sldId id="580" r:id="rId10"/>
    <p:sldId id="519" r:id="rId11"/>
    <p:sldId id="554" r:id="rId12"/>
    <p:sldId id="574" r:id="rId13"/>
    <p:sldId id="575" r:id="rId14"/>
    <p:sldId id="576" r:id="rId15"/>
    <p:sldId id="577" r:id="rId16"/>
    <p:sldId id="578" r:id="rId17"/>
    <p:sldId id="57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17458F"/>
    <a:srgbClr val="D91B5C"/>
    <a:srgbClr val="872175"/>
    <a:srgbClr val="000000"/>
    <a:srgbClr val="58585A"/>
    <a:srgbClr val="E7E7E8"/>
    <a:srgbClr val="91929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087" autoAdjust="0"/>
  </p:normalViewPr>
  <p:slideViewPr>
    <p:cSldViewPr snapToGrid="0">
      <p:cViewPr varScale="1">
        <p:scale>
          <a:sx n="66" d="100"/>
          <a:sy n="66" d="100"/>
        </p:scale>
        <p:origin x="-1270" y="-48"/>
      </p:cViewPr>
      <p:guideLst>
        <p:guide orient="horz" pos="2545"/>
        <p:guide pos="298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AFDC97CB-C952-1842-9006-430A38FFC3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9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89E82C3D-A443-7348-8464-B4A7F4F1A7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3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7909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6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3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58585A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73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85A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85A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7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84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8585A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0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163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3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227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29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16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6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9526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388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1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0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Rotary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1" y="6150771"/>
            <a:ext cx="1113577" cy="464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0" r:id="rId2"/>
    <p:sldLayoutId id="2147483761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STRENGTHENING ROTARY  |  </a:t>
            </a:r>
            <a:fld id="{D3CC0197-44E6-B140-B971-9DC8646D3AF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/>
              <a:t>‹#›</a:t>
            </a:fld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65850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6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STRENGTHENING ROTARY  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3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r>
              <a:rPr lang="en-CA" dirty="0" smtClean="0">
                <a:solidFill>
                  <a:schemeClr val="bg1"/>
                </a:solidFill>
              </a:rPr>
              <a:t> Tutorial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596" y="5873790"/>
            <a:ext cx="780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17458F"/>
                </a:solidFill>
                <a:latin typeface="Georgia" panose="02040502050405020303" pitchFamily="18" charset="0"/>
              </a:rPr>
              <a:t>Website Designer</a:t>
            </a:r>
            <a:endParaRPr lang="en-CA" sz="4400" b="1" dirty="0">
              <a:solidFill>
                <a:srgbClr val="17458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1142683"/>
            <a:ext cx="6906638" cy="48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07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9" y="3689002"/>
            <a:ext cx="4409178" cy="1269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7229" y="1738693"/>
            <a:ext cx="607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Hold mouse 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over “Banner (Full Width)” to modify content (pencil) and settings (gear)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prstClr val="white"/>
                </a:solidFill>
              </a:rPr>
              <a:t>ClubRunner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4989360" y="5611667"/>
            <a:ext cx="279641" cy="1125934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149120" y="3350010"/>
            <a:ext cx="277397" cy="1094668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0" y="1677820"/>
            <a:ext cx="2779583" cy="924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499" y="2904301"/>
            <a:ext cx="506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 Content – choose a photo album (more on this later)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7" y="2601823"/>
            <a:ext cx="2837726" cy="39809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671" y="5480596"/>
            <a:ext cx="557899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 Settings, consider options in bottom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2172447" y="1366986"/>
            <a:ext cx="279641" cy="154567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401" y="1012885"/>
            <a:ext cx="69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Creating a Carousel (Banner):  Step 1</a:t>
            </a:r>
            <a:endParaRPr lang="en-CA" sz="2800" b="1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60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prstClr val="white"/>
                </a:solidFill>
              </a:rPr>
              <a:t>ClubRunner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301" y="1736357"/>
            <a:ext cx="874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The pictures used for the carousel should all be the same dimensions –  ie1600 pixels wide by 400 </a:t>
            </a:r>
            <a:r>
              <a:rPr lang="en-CA" dirty="0" err="1" smtClean="0">
                <a:solidFill>
                  <a:srgbClr val="FF0000"/>
                </a:solidFill>
              </a:rPr>
              <a:t>px</a:t>
            </a:r>
            <a:r>
              <a:rPr lang="en-CA" dirty="0" smtClean="0">
                <a:solidFill>
                  <a:srgbClr val="FF0000"/>
                </a:solidFill>
              </a:rPr>
              <a:t> height.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8" y="2637542"/>
            <a:ext cx="7779476" cy="1944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118" y="4687749"/>
            <a:ext cx="7887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Use a photo editing software to crop or build pictures.  You can use your own images or visit images.rotary.org or use Google images.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71" y="983994"/>
            <a:ext cx="69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Creating a Carousel (Banner):  Step 2</a:t>
            </a:r>
            <a:endParaRPr lang="en-CA" sz="2800" b="1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53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9" y="3079174"/>
            <a:ext cx="8467344" cy="2731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662" y="2037754"/>
            <a:ext cx="653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On Admin page, select Edit Photo Albums from the Website Manager section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prstClr val="white"/>
                </a:solidFill>
              </a:rPr>
              <a:t>ClubRunner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5552328" y="1414605"/>
            <a:ext cx="279641" cy="254337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68" y="1017363"/>
            <a:ext cx="1245718" cy="2007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57063" y="5810181"/>
            <a:ext cx="525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Find the album you selected earlier or create a new one.  Click “Photos”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7795144" y="5810181"/>
            <a:ext cx="277397" cy="64818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71" y="983994"/>
            <a:ext cx="69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Creating a Carousel (Banner):  Step 2</a:t>
            </a:r>
            <a:endParaRPr lang="en-CA" sz="2800" b="1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50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765" y="1772397"/>
            <a:ext cx="2086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Use one picture if you want a single banner, or add photos to create a carousel slide show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prstClr val="white"/>
                </a:solidFill>
              </a:rPr>
              <a:t>ClubRunner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5552328" y="1414605"/>
            <a:ext cx="279641" cy="254337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020" y="5289789"/>
            <a:ext cx="718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Click Add Files and then navigate to the folder in your computer to upload pictures.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64" y="1772397"/>
            <a:ext cx="6480048" cy="3517392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6200000">
            <a:off x="1794274" y="4590177"/>
            <a:ext cx="277397" cy="64818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71" y="983994"/>
            <a:ext cx="69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Creating a Carousel (Banner):  Step 2</a:t>
            </a:r>
            <a:endParaRPr lang="en-CA" sz="2800" b="1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92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prstClr val="white"/>
                </a:solidFill>
              </a:rPr>
              <a:t>ClubRunner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753" y="4098395"/>
            <a:ext cx="847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Arrange the pictures in the order that you want them to show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8" y="1760815"/>
            <a:ext cx="8273532" cy="2261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238" y="4670394"/>
            <a:ext cx="8576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5DAA"/>
                </a:solidFill>
              </a:rPr>
              <a:t>Tip:  if you later add pictures or reorganize the order, you will need to delete an existing photo (you can upload it again) for the changes to take effect.  </a:t>
            </a:r>
            <a:endParaRPr lang="en-CA" dirty="0">
              <a:solidFill>
                <a:srgbClr val="005DA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671" y="995568"/>
            <a:ext cx="69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Creating a Carousel (Banner):  Step 2</a:t>
            </a:r>
            <a:endParaRPr lang="en-CA" sz="2800" b="1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39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73" y="1125236"/>
            <a:ext cx="4526017" cy="551843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447738" y="3544946"/>
            <a:ext cx="1300766" cy="280482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366348" y="3807912"/>
            <a:ext cx="191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Website Designer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8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6" y="2226802"/>
            <a:ext cx="8686800" cy="306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98651" y="1898240"/>
            <a:ext cx="328288" cy="1273215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798651" y="1064969"/>
            <a:ext cx="816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Website Designer – Template</a:t>
            </a:r>
            <a:endParaRPr lang="en-CA" sz="2800" b="1" dirty="0">
              <a:solidFill>
                <a:srgbClr val="005DAA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5300267" y="4959894"/>
            <a:ext cx="325029" cy="688554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2141307" y="5260482"/>
            <a:ext cx="366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Click “Edit Content”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560" y="1811433"/>
            <a:ext cx="394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Click the Designer button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73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" y="1986061"/>
            <a:ext cx="9009888" cy="3846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209709" y="1643608"/>
            <a:ext cx="361342" cy="91309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903088" y="2916767"/>
            <a:ext cx="328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Select one of the themes starting with “Full Width Top Band”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4003" y="5827858"/>
            <a:ext cx="716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17458F"/>
                </a:solidFill>
              </a:rPr>
              <a:t>Note: </a:t>
            </a:r>
            <a:r>
              <a:rPr lang="en-CA" sz="2000" dirty="0" err="1" smtClean="0">
                <a:solidFill>
                  <a:srgbClr val="17458F"/>
                </a:solidFill>
              </a:rPr>
              <a:t>ClubRunner</a:t>
            </a:r>
            <a:r>
              <a:rPr lang="en-CA" sz="2000" dirty="0" smtClean="0">
                <a:solidFill>
                  <a:srgbClr val="17458F"/>
                </a:solidFill>
              </a:rPr>
              <a:t> has discontinued templates using banners so only use the themes with “Full Width Top Band”.</a:t>
            </a:r>
            <a:endParaRPr lang="en-CA" sz="2000" dirty="0">
              <a:solidFill>
                <a:srgbClr val="17458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129" y="1562590"/>
            <a:ext cx="352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Click “Content Template”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6117074" y="3506982"/>
            <a:ext cx="270709" cy="1269016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798651" y="1064969"/>
            <a:ext cx="816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Website Designer – Template</a:t>
            </a:r>
            <a:endParaRPr lang="en-CA" sz="2800" b="1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09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" y="2045404"/>
            <a:ext cx="8784336" cy="4041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5627764" y="4297642"/>
            <a:ext cx="724603" cy="27424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6035632" y="4058033"/>
            <a:ext cx="251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Main Section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731354" y="2852466"/>
            <a:ext cx="315210" cy="65253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own Arrow 7"/>
          <p:cNvSpPr/>
          <p:nvPr/>
        </p:nvSpPr>
        <p:spPr>
          <a:xfrm>
            <a:off x="2109990" y="4093608"/>
            <a:ext cx="274396" cy="68231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>
            <a:off x="1223493" y="1684116"/>
            <a:ext cx="301584" cy="1362047"/>
          </a:xfrm>
          <a:prstGeom prst="downArrow">
            <a:avLst>
              <a:gd name="adj1" fmla="val 70690"/>
              <a:gd name="adj2" fmla="val 5000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980086" y="2959473"/>
            <a:ext cx="300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Carousel or banner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860" y="4103076"/>
            <a:ext cx="342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Side Column Widgets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5812" y="1629361"/>
            <a:ext cx="230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Widget “bank”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56660" y="1163256"/>
            <a:ext cx="373487" cy="1463321"/>
          </a:xfrm>
          <a:prstGeom prst="downArrow">
            <a:avLst/>
          </a:prstGeom>
          <a:solidFill>
            <a:srgbClr val="005D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5DA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627" y="1034611"/>
            <a:ext cx="582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Elements of Designer Section</a:t>
            </a:r>
            <a:endParaRPr lang="en-CA" sz="2800" b="1" dirty="0">
              <a:solidFill>
                <a:srgbClr val="005DA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9234" y="6122995"/>
            <a:ext cx="7164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17458F"/>
                </a:solidFill>
              </a:rPr>
              <a:t>Note: this example is Full Width Top Band above Left Sidebar</a:t>
            </a:r>
            <a:endParaRPr lang="en-CA" sz="2000" dirty="0">
              <a:solidFill>
                <a:srgbClr val="174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64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7259" y="3634807"/>
            <a:ext cx="275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Side Column Widgets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80" y="1721315"/>
            <a:ext cx="3982695" cy="1241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77" y="2939830"/>
            <a:ext cx="3925824" cy="3779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5627764" y="4297642"/>
            <a:ext cx="724603" cy="27424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47484" y="2772379"/>
            <a:ext cx="251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Main Section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7178410" y="3996653"/>
            <a:ext cx="315210" cy="876223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own Arrow 7"/>
          <p:cNvSpPr/>
          <p:nvPr/>
        </p:nvSpPr>
        <p:spPr>
          <a:xfrm rot="16200000">
            <a:off x="2457417" y="3544285"/>
            <a:ext cx="274396" cy="68231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03101" y="2024098"/>
            <a:ext cx="300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Carousel or banner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627" y="1034611"/>
            <a:ext cx="582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Elements of Designer Section</a:t>
            </a:r>
            <a:endParaRPr lang="en-CA" sz="2800" b="1" dirty="0">
              <a:solidFill>
                <a:srgbClr val="005DAA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2289291" y="2197488"/>
            <a:ext cx="274396" cy="68231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Down Arrow 16"/>
          <p:cNvSpPr/>
          <p:nvPr/>
        </p:nvSpPr>
        <p:spPr>
          <a:xfrm rot="16200000">
            <a:off x="3065210" y="2102392"/>
            <a:ext cx="274396" cy="1871081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own Arrow 17"/>
          <p:cNvSpPr/>
          <p:nvPr/>
        </p:nvSpPr>
        <p:spPr>
          <a:xfrm rot="5400000">
            <a:off x="7134038" y="2836445"/>
            <a:ext cx="315210" cy="876223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7087352" y="3332743"/>
            <a:ext cx="207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Club meeting info section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5824" y="4505509"/>
            <a:ext cx="218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Home page stories section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8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691" y="1677319"/>
            <a:ext cx="841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Use the Themes option to choose the look of your page.  Once you have the one you like, click the Publish button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9" y="2530394"/>
            <a:ext cx="7893720" cy="3486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086135" y="1783419"/>
            <a:ext cx="309093" cy="746975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 rot="16200000">
            <a:off x="607289" y="2534211"/>
            <a:ext cx="309093" cy="100281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798651" y="1064969"/>
            <a:ext cx="816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Website Designer – Themes</a:t>
            </a:r>
            <a:endParaRPr lang="en-CA" sz="2800" b="1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97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r>
              <a:rPr lang="en-CA" dirty="0" smtClean="0">
                <a:solidFill>
                  <a:schemeClr val="bg1"/>
                </a:solidFill>
              </a:rPr>
              <a:t> Tutorial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596" y="5873790"/>
            <a:ext cx="780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17458F"/>
                </a:solidFill>
                <a:latin typeface="Georgia" panose="02040502050405020303" pitchFamily="18" charset="0"/>
              </a:rPr>
              <a:t>Carousel / Banner Design</a:t>
            </a:r>
            <a:endParaRPr lang="en-CA" sz="4400" b="1" dirty="0">
              <a:solidFill>
                <a:srgbClr val="17458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1142683"/>
            <a:ext cx="6906638" cy="48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07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5110" y="2356221"/>
            <a:ext cx="1852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From the Essentials tab in the Widget area, drag “Carousel” to “Banner (Full Width)”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21" y="2228904"/>
            <a:ext cx="6773675" cy="380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prstClr val="white"/>
                </a:solidFill>
              </a:rPr>
              <a:t>ClubRunner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3253065">
            <a:off x="1782678" y="2315013"/>
            <a:ext cx="279641" cy="613631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401" y="1012885"/>
            <a:ext cx="69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5DAA"/>
                </a:solidFill>
              </a:rPr>
              <a:t>Creating a Carousel (Banner):  Step 1</a:t>
            </a:r>
            <a:endParaRPr lang="en-CA" sz="2800" b="1" dirty="0">
              <a:solidFill>
                <a:srgbClr val="005DA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901" y="1520851"/>
            <a:ext cx="805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rgbClr val="17458F"/>
                </a:solidFill>
              </a:rPr>
              <a:t>Two steps are involved – setting up the Carousel in the Website  Designer and then creating the pictures to display.  </a:t>
            </a:r>
            <a:endParaRPr lang="en-CA" sz="1800" dirty="0">
              <a:solidFill>
                <a:srgbClr val="17458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2772087">
            <a:off x="4073583" y="2880939"/>
            <a:ext cx="418564" cy="3120999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7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RICommunications_white.potx</Template>
  <TotalTime>23045</TotalTime>
  <Words>454</Words>
  <Application>Microsoft Office PowerPoint</Application>
  <PresentationFormat>On-screen Show (4:3)</PresentationFormat>
  <Paragraphs>71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Custom Design</vt:lpstr>
      <vt:lpstr>2_Custom Design</vt:lpstr>
      <vt:lpstr>1_Custom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Hogan Family</cp:lastModifiedBy>
  <cp:revision>1452</cp:revision>
  <cp:lastPrinted>2013-12-02T16:14:23Z</cp:lastPrinted>
  <dcterms:created xsi:type="dcterms:W3CDTF">2010-04-16T20:11:30Z</dcterms:created>
  <dcterms:modified xsi:type="dcterms:W3CDTF">2018-02-04T21:57:41Z</dcterms:modified>
</cp:coreProperties>
</file>