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88" r:id="rId2"/>
    <p:sldMasterId id="2147483718" r:id="rId3"/>
    <p:sldMasterId id="2147483768" r:id="rId4"/>
  </p:sldMasterIdLst>
  <p:notesMasterIdLst>
    <p:notesMasterId r:id="rId16"/>
  </p:notesMasterIdLst>
  <p:handoutMasterIdLst>
    <p:handoutMasterId r:id="rId17"/>
  </p:handoutMasterIdLst>
  <p:sldIdLst>
    <p:sldId id="562" r:id="rId5"/>
    <p:sldId id="514" r:id="rId6"/>
    <p:sldId id="563" r:id="rId7"/>
    <p:sldId id="513" r:id="rId8"/>
    <p:sldId id="512" r:id="rId9"/>
    <p:sldId id="511" r:id="rId10"/>
    <p:sldId id="564" r:id="rId11"/>
    <p:sldId id="510" r:id="rId12"/>
    <p:sldId id="533" r:id="rId13"/>
    <p:sldId id="534" r:id="rId14"/>
    <p:sldId id="56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17458F"/>
    <a:srgbClr val="D91B5C"/>
    <a:srgbClr val="872175"/>
    <a:srgbClr val="000000"/>
    <a:srgbClr val="58585A"/>
    <a:srgbClr val="E7E7E8"/>
    <a:srgbClr val="91929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087" autoAdjust="0"/>
  </p:normalViewPr>
  <p:slideViewPr>
    <p:cSldViewPr snapToGrid="0">
      <p:cViewPr varScale="1">
        <p:scale>
          <a:sx n="66" d="100"/>
          <a:sy n="66" d="100"/>
        </p:scale>
        <p:origin x="-1270" y="-48"/>
      </p:cViewPr>
      <p:guideLst>
        <p:guide orient="horz" pos="2545"/>
        <p:guide pos="298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AFDC97CB-C952-1842-9006-430A38FFC3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89E82C3D-A443-7348-8464-B4A7F4F1A7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7909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6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73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7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84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0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63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22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9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9526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88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1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0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Rotary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1" y="6150771"/>
            <a:ext cx="1113577" cy="464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61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STRENGTHENING ROTARY  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3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Edit Member Profile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2" y="1674713"/>
            <a:ext cx="8455099" cy="4441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39" y="1068946"/>
            <a:ext cx="70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Webinars:  Watch live or recorded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01555" y="3554569"/>
            <a:ext cx="1416676" cy="376711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1378040" y="5022760"/>
            <a:ext cx="1236372" cy="347729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300766" y="4649273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Live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00" y="3863660"/>
            <a:ext cx="172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Recorded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4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Thank You!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1175197"/>
            <a:ext cx="7364963" cy="335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26" y="113511"/>
            <a:ext cx="1730609" cy="2123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6" y="3458336"/>
            <a:ext cx="6755921" cy="318716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054294" y="244699"/>
            <a:ext cx="1738263" cy="372499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200928" y="1648494"/>
            <a:ext cx="325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Edit or Create Member Profile Info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8370" y="23358"/>
            <a:ext cx="21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Admin Page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316031" y="2668030"/>
            <a:ext cx="1738263" cy="372499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524259" y="2884865"/>
            <a:ext cx="181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Click name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6903" y="3721995"/>
            <a:ext cx="385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Member Profile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603416" y="4533362"/>
            <a:ext cx="360608" cy="862885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90152" y="4533363"/>
            <a:ext cx="162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Choose tab option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781759" y="4620473"/>
            <a:ext cx="360608" cy="862885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978890" y="4276772"/>
            <a:ext cx="18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Edit button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8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Email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45" y="18251"/>
            <a:ext cx="1816526" cy="1865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1266861"/>
            <a:ext cx="5621412" cy="97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2415888"/>
            <a:ext cx="7984987" cy="38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1" y="971633"/>
            <a:ext cx="195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Email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65574" y="1266861"/>
            <a:ext cx="1139476" cy="2786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own Arrow 7"/>
          <p:cNvSpPr/>
          <p:nvPr/>
        </p:nvSpPr>
        <p:spPr>
          <a:xfrm>
            <a:off x="4275786" y="785612"/>
            <a:ext cx="386366" cy="1033866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8635" y="1974025"/>
            <a:ext cx="591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Select from Admin options or menu item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278969" y="2528208"/>
            <a:ext cx="386366" cy="1033866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174168" y="3422772"/>
            <a:ext cx="891405" cy="20756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10847" y="3527306"/>
            <a:ext cx="171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Make custom email lists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55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7" y="1657943"/>
            <a:ext cx="8845417" cy="380270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031087" y="4906851"/>
            <a:ext cx="347730" cy="1184856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507606" y="5048518"/>
            <a:ext cx="349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Tip:  customize by using  </a:t>
            </a:r>
            <a:r>
              <a:rPr lang="en-CA" dirty="0" smtClean="0">
                <a:solidFill>
                  <a:schemeClr val="tx2"/>
                </a:solidFill>
              </a:rPr>
              <a:t>Hello $NICK_NAME$,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51645" y="4067578"/>
            <a:ext cx="347730" cy="1184856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811366" y="4224270"/>
            <a:ext cx="2395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Choose recipient group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04877" y="1893194"/>
            <a:ext cx="302730" cy="965915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397983" y="2086379"/>
            <a:ext cx="345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Subject line required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0343" y="2766934"/>
            <a:ext cx="303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5"/>
                </a:solidFill>
              </a:rPr>
              <a:t>Tip: Consider starting subject line with “Rotary:”</a:t>
            </a:r>
            <a:endParaRPr lang="en-CA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9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21" y="1105609"/>
            <a:ext cx="5838705" cy="558484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644719" y="2034862"/>
            <a:ext cx="270457" cy="721217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805705" y="2184262"/>
            <a:ext cx="453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Consider using Georgia or Tahoma font with size 16 or 18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206838" y="4417454"/>
            <a:ext cx="1137489" cy="319997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292812" y="4327303"/>
            <a:ext cx="330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To upload attachments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289442" y="5679583"/>
            <a:ext cx="309087" cy="721217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178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r>
              <a:rPr lang="en-CA" dirty="0" smtClean="0">
                <a:solidFill>
                  <a:schemeClr val="bg1"/>
                </a:solidFill>
              </a:rPr>
              <a:t> Tutorial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596" y="5873790"/>
            <a:ext cx="780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solidFill>
                  <a:srgbClr val="17458F"/>
                </a:solidFill>
                <a:latin typeface="Georgia" panose="02040502050405020303" pitchFamily="18" charset="0"/>
              </a:rPr>
              <a:t>ClubRunner</a:t>
            </a:r>
            <a:r>
              <a:rPr lang="en-CA" sz="4400" b="1" dirty="0" smtClean="0">
                <a:solidFill>
                  <a:srgbClr val="17458F"/>
                </a:solidFill>
                <a:latin typeface="Georgia" panose="02040502050405020303" pitchFamily="18" charset="0"/>
              </a:rPr>
              <a:t> Support</a:t>
            </a:r>
            <a:endParaRPr lang="en-CA" sz="4400" b="1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6" y="1142683"/>
            <a:ext cx="6906638" cy="48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" y="1675591"/>
            <a:ext cx="9144000" cy="433106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15909" y="1262129"/>
            <a:ext cx="360609" cy="1854558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31065" y="1171977"/>
            <a:ext cx="556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ClubRunner</a:t>
            </a:r>
            <a:r>
              <a:rPr lang="en-CA" dirty="0" smtClean="0">
                <a:solidFill>
                  <a:srgbClr val="FF0000"/>
                </a:solidFill>
              </a:rPr>
              <a:t> Help &amp; Support Center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8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489397"/>
            <a:ext cx="325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ClubRunner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87" y="1201300"/>
            <a:ext cx="6802956" cy="516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809" y="1214179"/>
            <a:ext cx="239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Videos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62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23044</TotalTime>
  <Words>117</Words>
  <Application>Microsoft Office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Custom Design</vt:lpstr>
      <vt:lpstr>2_Custom Design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Hogan Family</cp:lastModifiedBy>
  <cp:revision>1451</cp:revision>
  <cp:lastPrinted>2013-12-02T16:14:23Z</cp:lastPrinted>
  <dcterms:created xsi:type="dcterms:W3CDTF">2010-04-16T20:11:30Z</dcterms:created>
  <dcterms:modified xsi:type="dcterms:W3CDTF">2018-02-04T22:01:45Z</dcterms:modified>
</cp:coreProperties>
</file>