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6" r:id="rId9"/>
    <p:sldId id="267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F3D2F-5089-42DA-BFAA-7A7ECAE8CFE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C2C89F-8A4A-4F97-A26A-6195E7DAB0F0}">
      <dgm:prSet/>
      <dgm:spPr/>
      <dgm:t>
        <a:bodyPr/>
        <a:lstStyle/>
        <a:p>
          <a:r>
            <a:rPr lang="en-US"/>
            <a:t>The District MEMBERSHIP TEAM is here to support you</a:t>
          </a:r>
        </a:p>
      </dgm:t>
    </dgm:pt>
    <dgm:pt modelId="{BB4F3219-BDC0-4556-B432-FE16A8FDE3E6}" type="parTrans" cxnId="{FDF4DABE-0B96-4106-82FB-6D127B1508F8}">
      <dgm:prSet/>
      <dgm:spPr/>
      <dgm:t>
        <a:bodyPr/>
        <a:lstStyle/>
        <a:p>
          <a:endParaRPr lang="en-US"/>
        </a:p>
      </dgm:t>
    </dgm:pt>
    <dgm:pt modelId="{52813787-8F69-4ED9-956F-4EDC6B0E050F}" type="sibTrans" cxnId="{FDF4DABE-0B96-4106-82FB-6D127B1508F8}">
      <dgm:prSet/>
      <dgm:spPr/>
      <dgm:t>
        <a:bodyPr/>
        <a:lstStyle/>
        <a:p>
          <a:endParaRPr lang="en-US"/>
        </a:p>
      </dgm:t>
    </dgm:pt>
    <dgm:pt modelId="{E03C9261-1B61-489C-81BF-3E7E0200DDEB}">
      <dgm:prSet/>
      <dgm:spPr/>
      <dgm:t>
        <a:bodyPr/>
        <a:lstStyle/>
        <a:p>
          <a:r>
            <a:rPr lang="en-US"/>
            <a:t>MEMBERSHIP is a key focus for this year</a:t>
          </a:r>
        </a:p>
      </dgm:t>
    </dgm:pt>
    <dgm:pt modelId="{B38F59F6-B233-41DF-A63F-115CCEFC4FAA}" type="parTrans" cxnId="{9D107CD2-6DFF-4888-B193-156129DD8D7C}">
      <dgm:prSet/>
      <dgm:spPr/>
      <dgm:t>
        <a:bodyPr/>
        <a:lstStyle/>
        <a:p>
          <a:endParaRPr lang="en-US"/>
        </a:p>
      </dgm:t>
    </dgm:pt>
    <dgm:pt modelId="{18960ED7-5D61-40BC-B042-581A971ADA3A}" type="sibTrans" cxnId="{9D107CD2-6DFF-4888-B193-156129DD8D7C}">
      <dgm:prSet/>
      <dgm:spPr/>
      <dgm:t>
        <a:bodyPr/>
        <a:lstStyle/>
        <a:p>
          <a:endParaRPr lang="en-US"/>
        </a:p>
      </dgm:t>
    </dgm:pt>
    <dgm:pt modelId="{7431BB86-AF96-43B7-BA38-BB78EC6C4F42}">
      <dgm:prSet/>
      <dgm:spPr/>
      <dgm:t>
        <a:bodyPr/>
        <a:lstStyle/>
        <a:p>
          <a:r>
            <a:rPr lang="en-US"/>
            <a:t>There are resources to assist you </a:t>
          </a:r>
        </a:p>
      </dgm:t>
    </dgm:pt>
    <dgm:pt modelId="{AC30EC56-F9F5-456D-9C4E-875F4D49A44F}" type="parTrans" cxnId="{76D1F05B-9EFA-4728-9B5A-3824B9359DF8}">
      <dgm:prSet/>
      <dgm:spPr/>
      <dgm:t>
        <a:bodyPr/>
        <a:lstStyle/>
        <a:p>
          <a:endParaRPr lang="en-US"/>
        </a:p>
      </dgm:t>
    </dgm:pt>
    <dgm:pt modelId="{E08ED88B-3C4E-482A-808E-BCE87016DEF4}" type="sibTrans" cxnId="{76D1F05B-9EFA-4728-9B5A-3824B9359DF8}">
      <dgm:prSet/>
      <dgm:spPr/>
      <dgm:t>
        <a:bodyPr/>
        <a:lstStyle/>
        <a:p>
          <a:endParaRPr lang="en-US"/>
        </a:p>
      </dgm:t>
    </dgm:pt>
    <dgm:pt modelId="{B8F9704E-153F-4EE8-8E4C-4D30BBF55190}" type="pres">
      <dgm:prSet presAssocID="{239F3D2F-5089-42DA-BFAA-7A7ECAE8CFE7}" presName="root" presStyleCnt="0">
        <dgm:presLayoutVars>
          <dgm:dir/>
          <dgm:resizeHandles val="exact"/>
        </dgm:presLayoutVars>
      </dgm:prSet>
      <dgm:spPr/>
    </dgm:pt>
    <dgm:pt modelId="{DB8DCCD2-969D-4C39-BC5D-00B8CB1474E4}" type="pres">
      <dgm:prSet presAssocID="{57C2C89F-8A4A-4F97-A26A-6195E7DAB0F0}" presName="compNode" presStyleCnt="0"/>
      <dgm:spPr/>
    </dgm:pt>
    <dgm:pt modelId="{D7121FF0-E623-462A-A7F1-DED976F849DA}" type="pres">
      <dgm:prSet presAssocID="{57C2C89F-8A4A-4F97-A26A-6195E7DAB0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B3E2D3E-BB8D-47F0-BD13-EBFF09F24293}" type="pres">
      <dgm:prSet presAssocID="{57C2C89F-8A4A-4F97-A26A-6195E7DAB0F0}" presName="spaceRect" presStyleCnt="0"/>
      <dgm:spPr/>
    </dgm:pt>
    <dgm:pt modelId="{9C64EEDF-0B11-4273-87FE-AD97D78F969C}" type="pres">
      <dgm:prSet presAssocID="{57C2C89F-8A4A-4F97-A26A-6195E7DAB0F0}" presName="textRect" presStyleLbl="revTx" presStyleIdx="0" presStyleCnt="3">
        <dgm:presLayoutVars>
          <dgm:chMax val="1"/>
          <dgm:chPref val="1"/>
        </dgm:presLayoutVars>
      </dgm:prSet>
      <dgm:spPr/>
    </dgm:pt>
    <dgm:pt modelId="{FCF3825E-FE06-4494-8C70-CA0F9CD04171}" type="pres">
      <dgm:prSet presAssocID="{52813787-8F69-4ED9-956F-4EDC6B0E050F}" presName="sibTrans" presStyleCnt="0"/>
      <dgm:spPr/>
    </dgm:pt>
    <dgm:pt modelId="{445E16B4-FACA-4496-A2C5-8E5BB94D2697}" type="pres">
      <dgm:prSet presAssocID="{E03C9261-1B61-489C-81BF-3E7E0200DDEB}" presName="compNode" presStyleCnt="0"/>
      <dgm:spPr/>
    </dgm:pt>
    <dgm:pt modelId="{79AB56F6-AFDA-4622-BC24-C8A133B87749}" type="pres">
      <dgm:prSet presAssocID="{E03C9261-1B61-489C-81BF-3E7E0200DD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F07946F-B1AC-47D6-9F6A-35BD9C8C1049}" type="pres">
      <dgm:prSet presAssocID="{E03C9261-1B61-489C-81BF-3E7E0200DDEB}" presName="spaceRect" presStyleCnt="0"/>
      <dgm:spPr/>
    </dgm:pt>
    <dgm:pt modelId="{6E75E95F-1049-4BFD-9AF4-ADC07F67EAE4}" type="pres">
      <dgm:prSet presAssocID="{E03C9261-1B61-489C-81BF-3E7E0200DDEB}" presName="textRect" presStyleLbl="revTx" presStyleIdx="1" presStyleCnt="3">
        <dgm:presLayoutVars>
          <dgm:chMax val="1"/>
          <dgm:chPref val="1"/>
        </dgm:presLayoutVars>
      </dgm:prSet>
      <dgm:spPr/>
    </dgm:pt>
    <dgm:pt modelId="{0638EEC8-13CE-4E28-975B-5926223B586C}" type="pres">
      <dgm:prSet presAssocID="{18960ED7-5D61-40BC-B042-581A971ADA3A}" presName="sibTrans" presStyleCnt="0"/>
      <dgm:spPr/>
    </dgm:pt>
    <dgm:pt modelId="{F98A0FBC-2097-4109-BFA4-F20F214F43AB}" type="pres">
      <dgm:prSet presAssocID="{7431BB86-AF96-43B7-BA38-BB78EC6C4F42}" presName="compNode" presStyleCnt="0"/>
      <dgm:spPr/>
    </dgm:pt>
    <dgm:pt modelId="{8ADFB72F-1C88-43A5-89BD-512311595EDF}" type="pres">
      <dgm:prSet presAssocID="{7431BB86-AF96-43B7-BA38-BB78EC6C4F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073E499-DBD1-460F-A3B3-BC29BB5841E3}" type="pres">
      <dgm:prSet presAssocID="{7431BB86-AF96-43B7-BA38-BB78EC6C4F42}" presName="spaceRect" presStyleCnt="0"/>
      <dgm:spPr/>
    </dgm:pt>
    <dgm:pt modelId="{8E58CBCF-1349-4B61-99A4-91DD68B28ED1}" type="pres">
      <dgm:prSet presAssocID="{7431BB86-AF96-43B7-BA38-BB78EC6C4F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B73D75B-BE30-4AC1-939A-F6E6FF4EEEC6}" type="presOf" srcId="{E03C9261-1B61-489C-81BF-3E7E0200DDEB}" destId="{6E75E95F-1049-4BFD-9AF4-ADC07F67EAE4}" srcOrd="0" destOrd="0" presId="urn:microsoft.com/office/officeart/2018/2/layout/IconLabelList"/>
    <dgm:cxn modelId="{76D1F05B-9EFA-4728-9B5A-3824B9359DF8}" srcId="{239F3D2F-5089-42DA-BFAA-7A7ECAE8CFE7}" destId="{7431BB86-AF96-43B7-BA38-BB78EC6C4F42}" srcOrd="2" destOrd="0" parTransId="{AC30EC56-F9F5-456D-9C4E-875F4D49A44F}" sibTransId="{E08ED88B-3C4E-482A-808E-BCE87016DEF4}"/>
    <dgm:cxn modelId="{FDF4DABE-0B96-4106-82FB-6D127B1508F8}" srcId="{239F3D2F-5089-42DA-BFAA-7A7ECAE8CFE7}" destId="{57C2C89F-8A4A-4F97-A26A-6195E7DAB0F0}" srcOrd="0" destOrd="0" parTransId="{BB4F3219-BDC0-4556-B432-FE16A8FDE3E6}" sibTransId="{52813787-8F69-4ED9-956F-4EDC6B0E050F}"/>
    <dgm:cxn modelId="{19A32FCF-6DCF-488A-8675-4BEE8467C60E}" type="presOf" srcId="{57C2C89F-8A4A-4F97-A26A-6195E7DAB0F0}" destId="{9C64EEDF-0B11-4273-87FE-AD97D78F969C}" srcOrd="0" destOrd="0" presId="urn:microsoft.com/office/officeart/2018/2/layout/IconLabelList"/>
    <dgm:cxn modelId="{9D107CD2-6DFF-4888-B193-156129DD8D7C}" srcId="{239F3D2F-5089-42DA-BFAA-7A7ECAE8CFE7}" destId="{E03C9261-1B61-489C-81BF-3E7E0200DDEB}" srcOrd="1" destOrd="0" parTransId="{B38F59F6-B233-41DF-A63F-115CCEFC4FAA}" sibTransId="{18960ED7-5D61-40BC-B042-581A971ADA3A}"/>
    <dgm:cxn modelId="{57366CDF-DC58-416A-AE6E-5F6CC95B6AC0}" type="presOf" srcId="{239F3D2F-5089-42DA-BFAA-7A7ECAE8CFE7}" destId="{B8F9704E-153F-4EE8-8E4C-4D30BBF55190}" srcOrd="0" destOrd="0" presId="urn:microsoft.com/office/officeart/2018/2/layout/IconLabelList"/>
    <dgm:cxn modelId="{4786B6E3-4ACF-47E5-85FE-5906A176F1E0}" type="presOf" srcId="{7431BB86-AF96-43B7-BA38-BB78EC6C4F42}" destId="{8E58CBCF-1349-4B61-99A4-91DD68B28ED1}" srcOrd="0" destOrd="0" presId="urn:microsoft.com/office/officeart/2018/2/layout/IconLabelList"/>
    <dgm:cxn modelId="{89A04B0A-0A95-49C8-9B7E-4803A7EDD2C2}" type="presParOf" srcId="{B8F9704E-153F-4EE8-8E4C-4D30BBF55190}" destId="{DB8DCCD2-969D-4C39-BC5D-00B8CB1474E4}" srcOrd="0" destOrd="0" presId="urn:microsoft.com/office/officeart/2018/2/layout/IconLabelList"/>
    <dgm:cxn modelId="{948526C2-730B-480A-8EDA-6AAED319A1CD}" type="presParOf" srcId="{DB8DCCD2-969D-4C39-BC5D-00B8CB1474E4}" destId="{D7121FF0-E623-462A-A7F1-DED976F849DA}" srcOrd="0" destOrd="0" presId="urn:microsoft.com/office/officeart/2018/2/layout/IconLabelList"/>
    <dgm:cxn modelId="{96A2C1D8-2C42-4D43-95BD-D3A43330EE47}" type="presParOf" srcId="{DB8DCCD2-969D-4C39-BC5D-00B8CB1474E4}" destId="{0B3E2D3E-BB8D-47F0-BD13-EBFF09F24293}" srcOrd="1" destOrd="0" presId="urn:microsoft.com/office/officeart/2018/2/layout/IconLabelList"/>
    <dgm:cxn modelId="{211A93DC-C1CD-42DE-94D0-600838D9EB3C}" type="presParOf" srcId="{DB8DCCD2-969D-4C39-BC5D-00B8CB1474E4}" destId="{9C64EEDF-0B11-4273-87FE-AD97D78F969C}" srcOrd="2" destOrd="0" presId="urn:microsoft.com/office/officeart/2018/2/layout/IconLabelList"/>
    <dgm:cxn modelId="{9162282D-1E10-4AD6-A2BF-C929BE4A41F8}" type="presParOf" srcId="{B8F9704E-153F-4EE8-8E4C-4D30BBF55190}" destId="{FCF3825E-FE06-4494-8C70-CA0F9CD04171}" srcOrd="1" destOrd="0" presId="urn:microsoft.com/office/officeart/2018/2/layout/IconLabelList"/>
    <dgm:cxn modelId="{ACEE463C-10BC-4736-8951-93F92395B711}" type="presParOf" srcId="{B8F9704E-153F-4EE8-8E4C-4D30BBF55190}" destId="{445E16B4-FACA-4496-A2C5-8E5BB94D2697}" srcOrd="2" destOrd="0" presId="urn:microsoft.com/office/officeart/2018/2/layout/IconLabelList"/>
    <dgm:cxn modelId="{C442D4DE-A128-4A18-92BC-B3F9598A5129}" type="presParOf" srcId="{445E16B4-FACA-4496-A2C5-8E5BB94D2697}" destId="{79AB56F6-AFDA-4622-BC24-C8A133B87749}" srcOrd="0" destOrd="0" presId="urn:microsoft.com/office/officeart/2018/2/layout/IconLabelList"/>
    <dgm:cxn modelId="{ACB95768-5AEE-417D-B51C-E51CF6486024}" type="presParOf" srcId="{445E16B4-FACA-4496-A2C5-8E5BB94D2697}" destId="{CF07946F-B1AC-47D6-9F6A-35BD9C8C1049}" srcOrd="1" destOrd="0" presId="urn:microsoft.com/office/officeart/2018/2/layout/IconLabelList"/>
    <dgm:cxn modelId="{E4892B93-409E-461D-8B94-B1684CC2CA99}" type="presParOf" srcId="{445E16B4-FACA-4496-A2C5-8E5BB94D2697}" destId="{6E75E95F-1049-4BFD-9AF4-ADC07F67EAE4}" srcOrd="2" destOrd="0" presId="urn:microsoft.com/office/officeart/2018/2/layout/IconLabelList"/>
    <dgm:cxn modelId="{4AA49913-E726-4F4F-B3F4-79DC4377BAD2}" type="presParOf" srcId="{B8F9704E-153F-4EE8-8E4C-4D30BBF55190}" destId="{0638EEC8-13CE-4E28-975B-5926223B586C}" srcOrd="3" destOrd="0" presId="urn:microsoft.com/office/officeart/2018/2/layout/IconLabelList"/>
    <dgm:cxn modelId="{49AA2A87-BD06-4976-BF04-8C81C45946E7}" type="presParOf" srcId="{B8F9704E-153F-4EE8-8E4C-4D30BBF55190}" destId="{F98A0FBC-2097-4109-BFA4-F20F214F43AB}" srcOrd="4" destOrd="0" presId="urn:microsoft.com/office/officeart/2018/2/layout/IconLabelList"/>
    <dgm:cxn modelId="{F52A96E6-006E-464D-80E3-1214FE100F30}" type="presParOf" srcId="{F98A0FBC-2097-4109-BFA4-F20F214F43AB}" destId="{8ADFB72F-1C88-43A5-89BD-512311595EDF}" srcOrd="0" destOrd="0" presId="urn:microsoft.com/office/officeart/2018/2/layout/IconLabelList"/>
    <dgm:cxn modelId="{8F41361B-2575-46E5-B7A7-FF360ED8E2B3}" type="presParOf" srcId="{F98A0FBC-2097-4109-BFA4-F20F214F43AB}" destId="{C073E499-DBD1-460F-A3B3-BC29BB5841E3}" srcOrd="1" destOrd="0" presId="urn:microsoft.com/office/officeart/2018/2/layout/IconLabelList"/>
    <dgm:cxn modelId="{5A6FA454-D079-4134-BBC6-CED84999694F}" type="presParOf" srcId="{F98A0FBC-2097-4109-BFA4-F20F214F43AB}" destId="{8E58CBCF-1349-4B61-99A4-91DD68B28E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8D7D8-2B49-4680-ABC0-291486AD7A6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2CC1A58-4C5B-4E3F-A506-02C466F95FA9}">
      <dgm:prSet/>
      <dgm:spPr/>
      <dgm:t>
        <a:bodyPr/>
        <a:lstStyle/>
        <a:p>
          <a:r>
            <a:rPr lang="en-US"/>
            <a:t>District Awards Criteria</a:t>
          </a:r>
        </a:p>
      </dgm:t>
    </dgm:pt>
    <dgm:pt modelId="{A1E15934-19D6-4CF1-BC6D-D926167B7815}" type="parTrans" cxnId="{2B03F94E-7EE9-44A0-9DC5-36966CFA2C7F}">
      <dgm:prSet/>
      <dgm:spPr/>
      <dgm:t>
        <a:bodyPr/>
        <a:lstStyle/>
        <a:p>
          <a:endParaRPr lang="en-US"/>
        </a:p>
      </dgm:t>
    </dgm:pt>
    <dgm:pt modelId="{71E086EB-FE84-41AD-BEDE-2E61684C97ED}" type="sibTrans" cxnId="{2B03F94E-7EE9-44A0-9DC5-36966CFA2C7F}">
      <dgm:prSet/>
      <dgm:spPr/>
      <dgm:t>
        <a:bodyPr/>
        <a:lstStyle/>
        <a:p>
          <a:endParaRPr lang="en-US"/>
        </a:p>
      </dgm:t>
    </dgm:pt>
    <dgm:pt modelId="{8D90ABE6-11CE-44AF-A1E8-5DA48D0F355E}">
      <dgm:prSet/>
      <dgm:spPr/>
      <dgm:t>
        <a:bodyPr/>
        <a:lstStyle/>
        <a:p>
          <a:r>
            <a:rPr lang="en-US"/>
            <a:t>Club Health Check</a:t>
          </a:r>
        </a:p>
      </dgm:t>
    </dgm:pt>
    <dgm:pt modelId="{ADDEAE1B-147E-48D1-8D7C-C0D8A2BF37EC}" type="parTrans" cxnId="{60C59E03-B4A9-4CF7-B7B3-598FE8572AFA}">
      <dgm:prSet/>
      <dgm:spPr/>
      <dgm:t>
        <a:bodyPr/>
        <a:lstStyle/>
        <a:p>
          <a:endParaRPr lang="en-US"/>
        </a:p>
      </dgm:t>
    </dgm:pt>
    <dgm:pt modelId="{099D9959-FA39-4C2A-B781-6C6362BED9A2}" type="sibTrans" cxnId="{60C59E03-B4A9-4CF7-B7B3-598FE8572AFA}">
      <dgm:prSet/>
      <dgm:spPr/>
      <dgm:t>
        <a:bodyPr/>
        <a:lstStyle/>
        <a:p>
          <a:endParaRPr lang="en-US"/>
        </a:p>
      </dgm:t>
    </dgm:pt>
    <dgm:pt modelId="{08280C90-F2C3-4F66-921D-908AB34ABC93}">
      <dgm:prSet/>
      <dgm:spPr/>
      <dgm:t>
        <a:bodyPr/>
        <a:lstStyle/>
        <a:p>
          <a:r>
            <a:rPr lang="en-US"/>
            <a:t>Membership Resource Guide</a:t>
          </a:r>
        </a:p>
      </dgm:t>
    </dgm:pt>
    <dgm:pt modelId="{56A24723-FA4A-44FD-B13E-59EBC56FCF7C}" type="parTrans" cxnId="{9C0D769F-3EB8-4684-8F91-904D3C0F2DE1}">
      <dgm:prSet/>
      <dgm:spPr/>
      <dgm:t>
        <a:bodyPr/>
        <a:lstStyle/>
        <a:p>
          <a:endParaRPr lang="en-US"/>
        </a:p>
      </dgm:t>
    </dgm:pt>
    <dgm:pt modelId="{D21CAFE3-6A1E-4EED-BDCC-14C294CC3F50}" type="sibTrans" cxnId="{9C0D769F-3EB8-4684-8F91-904D3C0F2DE1}">
      <dgm:prSet/>
      <dgm:spPr/>
      <dgm:t>
        <a:bodyPr/>
        <a:lstStyle/>
        <a:p>
          <a:endParaRPr lang="en-US"/>
        </a:p>
      </dgm:t>
    </dgm:pt>
    <dgm:pt modelId="{1396ED61-EB09-43F1-9EB1-9C565176C97E}">
      <dgm:prSet/>
      <dgm:spPr/>
      <dgm:t>
        <a:bodyPr/>
        <a:lstStyle/>
        <a:p>
          <a:r>
            <a:rPr lang="en-US"/>
            <a:t>Club Membership Committee Checklist</a:t>
          </a:r>
        </a:p>
      </dgm:t>
    </dgm:pt>
    <dgm:pt modelId="{F84438DA-1F71-486B-B072-1F6B493BEACE}" type="parTrans" cxnId="{4656585B-3102-412E-A108-F144C1A152E5}">
      <dgm:prSet/>
      <dgm:spPr/>
      <dgm:t>
        <a:bodyPr/>
        <a:lstStyle/>
        <a:p>
          <a:endParaRPr lang="en-US"/>
        </a:p>
      </dgm:t>
    </dgm:pt>
    <dgm:pt modelId="{A0466D11-2F0D-4FCB-852E-0B40934C6FB3}" type="sibTrans" cxnId="{4656585B-3102-412E-A108-F144C1A152E5}">
      <dgm:prSet/>
      <dgm:spPr/>
      <dgm:t>
        <a:bodyPr/>
        <a:lstStyle/>
        <a:p>
          <a:endParaRPr lang="en-US"/>
        </a:p>
      </dgm:t>
    </dgm:pt>
    <dgm:pt modelId="{B0A7ECC4-892C-480E-BEEC-62A38F8F96EC}" type="pres">
      <dgm:prSet presAssocID="{73F8D7D8-2B49-4680-ABC0-291486AD7A60}" presName="root" presStyleCnt="0">
        <dgm:presLayoutVars>
          <dgm:dir/>
          <dgm:resizeHandles val="exact"/>
        </dgm:presLayoutVars>
      </dgm:prSet>
      <dgm:spPr/>
    </dgm:pt>
    <dgm:pt modelId="{1AF98812-95A2-4B11-A80E-725BFFA624B4}" type="pres">
      <dgm:prSet presAssocID="{D2CC1A58-4C5B-4E3F-A506-02C466F95FA9}" presName="compNode" presStyleCnt="0"/>
      <dgm:spPr/>
    </dgm:pt>
    <dgm:pt modelId="{5EE9BF4D-0B83-4FAE-93A3-9DF66645C508}" type="pres">
      <dgm:prSet presAssocID="{D2CC1A58-4C5B-4E3F-A506-02C466F95FA9}" presName="bgRect" presStyleLbl="bgShp" presStyleIdx="0" presStyleCnt="4"/>
      <dgm:spPr/>
    </dgm:pt>
    <dgm:pt modelId="{A99441BC-464D-488A-B0D2-A10903D48AD4}" type="pres">
      <dgm:prSet presAssocID="{D2CC1A58-4C5B-4E3F-A506-02C466F95F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61BC884E-0769-410C-BA9C-D34CF793EB15}" type="pres">
      <dgm:prSet presAssocID="{D2CC1A58-4C5B-4E3F-A506-02C466F95FA9}" presName="spaceRect" presStyleCnt="0"/>
      <dgm:spPr/>
    </dgm:pt>
    <dgm:pt modelId="{C7C5CA81-15DB-44AF-981F-3FDFDD54E21B}" type="pres">
      <dgm:prSet presAssocID="{D2CC1A58-4C5B-4E3F-A506-02C466F95FA9}" presName="parTx" presStyleLbl="revTx" presStyleIdx="0" presStyleCnt="4">
        <dgm:presLayoutVars>
          <dgm:chMax val="0"/>
          <dgm:chPref val="0"/>
        </dgm:presLayoutVars>
      </dgm:prSet>
      <dgm:spPr/>
    </dgm:pt>
    <dgm:pt modelId="{E85A3D9B-A036-41AA-A9EE-85F93504D8FB}" type="pres">
      <dgm:prSet presAssocID="{71E086EB-FE84-41AD-BEDE-2E61684C97ED}" presName="sibTrans" presStyleCnt="0"/>
      <dgm:spPr/>
    </dgm:pt>
    <dgm:pt modelId="{D5A84DDD-BECD-4C42-A372-C8B0E8BA27ED}" type="pres">
      <dgm:prSet presAssocID="{8D90ABE6-11CE-44AF-A1E8-5DA48D0F355E}" presName="compNode" presStyleCnt="0"/>
      <dgm:spPr/>
    </dgm:pt>
    <dgm:pt modelId="{8F32C5E4-4BB1-4CDA-865C-3DDF3FD7A2DA}" type="pres">
      <dgm:prSet presAssocID="{8D90ABE6-11CE-44AF-A1E8-5DA48D0F355E}" presName="bgRect" presStyleLbl="bgShp" presStyleIdx="1" presStyleCnt="4"/>
      <dgm:spPr/>
    </dgm:pt>
    <dgm:pt modelId="{61CD3B66-85B6-43EB-8037-5AA93A3E4090}" type="pres">
      <dgm:prSet presAssocID="{8D90ABE6-11CE-44AF-A1E8-5DA48D0F355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73710A8-1AA6-4D56-A83D-54FFA83B1CF9}" type="pres">
      <dgm:prSet presAssocID="{8D90ABE6-11CE-44AF-A1E8-5DA48D0F355E}" presName="spaceRect" presStyleCnt="0"/>
      <dgm:spPr/>
    </dgm:pt>
    <dgm:pt modelId="{2E051FF6-3B3F-4B84-ACF1-5BF41651068B}" type="pres">
      <dgm:prSet presAssocID="{8D90ABE6-11CE-44AF-A1E8-5DA48D0F355E}" presName="parTx" presStyleLbl="revTx" presStyleIdx="1" presStyleCnt="4">
        <dgm:presLayoutVars>
          <dgm:chMax val="0"/>
          <dgm:chPref val="0"/>
        </dgm:presLayoutVars>
      </dgm:prSet>
      <dgm:spPr/>
    </dgm:pt>
    <dgm:pt modelId="{C8318AEF-6333-461A-8162-9921133A34F9}" type="pres">
      <dgm:prSet presAssocID="{099D9959-FA39-4C2A-B781-6C6362BED9A2}" presName="sibTrans" presStyleCnt="0"/>
      <dgm:spPr/>
    </dgm:pt>
    <dgm:pt modelId="{2196D4FB-29FB-479D-BF29-6F0CAB3DC480}" type="pres">
      <dgm:prSet presAssocID="{08280C90-F2C3-4F66-921D-908AB34ABC93}" presName="compNode" presStyleCnt="0"/>
      <dgm:spPr/>
    </dgm:pt>
    <dgm:pt modelId="{65757DE0-3FAA-4AF7-ABEA-78E478B7D66A}" type="pres">
      <dgm:prSet presAssocID="{08280C90-F2C3-4F66-921D-908AB34ABC93}" presName="bgRect" presStyleLbl="bgShp" presStyleIdx="2" presStyleCnt="4"/>
      <dgm:spPr/>
    </dgm:pt>
    <dgm:pt modelId="{4F10FF53-D987-4F82-8532-EF0C88D807A2}" type="pres">
      <dgm:prSet presAssocID="{08280C90-F2C3-4F66-921D-908AB34ABC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E7C6875-CA73-4C26-86D5-7EC6A634B935}" type="pres">
      <dgm:prSet presAssocID="{08280C90-F2C3-4F66-921D-908AB34ABC93}" presName="spaceRect" presStyleCnt="0"/>
      <dgm:spPr/>
    </dgm:pt>
    <dgm:pt modelId="{39FDE8AA-41BB-423C-B4F6-6AEA7988F9FC}" type="pres">
      <dgm:prSet presAssocID="{08280C90-F2C3-4F66-921D-908AB34ABC93}" presName="parTx" presStyleLbl="revTx" presStyleIdx="2" presStyleCnt="4">
        <dgm:presLayoutVars>
          <dgm:chMax val="0"/>
          <dgm:chPref val="0"/>
        </dgm:presLayoutVars>
      </dgm:prSet>
      <dgm:spPr/>
    </dgm:pt>
    <dgm:pt modelId="{DC29EB8A-088D-44D8-A849-FF9D689D4670}" type="pres">
      <dgm:prSet presAssocID="{D21CAFE3-6A1E-4EED-BDCC-14C294CC3F50}" presName="sibTrans" presStyleCnt="0"/>
      <dgm:spPr/>
    </dgm:pt>
    <dgm:pt modelId="{9A6595A2-984B-4A20-850F-90037EFCBBB5}" type="pres">
      <dgm:prSet presAssocID="{1396ED61-EB09-43F1-9EB1-9C565176C97E}" presName="compNode" presStyleCnt="0"/>
      <dgm:spPr/>
    </dgm:pt>
    <dgm:pt modelId="{B4B23286-BDAC-4921-891B-2C03F3BDB5F0}" type="pres">
      <dgm:prSet presAssocID="{1396ED61-EB09-43F1-9EB1-9C565176C97E}" presName="bgRect" presStyleLbl="bgShp" presStyleIdx="3" presStyleCnt="4"/>
      <dgm:spPr/>
    </dgm:pt>
    <dgm:pt modelId="{B48F9B6F-5779-4817-B085-086DDE3AAF11}" type="pres">
      <dgm:prSet presAssocID="{1396ED61-EB09-43F1-9EB1-9C565176C97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AD6937C-D5F6-4A47-883E-920EE668D804}" type="pres">
      <dgm:prSet presAssocID="{1396ED61-EB09-43F1-9EB1-9C565176C97E}" presName="spaceRect" presStyleCnt="0"/>
      <dgm:spPr/>
    </dgm:pt>
    <dgm:pt modelId="{98E5A765-9D92-418E-92F1-35089C64F544}" type="pres">
      <dgm:prSet presAssocID="{1396ED61-EB09-43F1-9EB1-9C565176C97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0C59E03-B4A9-4CF7-B7B3-598FE8572AFA}" srcId="{73F8D7D8-2B49-4680-ABC0-291486AD7A60}" destId="{8D90ABE6-11CE-44AF-A1E8-5DA48D0F355E}" srcOrd="1" destOrd="0" parTransId="{ADDEAE1B-147E-48D1-8D7C-C0D8A2BF37EC}" sibTransId="{099D9959-FA39-4C2A-B781-6C6362BED9A2}"/>
    <dgm:cxn modelId="{FA9FBF36-9BA0-4B19-BA24-DE3D368FF52F}" type="presOf" srcId="{D2CC1A58-4C5B-4E3F-A506-02C466F95FA9}" destId="{C7C5CA81-15DB-44AF-981F-3FDFDD54E21B}" srcOrd="0" destOrd="0" presId="urn:microsoft.com/office/officeart/2018/2/layout/IconVerticalSolidList"/>
    <dgm:cxn modelId="{2B03F94E-7EE9-44A0-9DC5-36966CFA2C7F}" srcId="{73F8D7D8-2B49-4680-ABC0-291486AD7A60}" destId="{D2CC1A58-4C5B-4E3F-A506-02C466F95FA9}" srcOrd="0" destOrd="0" parTransId="{A1E15934-19D6-4CF1-BC6D-D926167B7815}" sibTransId="{71E086EB-FE84-41AD-BEDE-2E61684C97ED}"/>
    <dgm:cxn modelId="{52464D58-5315-467F-AF10-1C26F044649C}" type="presOf" srcId="{73F8D7D8-2B49-4680-ABC0-291486AD7A60}" destId="{B0A7ECC4-892C-480E-BEEC-62A38F8F96EC}" srcOrd="0" destOrd="0" presId="urn:microsoft.com/office/officeart/2018/2/layout/IconVerticalSolidList"/>
    <dgm:cxn modelId="{4656585B-3102-412E-A108-F144C1A152E5}" srcId="{73F8D7D8-2B49-4680-ABC0-291486AD7A60}" destId="{1396ED61-EB09-43F1-9EB1-9C565176C97E}" srcOrd="3" destOrd="0" parTransId="{F84438DA-1F71-486B-B072-1F6B493BEACE}" sibTransId="{A0466D11-2F0D-4FCB-852E-0B40934C6FB3}"/>
    <dgm:cxn modelId="{D989FC93-E915-4DE7-A5F2-15C6719DA8DC}" type="presOf" srcId="{08280C90-F2C3-4F66-921D-908AB34ABC93}" destId="{39FDE8AA-41BB-423C-B4F6-6AEA7988F9FC}" srcOrd="0" destOrd="0" presId="urn:microsoft.com/office/officeart/2018/2/layout/IconVerticalSolidList"/>
    <dgm:cxn modelId="{9C0D769F-3EB8-4684-8F91-904D3C0F2DE1}" srcId="{73F8D7D8-2B49-4680-ABC0-291486AD7A60}" destId="{08280C90-F2C3-4F66-921D-908AB34ABC93}" srcOrd="2" destOrd="0" parTransId="{56A24723-FA4A-44FD-B13E-59EBC56FCF7C}" sibTransId="{D21CAFE3-6A1E-4EED-BDCC-14C294CC3F50}"/>
    <dgm:cxn modelId="{A5A533B0-5D91-4B8A-918B-40BC8238C8F7}" type="presOf" srcId="{1396ED61-EB09-43F1-9EB1-9C565176C97E}" destId="{98E5A765-9D92-418E-92F1-35089C64F544}" srcOrd="0" destOrd="0" presId="urn:microsoft.com/office/officeart/2018/2/layout/IconVerticalSolidList"/>
    <dgm:cxn modelId="{880CB4C7-D1D5-438C-B5AE-09330401D64C}" type="presOf" srcId="{8D90ABE6-11CE-44AF-A1E8-5DA48D0F355E}" destId="{2E051FF6-3B3F-4B84-ACF1-5BF41651068B}" srcOrd="0" destOrd="0" presId="urn:microsoft.com/office/officeart/2018/2/layout/IconVerticalSolidList"/>
    <dgm:cxn modelId="{315D06A6-BCAA-43BD-9F19-B96906EE9578}" type="presParOf" srcId="{B0A7ECC4-892C-480E-BEEC-62A38F8F96EC}" destId="{1AF98812-95A2-4B11-A80E-725BFFA624B4}" srcOrd="0" destOrd="0" presId="urn:microsoft.com/office/officeart/2018/2/layout/IconVerticalSolidList"/>
    <dgm:cxn modelId="{89D3167C-8BC6-4737-9A0C-28F08AE8EC52}" type="presParOf" srcId="{1AF98812-95A2-4B11-A80E-725BFFA624B4}" destId="{5EE9BF4D-0B83-4FAE-93A3-9DF66645C508}" srcOrd="0" destOrd="0" presId="urn:microsoft.com/office/officeart/2018/2/layout/IconVerticalSolidList"/>
    <dgm:cxn modelId="{1126A51B-9174-42D3-8C6B-BB2675038CB3}" type="presParOf" srcId="{1AF98812-95A2-4B11-A80E-725BFFA624B4}" destId="{A99441BC-464D-488A-B0D2-A10903D48AD4}" srcOrd="1" destOrd="0" presId="urn:microsoft.com/office/officeart/2018/2/layout/IconVerticalSolidList"/>
    <dgm:cxn modelId="{101482F2-1902-48AB-878E-A097531A14C4}" type="presParOf" srcId="{1AF98812-95A2-4B11-A80E-725BFFA624B4}" destId="{61BC884E-0769-410C-BA9C-D34CF793EB15}" srcOrd="2" destOrd="0" presId="urn:microsoft.com/office/officeart/2018/2/layout/IconVerticalSolidList"/>
    <dgm:cxn modelId="{72561BA0-3B90-4065-93EF-6951565777E6}" type="presParOf" srcId="{1AF98812-95A2-4B11-A80E-725BFFA624B4}" destId="{C7C5CA81-15DB-44AF-981F-3FDFDD54E21B}" srcOrd="3" destOrd="0" presId="urn:microsoft.com/office/officeart/2018/2/layout/IconVerticalSolidList"/>
    <dgm:cxn modelId="{C6473984-454A-491F-A73D-D13098EB679C}" type="presParOf" srcId="{B0A7ECC4-892C-480E-BEEC-62A38F8F96EC}" destId="{E85A3D9B-A036-41AA-A9EE-85F93504D8FB}" srcOrd="1" destOrd="0" presId="urn:microsoft.com/office/officeart/2018/2/layout/IconVerticalSolidList"/>
    <dgm:cxn modelId="{2C41D300-2748-496F-B67E-3EDDD779447D}" type="presParOf" srcId="{B0A7ECC4-892C-480E-BEEC-62A38F8F96EC}" destId="{D5A84DDD-BECD-4C42-A372-C8B0E8BA27ED}" srcOrd="2" destOrd="0" presId="urn:microsoft.com/office/officeart/2018/2/layout/IconVerticalSolidList"/>
    <dgm:cxn modelId="{79372B98-B556-45EA-A43C-A0299E4997B5}" type="presParOf" srcId="{D5A84DDD-BECD-4C42-A372-C8B0E8BA27ED}" destId="{8F32C5E4-4BB1-4CDA-865C-3DDF3FD7A2DA}" srcOrd="0" destOrd="0" presId="urn:microsoft.com/office/officeart/2018/2/layout/IconVerticalSolidList"/>
    <dgm:cxn modelId="{E714CF3C-1F67-4573-840E-1A1F80263985}" type="presParOf" srcId="{D5A84DDD-BECD-4C42-A372-C8B0E8BA27ED}" destId="{61CD3B66-85B6-43EB-8037-5AA93A3E4090}" srcOrd="1" destOrd="0" presId="urn:microsoft.com/office/officeart/2018/2/layout/IconVerticalSolidList"/>
    <dgm:cxn modelId="{1276CC76-66B7-434C-A8E3-89AEA33FCB3F}" type="presParOf" srcId="{D5A84DDD-BECD-4C42-A372-C8B0E8BA27ED}" destId="{C73710A8-1AA6-4D56-A83D-54FFA83B1CF9}" srcOrd="2" destOrd="0" presId="urn:microsoft.com/office/officeart/2018/2/layout/IconVerticalSolidList"/>
    <dgm:cxn modelId="{5802BD63-0013-435E-84B7-7ECF1A05188F}" type="presParOf" srcId="{D5A84DDD-BECD-4C42-A372-C8B0E8BA27ED}" destId="{2E051FF6-3B3F-4B84-ACF1-5BF41651068B}" srcOrd="3" destOrd="0" presId="urn:microsoft.com/office/officeart/2018/2/layout/IconVerticalSolidList"/>
    <dgm:cxn modelId="{303A2BBD-6E1F-4B0E-9838-6829A3E5E705}" type="presParOf" srcId="{B0A7ECC4-892C-480E-BEEC-62A38F8F96EC}" destId="{C8318AEF-6333-461A-8162-9921133A34F9}" srcOrd="3" destOrd="0" presId="urn:microsoft.com/office/officeart/2018/2/layout/IconVerticalSolidList"/>
    <dgm:cxn modelId="{8FDB0BC7-00ED-4511-87B5-9746FE8BE1D2}" type="presParOf" srcId="{B0A7ECC4-892C-480E-BEEC-62A38F8F96EC}" destId="{2196D4FB-29FB-479D-BF29-6F0CAB3DC480}" srcOrd="4" destOrd="0" presId="urn:microsoft.com/office/officeart/2018/2/layout/IconVerticalSolidList"/>
    <dgm:cxn modelId="{72160FFA-0251-443F-A7E8-F42158B087B4}" type="presParOf" srcId="{2196D4FB-29FB-479D-BF29-6F0CAB3DC480}" destId="{65757DE0-3FAA-4AF7-ABEA-78E478B7D66A}" srcOrd="0" destOrd="0" presId="urn:microsoft.com/office/officeart/2018/2/layout/IconVerticalSolidList"/>
    <dgm:cxn modelId="{5471E062-2C3A-4C8B-82D7-577C9680C177}" type="presParOf" srcId="{2196D4FB-29FB-479D-BF29-6F0CAB3DC480}" destId="{4F10FF53-D987-4F82-8532-EF0C88D807A2}" srcOrd="1" destOrd="0" presId="urn:microsoft.com/office/officeart/2018/2/layout/IconVerticalSolidList"/>
    <dgm:cxn modelId="{8C044757-D068-4BD9-848B-ABFEEE85DD3F}" type="presParOf" srcId="{2196D4FB-29FB-479D-BF29-6F0CAB3DC480}" destId="{4E7C6875-CA73-4C26-86D5-7EC6A634B935}" srcOrd="2" destOrd="0" presId="urn:microsoft.com/office/officeart/2018/2/layout/IconVerticalSolidList"/>
    <dgm:cxn modelId="{63C05B16-A599-43F4-BA29-38005EFF5CA6}" type="presParOf" srcId="{2196D4FB-29FB-479D-BF29-6F0CAB3DC480}" destId="{39FDE8AA-41BB-423C-B4F6-6AEA7988F9FC}" srcOrd="3" destOrd="0" presId="urn:microsoft.com/office/officeart/2018/2/layout/IconVerticalSolidList"/>
    <dgm:cxn modelId="{18D0B30F-6ABE-43CB-8E10-FC181D8749E4}" type="presParOf" srcId="{B0A7ECC4-892C-480E-BEEC-62A38F8F96EC}" destId="{DC29EB8A-088D-44D8-A849-FF9D689D4670}" srcOrd="5" destOrd="0" presId="urn:microsoft.com/office/officeart/2018/2/layout/IconVerticalSolidList"/>
    <dgm:cxn modelId="{C3E391B0-FF8F-4E89-92E1-83261E5C8F34}" type="presParOf" srcId="{B0A7ECC4-892C-480E-BEEC-62A38F8F96EC}" destId="{9A6595A2-984B-4A20-850F-90037EFCBBB5}" srcOrd="6" destOrd="0" presId="urn:microsoft.com/office/officeart/2018/2/layout/IconVerticalSolidList"/>
    <dgm:cxn modelId="{BEF56D97-729C-49A6-A4D1-163177BAF629}" type="presParOf" srcId="{9A6595A2-984B-4A20-850F-90037EFCBBB5}" destId="{B4B23286-BDAC-4921-891B-2C03F3BDB5F0}" srcOrd="0" destOrd="0" presId="urn:microsoft.com/office/officeart/2018/2/layout/IconVerticalSolidList"/>
    <dgm:cxn modelId="{F3540801-2EC4-4670-8C37-F69ED35EDF67}" type="presParOf" srcId="{9A6595A2-984B-4A20-850F-90037EFCBBB5}" destId="{B48F9B6F-5779-4817-B085-086DDE3AAF11}" srcOrd="1" destOrd="0" presId="urn:microsoft.com/office/officeart/2018/2/layout/IconVerticalSolidList"/>
    <dgm:cxn modelId="{2969CA87-614B-4E58-AE03-55D8FC37B33D}" type="presParOf" srcId="{9A6595A2-984B-4A20-850F-90037EFCBBB5}" destId="{FAD6937C-D5F6-4A47-883E-920EE668D804}" srcOrd="2" destOrd="0" presId="urn:microsoft.com/office/officeart/2018/2/layout/IconVerticalSolidList"/>
    <dgm:cxn modelId="{329875A9-BFFD-4E7D-B2C8-2ED7FAA07146}" type="presParOf" srcId="{9A6595A2-984B-4A20-850F-90037EFCBBB5}" destId="{98E5A765-9D92-418E-92F1-35089C64F5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21FF0-E623-462A-A7F1-DED976F849DA}">
      <dsp:nvSpPr>
        <dsp:cNvPr id="0" name=""/>
        <dsp:cNvSpPr/>
      </dsp:nvSpPr>
      <dsp:spPr>
        <a:xfrm>
          <a:off x="1130019" y="370974"/>
          <a:ext cx="1285965" cy="1285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4EEDF-0B11-4273-87FE-AD97D78F969C}">
      <dsp:nvSpPr>
        <dsp:cNvPr id="0" name=""/>
        <dsp:cNvSpPr/>
      </dsp:nvSpPr>
      <dsp:spPr>
        <a:xfrm>
          <a:off x="344152" y="2011000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District MEMBERSHIP TEAM is here to support you</a:t>
          </a:r>
        </a:p>
      </dsp:txBody>
      <dsp:txXfrm>
        <a:off x="344152" y="2011000"/>
        <a:ext cx="2857700" cy="720000"/>
      </dsp:txXfrm>
    </dsp:sp>
    <dsp:sp modelId="{79AB56F6-AFDA-4622-BC24-C8A133B87749}">
      <dsp:nvSpPr>
        <dsp:cNvPr id="0" name=""/>
        <dsp:cNvSpPr/>
      </dsp:nvSpPr>
      <dsp:spPr>
        <a:xfrm>
          <a:off x="4487817" y="370974"/>
          <a:ext cx="1285965" cy="1285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5E95F-1049-4BFD-9AF4-ADC07F67EAE4}">
      <dsp:nvSpPr>
        <dsp:cNvPr id="0" name=""/>
        <dsp:cNvSpPr/>
      </dsp:nvSpPr>
      <dsp:spPr>
        <a:xfrm>
          <a:off x="3701950" y="2011000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MEMBERSHIP is a key focus for this year</a:t>
          </a:r>
        </a:p>
      </dsp:txBody>
      <dsp:txXfrm>
        <a:off x="3701950" y="2011000"/>
        <a:ext cx="2857700" cy="720000"/>
      </dsp:txXfrm>
    </dsp:sp>
    <dsp:sp modelId="{8ADFB72F-1C88-43A5-89BD-512311595EDF}">
      <dsp:nvSpPr>
        <dsp:cNvPr id="0" name=""/>
        <dsp:cNvSpPr/>
      </dsp:nvSpPr>
      <dsp:spPr>
        <a:xfrm>
          <a:off x="7845615" y="370974"/>
          <a:ext cx="1285965" cy="1285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8CBCF-1349-4B61-99A4-91DD68B28ED1}">
      <dsp:nvSpPr>
        <dsp:cNvPr id="0" name=""/>
        <dsp:cNvSpPr/>
      </dsp:nvSpPr>
      <dsp:spPr>
        <a:xfrm>
          <a:off x="7059747" y="2011000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There are resources to assist you </a:t>
          </a:r>
        </a:p>
      </dsp:txBody>
      <dsp:txXfrm>
        <a:off x="7059747" y="2011000"/>
        <a:ext cx="28577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9BF4D-0B83-4FAE-93A3-9DF66645C508}">
      <dsp:nvSpPr>
        <dsp:cNvPr id="0" name=""/>
        <dsp:cNvSpPr/>
      </dsp:nvSpPr>
      <dsp:spPr>
        <a:xfrm>
          <a:off x="0" y="2045"/>
          <a:ext cx="5607050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441BC-464D-488A-B0D2-A10903D48AD4}">
      <dsp:nvSpPr>
        <dsp:cNvPr id="0" name=""/>
        <dsp:cNvSpPr/>
      </dsp:nvSpPr>
      <dsp:spPr>
        <a:xfrm>
          <a:off x="313549" y="235264"/>
          <a:ext cx="570090" cy="5700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5CA81-15DB-44AF-981F-3FDFDD54E21B}">
      <dsp:nvSpPr>
        <dsp:cNvPr id="0" name=""/>
        <dsp:cNvSpPr/>
      </dsp:nvSpPr>
      <dsp:spPr>
        <a:xfrm>
          <a:off x="1197190" y="2045"/>
          <a:ext cx="4409859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District Awards Criteria</a:t>
          </a:r>
        </a:p>
      </dsp:txBody>
      <dsp:txXfrm>
        <a:off x="1197190" y="2045"/>
        <a:ext cx="4409859" cy="1036528"/>
      </dsp:txXfrm>
    </dsp:sp>
    <dsp:sp modelId="{8F32C5E4-4BB1-4CDA-865C-3DDF3FD7A2DA}">
      <dsp:nvSpPr>
        <dsp:cNvPr id="0" name=""/>
        <dsp:cNvSpPr/>
      </dsp:nvSpPr>
      <dsp:spPr>
        <a:xfrm>
          <a:off x="0" y="1297705"/>
          <a:ext cx="5607050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D3B66-85B6-43EB-8037-5AA93A3E4090}">
      <dsp:nvSpPr>
        <dsp:cNvPr id="0" name=""/>
        <dsp:cNvSpPr/>
      </dsp:nvSpPr>
      <dsp:spPr>
        <a:xfrm>
          <a:off x="313549" y="1530924"/>
          <a:ext cx="570090" cy="5700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51FF6-3B3F-4B84-ACF1-5BF41651068B}">
      <dsp:nvSpPr>
        <dsp:cNvPr id="0" name=""/>
        <dsp:cNvSpPr/>
      </dsp:nvSpPr>
      <dsp:spPr>
        <a:xfrm>
          <a:off x="1197190" y="1297705"/>
          <a:ext cx="4409859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Club Health Check</a:t>
          </a:r>
        </a:p>
      </dsp:txBody>
      <dsp:txXfrm>
        <a:off x="1197190" y="1297705"/>
        <a:ext cx="4409859" cy="1036528"/>
      </dsp:txXfrm>
    </dsp:sp>
    <dsp:sp modelId="{65757DE0-3FAA-4AF7-ABEA-78E478B7D66A}">
      <dsp:nvSpPr>
        <dsp:cNvPr id="0" name=""/>
        <dsp:cNvSpPr/>
      </dsp:nvSpPr>
      <dsp:spPr>
        <a:xfrm>
          <a:off x="0" y="2593366"/>
          <a:ext cx="5607050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0FF53-D987-4F82-8532-EF0C88D807A2}">
      <dsp:nvSpPr>
        <dsp:cNvPr id="0" name=""/>
        <dsp:cNvSpPr/>
      </dsp:nvSpPr>
      <dsp:spPr>
        <a:xfrm>
          <a:off x="313549" y="2826584"/>
          <a:ext cx="570090" cy="5700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DE8AA-41BB-423C-B4F6-6AEA7988F9FC}">
      <dsp:nvSpPr>
        <dsp:cNvPr id="0" name=""/>
        <dsp:cNvSpPr/>
      </dsp:nvSpPr>
      <dsp:spPr>
        <a:xfrm>
          <a:off x="1197190" y="2593366"/>
          <a:ext cx="4409859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Membership Resource Guide</a:t>
          </a:r>
        </a:p>
      </dsp:txBody>
      <dsp:txXfrm>
        <a:off x="1197190" y="2593366"/>
        <a:ext cx="4409859" cy="1036528"/>
      </dsp:txXfrm>
    </dsp:sp>
    <dsp:sp modelId="{B4B23286-BDAC-4921-891B-2C03F3BDB5F0}">
      <dsp:nvSpPr>
        <dsp:cNvPr id="0" name=""/>
        <dsp:cNvSpPr/>
      </dsp:nvSpPr>
      <dsp:spPr>
        <a:xfrm>
          <a:off x="0" y="3889026"/>
          <a:ext cx="5607050" cy="1036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F9B6F-5779-4817-B085-086DDE3AAF11}">
      <dsp:nvSpPr>
        <dsp:cNvPr id="0" name=""/>
        <dsp:cNvSpPr/>
      </dsp:nvSpPr>
      <dsp:spPr>
        <a:xfrm>
          <a:off x="313549" y="4122245"/>
          <a:ext cx="570090" cy="5700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5A765-9D92-418E-92F1-35089C64F544}">
      <dsp:nvSpPr>
        <dsp:cNvPr id="0" name=""/>
        <dsp:cNvSpPr/>
      </dsp:nvSpPr>
      <dsp:spPr>
        <a:xfrm>
          <a:off x="1197190" y="3889026"/>
          <a:ext cx="4409859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Club Membership Committee Checklist</a:t>
          </a:r>
        </a:p>
      </dsp:txBody>
      <dsp:txXfrm>
        <a:off x="1197190" y="3889026"/>
        <a:ext cx="4409859" cy="1036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MEMBERSHIP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4279A9-5E99-ED4B-B38F-0ABB24C29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1954" y="-420575"/>
            <a:ext cx="5830045" cy="23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79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7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5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9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4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7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1F8960B-2D41-0343-9DD1-0025FD5F5CD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8A676AD-C21A-744D-A311-5CBC3FE9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9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husam@dpzwest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one2627.org/wp-content/uploads/2020/08/MembershipResourceGuide_August-2020.pdf" TargetMode="External"/><Relationship Id="rId2" Type="http://schemas.openxmlformats.org/officeDocument/2006/relationships/hyperlink" Target="file:///C:/Users/leeg/Downloads/2540_rotary_club_health_check_en%20(1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ne2627.org/wp-content/uploads/2020/03/Club_Membership_Committee_Checklist_e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E826-D4D2-B74C-A333-24A183117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CHAIR</a:t>
            </a:r>
            <a:br>
              <a:rPr lang="en-US" dirty="0"/>
            </a:br>
            <a:r>
              <a:rPr lang="en-US" dirty="0"/>
              <a:t>INITIAL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298FA-1904-D14E-BFBC-8873E6D5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0814" y="5618106"/>
            <a:ext cx="6801612" cy="1239894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Lee Ginsburg – District 5240 Membership Chair 2020-2021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Chief of Staff 2021-2022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Husam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Hishmeh</a:t>
            </a:r>
            <a:r>
              <a:rPr lang="en-US" dirty="0">
                <a:solidFill>
                  <a:schemeClr val="bg1"/>
                </a:solidFill>
              </a:rPr>
              <a:t> – Membership Chair 2021-2022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3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510B-A0A3-A64E-8BFA-14A41517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What to 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644D1-CA7B-C24A-A9DF-67F0439D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640692"/>
            <a:ext cx="6470771" cy="3255252"/>
          </a:xfrm>
        </p:spPr>
        <p:txBody>
          <a:bodyPr>
            <a:normAutofit/>
          </a:bodyPr>
          <a:lstStyle/>
          <a:p>
            <a:r>
              <a:rPr lang="en-US" dirty="0"/>
              <a:t>Look at the status of your club</a:t>
            </a:r>
          </a:p>
          <a:p>
            <a:r>
              <a:rPr lang="en-US" dirty="0"/>
              <a:t>Review the four fundamental resources</a:t>
            </a:r>
          </a:p>
          <a:p>
            <a:r>
              <a:rPr lang="en-US" dirty="0"/>
              <a:t>Begin to think about a membership committee for your club</a:t>
            </a:r>
          </a:p>
          <a:p>
            <a:r>
              <a:rPr lang="en-US" dirty="0"/>
              <a:t>Use one or more resources to assist you to build an action plan</a:t>
            </a:r>
          </a:p>
          <a:p>
            <a:r>
              <a:rPr lang="en-US" dirty="0"/>
              <a:t>Identify what you need to know more about to address membership for your club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BF554-BB4D-4719-83B0-5BB403FB1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74" r="30126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3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FEE1B-8B14-1141-8773-212D78FE5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984" y="1283546"/>
            <a:ext cx="5715917" cy="39140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04040"/>
                </a:solidFill>
              </a:rPr>
              <a:t>CALL ME</a:t>
            </a:r>
          </a:p>
          <a:p>
            <a:r>
              <a:rPr lang="en-US" dirty="0" err="1">
                <a:solidFill>
                  <a:srgbClr val="404040"/>
                </a:solidFill>
              </a:rPr>
              <a:t>Husam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Hishmeh</a:t>
            </a:r>
            <a:endParaRPr lang="en-US" dirty="0">
              <a:solidFill>
                <a:srgbClr val="404040"/>
              </a:solidFill>
            </a:endParaRPr>
          </a:p>
          <a:p>
            <a:r>
              <a:rPr lang="en-US" dirty="0">
                <a:solidFill>
                  <a:srgbClr val="404040"/>
                </a:solidFill>
              </a:rPr>
              <a:t>District Membership Chair 2021-2022</a:t>
            </a:r>
          </a:p>
          <a:p>
            <a:r>
              <a:rPr lang="en-US" dirty="0">
                <a:solidFill>
                  <a:srgbClr val="404040"/>
                </a:solidFill>
                <a:hlinkClick r:id="rId2"/>
              </a:rPr>
              <a:t>husam@dpzwest.com</a:t>
            </a:r>
            <a:endParaRPr lang="en-US" dirty="0">
              <a:solidFill>
                <a:srgbClr val="404040"/>
              </a:solidFill>
            </a:endParaRPr>
          </a:p>
          <a:p>
            <a:r>
              <a:rPr lang="en-US" dirty="0">
                <a:solidFill>
                  <a:srgbClr val="404040"/>
                </a:solidFill>
              </a:rPr>
              <a:t>‭(805) 701-4123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09DFA-3177-6049-8848-F41C3C15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443" y="1586484"/>
            <a:ext cx="382848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We are in this together</a:t>
            </a:r>
          </a:p>
        </p:txBody>
      </p:sp>
    </p:spTree>
    <p:extLst>
      <p:ext uri="{BB962C8B-B14F-4D97-AF65-F5344CB8AC3E}">
        <p14:creationId xmlns:p14="http://schemas.microsoft.com/office/powerpoint/2010/main" val="3523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EDD5-FAD9-3948-B073-06ECC332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5928358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QUESTIONS</a:t>
            </a:r>
          </a:p>
        </p:txBody>
      </p:sp>
      <p:pic>
        <p:nvPicPr>
          <p:cNvPr id="4" name="Content Placeholder 8" descr="Question.jpg">
            <a:extLst>
              <a:ext uri="{FF2B5EF4-FFF2-40B4-BE49-F238E27FC236}">
                <a16:creationId xmlns:a16="http://schemas.microsoft.com/office/drawing/2014/main" id="{98E0BBA8-2831-3846-8557-24CDEDB36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1946"/>
          <a:stretch/>
        </p:blipFill>
        <p:spPr>
          <a:xfrm>
            <a:off x="7537702" y="10"/>
            <a:ext cx="46542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4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BAC7854-DC7B-BC4E-9BB9-03085C5A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33" y="3377509"/>
            <a:ext cx="4671595" cy="2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7DDB7-DE64-2143-9939-D37A093F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“We are in this together”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5F478-0522-C64C-9360-306A0423D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1207047"/>
            <a:ext cx="4671595" cy="1848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0468-467F-FE45-92E9-CA16EC0E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Current DISTRICT TEAM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Lee Ginsburg – District Membership 2020-2021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Terry </a:t>
            </a:r>
            <a:r>
              <a:rPr lang="en-US" dirty="0" err="1">
                <a:solidFill>
                  <a:srgbClr val="FFFFFF"/>
                </a:solidFill>
              </a:rPr>
              <a:t>Moerler</a:t>
            </a:r>
            <a:r>
              <a:rPr lang="en-US" dirty="0">
                <a:solidFill>
                  <a:srgbClr val="FFFFFF"/>
                </a:solidFill>
              </a:rPr>
              <a:t> – Westlake Village Sunrise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Dapper Spar – Westlake Village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Audrey Brown – Westlake Village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Erika Neel – San Luis Obispo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FFFF"/>
                </a:solidFill>
              </a:rPr>
              <a:t>Husam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Hishmeh</a:t>
            </a:r>
            <a:r>
              <a:rPr lang="en-US" dirty="0">
                <a:solidFill>
                  <a:srgbClr val="FFFFFF"/>
                </a:solidFill>
              </a:rPr>
              <a:t> – Ventura East </a:t>
            </a:r>
          </a:p>
        </p:txBody>
      </p:sp>
    </p:spTree>
    <p:extLst>
      <p:ext uri="{BB962C8B-B14F-4D97-AF65-F5344CB8AC3E}">
        <p14:creationId xmlns:p14="http://schemas.microsoft.com/office/powerpoint/2010/main" val="207727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9E27-DF08-B04C-AD53-5395813A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Key elements for this year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96FE21-52F6-4D1D-B3F8-3E1929B4B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535222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37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2D8ED-68D5-0148-8B5D-F3C65C44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Four Good Resourses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10284D-AEB5-4461-A7FF-EB48FA36E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95528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370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D6E50-EEC2-9D4C-A2D4-3DD5B194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Four good resources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D9C1AA-A0EF-544C-9FCE-180CEBD0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4" y="427383"/>
            <a:ext cx="6617325" cy="61834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District Awards Criteria – </a:t>
            </a:r>
            <a:r>
              <a:rPr lang="en-US" u="sng" dirty="0">
                <a:solidFill>
                  <a:srgbClr val="0070C0"/>
                </a:solidFill>
              </a:rPr>
              <a:t>https://rotarydistrict5240.org/</a:t>
            </a:r>
            <a:r>
              <a:rPr lang="en-US" u="sng" dirty="0" err="1">
                <a:solidFill>
                  <a:srgbClr val="0070C0"/>
                </a:solidFill>
              </a:rPr>
              <a:t>sitepage</a:t>
            </a:r>
            <a:r>
              <a:rPr lang="en-US" u="sng" dirty="0">
                <a:solidFill>
                  <a:srgbClr val="0070C0"/>
                </a:solidFill>
              </a:rPr>
              <a:t>/rotary-year-2020-21-information</a:t>
            </a:r>
          </a:p>
          <a:p>
            <a:r>
              <a:rPr lang="en-US" sz="2400" dirty="0"/>
              <a:t>Club Health Check -</a:t>
            </a:r>
            <a:r>
              <a:rPr lang="en-US" dirty="0"/>
              <a:t> </a:t>
            </a:r>
            <a:r>
              <a:rPr lang="en-US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2540_rotary_club_health_check_en%20(1).pdf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sz="2400" dirty="0"/>
              <a:t>Membership Resource Guide -</a:t>
            </a:r>
            <a:r>
              <a:rPr lang="en-US" dirty="0"/>
              <a:t> </a:t>
            </a:r>
            <a:r>
              <a:rPr lang="en-US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https://zone2627.org/wp-content/uploads/2020/08/MembershipResourceGuide_August-2020.pdf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sz="2400" dirty="0"/>
              <a:t>Club membership Committee Checklist - </a:t>
            </a:r>
            <a:r>
              <a:rPr lang="en-US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https://zone2627.org/wp-content/uploads/2020/03/Club_Membership_Committee_Checklist_en.pdf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0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D9DBB-C158-134E-A712-68485366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AWARDS CRITERIA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3913E141-702B-B443-A521-54623983C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7693" y="308919"/>
            <a:ext cx="4547399" cy="62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EE9F5-5E43-8242-BD73-D0F5F7CD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CLUB HEALTH CHECK</a:t>
            </a:r>
            <a:endParaRPr lang="en-US" dirty="0"/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90A531-088B-8F44-A956-7FCD3DB47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2159" y="0"/>
            <a:ext cx="5145557" cy="6704310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8CEA85-4C93-EC4E-8944-AA8F85C9C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259" y="-1"/>
            <a:ext cx="2756899" cy="280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F5F0B-7652-DB4D-8539-B7AA6633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MEMBERSHIP RESOURCE GUIDE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FE059D3-894E-E443-A944-D8718A0AF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876" y="222423"/>
            <a:ext cx="7442461" cy="64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2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506D1-35A3-1A43-8886-B0C2B0BF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/>
              <a:t>CLUB MEMBERSHIP COMMITTEE CHECKLIST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ED6354C-234D-4349-B40C-70DDAFB31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3352" y="210065"/>
            <a:ext cx="5735945" cy="64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05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283</Words>
  <Application>Microsoft Macintosh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Parcel</vt:lpstr>
      <vt:lpstr>MEMBERSHIP CHAIR INITIAL MEETING</vt:lpstr>
      <vt:lpstr>“We are in this together”</vt:lpstr>
      <vt:lpstr>Key elements for this year</vt:lpstr>
      <vt:lpstr>Four Good Resourses</vt:lpstr>
      <vt:lpstr>Four good resources</vt:lpstr>
      <vt:lpstr>AWARDS CRITERIA</vt:lpstr>
      <vt:lpstr>CLUB HEALTH CHECK</vt:lpstr>
      <vt:lpstr>MEMBERSHIP RESOURCE GUIDE</vt:lpstr>
      <vt:lpstr>CLUB MEMBERSHIP COMMITTEE CHECKLIST</vt:lpstr>
      <vt:lpstr>What to do now</vt:lpstr>
      <vt:lpstr>We are in this together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CHAIR INITIAL MEETING</dc:title>
  <dc:creator>Marilyn Lippiatt</dc:creator>
  <cp:lastModifiedBy>Marilyn Lippiatt</cp:lastModifiedBy>
  <cp:revision>4</cp:revision>
  <dcterms:created xsi:type="dcterms:W3CDTF">2020-10-20T00:26:11Z</dcterms:created>
  <dcterms:modified xsi:type="dcterms:W3CDTF">2020-10-29T00:41:15Z</dcterms:modified>
</cp:coreProperties>
</file>