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6943" r:id="rId5"/>
    <p:sldId id="2145706944"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38"/>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13/04/2023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13/04/2023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13/04/2023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13/04/2023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13/04/2023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13/04/2023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13/04/2023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13/04/2023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13/04/2023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13/04/2023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13/04/2023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13/04/2023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13/04/2023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13/04/2023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13/04/2023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13/04/2023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13/04/2023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13/04/2023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13/04/2023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13/04/2023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13/04/2023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11 Apr.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35FF394-D338-4E9B-A789-931488337C65}"/>
              </a:ext>
            </a:extLst>
          </p:cNvPr>
          <p:cNvPicPr>
            <a:picLocks noChangeAspect="1"/>
          </p:cNvPicPr>
          <p:nvPr/>
        </p:nvPicPr>
        <p:blipFill>
          <a:blip r:embed="rId4"/>
          <a:stretch>
            <a:fillRect/>
          </a:stretch>
        </p:blipFill>
        <p:spPr>
          <a:xfrm>
            <a:off x="192485" y="1196752"/>
            <a:ext cx="11856640" cy="2041973"/>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E6CE4B08-3F82-47CA-8C91-88CE640A71B3}"/>
              </a:ext>
            </a:extLst>
          </p:cNvPr>
          <p:cNvPicPr>
            <a:picLocks/>
          </p:cNvPicPr>
          <p:nvPr/>
        </p:nvPicPr>
        <p:blipFill>
          <a:blip r:embed="rId3"/>
          <a:stretch>
            <a:fillRect/>
          </a:stretch>
        </p:blipFill>
        <p:spPr>
          <a:xfrm>
            <a:off x="561778" y="515241"/>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11 Apr.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Apr. 2022 to 11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61778" y="515241"/>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78D52EB-D615-46AA-BE05-4D59C1A558DD}"/>
              </a:ext>
            </a:extLst>
          </p:cNvPr>
          <p:cNvPicPr>
            <a:picLocks noChangeAspect="1"/>
          </p:cNvPicPr>
          <p:nvPr/>
        </p:nvPicPr>
        <p:blipFill>
          <a:blip r:embed="rId5"/>
          <a:stretch>
            <a:fillRect/>
          </a:stretch>
        </p:blipFill>
        <p:spPr>
          <a:xfrm>
            <a:off x="335360" y="3267562"/>
            <a:ext cx="1465636" cy="3324647"/>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5902696-B555-4A0A-A90F-B7173CAF421F}"/>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AD72CE30-C49D-45AD-9982-707195FFE03B}"/>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56769690-644B-47EF-A936-90B188D8B721}"/>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1A684819-B069-4471-A059-B0393E71E509}"/>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11 Apr. 2023</a:t>
            </a:r>
          </a:p>
        </p:txBody>
      </p:sp>
      <p:sp>
        <p:nvSpPr>
          <p:cNvPr id="147468" name="Rectangle 25"/>
          <p:cNvSpPr>
            <a:spLocks noChangeArrowheads="1"/>
          </p:cNvSpPr>
          <p:nvPr/>
        </p:nvSpPr>
        <p:spPr bwMode="auto">
          <a:xfrm>
            <a:off x="539260" y="6579664"/>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Oct. 2022 to 11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11" name="Picture 10">
            <a:extLst>
              <a:ext uri="{FF2B5EF4-FFF2-40B4-BE49-F238E27FC236}">
                <a16:creationId xmlns:a16="http://schemas.microsoft.com/office/drawing/2014/main" id="{3E6B91A6-D9AD-4F36-82CE-93FCD2F4CC88}"/>
              </a:ext>
            </a:extLst>
          </p:cNvPr>
          <p:cNvPicPr>
            <a:picLocks noChangeAspect="1"/>
          </p:cNvPicPr>
          <p:nvPr/>
        </p:nvPicPr>
        <p:blipFill>
          <a:blip r:embed="rId5"/>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A2C75436-E5E8-4F86-8D50-6EFD92C48EE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B1BB06CC-D79E-43D7-8C75-B4D6A5188F14}"/>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E801324E-C805-43B3-A874-42D56B6EFBCB}"/>
              </a:ext>
            </a:extLst>
          </p:cNvPr>
          <p:cNvPicPr>
            <a:picLocks noChangeAspect="1"/>
          </p:cNvPicPr>
          <p:nvPr/>
        </p:nvPicPr>
        <p:blipFill>
          <a:blip r:embed="rId6"/>
          <a:stretch>
            <a:fillRect/>
          </a:stretch>
        </p:blipFill>
        <p:spPr>
          <a:xfrm>
            <a:off x="128994" y="3397763"/>
            <a:ext cx="1654030" cy="3219053"/>
          </a:xfrm>
          <a:prstGeom prst="rect">
            <a:avLst/>
          </a:prstGeom>
          <a:ln>
            <a:solidFill>
              <a:schemeClr val="bg1">
                <a:lumMod val="65000"/>
              </a:schemeClr>
            </a:solidFill>
          </a:ln>
        </p:spPr>
      </p:pic>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11 Apr. 2023</a:t>
            </a:r>
          </a:p>
        </p:txBody>
      </p:sp>
      <p:pic>
        <p:nvPicPr>
          <p:cNvPr id="2" name="Picture 1">
            <a:extLst>
              <a:ext uri="{FF2B5EF4-FFF2-40B4-BE49-F238E27FC236}">
                <a16:creationId xmlns:a16="http://schemas.microsoft.com/office/drawing/2014/main" id="{2B69515B-892E-4E2E-A8CF-41AAA57A7757}"/>
              </a:ext>
            </a:extLst>
          </p:cNvPr>
          <p:cNvPicPr>
            <a:picLocks noChangeAspect="1"/>
          </p:cNvPicPr>
          <p:nvPr/>
        </p:nvPicPr>
        <p:blipFill>
          <a:blip r:embed="rId4"/>
          <a:stretch>
            <a:fillRect/>
          </a:stretch>
        </p:blipFill>
        <p:spPr>
          <a:xfrm>
            <a:off x="316269" y="924896"/>
            <a:ext cx="11521160" cy="4934727"/>
          </a:xfrm>
          <a:prstGeom prst="rect">
            <a:avLst/>
          </a:prstGeom>
        </p:spPr>
      </p:pic>
    </p:spTree>
    <p:extLst>
      <p:ext uri="{BB962C8B-B14F-4D97-AF65-F5344CB8AC3E}">
        <p14:creationId xmlns:p14="http://schemas.microsoft.com/office/powerpoint/2010/main" val="17288876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11 Apr.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1 cVDPV1 and cVDPV2 isolated from two children</a:t>
            </a:r>
            <a:endParaRPr kumimoji="0" lang="en-US"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E931103D-4AFA-48CA-A234-90F32DBDE7AB}"/>
              </a:ext>
            </a:extLst>
          </p:cNvPr>
          <p:cNvPicPr>
            <a:picLocks noChangeAspect="1"/>
          </p:cNvPicPr>
          <p:nvPr/>
        </p:nvPicPr>
        <p:blipFill>
          <a:blip r:embed="rId5"/>
          <a:stretch>
            <a:fillRect/>
          </a:stretch>
        </p:blipFill>
        <p:spPr>
          <a:xfrm>
            <a:off x="180298" y="124408"/>
            <a:ext cx="9896763" cy="6643396"/>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11 Apr.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12 Apr</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11 Apr</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DA4C8D2F-0C83-4B58-9F44-BBB9441D3FC5}"/>
              </a:ext>
            </a:extLst>
          </p:cNvPr>
          <p:cNvPicPr>
            <a:picLocks noChangeAspect="1"/>
          </p:cNvPicPr>
          <p:nvPr/>
        </p:nvPicPr>
        <p:blipFill>
          <a:blip r:embed="rId6"/>
          <a:stretch>
            <a:fillRect/>
          </a:stretch>
        </p:blipFill>
        <p:spPr>
          <a:xfrm>
            <a:off x="237191" y="854175"/>
            <a:ext cx="11717618" cy="2822704"/>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212792</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8710</cp:revision>
  <cp:lastPrinted>2017-07-20T13:27:25Z</cp:lastPrinted>
  <dcterms:created xsi:type="dcterms:W3CDTF">2006-05-08T10:56:49Z</dcterms:created>
  <dcterms:modified xsi:type="dcterms:W3CDTF">2023-04-13T10:28:47Z</dcterms:modified>
</cp:coreProperties>
</file>