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7183" r:id="rId5"/>
    <p:sldId id="2145707184" r:id="rId6"/>
    <p:sldId id="2145707185" r:id="rId7"/>
    <p:sldId id="2145707186"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p:scale>
          <a:sx n="95" d="100"/>
          <a:sy n="95" d="100"/>
        </p:scale>
        <p:origin x="4872" y="1398"/>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20/04/2023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20/04/2023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20/04/2023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20/04/2023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20/04/2023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20/04/2023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20/04/2023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20/04/2023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20/04/2023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20/04/2023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20/04/2023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20/04/2023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20/04/2023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20/04/2023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20/04/2023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20/04/2023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20/04/2023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20/04/2023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20/04/2023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20/04/2023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20/04/2023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20/04/2023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20/04/2023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20/04/2023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18 Apr.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3B0AC8C0-5E6A-4C43-8A81-658F64FC3A45}"/>
              </a:ext>
            </a:extLst>
          </p:cNvPr>
          <p:cNvPicPr>
            <a:picLocks noChangeAspect="1"/>
          </p:cNvPicPr>
          <p:nvPr/>
        </p:nvPicPr>
        <p:blipFill>
          <a:blip r:embed="rId4"/>
          <a:stretch>
            <a:fillRect/>
          </a:stretch>
        </p:blipFill>
        <p:spPr>
          <a:xfrm>
            <a:off x="119062" y="1268760"/>
            <a:ext cx="11953876" cy="2029098"/>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F8D69241-D1FD-44E3-8CD7-D35ED8AB26FF}"/>
              </a:ext>
            </a:extLst>
          </p:cNvPr>
          <p:cNvPicPr>
            <a:picLocks/>
          </p:cNvPicPr>
          <p:nvPr/>
        </p:nvPicPr>
        <p:blipFill>
          <a:blip r:embed="rId3"/>
          <a:stretch>
            <a:fillRect/>
          </a:stretch>
        </p:blipFill>
        <p:spPr>
          <a:xfrm>
            <a:off x="561778" y="515241"/>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18 Apr.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19 Apr. 2022 to 18 Apr.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61778" y="515241"/>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6" name="Picture 5">
            <a:extLst>
              <a:ext uri="{FF2B5EF4-FFF2-40B4-BE49-F238E27FC236}">
                <a16:creationId xmlns:a16="http://schemas.microsoft.com/office/drawing/2014/main" id="{09B972D4-8A60-4E43-86BE-6FFA55BB7674}"/>
              </a:ext>
            </a:extLst>
          </p:cNvPr>
          <p:cNvPicPr>
            <a:picLocks noChangeAspect="1"/>
          </p:cNvPicPr>
          <p:nvPr/>
        </p:nvPicPr>
        <p:blipFill>
          <a:blip r:embed="rId5"/>
          <a:stretch>
            <a:fillRect/>
          </a:stretch>
        </p:blipFill>
        <p:spPr>
          <a:xfrm>
            <a:off x="141730" y="3153747"/>
            <a:ext cx="1618646" cy="3453428"/>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EFEDD7D5-0CBF-4D39-BEDD-B2DAC2F11C67}"/>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3" name="Text Box 7">
            <a:extLst>
              <a:ext uri="{FF2B5EF4-FFF2-40B4-BE49-F238E27FC236}">
                <a16:creationId xmlns:a16="http://schemas.microsoft.com/office/drawing/2014/main" id="{0FD27014-5A18-4B12-95DA-9096002ED4CB}"/>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 name="Rectangle 13">
            <a:extLst>
              <a:ext uri="{FF2B5EF4-FFF2-40B4-BE49-F238E27FC236}">
                <a16:creationId xmlns:a16="http://schemas.microsoft.com/office/drawing/2014/main" id="{698E140E-271B-41FF-A6D4-C0E300F3BEAB}"/>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06368917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90201DDB-7F1F-451C-BB63-C4276C8CD811}"/>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18 Apr. 2023</a:t>
            </a:r>
          </a:p>
        </p:txBody>
      </p:sp>
      <p:sp>
        <p:nvSpPr>
          <p:cNvPr id="147468" name="Rectangle 25"/>
          <p:cNvSpPr>
            <a:spLocks noChangeArrowheads="1"/>
          </p:cNvSpPr>
          <p:nvPr/>
        </p:nvSpPr>
        <p:spPr bwMode="auto">
          <a:xfrm>
            <a:off x="539260" y="6579664"/>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19 Oct. 2022 to 18 Apr.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6" name="Picture 5">
            <a:extLst>
              <a:ext uri="{FF2B5EF4-FFF2-40B4-BE49-F238E27FC236}">
                <a16:creationId xmlns:a16="http://schemas.microsoft.com/office/drawing/2014/main" id="{4E195283-B5F2-43D2-8E55-4D74B9CD79C3}"/>
              </a:ext>
            </a:extLst>
          </p:cNvPr>
          <p:cNvPicPr>
            <a:picLocks noChangeAspect="1"/>
          </p:cNvPicPr>
          <p:nvPr/>
        </p:nvPicPr>
        <p:blipFill>
          <a:blip r:embed="rId5"/>
          <a:stretch>
            <a:fillRect/>
          </a:stretch>
        </p:blipFill>
        <p:spPr>
          <a:xfrm>
            <a:off x="306453" y="3672697"/>
            <a:ext cx="1573050" cy="2934478"/>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8482732A-A254-4139-9B80-25CD8EC8CAB4}"/>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3" name="Text Box 7">
            <a:extLst>
              <a:ext uri="{FF2B5EF4-FFF2-40B4-BE49-F238E27FC236}">
                <a16:creationId xmlns:a16="http://schemas.microsoft.com/office/drawing/2014/main" id="{38F4410B-A4D7-4F3F-B7C9-8CC3EC7E680E}"/>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 name="Rectangle 13">
            <a:extLst>
              <a:ext uri="{FF2B5EF4-FFF2-40B4-BE49-F238E27FC236}">
                <a16:creationId xmlns:a16="http://schemas.microsoft.com/office/drawing/2014/main" id="{7CA272C3-2DB8-4E21-BEEE-4B25D37730D3}"/>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58247797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18 Apr. 2023</a:t>
            </a:r>
          </a:p>
        </p:txBody>
      </p:sp>
      <p:pic>
        <p:nvPicPr>
          <p:cNvPr id="3" name="Picture 2">
            <a:extLst>
              <a:ext uri="{FF2B5EF4-FFF2-40B4-BE49-F238E27FC236}">
                <a16:creationId xmlns:a16="http://schemas.microsoft.com/office/drawing/2014/main" id="{038520DA-5453-4F9E-A758-59E52CE6A4F0}"/>
              </a:ext>
            </a:extLst>
          </p:cNvPr>
          <p:cNvPicPr>
            <a:picLocks noChangeAspect="1"/>
          </p:cNvPicPr>
          <p:nvPr/>
        </p:nvPicPr>
        <p:blipFill>
          <a:blip r:embed="rId4"/>
          <a:stretch>
            <a:fillRect/>
          </a:stretch>
        </p:blipFill>
        <p:spPr>
          <a:xfrm>
            <a:off x="185639" y="750724"/>
            <a:ext cx="11709959" cy="5015593"/>
          </a:xfrm>
          <a:prstGeom prst="rect">
            <a:avLst/>
          </a:prstGeom>
        </p:spPr>
      </p:pic>
    </p:spTree>
    <p:extLst>
      <p:ext uri="{BB962C8B-B14F-4D97-AF65-F5344CB8AC3E}">
        <p14:creationId xmlns:p14="http://schemas.microsoft.com/office/powerpoint/2010/main" val="16996992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18 Apr.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 1 cVDPV1 and cVDPV2 isolated from two children</a:t>
            </a:r>
            <a:endParaRPr kumimoji="0" lang="en-US"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71671B20-9229-4C87-A73E-A7646F438E28}"/>
              </a:ext>
            </a:extLst>
          </p:cNvPr>
          <p:cNvPicPr>
            <a:picLocks noChangeAspect="1"/>
          </p:cNvPicPr>
          <p:nvPr/>
        </p:nvPicPr>
        <p:blipFill>
          <a:blip r:embed="rId5"/>
          <a:stretch>
            <a:fillRect/>
          </a:stretch>
        </p:blipFill>
        <p:spPr>
          <a:xfrm>
            <a:off x="46230" y="87086"/>
            <a:ext cx="10160974" cy="6711820"/>
          </a:xfrm>
          <a:prstGeom prst="rect">
            <a:avLst/>
          </a:prstGeom>
        </p:spPr>
      </p:pic>
    </p:spTree>
    <p:extLst>
      <p:ext uri="{BB962C8B-B14F-4D97-AF65-F5344CB8AC3E}">
        <p14:creationId xmlns:p14="http://schemas.microsoft.com/office/powerpoint/2010/main" val="258675691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18 Apr.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19 Apr</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18 Apr</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F68E2CE6-F8C5-4B98-AF75-2ED25C576F39}"/>
              </a:ext>
            </a:extLst>
          </p:cNvPr>
          <p:cNvPicPr>
            <a:picLocks noChangeAspect="1"/>
          </p:cNvPicPr>
          <p:nvPr/>
        </p:nvPicPr>
        <p:blipFill>
          <a:blip r:embed="rId6"/>
          <a:stretch>
            <a:fillRect/>
          </a:stretch>
        </p:blipFill>
        <p:spPr>
          <a:xfrm>
            <a:off x="207852" y="823621"/>
            <a:ext cx="11858846" cy="2855067"/>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212881</TotalTime>
  <Words>410</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8714</cp:revision>
  <cp:lastPrinted>2017-07-20T13:27:25Z</cp:lastPrinted>
  <dcterms:created xsi:type="dcterms:W3CDTF">2006-05-08T10:56:49Z</dcterms:created>
  <dcterms:modified xsi:type="dcterms:W3CDTF">2023-04-20T15:01:53Z</dcterms:modified>
</cp:coreProperties>
</file>