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72" r:id="rId3"/>
  </p:sldMasterIdLst>
  <p:notesMasterIdLst>
    <p:notesMasterId r:id="rId10"/>
  </p:notesMasterIdLst>
  <p:handoutMasterIdLst>
    <p:handoutMasterId r:id="rId11"/>
  </p:handoutMasterIdLst>
  <p:sldIdLst>
    <p:sldId id="3911" r:id="rId4"/>
    <p:sldId id="2145706943" r:id="rId5"/>
    <p:sldId id="2145706944" r:id="rId6"/>
    <p:sldId id="2145707052" r:id="rId7"/>
    <p:sldId id="2145707182"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4" autoAdjust="0"/>
    <p:restoredTop sz="97653" autoAdjust="0"/>
  </p:normalViewPr>
  <p:slideViewPr>
    <p:cSldViewPr showGuides="1">
      <p:cViewPr varScale="1">
        <p:scale>
          <a:sx n="154" d="100"/>
          <a:sy n="154" d="100"/>
        </p:scale>
        <p:origin x="2634" y="138"/>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27/04/2023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27/04/2023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27/04/2023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27/04/2023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27/04/2023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27/04/2023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27/04/2023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27/04/2023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27/04/2023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27/04/2023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27/04/2023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27/04/2023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27/04/2023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0838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61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229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87283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27/04/2023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007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27/04/2023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2528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27/04/2023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85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27/04/2023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9725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9978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9209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10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27/04/2023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27/04/2023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27/04/2023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27/04/2023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27/04/2023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27/04/2023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27/04/2023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27/04/2023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958709121"/>
      </p:ext>
    </p:extLst>
  </p:cSld>
  <p:clrMap bg1="lt1" tx1="dk1" bg2="lt2" tx2="dk2" accent1="accent1" accent2="accent2" accent3="accent3" accent4="accent4" accent5="accent5" accent6="accent6" hlink="hlink" folHlink="folHlink"/>
  <p:sldLayoutIdLst>
    <p:sldLayoutId id="2147497473" r:id="rId1"/>
    <p:sldLayoutId id="2147497474" r:id="rId2"/>
    <p:sldLayoutId id="2147497475" r:id="rId3"/>
    <p:sldLayoutId id="2147497476" r:id="rId4"/>
    <p:sldLayoutId id="2147497477" r:id="rId5"/>
    <p:sldLayoutId id="2147497478" r:id="rId6"/>
    <p:sldLayoutId id="2147497479" r:id="rId7"/>
    <p:sldLayoutId id="2147497480" r:id="rId8"/>
    <p:sldLayoutId id="2147497481" r:id="rId9"/>
    <p:sldLayoutId id="2147497482" r:id="rId10"/>
    <p:sldLayoutId id="2147497483"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25 Apr.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D82E1500-A9F6-43F8-9FB2-B437FF051E56}"/>
              </a:ext>
            </a:extLst>
          </p:cNvPr>
          <p:cNvPicPr>
            <a:picLocks noChangeAspect="1"/>
          </p:cNvPicPr>
          <p:nvPr/>
        </p:nvPicPr>
        <p:blipFill>
          <a:blip r:embed="rId4"/>
          <a:stretch>
            <a:fillRect/>
          </a:stretch>
        </p:blipFill>
        <p:spPr>
          <a:xfrm>
            <a:off x="203684" y="1124744"/>
            <a:ext cx="11784632" cy="1279038"/>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A41B3BA8-B084-45BD-81AE-2872B13C64F6}"/>
              </a:ext>
            </a:extLst>
          </p:cNvPr>
          <p:cNvPicPr>
            <a:picLocks/>
          </p:cNvPicPr>
          <p:nvPr/>
        </p:nvPicPr>
        <p:blipFill>
          <a:blip r:embed="rId3"/>
          <a:stretch>
            <a:fillRect/>
          </a:stretch>
        </p:blipFill>
        <p:spPr>
          <a:xfrm>
            <a:off x="550519"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25 Apr. 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26 Apr. 2022 to 25 Apr.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462451F3-6FB5-4CC0-9E72-BAF8B349EB8C}"/>
              </a:ext>
            </a:extLst>
          </p:cNvPr>
          <p:cNvPicPr>
            <a:picLocks noChangeAspect="1"/>
          </p:cNvPicPr>
          <p:nvPr/>
        </p:nvPicPr>
        <p:blipFill>
          <a:blip r:embed="rId5"/>
          <a:stretch>
            <a:fillRect/>
          </a:stretch>
        </p:blipFill>
        <p:spPr>
          <a:xfrm>
            <a:off x="170365" y="2436788"/>
            <a:ext cx="1825525" cy="4141017"/>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C6999314-ECFC-4EBC-8962-C22DF88920DA}"/>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5" name="Text Box 7">
            <a:extLst>
              <a:ext uri="{FF2B5EF4-FFF2-40B4-BE49-F238E27FC236}">
                <a16:creationId xmlns:a16="http://schemas.microsoft.com/office/drawing/2014/main" id="{2BED2B01-BA33-4640-A250-83E02A78F6AD}"/>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8" name="Rectangle 17">
            <a:extLst>
              <a:ext uri="{FF2B5EF4-FFF2-40B4-BE49-F238E27FC236}">
                <a16:creationId xmlns:a16="http://schemas.microsoft.com/office/drawing/2014/main" id="{3FA2502D-F371-48C2-A488-73A06C7CAD0C}"/>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EF3FC8A8-0687-4A9E-89AE-BCF1E92ACD89}"/>
              </a:ext>
            </a:extLst>
          </p:cNvPr>
          <p:cNvPicPr>
            <a:picLocks/>
          </p:cNvPicPr>
          <p:nvPr/>
        </p:nvPicPr>
        <p:blipFill>
          <a:blip r:embed="rId3"/>
          <a:stretch>
            <a:fillRect/>
          </a:stretch>
        </p:blipFill>
        <p:spPr>
          <a:xfrm>
            <a:off x="539260" y="554293"/>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25 Apr. 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70243A25-A02D-45F1-A0E5-8C5738B99595}"/>
              </a:ext>
            </a:extLst>
          </p:cNvPr>
          <p:cNvPicPr>
            <a:picLocks noChangeAspect="1"/>
          </p:cNvPicPr>
          <p:nvPr/>
        </p:nvPicPr>
        <p:blipFill>
          <a:blip r:embed="rId5"/>
          <a:stretch>
            <a:fillRect/>
          </a:stretch>
        </p:blipFill>
        <p:spPr>
          <a:xfrm>
            <a:off x="89820" y="3677625"/>
            <a:ext cx="1570408" cy="2929550"/>
          </a:xfrm>
          <a:prstGeom prst="rect">
            <a:avLst/>
          </a:prstGeom>
          <a:ln>
            <a:solidFill>
              <a:schemeClr val="bg1">
                <a:lumMod val="65000"/>
              </a:schemeClr>
            </a:solidFill>
          </a:ln>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26 Apr. 2022 to 25 Apr.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15" name="Picture 14">
            <a:extLst>
              <a:ext uri="{FF2B5EF4-FFF2-40B4-BE49-F238E27FC236}">
                <a16:creationId xmlns:a16="http://schemas.microsoft.com/office/drawing/2014/main" id="{15CE6890-A7C8-4A28-BA47-4149C46E01CA}"/>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8" name="Text Box 7">
            <a:extLst>
              <a:ext uri="{FF2B5EF4-FFF2-40B4-BE49-F238E27FC236}">
                <a16:creationId xmlns:a16="http://schemas.microsoft.com/office/drawing/2014/main" id="{F8F39300-BB25-4F09-9F6B-0C5891C208D0}"/>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9" name="Rectangle 18">
            <a:extLst>
              <a:ext uri="{FF2B5EF4-FFF2-40B4-BE49-F238E27FC236}">
                <a16:creationId xmlns:a16="http://schemas.microsoft.com/office/drawing/2014/main" id="{F9C9FF42-E37B-401B-930E-DD837039E19E}"/>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25 Apr. 2023</a:t>
            </a:r>
          </a:p>
        </p:txBody>
      </p:sp>
      <p:pic>
        <p:nvPicPr>
          <p:cNvPr id="2" name="Picture 1">
            <a:extLst>
              <a:ext uri="{FF2B5EF4-FFF2-40B4-BE49-F238E27FC236}">
                <a16:creationId xmlns:a16="http://schemas.microsoft.com/office/drawing/2014/main" id="{34EE95A8-1FE0-488B-B74A-FCB08EE75442}"/>
              </a:ext>
            </a:extLst>
          </p:cNvPr>
          <p:cNvPicPr>
            <a:picLocks noChangeAspect="1"/>
          </p:cNvPicPr>
          <p:nvPr/>
        </p:nvPicPr>
        <p:blipFill>
          <a:blip r:embed="rId4"/>
          <a:stretch>
            <a:fillRect/>
          </a:stretch>
        </p:blipFill>
        <p:spPr>
          <a:xfrm>
            <a:off x="254839" y="931118"/>
            <a:ext cx="11709957" cy="5015592"/>
          </a:xfrm>
          <a:prstGeom prst="rect">
            <a:avLst/>
          </a:prstGeom>
        </p:spPr>
      </p:pic>
    </p:spTree>
    <p:extLst>
      <p:ext uri="{BB962C8B-B14F-4D97-AF65-F5344CB8AC3E}">
        <p14:creationId xmlns:p14="http://schemas.microsoft.com/office/powerpoint/2010/main" val="20192523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25 Apr.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three children</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5" name="Picture 4">
            <a:extLst>
              <a:ext uri="{FF2B5EF4-FFF2-40B4-BE49-F238E27FC236}">
                <a16:creationId xmlns:a16="http://schemas.microsoft.com/office/drawing/2014/main" id="{BD535821-CBF0-4372-8755-1F26396FF527}"/>
              </a:ext>
            </a:extLst>
          </p:cNvPr>
          <p:cNvPicPr>
            <a:picLocks noChangeAspect="1"/>
          </p:cNvPicPr>
          <p:nvPr/>
        </p:nvPicPr>
        <p:blipFill>
          <a:blip r:embed="rId5"/>
          <a:stretch>
            <a:fillRect/>
          </a:stretch>
        </p:blipFill>
        <p:spPr>
          <a:xfrm>
            <a:off x="113834" y="118188"/>
            <a:ext cx="10044093" cy="6643396"/>
          </a:xfrm>
          <a:prstGeom prst="rect">
            <a:avLst/>
          </a:prstGeom>
        </p:spPr>
      </p:pic>
    </p:spTree>
    <p:extLst>
      <p:ext uri="{BB962C8B-B14F-4D97-AF65-F5344CB8AC3E}">
        <p14:creationId xmlns:p14="http://schemas.microsoft.com/office/powerpoint/2010/main" val="1753010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25 Apr. 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26 Apr</a:t>
            </a:r>
            <a:r>
              <a:rPr lang="en-GB" altLang="en-US" sz="1100" b="0" dirty="0">
                <a:solidFill>
                  <a:srgbClr val="000000"/>
                </a:solidFill>
                <a:latin typeface="Calibri" panose="020F0502020204030204" pitchFamily="34" charset="0"/>
                <a:cs typeface="Calibri" panose="020F0502020204030204" pitchFamily="34" charset="0"/>
              </a:rPr>
              <a:t>. 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25 Apr</a:t>
            </a:r>
            <a:r>
              <a:rPr lang="en-GB" altLang="en-US" sz="1100" b="0" dirty="0">
                <a:solidFill>
                  <a:srgbClr val="000000"/>
                </a:solidFill>
                <a:latin typeface="Calibri" panose="020F0502020204030204" pitchFamily="34" charset="0"/>
                <a:cs typeface="Calibri" panose="020F0502020204030204" pitchFamily="34" charset="0"/>
              </a:rPr>
              <a:t>. 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36D14F48-3D36-403A-8AE0-A282D0B23121}"/>
              </a:ext>
            </a:extLst>
          </p:cNvPr>
          <p:cNvPicPr>
            <a:picLocks noChangeAspect="1"/>
          </p:cNvPicPr>
          <p:nvPr/>
        </p:nvPicPr>
        <p:blipFill>
          <a:blip r:embed="rId6"/>
          <a:stretch>
            <a:fillRect/>
          </a:stretch>
        </p:blipFill>
        <p:spPr>
          <a:xfrm>
            <a:off x="342900" y="844748"/>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212888</TotalTime>
  <Words>408</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8717</cp:revision>
  <cp:lastPrinted>2017-07-20T13:27:25Z</cp:lastPrinted>
  <dcterms:created xsi:type="dcterms:W3CDTF">2006-05-08T10:56:49Z</dcterms:created>
  <dcterms:modified xsi:type="dcterms:W3CDTF">2023-04-27T14:49:40Z</dcterms:modified>
</cp:coreProperties>
</file>