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7183" r:id="rId5"/>
    <p:sldId id="2145707184" r:id="rId6"/>
    <p:sldId id="2145707185" r:id="rId7"/>
    <p:sldId id="2145707186"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54" d="100"/>
          <a:sy n="154" d="100"/>
        </p:scale>
        <p:origin x="2634" y="12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06/04/2023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06/04/2023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06/04/2023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06/04/2023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06/04/2023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06/04/2023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06/04/2023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06/04/2023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06/04/2023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06/04/2023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06/04/2023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06/04/2023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06/04/2023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06/04/2023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06/04/2023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06/04/2023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06/04/2023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06/04/2023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06/04/2023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06/04/2023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06/04/2023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06/04/2023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04 Apr.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FC2742BE-69E0-45D1-A3C9-7E91246E3C49}"/>
              </a:ext>
            </a:extLst>
          </p:cNvPr>
          <p:cNvPicPr>
            <a:picLocks noChangeAspect="1"/>
          </p:cNvPicPr>
          <p:nvPr/>
        </p:nvPicPr>
        <p:blipFill>
          <a:blip r:embed="rId4"/>
          <a:stretch>
            <a:fillRect/>
          </a:stretch>
        </p:blipFill>
        <p:spPr>
          <a:xfrm>
            <a:off x="779748" y="1156684"/>
            <a:ext cx="10632504" cy="3480448"/>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C4BB8203-9746-47AD-B374-0567B8AE32DA}"/>
              </a:ext>
            </a:extLst>
          </p:cNvPr>
          <p:cNvPicPr>
            <a:picLocks/>
          </p:cNvPicPr>
          <p:nvPr/>
        </p:nvPicPr>
        <p:blipFill>
          <a:blip r:embed="rId3"/>
          <a:stretch>
            <a:fillRect/>
          </a:stretch>
        </p:blipFill>
        <p:spPr>
          <a:xfrm>
            <a:off x="561778" y="515241"/>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04 Apr.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Apr. 2022 to 04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61778" y="515241"/>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33545C83-EC55-430E-9838-9B25652B6A13}"/>
              </a:ext>
            </a:extLst>
          </p:cNvPr>
          <p:cNvPicPr>
            <a:picLocks noChangeAspect="1"/>
          </p:cNvPicPr>
          <p:nvPr/>
        </p:nvPicPr>
        <p:blipFill>
          <a:blip r:embed="rId5"/>
          <a:stretch>
            <a:fillRect/>
          </a:stretch>
        </p:blipFill>
        <p:spPr>
          <a:xfrm>
            <a:off x="277813" y="3189185"/>
            <a:ext cx="1493838" cy="3388620"/>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4B5CAF12-9CE5-4A17-89E9-B18762030F11}"/>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5099ED83-87AD-4F94-808E-58CE85195580}"/>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8475807A-3CC5-48AE-ACAD-220435D96A37}"/>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26353493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A501199B-DA11-4B3A-BC68-2F0164158B3E}"/>
              </a:ext>
            </a:extLst>
          </p:cNvPr>
          <p:cNvPicPr>
            <a:picLocks/>
          </p:cNvPicPr>
          <p:nvPr/>
        </p:nvPicPr>
        <p:blipFill>
          <a:blip r:embed="rId3"/>
          <a:stretch>
            <a:fillRect/>
          </a:stretch>
        </p:blipFill>
        <p:spPr>
          <a:xfrm>
            <a:off x="566644" y="497758"/>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04 Apr. 2023</a:t>
            </a:r>
          </a:p>
        </p:txBody>
      </p:sp>
      <p:sp>
        <p:nvSpPr>
          <p:cNvPr id="147468" name="Rectangle 25"/>
          <p:cNvSpPr>
            <a:spLocks noChangeArrowheads="1"/>
          </p:cNvSpPr>
          <p:nvPr/>
        </p:nvSpPr>
        <p:spPr bwMode="auto">
          <a:xfrm>
            <a:off x="539260" y="6579664"/>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Oct. 2022 to 04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62791" y="512456"/>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F39B7AC1-167D-485E-BE17-1A9543A29E72}"/>
              </a:ext>
            </a:extLst>
          </p:cNvPr>
          <p:cNvPicPr>
            <a:picLocks noChangeAspect="1"/>
          </p:cNvPicPr>
          <p:nvPr/>
        </p:nvPicPr>
        <p:blipFill>
          <a:blip r:embed="rId5"/>
          <a:stretch>
            <a:fillRect/>
          </a:stretch>
        </p:blipFill>
        <p:spPr>
          <a:xfrm>
            <a:off x="255067" y="3663950"/>
            <a:ext cx="1512302" cy="2943225"/>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3F952ADC-48DB-4439-BEF9-27644CC04C26}"/>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406A7784-46FF-4C7C-8211-5256D62EA210}"/>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FE3BDC40-18FB-4039-B2AF-F2CF998029FB}"/>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5901642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04 Apr. 2023</a:t>
            </a:r>
          </a:p>
        </p:txBody>
      </p:sp>
      <p:pic>
        <p:nvPicPr>
          <p:cNvPr id="4" name="Picture 3">
            <a:extLst>
              <a:ext uri="{FF2B5EF4-FFF2-40B4-BE49-F238E27FC236}">
                <a16:creationId xmlns:a16="http://schemas.microsoft.com/office/drawing/2014/main" id="{DF75E19C-81BF-437A-B75D-328CAECBF0FF}"/>
              </a:ext>
            </a:extLst>
          </p:cNvPr>
          <p:cNvPicPr>
            <a:picLocks noChangeAspect="1"/>
          </p:cNvPicPr>
          <p:nvPr/>
        </p:nvPicPr>
        <p:blipFill>
          <a:blip r:embed="rId4"/>
          <a:stretch>
            <a:fillRect/>
          </a:stretch>
        </p:blipFill>
        <p:spPr>
          <a:xfrm>
            <a:off x="359812" y="756945"/>
            <a:ext cx="11419502" cy="4891185"/>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04 Apr.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 cVDPV1 and cVDPV2 isolated from two children</a:t>
            </a:r>
            <a:endParaRPr kumimoji="0" lang="en-US"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DFD1398D-5070-4771-BCFF-71D95B69CE86}"/>
              </a:ext>
            </a:extLst>
          </p:cNvPr>
          <p:cNvPicPr>
            <a:picLocks noChangeAspect="1"/>
          </p:cNvPicPr>
          <p:nvPr/>
        </p:nvPicPr>
        <p:blipFill>
          <a:blip r:embed="rId5"/>
          <a:stretch>
            <a:fillRect/>
          </a:stretch>
        </p:blipFill>
        <p:spPr>
          <a:xfrm>
            <a:off x="149196" y="99526"/>
            <a:ext cx="10002510" cy="6699380"/>
          </a:xfrm>
          <a:prstGeom prst="rect">
            <a:avLst/>
          </a:prstGeom>
        </p:spPr>
      </p:pic>
    </p:spTree>
    <p:extLst>
      <p:ext uri="{BB962C8B-B14F-4D97-AF65-F5344CB8AC3E}">
        <p14:creationId xmlns:p14="http://schemas.microsoft.com/office/powerpoint/2010/main" val="3130181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04 Apr.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05 Apr</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04 Apr</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C5B8343-8147-4D62-836E-1F1582DD11AB}"/>
              </a:ext>
            </a:extLst>
          </p:cNvPr>
          <p:cNvPicPr>
            <a:picLocks noChangeAspect="1"/>
          </p:cNvPicPr>
          <p:nvPr/>
        </p:nvPicPr>
        <p:blipFill>
          <a:blip r:embed="rId6"/>
          <a:stretch>
            <a:fillRect/>
          </a:stretch>
        </p:blipFill>
        <p:spPr>
          <a:xfrm>
            <a:off x="119336" y="823621"/>
            <a:ext cx="11953328" cy="29352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212693</TotalTime>
  <Words>409</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8706</cp:revision>
  <cp:lastPrinted>2017-07-20T13:27:25Z</cp:lastPrinted>
  <dcterms:created xsi:type="dcterms:W3CDTF">2006-05-08T10:56:49Z</dcterms:created>
  <dcterms:modified xsi:type="dcterms:W3CDTF">2023-04-06T09:01:56Z</dcterms:modified>
</cp:coreProperties>
</file>