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6943" r:id="rId5"/>
    <p:sldId id="2145707429" r:id="rId6"/>
    <p:sldId id="2145707430" r:id="rId7"/>
    <p:sldId id="2145707431"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63" autoAdjust="0"/>
    <p:restoredTop sz="97653" autoAdjust="0"/>
  </p:normalViewPr>
  <p:slideViewPr>
    <p:cSldViewPr showGuides="1">
      <p:cViewPr varScale="1">
        <p:scale>
          <a:sx n="126" d="100"/>
          <a:sy n="126" d="100"/>
        </p:scale>
        <p:origin x="528" y="132"/>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17/08/2023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17/08/2023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17/08/2023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17/08/2023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17/08/2023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17/08/2023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17/08/2023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17/08/2023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17/08/2023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17/08/2023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17/08/2023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17/08/2023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17/08/2023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17/08/2023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17/08/2023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17/08/2023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17/08/2023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17/08/2023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17/08/2023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17/08/2023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17/08/2023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17/08/2023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17/08/2023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17/08/2023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17/08/2023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17/08/2023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17/08/2023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17/08/2023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17/08/2023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17/08/2023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17/08/2023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17/08/2023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17/08/2023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a:t>
            </a:r>
            <a:r>
              <a:rPr lang="en-GB" altLang="fr-FR" sz="1100" b="0" dirty="0">
                <a:solidFill>
                  <a:srgbClr val="000000"/>
                </a:solidFill>
                <a:cs typeface="Calibri" panose="020F0502020204030204" pitchFamily="34" charset="0"/>
              </a:rPr>
              <a:t>15 Aug</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E8B4E4F2-444E-B598-9531-134EEAF56698}"/>
              </a:ext>
            </a:extLst>
          </p:cNvPr>
          <p:cNvPicPr>
            <a:picLocks noChangeAspect="1"/>
          </p:cNvPicPr>
          <p:nvPr/>
        </p:nvPicPr>
        <p:blipFill>
          <a:blip r:embed="rId4"/>
          <a:stretch>
            <a:fillRect/>
          </a:stretch>
        </p:blipFill>
        <p:spPr>
          <a:xfrm>
            <a:off x="346121" y="1102461"/>
            <a:ext cx="11280576" cy="3654076"/>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eteit">
            <a:extLst>
              <a:ext uri="{FF2B5EF4-FFF2-40B4-BE49-F238E27FC236}">
                <a16:creationId xmlns:a16="http://schemas.microsoft.com/office/drawing/2014/main" id="{1EA946A3-6419-D7E4-3B6A-73F84FA8DB1A}"/>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15 Aug.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16 Aug. 2022 to 15 Aug.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6" name="Picture 5">
            <a:extLst>
              <a:ext uri="{FF2B5EF4-FFF2-40B4-BE49-F238E27FC236}">
                <a16:creationId xmlns:a16="http://schemas.microsoft.com/office/drawing/2014/main" id="{9ABA652B-D3B8-4194-DDF7-028012694AB3}"/>
              </a:ext>
            </a:extLst>
          </p:cNvPr>
          <p:cNvPicPr>
            <a:picLocks noChangeAspect="1"/>
          </p:cNvPicPr>
          <p:nvPr/>
        </p:nvPicPr>
        <p:blipFill>
          <a:blip r:embed="rId5"/>
          <a:stretch>
            <a:fillRect/>
          </a:stretch>
        </p:blipFill>
        <p:spPr>
          <a:xfrm>
            <a:off x="264673" y="1982222"/>
            <a:ext cx="1660042" cy="4624953"/>
          </a:xfrm>
          <a:prstGeom prst="rect">
            <a:avLst/>
          </a:prstGeom>
          <a:ln>
            <a:solidFill>
              <a:schemeClr val="bg1">
                <a:lumMod val="65000"/>
              </a:schemeClr>
            </a:solidFill>
          </a:ln>
        </p:spPr>
      </p:pic>
      <p:sp>
        <p:nvSpPr>
          <p:cNvPr id="2" name="Text Box 7">
            <a:extLst>
              <a:ext uri="{FF2B5EF4-FFF2-40B4-BE49-F238E27FC236}">
                <a16:creationId xmlns:a16="http://schemas.microsoft.com/office/drawing/2014/main" id="{529E9770-9599-CDCE-45CF-7A6A29C0C10B}"/>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3" name="Rectangle 2">
            <a:extLst>
              <a:ext uri="{FF2B5EF4-FFF2-40B4-BE49-F238E27FC236}">
                <a16:creationId xmlns:a16="http://schemas.microsoft.com/office/drawing/2014/main" id="{7E6173DB-C410-5B6D-9D0D-3BD665B64E35}"/>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4" name="Group 3">
            <a:extLst>
              <a:ext uri="{FF2B5EF4-FFF2-40B4-BE49-F238E27FC236}">
                <a16:creationId xmlns:a16="http://schemas.microsoft.com/office/drawing/2014/main" id="{4843B6CD-BD8A-E34E-28E5-72FFA642FC32}"/>
              </a:ext>
            </a:extLst>
          </p:cNvPr>
          <p:cNvGrpSpPr/>
          <p:nvPr/>
        </p:nvGrpSpPr>
        <p:grpSpPr>
          <a:xfrm>
            <a:off x="7896200" y="5229282"/>
            <a:ext cx="2084209" cy="1308970"/>
            <a:chOff x="7559521" y="5126902"/>
            <a:chExt cx="2084209" cy="1308970"/>
          </a:xfrm>
        </p:grpSpPr>
        <p:pic>
          <p:nvPicPr>
            <p:cNvPr id="7" name="Picture 6">
              <a:extLst>
                <a:ext uri="{FF2B5EF4-FFF2-40B4-BE49-F238E27FC236}">
                  <a16:creationId xmlns:a16="http://schemas.microsoft.com/office/drawing/2014/main" id="{686886BC-EE97-C9FD-2360-8AC897A2EB66}"/>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8" name="Rectangle 7">
              <a:extLst>
                <a:ext uri="{FF2B5EF4-FFF2-40B4-BE49-F238E27FC236}">
                  <a16:creationId xmlns:a16="http://schemas.microsoft.com/office/drawing/2014/main" id="{8AFC3E8B-FB2F-9488-7EC1-B14C29B2F8D9}"/>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8710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eteit">
            <a:extLst>
              <a:ext uri="{FF2B5EF4-FFF2-40B4-BE49-F238E27FC236}">
                <a16:creationId xmlns:a16="http://schemas.microsoft.com/office/drawing/2014/main" id="{BC854507-B432-ECC8-8B4D-A21B58DFD5FC}"/>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15 Aug.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16 Feb. 2023 to 15 Aug.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8" name="Picture 7">
            <a:extLst>
              <a:ext uri="{FF2B5EF4-FFF2-40B4-BE49-F238E27FC236}">
                <a16:creationId xmlns:a16="http://schemas.microsoft.com/office/drawing/2014/main" id="{AB869EC4-635B-EC2E-7104-63BABAE9396C}"/>
              </a:ext>
            </a:extLst>
          </p:cNvPr>
          <p:cNvPicPr>
            <a:picLocks noChangeAspect="1"/>
          </p:cNvPicPr>
          <p:nvPr/>
        </p:nvPicPr>
        <p:blipFill>
          <a:blip r:embed="rId5"/>
          <a:stretch>
            <a:fillRect/>
          </a:stretch>
        </p:blipFill>
        <p:spPr>
          <a:xfrm>
            <a:off x="211294" y="3109151"/>
            <a:ext cx="1756831" cy="3463705"/>
          </a:xfrm>
          <a:prstGeom prst="rect">
            <a:avLst/>
          </a:prstGeom>
          <a:ln>
            <a:solidFill>
              <a:schemeClr val="bg1">
                <a:lumMod val="65000"/>
              </a:schemeClr>
            </a:solidFill>
          </a:ln>
        </p:spPr>
      </p:pic>
      <p:sp>
        <p:nvSpPr>
          <p:cNvPr id="2" name="Text Box 7">
            <a:extLst>
              <a:ext uri="{FF2B5EF4-FFF2-40B4-BE49-F238E27FC236}">
                <a16:creationId xmlns:a16="http://schemas.microsoft.com/office/drawing/2014/main" id="{3013F2A7-EB3B-C559-EFA2-18015958B2B9}"/>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3" name="Rectangle 2">
            <a:extLst>
              <a:ext uri="{FF2B5EF4-FFF2-40B4-BE49-F238E27FC236}">
                <a16:creationId xmlns:a16="http://schemas.microsoft.com/office/drawing/2014/main" id="{C33F949B-F351-921C-05A7-21F3A1FF1D38}"/>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4" name="Group 3">
            <a:extLst>
              <a:ext uri="{FF2B5EF4-FFF2-40B4-BE49-F238E27FC236}">
                <a16:creationId xmlns:a16="http://schemas.microsoft.com/office/drawing/2014/main" id="{04C810EF-BE31-EE2D-D98D-A8FF4F5F3946}"/>
              </a:ext>
            </a:extLst>
          </p:cNvPr>
          <p:cNvGrpSpPr/>
          <p:nvPr/>
        </p:nvGrpSpPr>
        <p:grpSpPr>
          <a:xfrm>
            <a:off x="7896200" y="5229282"/>
            <a:ext cx="2084209" cy="1308970"/>
            <a:chOff x="7559521" y="5126902"/>
            <a:chExt cx="2084209" cy="1308970"/>
          </a:xfrm>
        </p:grpSpPr>
        <p:pic>
          <p:nvPicPr>
            <p:cNvPr id="9" name="Picture 8">
              <a:extLst>
                <a:ext uri="{FF2B5EF4-FFF2-40B4-BE49-F238E27FC236}">
                  <a16:creationId xmlns:a16="http://schemas.microsoft.com/office/drawing/2014/main" id="{2723579C-DF91-F6A2-4318-3A0C3C6E928F}"/>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8E7A39A8-17A8-3929-343C-6C8D6C894E77}"/>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6557980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15 Aug. 2023</a:t>
            </a:r>
          </a:p>
        </p:txBody>
      </p:sp>
      <p:pic>
        <p:nvPicPr>
          <p:cNvPr id="2" name="Picture 1">
            <a:extLst>
              <a:ext uri="{FF2B5EF4-FFF2-40B4-BE49-F238E27FC236}">
                <a16:creationId xmlns:a16="http://schemas.microsoft.com/office/drawing/2014/main" id="{FD5D0DD1-4992-A415-64B7-E724DCEA820F}"/>
              </a:ext>
            </a:extLst>
          </p:cNvPr>
          <p:cNvPicPr>
            <a:picLocks noChangeAspect="1"/>
          </p:cNvPicPr>
          <p:nvPr/>
        </p:nvPicPr>
        <p:blipFill>
          <a:blip r:embed="rId4"/>
          <a:stretch>
            <a:fillRect/>
          </a:stretch>
        </p:blipFill>
        <p:spPr>
          <a:xfrm>
            <a:off x="343678" y="769387"/>
            <a:ext cx="11480134" cy="4891184"/>
          </a:xfrm>
          <a:prstGeom prst="rect">
            <a:avLst/>
          </a:prstGeom>
        </p:spPr>
      </p:pic>
    </p:spTree>
    <p:extLst>
      <p:ext uri="{BB962C8B-B14F-4D97-AF65-F5344CB8AC3E}">
        <p14:creationId xmlns:p14="http://schemas.microsoft.com/office/powerpoint/2010/main" val="7622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15 Aug.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BF468B4A-153A-D550-18B0-7354B7DA32A6}"/>
              </a:ext>
            </a:extLst>
          </p:cNvPr>
          <p:cNvPicPr>
            <a:picLocks noChangeAspect="1"/>
          </p:cNvPicPr>
          <p:nvPr/>
        </p:nvPicPr>
        <p:blipFill>
          <a:blip r:embed="rId5"/>
          <a:stretch>
            <a:fillRect/>
          </a:stretch>
        </p:blipFill>
        <p:spPr>
          <a:xfrm>
            <a:off x="191344" y="116632"/>
            <a:ext cx="9937104" cy="6624736"/>
          </a:xfrm>
          <a:prstGeom prst="rect">
            <a:avLst/>
          </a:prstGeom>
        </p:spPr>
      </p:pic>
    </p:spTree>
    <p:extLst>
      <p:ext uri="{BB962C8B-B14F-4D97-AF65-F5344CB8AC3E}">
        <p14:creationId xmlns:p14="http://schemas.microsoft.com/office/powerpoint/2010/main" val="240892568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15 Aug</a:t>
            </a:r>
            <a:r>
              <a:rPr lang="en-GB" altLang="en-US" sz="2400" dirty="0"/>
              <a:t>.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16 Aug.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a:t>
            </a:r>
            <a:r>
              <a:rPr lang="en-GB" altLang="en-US" sz="1100" b="0" dirty="0">
                <a:solidFill>
                  <a:srgbClr val="000000"/>
                </a:solidFill>
                <a:latin typeface="Calibri" panose="020F0502020204030204" pitchFamily="34" charset="0"/>
                <a:cs typeface="Calibri" panose="020F0502020204030204" pitchFamily="34" charset="0"/>
              </a:rPr>
              <a:t>15 Aug</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65333785-9FC5-C358-F92E-83DEE9B4E82B}"/>
              </a:ext>
            </a:extLst>
          </p:cNvPr>
          <p:cNvPicPr>
            <a:picLocks noChangeAspect="1"/>
          </p:cNvPicPr>
          <p:nvPr/>
        </p:nvPicPr>
        <p:blipFill>
          <a:blip r:embed="rId6"/>
          <a:stretch>
            <a:fillRect/>
          </a:stretch>
        </p:blipFill>
        <p:spPr>
          <a:xfrm>
            <a:off x="342900" y="898478"/>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217168</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8767</cp:revision>
  <cp:lastPrinted>2017-07-20T13:27:25Z</cp:lastPrinted>
  <dcterms:created xsi:type="dcterms:W3CDTF">2006-05-08T10:56:49Z</dcterms:created>
  <dcterms:modified xsi:type="dcterms:W3CDTF">2023-08-17T13:53:37Z</dcterms:modified>
</cp:coreProperties>
</file>