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4" r:id="rId5"/>
    <p:sldId id="2145707595" r:id="rId6"/>
    <p:sldId id="2145707596" r:id="rId7"/>
    <p:sldId id="2145707875"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59" d="100"/>
          <a:sy n="159" d="100"/>
        </p:scale>
        <p:origin x="2670" y="11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ERAND DUFOUR, Sandrine" userId="c4c782a8-6de7-4332-a17d-9701c5315684" providerId="ADAL" clId="{9B43602F-D824-4CBE-A2A4-E6605435AC28}"/>
    <pc:docChg chg="custSel modSld">
      <pc:chgData name="JOSSERAND DUFOUR, Sandrine" userId="c4c782a8-6de7-4332-a17d-9701c5315684" providerId="ADAL" clId="{9B43602F-D824-4CBE-A2A4-E6605435AC28}" dt="2024-02-08T15:46:52.109" v="0" actId="478"/>
      <pc:docMkLst>
        <pc:docMk/>
      </pc:docMkLst>
      <pc:sldChg chg="delSp mod">
        <pc:chgData name="JOSSERAND DUFOUR, Sandrine" userId="c4c782a8-6de7-4332-a17d-9701c5315684" providerId="ADAL" clId="{9B43602F-D824-4CBE-A2A4-E6605435AC28}" dt="2024-02-08T15:46:52.109" v="0" actId="478"/>
        <pc:sldMkLst>
          <pc:docMk/>
          <pc:sldMk cId="861284251" sldId="5861"/>
        </pc:sldMkLst>
        <pc:picChg chg="del">
          <ac:chgData name="JOSSERAND DUFOUR, Sandrine" userId="c4c782a8-6de7-4332-a17d-9701c5315684" providerId="ADAL" clId="{9B43602F-D824-4CBE-A2A4-E6605435AC28}" dt="2024-02-08T15:46:52.109" v="0" actId="478"/>
          <ac:picMkLst>
            <pc:docMk/>
            <pc:sldMk cId="861284251" sldId="5861"/>
            <ac:picMk id="3" creationId="{9C7C2162-B516-4C4E-AF7C-B4880ACED9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29/02/2024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29/02/2024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29/02/2024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29/02/2024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29/02/2024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29/02/2024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29/02/2024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92816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29/02/2024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29/02/2024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29/02/2024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29/02/2024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29/02/2024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29/02/2024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167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3556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58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43936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5904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2636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42257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29/02/2024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615603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17788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50993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615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29/02/2024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29/02/2024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29/02/2024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29/02/2024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29/02/2024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29/02/2024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29/02/2024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29/02/2024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27027963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2024.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27 Feb.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3" name="Picture 2">
            <a:extLst>
              <a:ext uri="{FF2B5EF4-FFF2-40B4-BE49-F238E27FC236}">
                <a16:creationId xmlns:a16="http://schemas.microsoft.com/office/drawing/2014/main" id="{4E626CB5-8D6E-49EF-A444-B9433DADB611}"/>
              </a:ext>
            </a:extLst>
          </p:cNvPr>
          <p:cNvPicPr>
            <a:picLocks noChangeAspect="1"/>
          </p:cNvPicPr>
          <p:nvPr/>
        </p:nvPicPr>
        <p:blipFill>
          <a:blip r:embed="rId4"/>
          <a:stretch>
            <a:fillRect/>
          </a:stretch>
        </p:blipFill>
        <p:spPr>
          <a:xfrm>
            <a:off x="239688" y="1268760"/>
            <a:ext cx="11712624" cy="1969653"/>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C5D59A0A-9778-479D-8485-5C13398A3AD2}"/>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27 Feb.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28 Feb. 2023 to 27 Feb.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24DDCF8C-DF44-4E9B-94B7-C0AE275D5B1C}"/>
              </a:ext>
            </a:extLst>
          </p:cNvPr>
          <p:cNvPicPr>
            <a:picLocks noChangeAspect="1"/>
          </p:cNvPicPr>
          <p:nvPr/>
        </p:nvPicPr>
        <p:blipFill>
          <a:blip r:embed="rId5"/>
          <a:stretch>
            <a:fillRect/>
          </a:stretch>
        </p:blipFill>
        <p:spPr>
          <a:xfrm>
            <a:off x="181226" y="2837910"/>
            <a:ext cx="1532410" cy="3734803"/>
          </a:xfrm>
          <a:prstGeom prst="rect">
            <a:avLst/>
          </a:prstGeom>
          <a:ln>
            <a:solidFill>
              <a:schemeClr val="bg1">
                <a:lumMod val="65000"/>
              </a:schemeClr>
            </a:solidFill>
          </a:ln>
        </p:spPr>
      </p:pic>
      <p:sp>
        <p:nvSpPr>
          <p:cNvPr id="11" name="Text Box 7">
            <a:extLst>
              <a:ext uri="{FF2B5EF4-FFF2-40B4-BE49-F238E27FC236}">
                <a16:creationId xmlns:a16="http://schemas.microsoft.com/office/drawing/2014/main" id="{88D63424-3165-4F93-A7FC-A47973ACA9FF}"/>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48801F52-2F79-4BDE-9D56-2B0C5431679E}"/>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8" name="Rectangle 17">
            <a:extLst>
              <a:ext uri="{FF2B5EF4-FFF2-40B4-BE49-F238E27FC236}">
                <a16:creationId xmlns:a16="http://schemas.microsoft.com/office/drawing/2014/main" id="{4C3755FB-F462-4179-9058-F0FFC64C2B8D}"/>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9" name="Group 18">
            <a:extLst>
              <a:ext uri="{FF2B5EF4-FFF2-40B4-BE49-F238E27FC236}">
                <a16:creationId xmlns:a16="http://schemas.microsoft.com/office/drawing/2014/main" id="{E042134E-B500-46A4-B4A7-B943997EBBE8}"/>
              </a:ext>
            </a:extLst>
          </p:cNvPr>
          <p:cNvGrpSpPr/>
          <p:nvPr/>
        </p:nvGrpSpPr>
        <p:grpSpPr>
          <a:xfrm>
            <a:off x="7896200" y="5229282"/>
            <a:ext cx="2084209" cy="1308970"/>
            <a:chOff x="7559521" y="5126902"/>
            <a:chExt cx="2084209" cy="1308970"/>
          </a:xfrm>
        </p:grpSpPr>
        <p:pic>
          <p:nvPicPr>
            <p:cNvPr id="20" name="Picture 19">
              <a:extLst>
                <a:ext uri="{FF2B5EF4-FFF2-40B4-BE49-F238E27FC236}">
                  <a16:creationId xmlns:a16="http://schemas.microsoft.com/office/drawing/2014/main" id="{35D92379-72C7-438C-B46B-90EA40662536}"/>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1" name="Rectangle 20">
              <a:extLst>
                <a:ext uri="{FF2B5EF4-FFF2-40B4-BE49-F238E27FC236}">
                  <a16:creationId xmlns:a16="http://schemas.microsoft.com/office/drawing/2014/main" id="{18D066E3-4E7E-4B7E-BB18-F6AACAEB70C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305272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CBACC8CE-3520-4F97-93A6-405689911535}"/>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27 Feb.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28 Aug. 2023 to 27 Feb.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6" name="Picture 5">
            <a:extLst>
              <a:ext uri="{FF2B5EF4-FFF2-40B4-BE49-F238E27FC236}">
                <a16:creationId xmlns:a16="http://schemas.microsoft.com/office/drawing/2014/main" id="{739BA99E-9635-4170-A616-897806D19E94}"/>
              </a:ext>
            </a:extLst>
          </p:cNvPr>
          <p:cNvPicPr>
            <a:picLocks noChangeAspect="1"/>
          </p:cNvPicPr>
          <p:nvPr/>
        </p:nvPicPr>
        <p:blipFill>
          <a:blip r:embed="rId5"/>
          <a:stretch>
            <a:fillRect/>
          </a:stretch>
        </p:blipFill>
        <p:spPr>
          <a:xfrm>
            <a:off x="182050" y="3408305"/>
            <a:ext cx="1587188" cy="3233988"/>
          </a:xfrm>
          <a:prstGeom prst="rect">
            <a:avLst/>
          </a:prstGeom>
          <a:ln>
            <a:solidFill>
              <a:schemeClr val="bg1">
                <a:lumMod val="65000"/>
              </a:schemeClr>
            </a:solidFill>
          </a:ln>
        </p:spPr>
      </p:pic>
      <p:sp>
        <p:nvSpPr>
          <p:cNvPr id="15" name="Text Box 7">
            <a:extLst>
              <a:ext uri="{FF2B5EF4-FFF2-40B4-BE49-F238E27FC236}">
                <a16:creationId xmlns:a16="http://schemas.microsoft.com/office/drawing/2014/main" id="{61450C39-EAE8-410C-A882-BDA52B9F035B}"/>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8" name="Rectangle 17">
            <a:extLst>
              <a:ext uri="{FF2B5EF4-FFF2-40B4-BE49-F238E27FC236}">
                <a16:creationId xmlns:a16="http://schemas.microsoft.com/office/drawing/2014/main" id="{F9246BFE-F848-42EB-B26E-F4E6EFD161AF}"/>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9" name="Rectangle 18">
            <a:extLst>
              <a:ext uri="{FF2B5EF4-FFF2-40B4-BE49-F238E27FC236}">
                <a16:creationId xmlns:a16="http://schemas.microsoft.com/office/drawing/2014/main" id="{E95AA987-F685-428B-AED5-6578B0E26CEF}"/>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20" name="Group 19">
            <a:extLst>
              <a:ext uri="{FF2B5EF4-FFF2-40B4-BE49-F238E27FC236}">
                <a16:creationId xmlns:a16="http://schemas.microsoft.com/office/drawing/2014/main" id="{995D8981-469E-402D-9BB5-5CBCDB3A8CE9}"/>
              </a:ext>
            </a:extLst>
          </p:cNvPr>
          <p:cNvGrpSpPr/>
          <p:nvPr/>
        </p:nvGrpSpPr>
        <p:grpSpPr>
          <a:xfrm>
            <a:off x="7896200" y="5229282"/>
            <a:ext cx="2084209" cy="1308970"/>
            <a:chOff x="7559521" y="5126902"/>
            <a:chExt cx="2084209" cy="1308970"/>
          </a:xfrm>
        </p:grpSpPr>
        <p:pic>
          <p:nvPicPr>
            <p:cNvPr id="21" name="Picture 20">
              <a:extLst>
                <a:ext uri="{FF2B5EF4-FFF2-40B4-BE49-F238E27FC236}">
                  <a16:creationId xmlns:a16="http://schemas.microsoft.com/office/drawing/2014/main" id="{BF179589-EBF7-4906-B799-BB0C8043E6A0}"/>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3" name="Rectangle 22">
              <a:extLst>
                <a:ext uri="{FF2B5EF4-FFF2-40B4-BE49-F238E27FC236}">
                  <a16:creationId xmlns:a16="http://schemas.microsoft.com/office/drawing/2014/main" id="{329FA1DD-D6F1-4ED9-8A00-2FE3F4431134}"/>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138506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2018 - 2024</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27 Feb. 2024</a:t>
            </a:r>
          </a:p>
        </p:txBody>
      </p:sp>
      <p:pic>
        <p:nvPicPr>
          <p:cNvPr id="3" name="Picture 2">
            <a:extLst>
              <a:ext uri="{FF2B5EF4-FFF2-40B4-BE49-F238E27FC236}">
                <a16:creationId xmlns:a16="http://schemas.microsoft.com/office/drawing/2014/main" id="{2F830BD7-3305-44A8-8F2C-E992182EE013}"/>
              </a:ext>
            </a:extLst>
          </p:cNvPr>
          <p:cNvPicPr>
            <a:picLocks noChangeAspect="1"/>
          </p:cNvPicPr>
          <p:nvPr/>
        </p:nvPicPr>
        <p:blipFill>
          <a:blip r:embed="rId4"/>
          <a:stretch>
            <a:fillRect/>
          </a:stretch>
        </p:blipFill>
        <p:spPr>
          <a:xfrm>
            <a:off x="320943" y="871286"/>
            <a:ext cx="11550113" cy="4831681"/>
          </a:xfrm>
          <a:prstGeom prst="rect">
            <a:avLst/>
          </a:prstGeom>
        </p:spPr>
      </p:pic>
    </p:spTree>
    <p:extLst>
      <p:ext uri="{BB962C8B-B14F-4D97-AF65-F5344CB8AC3E}">
        <p14:creationId xmlns:p14="http://schemas.microsoft.com/office/powerpoint/2010/main" val="10027477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27 Feb.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D217C3FF-900D-4068-B01F-309CE3C88372}"/>
              </a:ext>
            </a:extLst>
          </p:cNvPr>
          <p:cNvPicPr>
            <a:picLocks noChangeAspect="1"/>
          </p:cNvPicPr>
          <p:nvPr/>
        </p:nvPicPr>
        <p:blipFill>
          <a:blip r:embed="rId5"/>
          <a:stretch>
            <a:fillRect/>
          </a:stretch>
        </p:blipFill>
        <p:spPr>
          <a:xfrm>
            <a:off x="247326" y="102269"/>
            <a:ext cx="9871232" cy="6629399"/>
          </a:xfrm>
          <a:prstGeom prst="rect">
            <a:avLst/>
          </a:prstGeom>
        </p:spPr>
      </p:pic>
    </p:spTree>
    <p:extLst>
      <p:ext uri="{BB962C8B-B14F-4D97-AF65-F5344CB8AC3E}">
        <p14:creationId xmlns:p14="http://schemas.microsoft.com/office/powerpoint/2010/main" val="209083494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 &amp; 2024: 01 Jan. to </a:t>
            </a:r>
            <a:r>
              <a:rPr lang="en-GB" altLang="en-US" sz="2400" dirty="0"/>
              <a:t>27 Feb. 2024</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09 in 2023 and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B02F0784-01E3-42E6-9547-93EA1D5338FE}"/>
              </a:ext>
            </a:extLst>
          </p:cNvPr>
          <p:cNvPicPr>
            <a:picLocks noChangeAspect="1"/>
          </p:cNvPicPr>
          <p:nvPr/>
        </p:nvPicPr>
        <p:blipFill>
          <a:blip r:embed="rId6"/>
          <a:stretch>
            <a:fillRect/>
          </a:stretch>
        </p:blipFill>
        <p:spPr>
          <a:xfrm>
            <a:off x="342900" y="888080"/>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222832</TotalTime>
  <Words>410</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8853</cp:revision>
  <cp:lastPrinted>2017-07-20T13:27:25Z</cp:lastPrinted>
  <dcterms:created xsi:type="dcterms:W3CDTF">2006-05-08T10:56:49Z</dcterms:created>
  <dcterms:modified xsi:type="dcterms:W3CDTF">2024-02-29T14:46:57Z</dcterms:modified>
</cp:coreProperties>
</file>