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60" d="100"/>
          <a:sy n="160" d="100"/>
        </p:scale>
        <p:origin x="2634"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ERAND DUFOUR, Sandrine" userId="c4c782a8-6de7-4332-a17d-9701c5315684" providerId="ADAL" clId="{9B43602F-D824-4CBE-A2A4-E6605435AC28}"/>
    <pc:docChg chg="custSel modSld">
      <pc:chgData name="JOSSERAND DUFOUR, Sandrine" userId="c4c782a8-6de7-4332-a17d-9701c5315684" providerId="ADAL" clId="{9B43602F-D824-4CBE-A2A4-E6605435AC28}" dt="2024-02-08T15:46:52.109" v="0" actId="478"/>
      <pc:docMkLst>
        <pc:docMk/>
      </pc:docMkLst>
      <pc:sldChg chg="delSp mod">
        <pc:chgData name="JOSSERAND DUFOUR, Sandrine" userId="c4c782a8-6de7-4332-a17d-9701c5315684" providerId="ADAL" clId="{9B43602F-D824-4CBE-A2A4-E6605435AC28}" dt="2024-02-08T15:46:52.109" v="0" actId="478"/>
        <pc:sldMkLst>
          <pc:docMk/>
          <pc:sldMk cId="861284251" sldId="5861"/>
        </pc:sldMkLst>
        <pc:picChg chg="del">
          <ac:chgData name="JOSSERAND DUFOUR, Sandrine" userId="c4c782a8-6de7-4332-a17d-9701c5315684" providerId="ADAL" clId="{9B43602F-D824-4CBE-A2A4-E6605435AC28}" dt="2024-02-08T15:46:52.109" v="0" actId="478"/>
          <ac:picMkLst>
            <pc:docMk/>
            <pc:sldMk cId="861284251" sldId="5861"/>
            <ac:picMk id="3" creationId="{9C7C2162-B516-4C4E-AF7C-B4880ACED9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08/02/2024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08/02/2024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08/02/2024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08/02/2024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08/02/2024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08/02/2024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08/02/2024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08/02/2024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08/02/2024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08/02/2024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08/02/2024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08/02/2024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08/02/2024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167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3556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58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43936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590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2636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42257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08/02/2024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615603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17788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50993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615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08/02/2024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08/02/2024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08/02/2024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08/02/2024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08/02/2024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08/02/2024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08/02/2024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08/02/2024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27027963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2024.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06 Feb.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8FEC0C6A-3667-420C-B350-C9B3150E3753}"/>
              </a:ext>
            </a:extLst>
          </p:cNvPr>
          <p:cNvPicPr>
            <a:picLocks noChangeAspect="1"/>
          </p:cNvPicPr>
          <p:nvPr/>
        </p:nvPicPr>
        <p:blipFill>
          <a:blip r:embed="rId4"/>
          <a:stretch>
            <a:fillRect/>
          </a:stretch>
        </p:blipFill>
        <p:spPr>
          <a:xfrm>
            <a:off x="419708" y="1196752"/>
            <a:ext cx="11352584" cy="2815042"/>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FEA24EAC-595B-457F-B338-4D17F95D20B6}"/>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a:solidFill>
                  <a:srgbClr val="0099CC"/>
                </a:solidFill>
                <a:latin typeface="Calibri (Body)"/>
              </a:rPr>
              <a:t>Global WPV1 &amp; cVDPV Cases</a:t>
            </a:r>
            <a:r>
              <a:rPr lang="en-GB" altLang="en-US" sz="2200" baseline="30000">
                <a:solidFill>
                  <a:srgbClr val="0099CC"/>
                </a:solidFill>
                <a:latin typeface="Calibri (Body)"/>
              </a:rPr>
              <a:t>1</a:t>
            </a:r>
            <a:r>
              <a:rPr lang="en-GB" altLang="en-US" sz="2200">
                <a:solidFill>
                  <a:srgbClr val="0099CC"/>
                </a:solidFill>
                <a:latin typeface="Calibri (Body)"/>
              </a:rPr>
              <a:t>, Previous 12 Months</a:t>
            </a:r>
            <a:r>
              <a:rPr lang="en-GB" altLang="en-US" sz="2200" baseline="3000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a:ln>
                  <a:noFill/>
                </a:ln>
                <a:solidFill>
                  <a:srgbClr val="000000"/>
                </a:solidFill>
                <a:effectLst/>
                <a:uLnTx/>
                <a:uFillTx/>
                <a:latin typeface="Calibri" pitchFamily="34" charset="0"/>
                <a:ea typeface="+mn-ea"/>
                <a:cs typeface="Arial" pitchFamily="34" charset="0"/>
              </a:rPr>
              <a:t>06 Feb. 2024</a:t>
            </a:r>
            <a:endPar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07 Feb. 2023 to 06 Feb. 2024</a:t>
            </a:r>
            <a:endPar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3A4839E6-7B08-4FC3-963B-DEC3812B7EF1}"/>
              </a:ext>
            </a:extLst>
          </p:cNvPr>
          <p:cNvPicPr>
            <a:picLocks noChangeAspect="1"/>
          </p:cNvPicPr>
          <p:nvPr/>
        </p:nvPicPr>
        <p:blipFill>
          <a:blip r:embed="rId5"/>
          <a:stretch>
            <a:fillRect/>
          </a:stretch>
        </p:blipFill>
        <p:spPr>
          <a:xfrm>
            <a:off x="326511" y="2513430"/>
            <a:ext cx="1629917" cy="4093745"/>
          </a:xfrm>
          <a:prstGeom prst="rect">
            <a:avLst/>
          </a:prstGeom>
          <a:ln>
            <a:solidFill>
              <a:schemeClr val="bg1">
                <a:lumMod val="65000"/>
              </a:schemeClr>
            </a:solidFill>
          </a:ln>
        </p:spPr>
      </p:pic>
      <p:sp>
        <p:nvSpPr>
          <p:cNvPr id="11" name="Rectangle 10">
            <a:extLst>
              <a:ext uri="{FF2B5EF4-FFF2-40B4-BE49-F238E27FC236}">
                <a16:creationId xmlns:a16="http://schemas.microsoft.com/office/drawing/2014/main" id="{63D4870D-8CBB-405E-A38C-9177631AD036}"/>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0824DFDA-488A-4CD9-AB24-67D0DBEFBB7B}"/>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FD2BB937-AF05-4536-9BF3-BD00C5D3793C}"/>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7FF05004-CDFF-4A10-A5FB-EFE909BD77A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6ED88F98-467C-4E59-AF9E-B5DCE4E488CF}"/>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a:solidFill>
                  <a:srgbClr val="0099CC"/>
                </a:solidFill>
                <a:latin typeface="Calibri (Body)"/>
              </a:rPr>
              <a:t>Global WPV1 &amp; cVDPV Cases</a:t>
            </a:r>
            <a:r>
              <a:rPr lang="en-GB" altLang="en-US" sz="2200" baseline="30000">
                <a:solidFill>
                  <a:srgbClr val="0099CC"/>
                </a:solidFill>
                <a:latin typeface="Calibri (Body)"/>
              </a:rPr>
              <a:t>1</a:t>
            </a:r>
            <a:r>
              <a:rPr lang="en-GB" altLang="en-US" sz="2200">
                <a:solidFill>
                  <a:srgbClr val="0099CC"/>
                </a:solidFill>
                <a:latin typeface="Calibri (Body)"/>
              </a:rPr>
              <a:t>, Previous 6 Months</a:t>
            </a:r>
            <a:r>
              <a:rPr lang="en-GB" altLang="en-US" sz="2200" baseline="3000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a:ln>
                  <a:noFill/>
                </a:ln>
                <a:solidFill>
                  <a:srgbClr val="000000"/>
                </a:solidFill>
                <a:effectLst/>
                <a:uLnTx/>
                <a:uFillTx/>
                <a:latin typeface="Calibri" pitchFamily="34" charset="0"/>
                <a:ea typeface="+mn-ea"/>
                <a:cs typeface="Arial" pitchFamily="34" charset="0"/>
              </a:rPr>
              <a:t>06 Feb. 2024</a:t>
            </a:r>
            <a:endPar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 07 Aug. 2023 to 06 Feb. 2024</a:t>
            </a:r>
            <a:endPar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288F9FAC-DBCA-42B4-A49F-34811F23E79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13FC02BB-4398-4105-B233-51254ADC4C14}"/>
              </a:ext>
            </a:extLst>
          </p:cNvPr>
          <p:cNvPicPr>
            <a:picLocks noChangeAspect="1"/>
          </p:cNvPicPr>
          <p:nvPr/>
        </p:nvPicPr>
        <p:blipFill>
          <a:blip r:embed="rId5"/>
          <a:stretch>
            <a:fillRect/>
          </a:stretch>
        </p:blipFill>
        <p:spPr>
          <a:xfrm>
            <a:off x="280857" y="3227304"/>
            <a:ext cx="1592727" cy="3379871"/>
          </a:xfrm>
          <a:prstGeom prst="rect">
            <a:avLst/>
          </a:prstGeom>
          <a:ln>
            <a:solidFill>
              <a:schemeClr val="bg1">
                <a:lumMod val="65000"/>
              </a:schemeClr>
            </a:solidFill>
          </a:ln>
        </p:spPr>
      </p:pic>
      <p:sp>
        <p:nvSpPr>
          <p:cNvPr id="15" name="Rectangle 14">
            <a:extLst>
              <a:ext uri="{FF2B5EF4-FFF2-40B4-BE49-F238E27FC236}">
                <a16:creationId xmlns:a16="http://schemas.microsoft.com/office/drawing/2014/main" id="{79F11681-B22F-491D-B3C2-DBCD0A965984}"/>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9C379C06-BBE6-4297-A4DC-27F674021798}"/>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0FA89AA8-A178-4567-9502-AE02C7C25229}"/>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05F7A1B1-DF0B-4383-B78D-8FF81433352D}"/>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a:ln>
                  <a:noFill/>
                </a:ln>
                <a:solidFill>
                  <a:srgbClr val="0099CC"/>
                </a:solidFill>
                <a:effectLst/>
                <a:uLnTx/>
                <a:uFillTx/>
                <a:latin typeface="Calibri (Body)"/>
                <a:ea typeface="+mn-ea"/>
                <a:cs typeface="Arial" charset="0"/>
              </a:rPr>
              <a:t>Global Wild Poliovirus 2017 - 2024</a:t>
            </a:r>
            <a:endParaRPr kumimoji="0" lang="en-GB" altLang="en-US" sz="2200" b="0" i="1" u="none" strike="noStrike" kern="1200" cap="none" spc="0" normalizeH="0" baseline="0" noProof="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as of 06 Feb. 2024</a:t>
            </a:r>
          </a:p>
        </p:txBody>
      </p:sp>
      <p:pic>
        <p:nvPicPr>
          <p:cNvPr id="2" name="Picture 1">
            <a:extLst>
              <a:ext uri="{FF2B5EF4-FFF2-40B4-BE49-F238E27FC236}">
                <a16:creationId xmlns:a16="http://schemas.microsoft.com/office/drawing/2014/main" id="{D878A35A-6D19-4B3B-9136-ABF0FC175F20}"/>
              </a:ext>
            </a:extLst>
          </p:cNvPr>
          <p:cNvPicPr>
            <a:picLocks noChangeAspect="1"/>
          </p:cNvPicPr>
          <p:nvPr/>
        </p:nvPicPr>
        <p:blipFill>
          <a:blip r:embed="rId4"/>
          <a:stretch>
            <a:fillRect/>
          </a:stretch>
        </p:blipFill>
        <p:spPr>
          <a:xfrm>
            <a:off x="288649" y="894227"/>
            <a:ext cx="11502298" cy="4460827"/>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as of 06 Feb.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EB834920-F7B3-4BD4-B5D1-F2AC7122C3CF}"/>
              </a:ext>
            </a:extLst>
          </p:cNvPr>
          <p:cNvPicPr>
            <a:picLocks noChangeAspect="1"/>
          </p:cNvPicPr>
          <p:nvPr/>
        </p:nvPicPr>
        <p:blipFill>
          <a:blip r:embed="rId5"/>
          <a:stretch>
            <a:fillRect/>
          </a:stretch>
        </p:blipFill>
        <p:spPr>
          <a:xfrm>
            <a:off x="317502" y="126331"/>
            <a:ext cx="9770977" cy="6647448"/>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07 Feb</a:t>
            </a:r>
            <a:r>
              <a:rPr lang="en-GB" altLang="en-US" sz="1100" b="0" dirty="0">
                <a:solidFill>
                  <a:srgbClr val="000000"/>
                </a:solidFill>
                <a:latin typeface="Calibri" panose="020F0502020204030204" pitchFamily="34" charset="0"/>
                <a:cs typeface="Calibri" panose="020F0502020204030204" pitchFamily="34" charset="0"/>
              </a:rPr>
              <a:t>.</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06 Feb</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A76F02B-7483-1237-A0BF-AAEB7E81651C}"/>
              </a:ext>
            </a:extLst>
          </p:cNvPr>
          <p:cNvPicPr>
            <a:picLocks noChangeAspect="1"/>
          </p:cNvPicPr>
          <p:nvPr/>
        </p:nvPicPr>
        <p:blipFill>
          <a:blip r:embed="rId6"/>
          <a:stretch>
            <a:fillRect/>
          </a:stretch>
        </p:blipFill>
        <p:spPr>
          <a:xfrm>
            <a:off x="263352" y="850853"/>
            <a:ext cx="11506200" cy="286702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222420</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8839</cp:revision>
  <cp:lastPrinted>2017-07-20T13:27:25Z</cp:lastPrinted>
  <dcterms:created xsi:type="dcterms:W3CDTF">2006-05-08T10:56:49Z</dcterms:created>
  <dcterms:modified xsi:type="dcterms:W3CDTF">2024-02-08T15:58:30Z</dcterms:modified>
</cp:coreProperties>
</file>