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7594" r:id="rId5"/>
    <p:sldId id="2145707595" r:id="rId6"/>
    <p:sldId id="2145707596" r:id="rId7"/>
    <p:sldId id="2145707597"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4" autoAdjust="0"/>
    <p:restoredTop sz="97653" autoAdjust="0"/>
  </p:normalViewPr>
  <p:slideViewPr>
    <p:cSldViewPr showGuides="1">
      <p:cViewPr varScale="1">
        <p:scale>
          <a:sx n="159" d="100"/>
          <a:sy n="159" d="100"/>
        </p:scale>
        <p:origin x="2670" y="114"/>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18/01/2024</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18/01/2024</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18/01/2024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18/01/2024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18/01/2024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18/01/2024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18/01/2024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18/01/2024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18/01/2024</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18/01/2024</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18/01/2024</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18/01/2024</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18/01/2024</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18/01/2024</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18/01/2024</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18/01/2024</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18/01/2024</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18/01/2024</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18/01/2024</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18/01/2024</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18/01/2024</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18/01/2024</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18/01/2024</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86679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889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18/01/2024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93939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18/01/2024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6285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18/01/2024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5399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18/01/2024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30138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18/01/2024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188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18/01/2024</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333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74866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477802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971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18/01/2024</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18/01/2024</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18/01/2024</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18/01/2024</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18/01/2024</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18/01/2024</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18/01/2024</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18/01/2024</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13311032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9" name="Date Placeholder 3">
            <a:extLst>
              <a:ext uri="{FF2B5EF4-FFF2-40B4-BE49-F238E27FC236}">
                <a16:creationId xmlns:a16="http://schemas.microsoft.com/office/drawing/2014/main" id="{E450BC20-2A59-4BDC-85EA-2455C689077C}"/>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16 Jan.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pic>
        <p:nvPicPr>
          <p:cNvPr id="3" name="Picture 2">
            <a:extLst>
              <a:ext uri="{FF2B5EF4-FFF2-40B4-BE49-F238E27FC236}">
                <a16:creationId xmlns:a16="http://schemas.microsoft.com/office/drawing/2014/main" id="{7C5A1667-DF56-46F4-8F48-09EAFDC98A16}"/>
              </a:ext>
            </a:extLst>
          </p:cNvPr>
          <p:cNvPicPr>
            <a:picLocks noChangeAspect="1"/>
          </p:cNvPicPr>
          <p:nvPr/>
        </p:nvPicPr>
        <p:blipFill>
          <a:blip r:embed="rId4"/>
          <a:stretch>
            <a:fillRect/>
          </a:stretch>
        </p:blipFill>
        <p:spPr>
          <a:xfrm>
            <a:off x="1067780" y="1079668"/>
            <a:ext cx="10056440" cy="3356345"/>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BD299224-B88F-BE55-E682-AF6EBA6762B9}"/>
              </a:ext>
            </a:extLst>
          </p:cNvPr>
          <p:cNvPicPr>
            <a:picLocks/>
          </p:cNvPicPr>
          <p:nvPr/>
        </p:nvPicPr>
        <p:blipFill>
          <a:blip r:embed="rId3"/>
          <a:stretch>
            <a:fillRect/>
          </a:stretch>
        </p:blipFill>
        <p:spPr>
          <a:xfrm>
            <a:off x="540000" y="567044"/>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16 Jan.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17 Jan. 2023 to 16 Jan. 2024</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3" name="Text Box 7">
            <a:extLst>
              <a:ext uri="{FF2B5EF4-FFF2-40B4-BE49-F238E27FC236}">
                <a16:creationId xmlns:a16="http://schemas.microsoft.com/office/drawing/2014/main" id="{0F99ECC5-9056-4E23-94DA-F29AC0A71D63}"/>
              </a:ext>
            </a:extLst>
          </p:cNvPr>
          <p:cNvSpPr txBox="1">
            <a:spLocks noChangeArrowheads="1"/>
          </p:cNvSpPr>
          <p:nvPr/>
        </p:nvSpPr>
        <p:spPr bwMode="auto">
          <a:xfrm>
            <a:off x="2705111" y="6186594"/>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4" name="Rectangle 13">
            <a:extLst>
              <a:ext uri="{FF2B5EF4-FFF2-40B4-BE49-F238E27FC236}">
                <a16:creationId xmlns:a16="http://schemas.microsoft.com/office/drawing/2014/main" id="{94639B69-FE3D-4F66-ABE0-20DA33B247BC}"/>
              </a:ext>
            </a:extLst>
          </p:cNvPr>
          <p:cNvSpPr>
            <a:spLocks noChangeArrowheads="1"/>
          </p:cNvSpPr>
          <p:nvPr/>
        </p:nvSpPr>
        <p:spPr bwMode="auto">
          <a:xfrm>
            <a:off x="2466742" y="6232753"/>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pic>
        <p:nvPicPr>
          <p:cNvPr id="5" name="Picture 4">
            <a:extLst>
              <a:ext uri="{FF2B5EF4-FFF2-40B4-BE49-F238E27FC236}">
                <a16:creationId xmlns:a16="http://schemas.microsoft.com/office/drawing/2014/main" id="{89013268-175D-A174-D022-A7611A600683}"/>
              </a:ext>
            </a:extLst>
          </p:cNvPr>
          <p:cNvPicPr>
            <a:picLocks noChangeAspect="1"/>
          </p:cNvPicPr>
          <p:nvPr/>
        </p:nvPicPr>
        <p:blipFill>
          <a:blip r:embed="rId5"/>
          <a:stretch>
            <a:fillRect/>
          </a:stretch>
        </p:blipFill>
        <p:spPr>
          <a:xfrm>
            <a:off x="219072" y="2624978"/>
            <a:ext cx="1633917" cy="3982197"/>
          </a:xfrm>
          <a:prstGeom prst="rect">
            <a:avLst/>
          </a:prstGeom>
          <a:ln>
            <a:solidFill>
              <a:schemeClr val="bg1">
                <a:lumMod val="65000"/>
              </a:schemeClr>
            </a:solidFill>
          </a:ln>
        </p:spPr>
      </p:pic>
      <p:sp>
        <p:nvSpPr>
          <p:cNvPr id="11" name="Rectangle 10">
            <a:extLst>
              <a:ext uri="{FF2B5EF4-FFF2-40B4-BE49-F238E27FC236}">
                <a16:creationId xmlns:a16="http://schemas.microsoft.com/office/drawing/2014/main" id="{242EE2B7-5B6D-41EB-ABB9-CAA82FEB6F95}"/>
              </a:ext>
            </a:extLst>
          </p:cNvPr>
          <p:cNvSpPr>
            <a:spLocks noChangeArrowheads="1"/>
          </p:cNvSpPr>
          <p:nvPr/>
        </p:nvSpPr>
        <p:spPr bwMode="auto">
          <a:xfrm>
            <a:off x="904140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15" name="Group 14">
            <a:extLst>
              <a:ext uri="{FF2B5EF4-FFF2-40B4-BE49-F238E27FC236}">
                <a16:creationId xmlns:a16="http://schemas.microsoft.com/office/drawing/2014/main" id="{8CF6DDFA-8568-445D-ABEF-DF26ADBDE9AF}"/>
              </a:ext>
            </a:extLst>
          </p:cNvPr>
          <p:cNvGrpSpPr/>
          <p:nvPr/>
        </p:nvGrpSpPr>
        <p:grpSpPr>
          <a:xfrm>
            <a:off x="7896200" y="5229282"/>
            <a:ext cx="2084209" cy="1308970"/>
            <a:chOff x="7559521" y="5126902"/>
            <a:chExt cx="2084209" cy="1308970"/>
          </a:xfrm>
        </p:grpSpPr>
        <p:pic>
          <p:nvPicPr>
            <p:cNvPr id="18" name="Picture 17">
              <a:extLst>
                <a:ext uri="{FF2B5EF4-FFF2-40B4-BE49-F238E27FC236}">
                  <a16:creationId xmlns:a16="http://schemas.microsoft.com/office/drawing/2014/main" id="{BCE66C19-B373-4FA7-9E87-A7D7C8E04C05}"/>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19" name="Rectangle 18">
              <a:extLst>
                <a:ext uri="{FF2B5EF4-FFF2-40B4-BE49-F238E27FC236}">
                  <a16:creationId xmlns:a16="http://schemas.microsoft.com/office/drawing/2014/main" id="{C6BF37CE-96CE-4BD0-9FAF-51ACF179CC87}"/>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4544955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222D63AA-1444-EAF1-DE87-758C79893B01}"/>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16 Jan.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17 Jul. 2023 to 16 Jan. 2024</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3" name="Text Box 7">
            <a:extLst>
              <a:ext uri="{FF2B5EF4-FFF2-40B4-BE49-F238E27FC236}">
                <a16:creationId xmlns:a16="http://schemas.microsoft.com/office/drawing/2014/main" id="{8191729B-C9F8-4274-A9E9-72AB837BE0CE}"/>
              </a:ext>
            </a:extLst>
          </p:cNvPr>
          <p:cNvSpPr txBox="1">
            <a:spLocks noChangeArrowheads="1"/>
          </p:cNvSpPr>
          <p:nvPr/>
        </p:nvSpPr>
        <p:spPr bwMode="auto">
          <a:xfrm>
            <a:off x="2705111" y="6186594"/>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4" name="Rectangle 13">
            <a:extLst>
              <a:ext uri="{FF2B5EF4-FFF2-40B4-BE49-F238E27FC236}">
                <a16:creationId xmlns:a16="http://schemas.microsoft.com/office/drawing/2014/main" id="{288F9FAC-DBCA-42B4-A49F-34811F23E79C}"/>
              </a:ext>
            </a:extLst>
          </p:cNvPr>
          <p:cNvSpPr>
            <a:spLocks noChangeArrowheads="1"/>
          </p:cNvSpPr>
          <p:nvPr/>
        </p:nvSpPr>
        <p:spPr bwMode="auto">
          <a:xfrm>
            <a:off x="2466742" y="6232753"/>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pic>
        <p:nvPicPr>
          <p:cNvPr id="5" name="Picture 4">
            <a:extLst>
              <a:ext uri="{FF2B5EF4-FFF2-40B4-BE49-F238E27FC236}">
                <a16:creationId xmlns:a16="http://schemas.microsoft.com/office/drawing/2014/main" id="{5A8A5585-2326-E36C-7C66-C79A3C65F3DB}"/>
              </a:ext>
            </a:extLst>
          </p:cNvPr>
          <p:cNvPicPr>
            <a:picLocks noChangeAspect="1"/>
          </p:cNvPicPr>
          <p:nvPr/>
        </p:nvPicPr>
        <p:blipFill>
          <a:blip r:embed="rId5"/>
          <a:stretch>
            <a:fillRect/>
          </a:stretch>
        </p:blipFill>
        <p:spPr>
          <a:xfrm>
            <a:off x="236046" y="3403832"/>
            <a:ext cx="1622601" cy="3169024"/>
          </a:xfrm>
          <a:prstGeom prst="rect">
            <a:avLst/>
          </a:prstGeom>
          <a:ln>
            <a:solidFill>
              <a:schemeClr val="bg1">
                <a:lumMod val="65000"/>
              </a:schemeClr>
            </a:solidFill>
          </a:ln>
        </p:spPr>
      </p:pic>
      <p:sp>
        <p:nvSpPr>
          <p:cNvPr id="15" name="Rectangle 14">
            <a:extLst>
              <a:ext uri="{FF2B5EF4-FFF2-40B4-BE49-F238E27FC236}">
                <a16:creationId xmlns:a16="http://schemas.microsoft.com/office/drawing/2014/main" id="{B60BFEF9-8A86-4615-BF89-757CD13308A8}"/>
              </a:ext>
            </a:extLst>
          </p:cNvPr>
          <p:cNvSpPr>
            <a:spLocks noChangeArrowheads="1"/>
          </p:cNvSpPr>
          <p:nvPr/>
        </p:nvSpPr>
        <p:spPr bwMode="auto">
          <a:xfrm>
            <a:off x="904140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18" name="Group 17">
            <a:extLst>
              <a:ext uri="{FF2B5EF4-FFF2-40B4-BE49-F238E27FC236}">
                <a16:creationId xmlns:a16="http://schemas.microsoft.com/office/drawing/2014/main" id="{6E4F9F60-B56F-4D14-AE89-F64C7489E443}"/>
              </a:ext>
            </a:extLst>
          </p:cNvPr>
          <p:cNvGrpSpPr/>
          <p:nvPr/>
        </p:nvGrpSpPr>
        <p:grpSpPr>
          <a:xfrm>
            <a:off x="7896200" y="5229282"/>
            <a:ext cx="2084209" cy="1308970"/>
            <a:chOff x="7559521" y="5126902"/>
            <a:chExt cx="2084209" cy="1308970"/>
          </a:xfrm>
        </p:grpSpPr>
        <p:pic>
          <p:nvPicPr>
            <p:cNvPr id="19" name="Picture 18">
              <a:extLst>
                <a:ext uri="{FF2B5EF4-FFF2-40B4-BE49-F238E27FC236}">
                  <a16:creationId xmlns:a16="http://schemas.microsoft.com/office/drawing/2014/main" id="{19A26A0F-31EC-4AA9-8C4B-27FA4EC530CA}"/>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20" name="Rectangle 19">
              <a:extLst>
                <a:ext uri="{FF2B5EF4-FFF2-40B4-BE49-F238E27FC236}">
                  <a16:creationId xmlns:a16="http://schemas.microsoft.com/office/drawing/2014/main" id="{EC703AE7-C01F-47E3-A179-BF7A5DEAF186}"/>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640623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3A4B930A-E4F0-466F-AA5F-CCD7F2EB2231}"/>
              </a:ext>
            </a:extLst>
          </p:cNvPr>
          <p:cNvPicPr>
            <a:picLocks noChangeAspect="1"/>
          </p:cNvPicPr>
          <p:nvPr/>
        </p:nvPicPr>
        <p:blipFill>
          <a:blip r:embed="rId4"/>
          <a:stretch>
            <a:fillRect/>
          </a:stretch>
        </p:blipFill>
        <p:spPr>
          <a:xfrm>
            <a:off x="547687" y="1123950"/>
            <a:ext cx="11096625" cy="4610100"/>
          </a:xfrm>
          <a:prstGeom prst="rect">
            <a:avLst/>
          </a:prstGeom>
        </p:spPr>
      </p:pic>
      <p:sp>
        <p:nvSpPr>
          <p:cNvPr id="7" name="Date Placeholder 3">
            <a:extLst>
              <a:ext uri="{FF2B5EF4-FFF2-40B4-BE49-F238E27FC236}">
                <a16:creationId xmlns:a16="http://schemas.microsoft.com/office/drawing/2014/main" id="{ADE30BA5-051E-4B5F-AF35-E07BCFC2F990}"/>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16 Jan.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1890755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16 Jan. 2024</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seven children (5 in 2022 and 2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0EFBDA1F-568D-45F2-B410-BE224799B5F7}"/>
              </a:ext>
            </a:extLst>
          </p:cNvPr>
          <p:cNvPicPr>
            <a:picLocks noChangeAspect="1"/>
          </p:cNvPicPr>
          <p:nvPr/>
        </p:nvPicPr>
        <p:blipFill>
          <a:blip r:embed="rId5"/>
          <a:stretch>
            <a:fillRect/>
          </a:stretch>
        </p:blipFill>
        <p:spPr>
          <a:xfrm>
            <a:off x="220549" y="97654"/>
            <a:ext cx="9837851" cy="6676008"/>
          </a:xfrm>
          <a:prstGeom prst="rect">
            <a:avLst/>
          </a:prstGeom>
        </p:spPr>
      </p:pic>
    </p:spTree>
    <p:extLst>
      <p:ext uri="{BB962C8B-B14F-4D97-AF65-F5344CB8AC3E}">
        <p14:creationId xmlns:p14="http://schemas.microsoft.com/office/powerpoint/2010/main" val="418858529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31 Dec.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17</a:t>
            </a:r>
            <a:r>
              <a:rPr lang="en-GB" altLang="en-US" sz="1100" b="0" dirty="0">
                <a:solidFill>
                  <a:srgbClr val="000000"/>
                </a:solidFill>
                <a:latin typeface="Calibri" panose="020F0502020204030204" pitchFamily="34" charset="0"/>
                <a:cs typeface="Calibri" panose="020F0502020204030204" pitchFamily="34" charset="0"/>
              </a:rPr>
              <a:t> Jan.</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lang="en-GB" altLang="en-US" sz="1100" b="0" dirty="0">
                <a:solidFill>
                  <a:srgbClr val="000000"/>
                </a:solidFill>
                <a:latin typeface="Calibri" panose="020F0502020204030204" pitchFamily="34" charset="0"/>
                <a:cs typeface="Calibri" panose="020F0502020204030204" pitchFamily="34" charset="0"/>
              </a:rPr>
              <a:t>2023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a:t>
            </a:r>
            <a:r>
              <a:rPr lang="en-GB" altLang="en-US" sz="1100" b="0" dirty="0">
                <a:solidFill>
                  <a:srgbClr val="000000"/>
                </a:solidFill>
                <a:latin typeface="Calibri" panose="020F0502020204030204" pitchFamily="34" charset="0"/>
                <a:cs typeface="Calibri" panose="020F0502020204030204" pitchFamily="34" charset="0"/>
              </a:rPr>
              <a:t>16</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Jan. 2024</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38C1E4A4-3DB4-48E7-BB32-DA5D17B422C6}"/>
              </a:ext>
            </a:extLst>
          </p:cNvPr>
          <p:cNvPicPr>
            <a:picLocks noChangeAspect="1"/>
          </p:cNvPicPr>
          <p:nvPr/>
        </p:nvPicPr>
        <p:blipFill>
          <a:blip r:embed="rId6"/>
          <a:stretch>
            <a:fillRect/>
          </a:stretch>
        </p:blipFill>
        <p:spPr>
          <a:xfrm>
            <a:off x="263352" y="816378"/>
            <a:ext cx="11506200" cy="27717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221888</TotalTime>
  <Words>415</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8830</cp:revision>
  <cp:lastPrinted>2017-07-20T13:27:25Z</cp:lastPrinted>
  <dcterms:created xsi:type="dcterms:W3CDTF">2006-05-08T10:56:49Z</dcterms:created>
  <dcterms:modified xsi:type="dcterms:W3CDTF">2024-01-18T14:23:41Z</dcterms:modified>
</cp:coreProperties>
</file>