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634" r:id="rId5"/>
    <p:sldId id="2145707635" r:id="rId6"/>
    <p:sldId id="2145707636"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7653" autoAdjust="0"/>
  </p:normalViewPr>
  <p:slideViewPr>
    <p:cSldViewPr showGuides="1">
      <p:cViewPr varScale="1">
        <p:scale>
          <a:sx n="159" d="100"/>
          <a:sy n="159" d="100"/>
        </p:scale>
        <p:origin x="2670" y="102"/>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04/01/2024</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04/01/2024</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04/01/2024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04/01/2024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04/01/2024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04/01/2024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04/01/2024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04/01/2024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04/01/2024</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04/01/2024</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04/01/2024</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04/01/2024</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04/01/2024</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04/01/2024</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04/01/2024</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04/01/2024</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04/01/2024</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04/01/2024</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04/01/2024</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04/01/2024</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04/01/2024</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04/01/2024</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04/01/2024</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04/01/2024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04/01/2024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04/01/2024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04/01/2024</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04/01/2024</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04/01/2024</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04/01/2024</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04/01/2024</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04/01/2024</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04/01/2024</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04/01/2024</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04/01/2024</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hyperlink" Target="http://polioeradication.org/wp-content/uploads/2016/09/Reporting-and-Classification-of-VDPVs_Aug2016_EN.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02 Jan. 2024</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E4AA85CE-8C57-48B5-B3CA-B2BCFB8CB8F9}"/>
              </a:ext>
            </a:extLst>
          </p:cNvPr>
          <p:cNvPicPr>
            <a:picLocks noChangeAspect="1"/>
          </p:cNvPicPr>
          <p:nvPr/>
        </p:nvPicPr>
        <p:blipFill>
          <a:blip r:embed="rId4"/>
          <a:stretch>
            <a:fillRect/>
          </a:stretch>
        </p:blipFill>
        <p:spPr>
          <a:xfrm>
            <a:off x="347700" y="1062597"/>
            <a:ext cx="11496600" cy="3469857"/>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leteit">
            <a:extLst>
              <a:ext uri="{FF2B5EF4-FFF2-40B4-BE49-F238E27FC236}">
                <a16:creationId xmlns:a16="http://schemas.microsoft.com/office/drawing/2014/main" id="{8722E0B4-F3D6-4BD4-A536-6BBD98D437B8}"/>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02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03 Jan. 2023 to 02 Jan.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8" name="Picture 7">
            <a:extLst>
              <a:ext uri="{FF2B5EF4-FFF2-40B4-BE49-F238E27FC236}">
                <a16:creationId xmlns:a16="http://schemas.microsoft.com/office/drawing/2014/main" id="{6FFD29F0-C3D6-4E80-9CFF-940DE75DB9EB}"/>
              </a:ext>
            </a:extLst>
          </p:cNvPr>
          <p:cNvPicPr>
            <a:picLocks noChangeAspect="1"/>
          </p:cNvPicPr>
          <p:nvPr/>
        </p:nvPicPr>
        <p:blipFill>
          <a:blip r:embed="rId5"/>
          <a:stretch>
            <a:fillRect/>
          </a:stretch>
        </p:blipFill>
        <p:spPr>
          <a:xfrm>
            <a:off x="190969" y="2275178"/>
            <a:ext cx="1840671" cy="4331997"/>
          </a:xfrm>
          <a:prstGeom prst="rect">
            <a:avLst/>
          </a:prstGeom>
          <a:ln>
            <a:solidFill>
              <a:schemeClr val="bg1">
                <a:lumMod val="65000"/>
              </a:schemeClr>
            </a:solidFill>
          </a:ln>
        </p:spPr>
      </p:pic>
      <p:sp>
        <p:nvSpPr>
          <p:cNvPr id="15" name="Rectangle 14">
            <a:extLst>
              <a:ext uri="{FF2B5EF4-FFF2-40B4-BE49-F238E27FC236}">
                <a16:creationId xmlns:a16="http://schemas.microsoft.com/office/drawing/2014/main" id="{0689619B-686A-42E4-92E8-F07432D925D8}"/>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8" name="Text Box 7">
            <a:extLst>
              <a:ext uri="{FF2B5EF4-FFF2-40B4-BE49-F238E27FC236}">
                <a16:creationId xmlns:a16="http://schemas.microsoft.com/office/drawing/2014/main" id="{A183D240-5557-4AA5-854B-455831819467}"/>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9" name="Rectangle 18">
            <a:extLst>
              <a:ext uri="{FF2B5EF4-FFF2-40B4-BE49-F238E27FC236}">
                <a16:creationId xmlns:a16="http://schemas.microsoft.com/office/drawing/2014/main" id="{AAD9F11D-A380-4A0F-B9B9-1D9B8BAB85F1}"/>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20" name="Group 19">
            <a:extLst>
              <a:ext uri="{FF2B5EF4-FFF2-40B4-BE49-F238E27FC236}">
                <a16:creationId xmlns:a16="http://schemas.microsoft.com/office/drawing/2014/main" id="{E53EB5B0-CF85-4C86-92C0-9A0BEAA2DB1C}"/>
              </a:ext>
            </a:extLst>
          </p:cNvPr>
          <p:cNvGrpSpPr/>
          <p:nvPr/>
        </p:nvGrpSpPr>
        <p:grpSpPr>
          <a:xfrm>
            <a:off x="7896200" y="5229282"/>
            <a:ext cx="2084209" cy="1308970"/>
            <a:chOff x="7559521" y="5126902"/>
            <a:chExt cx="2084209" cy="1308970"/>
          </a:xfrm>
        </p:grpSpPr>
        <p:pic>
          <p:nvPicPr>
            <p:cNvPr id="21" name="Picture 20">
              <a:extLst>
                <a:ext uri="{FF2B5EF4-FFF2-40B4-BE49-F238E27FC236}">
                  <a16:creationId xmlns:a16="http://schemas.microsoft.com/office/drawing/2014/main" id="{3D319676-ABDF-4306-8A1E-BCE2C1722D93}"/>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3" name="Rectangle 22">
              <a:extLst>
                <a:ext uri="{FF2B5EF4-FFF2-40B4-BE49-F238E27FC236}">
                  <a16:creationId xmlns:a16="http://schemas.microsoft.com/office/drawing/2014/main" id="{FAEC382A-9CAB-43F2-B9C0-91DC8B9D3B2B}"/>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0197424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A479C3AF-0E35-4704-A767-DFD67C0F21B3}"/>
              </a:ext>
            </a:extLst>
          </p:cNvPr>
          <p:cNvPicPr>
            <a:picLocks/>
          </p:cNvPicPr>
          <p:nvPr/>
        </p:nvPicPr>
        <p:blipFill>
          <a:blip r:embed="rId3"/>
          <a:stretch>
            <a:fillRect/>
          </a:stretch>
        </p:blipFill>
        <p:spPr>
          <a:xfrm>
            <a:off x="561778" y="556041"/>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02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03 Jul. 2023 to 02 Jan.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20F1542C-DABE-49CB-8C94-18A6EF777FBE}"/>
              </a:ext>
            </a:extLst>
          </p:cNvPr>
          <p:cNvPicPr>
            <a:picLocks noChangeAspect="1"/>
          </p:cNvPicPr>
          <p:nvPr/>
        </p:nvPicPr>
        <p:blipFill>
          <a:blip r:embed="rId5"/>
          <a:stretch>
            <a:fillRect/>
          </a:stretch>
        </p:blipFill>
        <p:spPr>
          <a:xfrm>
            <a:off x="161858" y="3259607"/>
            <a:ext cx="1791538" cy="3347568"/>
          </a:xfrm>
          <a:prstGeom prst="rect">
            <a:avLst/>
          </a:prstGeom>
          <a:ln>
            <a:solidFill>
              <a:schemeClr val="bg1">
                <a:lumMod val="65000"/>
              </a:schemeClr>
            </a:solidFill>
          </a:ln>
        </p:spPr>
      </p:pic>
      <p:sp>
        <p:nvSpPr>
          <p:cNvPr id="13" name="Rectangle 12">
            <a:extLst>
              <a:ext uri="{FF2B5EF4-FFF2-40B4-BE49-F238E27FC236}">
                <a16:creationId xmlns:a16="http://schemas.microsoft.com/office/drawing/2014/main" id="{5D237BF9-B5B8-4982-BBE6-777B2C9DC71B}"/>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4" name="Text Box 7">
            <a:extLst>
              <a:ext uri="{FF2B5EF4-FFF2-40B4-BE49-F238E27FC236}">
                <a16:creationId xmlns:a16="http://schemas.microsoft.com/office/drawing/2014/main" id="{EFCFF668-1BDC-4B09-B126-F4F646BC2815}"/>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5" name="Rectangle 14">
            <a:extLst>
              <a:ext uri="{FF2B5EF4-FFF2-40B4-BE49-F238E27FC236}">
                <a16:creationId xmlns:a16="http://schemas.microsoft.com/office/drawing/2014/main" id="{FCCE5E8B-B1A5-46D0-B037-B05CEF6D7700}"/>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8" name="Group 17">
            <a:extLst>
              <a:ext uri="{FF2B5EF4-FFF2-40B4-BE49-F238E27FC236}">
                <a16:creationId xmlns:a16="http://schemas.microsoft.com/office/drawing/2014/main" id="{03BF18BD-D89D-42FB-9A1E-9C2EA2FB9582}"/>
              </a:ext>
            </a:extLst>
          </p:cNvPr>
          <p:cNvGrpSpPr/>
          <p:nvPr/>
        </p:nvGrpSpPr>
        <p:grpSpPr>
          <a:xfrm>
            <a:off x="7896200" y="5229282"/>
            <a:ext cx="2084209" cy="1308970"/>
            <a:chOff x="7559521" y="5126902"/>
            <a:chExt cx="2084209" cy="1308970"/>
          </a:xfrm>
        </p:grpSpPr>
        <p:pic>
          <p:nvPicPr>
            <p:cNvPr id="19" name="Picture 18">
              <a:extLst>
                <a:ext uri="{FF2B5EF4-FFF2-40B4-BE49-F238E27FC236}">
                  <a16:creationId xmlns:a16="http://schemas.microsoft.com/office/drawing/2014/main" id="{FBDD9DD0-9B11-46C5-8BC3-3C78B05DBD5D}"/>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0" name="Rectangle 19">
              <a:extLst>
                <a:ext uri="{FF2B5EF4-FFF2-40B4-BE49-F238E27FC236}">
                  <a16:creationId xmlns:a16="http://schemas.microsoft.com/office/drawing/2014/main" id="{2CFAB818-9B22-42C8-A3A3-1574C96E942C}"/>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7767275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02 Jan. 2024</a:t>
            </a:r>
          </a:p>
        </p:txBody>
      </p:sp>
      <p:pic>
        <p:nvPicPr>
          <p:cNvPr id="3" name="Picture 2">
            <a:extLst>
              <a:ext uri="{FF2B5EF4-FFF2-40B4-BE49-F238E27FC236}">
                <a16:creationId xmlns:a16="http://schemas.microsoft.com/office/drawing/2014/main" id="{65DBF4C4-F19F-4E31-ACF0-93C747994D8D}"/>
              </a:ext>
            </a:extLst>
          </p:cNvPr>
          <p:cNvPicPr>
            <a:picLocks noChangeAspect="1"/>
          </p:cNvPicPr>
          <p:nvPr/>
        </p:nvPicPr>
        <p:blipFill>
          <a:blip r:embed="rId4"/>
          <a:stretch>
            <a:fillRect/>
          </a:stretch>
        </p:blipFill>
        <p:spPr>
          <a:xfrm>
            <a:off x="393141" y="763340"/>
            <a:ext cx="11415019" cy="4742377"/>
          </a:xfrm>
          <a:prstGeom prst="rect">
            <a:avLst/>
          </a:prstGeom>
        </p:spPr>
      </p:pic>
    </p:spTree>
    <p:extLst>
      <p:ext uri="{BB962C8B-B14F-4D97-AF65-F5344CB8AC3E}">
        <p14:creationId xmlns:p14="http://schemas.microsoft.com/office/powerpoint/2010/main" val="29257357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A7C637-7BE0-44D9-BF2B-597A4424D01D}"/>
              </a:ext>
            </a:extLst>
          </p:cNvPr>
          <p:cNvPicPr>
            <a:picLocks noChangeAspect="1"/>
          </p:cNvPicPr>
          <p:nvPr/>
        </p:nvPicPr>
        <p:blipFill>
          <a:blip r:embed="rId3"/>
          <a:stretch>
            <a:fillRect/>
          </a:stretch>
        </p:blipFill>
        <p:spPr>
          <a:xfrm>
            <a:off x="191344" y="116632"/>
            <a:ext cx="10015860" cy="6624736"/>
          </a:xfrm>
          <a:prstGeom prst="rect">
            <a:avLst/>
          </a:prstGeom>
        </p:spPr>
      </p:pic>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02 Jan. 2024</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4"/>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seven children (5 in 2022 and 2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31 Dec.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a:t>
            </a:r>
            <a:r>
              <a:rPr lang="en-GB" altLang="en-US" sz="1100" b="0" dirty="0">
                <a:solidFill>
                  <a:srgbClr val="000000"/>
                </a:solidFill>
                <a:latin typeface="Calibri" panose="020F0502020204030204" pitchFamily="34" charset="0"/>
                <a:cs typeface="Calibri" panose="020F0502020204030204" pitchFamily="34" charset="0"/>
              </a:rPr>
              <a:t>03 Jan.</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GB" altLang="en-US" sz="1100" b="0" dirty="0">
                <a:solidFill>
                  <a:srgbClr val="000000"/>
                </a:solidFill>
                <a:latin typeface="Calibri" panose="020F0502020204030204" pitchFamily="34" charset="0"/>
                <a:cs typeface="Calibri" panose="020F0502020204030204" pitchFamily="34" charset="0"/>
              </a:rPr>
              <a:t>2023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02 Jan. 2024</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E90A9CA1-36BD-46EC-881F-16C91F9C8EA8}"/>
              </a:ext>
            </a:extLst>
          </p:cNvPr>
          <p:cNvPicPr>
            <a:picLocks noChangeAspect="1"/>
          </p:cNvPicPr>
          <p:nvPr/>
        </p:nvPicPr>
        <p:blipFill>
          <a:blip r:embed="rId6"/>
          <a:stretch>
            <a:fillRect/>
          </a:stretch>
        </p:blipFill>
        <p:spPr>
          <a:xfrm>
            <a:off x="263352" y="825354"/>
            <a:ext cx="11506200" cy="286702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221724</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8824</cp:revision>
  <cp:lastPrinted>2017-07-20T13:27:25Z</cp:lastPrinted>
  <dcterms:created xsi:type="dcterms:W3CDTF">2006-05-08T10:56:49Z</dcterms:created>
  <dcterms:modified xsi:type="dcterms:W3CDTF">2024-01-04T16:38:21Z</dcterms:modified>
</cp:coreProperties>
</file>