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4" autoAdjust="0"/>
    <p:restoredTop sz="97653" autoAdjust="0"/>
  </p:normalViewPr>
  <p:slideViewPr>
    <p:cSldViewPr showGuides="1">
      <p:cViewPr varScale="1">
        <p:scale>
          <a:sx n="109" d="100"/>
          <a:sy n="109" d="100"/>
        </p:scale>
        <p:origin x="138" y="1206"/>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25/01/2024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25/01/2024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25/01/2024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25/01/2024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25/01/2024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25/01/2024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25/01/2024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25/01/2024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25/01/2024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25/01/2024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25/01/2024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25/01/2024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25/01/2024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25/01/2024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25/01/2024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25/01/2024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25/01/2024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25/01/2024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25/01/2024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25/01/2024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25/01/2024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25/01/2024</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23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4FD7F0BC-05C1-483A-8040-1525C655D579}"/>
              </a:ext>
            </a:extLst>
          </p:cNvPr>
          <p:cNvPicPr>
            <a:picLocks noChangeAspect="1"/>
          </p:cNvPicPr>
          <p:nvPr/>
        </p:nvPicPr>
        <p:blipFill>
          <a:blip r:embed="rId4"/>
          <a:stretch>
            <a:fillRect/>
          </a:stretch>
        </p:blipFill>
        <p:spPr>
          <a:xfrm>
            <a:off x="1199456" y="1168358"/>
            <a:ext cx="9912424" cy="414621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53EB4A8E-AA3A-4E77-ACB5-8E58336AB14E}"/>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23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24 Jan. 2023 to 23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3D326B02-E142-49A0-80F9-F9C7B0722FBF}"/>
              </a:ext>
            </a:extLst>
          </p:cNvPr>
          <p:cNvPicPr>
            <a:picLocks noChangeAspect="1"/>
          </p:cNvPicPr>
          <p:nvPr/>
        </p:nvPicPr>
        <p:blipFill>
          <a:blip r:embed="rId5"/>
          <a:stretch>
            <a:fillRect/>
          </a:stretch>
        </p:blipFill>
        <p:spPr>
          <a:xfrm>
            <a:off x="257407" y="2567572"/>
            <a:ext cx="1608360" cy="4039603"/>
          </a:xfrm>
          <a:prstGeom prst="rect">
            <a:avLst/>
          </a:prstGeom>
          <a:ln>
            <a:solidFill>
              <a:schemeClr val="bg1">
                <a:lumMod val="65000"/>
              </a:schemeClr>
            </a:solidFill>
          </a:ln>
        </p:spPr>
      </p:pic>
      <p:sp>
        <p:nvSpPr>
          <p:cNvPr id="11" name="Rectangle 10">
            <a:extLst>
              <a:ext uri="{FF2B5EF4-FFF2-40B4-BE49-F238E27FC236}">
                <a16:creationId xmlns:a16="http://schemas.microsoft.com/office/drawing/2014/main" id="{2EABAFD2-1D3F-4D7A-AF21-67EE03C16460}"/>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1080C22D-BBD4-475B-931B-49A780146886}"/>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F934F884-FEDB-41E7-A599-4AE09C4935A6}"/>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34900E7D-FEA2-46DE-A05B-51E89F8B248E}"/>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41E17E56-45DE-4FF4-B54E-98D438277FD1}"/>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23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24 Jul. 2023 to 23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3" name="Text Box 7">
            <a:extLst>
              <a:ext uri="{FF2B5EF4-FFF2-40B4-BE49-F238E27FC236}">
                <a16:creationId xmlns:a16="http://schemas.microsoft.com/office/drawing/2014/main" id="{8191729B-C9F8-4274-A9E9-72AB837BE0CE}"/>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288F9FAC-DBCA-42B4-A49F-34811F23E79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A394817E-5463-4474-889A-18C187261426}"/>
              </a:ext>
            </a:extLst>
          </p:cNvPr>
          <p:cNvPicPr>
            <a:picLocks noChangeAspect="1"/>
          </p:cNvPicPr>
          <p:nvPr/>
        </p:nvPicPr>
        <p:blipFill>
          <a:blip r:embed="rId5"/>
          <a:stretch>
            <a:fillRect/>
          </a:stretch>
        </p:blipFill>
        <p:spPr>
          <a:xfrm>
            <a:off x="275880" y="3320820"/>
            <a:ext cx="1596045" cy="3252036"/>
          </a:xfrm>
          <a:prstGeom prst="rect">
            <a:avLst/>
          </a:prstGeom>
          <a:ln>
            <a:solidFill>
              <a:schemeClr val="bg1">
                <a:lumMod val="65000"/>
              </a:schemeClr>
            </a:solidFill>
          </a:ln>
        </p:spPr>
      </p:pic>
      <p:sp>
        <p:nvSpPr>
          <p:cNvPr id="15" name="Rectangle 14">
            <a:extLst>
              <a:ext uri="{FF2B5EF4-FFF2-40B4-BE49-F238E27FC236}">
                <a16:creationId xmlns:a16="http://schemas.microsoft.com/office/drawing/2014/main" id="{C6D4E558-9A47-4473-8F03-50222AADECFF}"/>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D5C1C247-9023-48D5-AD4C-F0621286C1FA}"/>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C62FB211-ACAB-433B-9E24-BD67E576A14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DACA30CB-F228-43A1-A00A-2DFE966F1D9D}"/>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23 Jan. 2024</a:t>
            </a:r>
          </a:p>
        </p:txBody>
      </p:sp>
      <p:pic>
        <p:nvPicPr>
          <p:cNvPr id="2" name="Picture 1">
            <a:extLst>
              <a:ext uri="{FF2B5EF4-FFF2-40B4-BE49-F238E27FC236}">
                <a16:creationId xmlns:a16="http://schemas.microsoft.com/office/drawing/2014/main" id="{9B7FB622-5B4E-4E9D-B8A6-17D0543AADC1}"/>
              </a:ext>
            </a:extLst>
          </p:cNvPr>
          <p:cNvPicPr>
            <a:picLocks noChangeAspect="1"/>
          </p:cNvPicPr>
          <p:nvPr/>
        </p:nvPicPr>
        <p:blipFill>
          <a:blip r:embed="rId4"/>
          <a:stretch>
            <a:fillRect/>
          </a:stretch>
        </p:blipFill>
        <p:spPr>
          <a:xfrm>
            <a:off x="485305" y="895350"/>
            <a:ext cx="11096625" cy="4610100"/>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23 Jan.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8FD3D202-D289-40D4-8A10-38C7C848AE6B}"/>
              </a:ext>
            </a:extLst>
          </p:cNvPr>
          <p:cNvPicPr>
            <a:picLocks noChangeAspect="1"/>
          </p:cNvPicPr>
          <p:nvPr/>
        </p:nvPicPr>
        <p:blipFill>
          <a:blip r:embed="rId5"/>
          <a:stretch>
            <a:fillRect/>
          </a:stretch>
        </p:blipFill>
        <p:spPr>
          <a:xfrm>
            <a:off x="197186" y="132347"/>
            <a:ext cx="9897309" cy="6611353"/>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31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24</a:t>
            </a:r>
            <a:r>
              <a:rPr lang="en-GB" altLang="en-US" sz="1100" b="0" dirty="0">
                <a:solidFill>
                  <a:srgbClr val="000000"/>
                </a:solidFill>
                <a:latin typeface="Calibri" panose="020F0502020204030204" pitchFamily="34" charset="0"/>
                <a:cs typeface="Calibri" panose="020F0502020204030204" pitchFamily="34" charset="0"/>
              </a:rPr>
              <a:t> Jan.</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a:solidFill>
                  <a:srgbClr val="000000"/>
                </a:solidFill>
                <a:latin typeface="Calibri" panose="020F0502020204030204" pitchFamily="34" charset="0"/>
                <a:cs typeface="Calibri" panose="020F0502020204030204" pitchFamily="34" charset="0"/>
              </a:rPr>
              <a:t>23</a:t>
            </a:r>
            <a:r>
              <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Jan.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F563C226-8899-49BA-8141-F25EF8C8035B}"/>
              </a:ext>
            </a:extLst>
          </p:cNvPr>
          <p:cNvPicPr>
            <a:picLocks noChangeAspect="1"/>
          </p:cNvPicPr>
          <p:nvPr/>
        </p:nvPicPr>
        <p:blipFill>
          <a:blip r:embed="rId6"/>
          <a:stretch>
            <a:fillRect/>
          </a:stretch>
        </p:blipFill>
        <p:spPr>
          <a:xfrm>
            <a:off x="342900" y="84474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222076</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8833</cp:revision>
  <cp:lastPrinted>2017-07-20T13:27:25Z</cp:lastPrinted>
  <dcterms:created xsi:type="dcterms:W3CDTF">2006-05-08T10:56:49Z</dcterms:created>
  <dcterms:modified xsi:type="dcterms:W3CDTF">2024-01-25T14:14:14Z</dcterms:modified>
</cp:coreProperties>
</file>