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Lst>
  <p:notesMasterIdLst>
    <p:notesMasterId r:id="rId9"/>
  </p:notesMasterIdLst>
  <p:handoutMasterIdLst>
    <p:handoutMasterId r:id="rId10"/>
  </p:handoutMasterIdLst>
  <p:sldIdLst>
    <p:sldId id="2145707191" r:id="rId3"/>
    <p:sldId id="2145707594" r:id="rId4"/>
    <p:sldId id="2145707595" r:id="rId5"/>
    <p:sldId id="2145707596" r:id="rId6"/>
    <p:sldId id="2145707597" r:id="rId7"/>
    <p:sldId id="5861" r:id="rId8"/>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4" autoAdjust="0"/>
    <p:restoredTop sz="97653" autoAdjust="0"/>
  </p:normalViewPr>
  <p:slideViewPr>
    <p:cSldViewPr showGuides="1">
      <p:cViewPr varScale="1">
        <p:scale>
          <a:sx n="123" d="100"/>
          <a:sy n="123" d="100"/>
        </p:scale>
        <p:origin x="102" y="210"/>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01/02/2024</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01/02/2024</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01/02/2024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01/02/2024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01/02/2024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01/02/2024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01/02/2024</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01/02/2024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01/02/2024</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01/02/2024</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01/02/2024</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01/02/2024</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01/02/2024</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01/02/2024</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01/02/2024</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01/02/2024</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01/02/2024</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01/02/2024</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01/02/2024</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01/02/2024</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01/02/2024</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01/02/2024</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01/02/2024</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01/02/2024</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01/02/2024</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01/02/2024</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01/02/2024</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01/02/2024</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01/02/2024</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01/02/2024</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01/02/2024</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9" name="Date Placeholder 3">
            <a:extLst>
              <a:ext uri="{FF2B5EF4-FFF2-40B4-BE49-F238E27FC236}">
                <a16:creationId xmlns:a16="http://schemas.microsoft.com/office/drawing/2014/main" id="{E450BC20-2A59-4BDC-85EA-2455C689077C}"/>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30 Jan.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pic>
        <p:nvPicPr>
          <p:cNvPr id="3" name="Picture 2">
            <a:extLst>
              <a:ext uri="{FF2B5EF4-FFF2-40B4-BE49-F238E27FC236}">
                <a16:creationId xmlns:a16="http://schemas.microsoft.com/office/drawing/2014/main" id="{7D41BA23-B0B0-4E79-01BB-A73F4EAED8F1}"/>
              </a:ext>
            </a:extLst>
          </p:cNvPr>
          <p:cNvPicPr>
            <a:picLocks noChangeAspect="1"/>
          </p:cNvPicPr>
          <p:nvPr/>
        </p:nvPicPr>
        <p:blipFill>
          <a:blip r:embed="rId4"/>
          <a:stretch>
            <a:fillRect/>
          </a:stretch>
        </p:blipFill>
        <p:spPr>
          <a:xfrm>
            <a:off x="1559496" y="1193316"/>
            <a:ext cx="8832304" cy="3462131"/>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teit">
            <a:extLst>
              <a:ext uri="{FF2B5EF4-FFF2-40B4-BE49-F238E27FC236}">
                <a16:creationId xmlns:a16="http://schemas.microsoft.com/office/drawing/2014/main" id="{38D55EDD-DEB2-49DF-9B1C-5F381B3983BB}"/>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30 Jan.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lang="en-US" altLang="fr-FR" sz="1000" b="0" dirty="0">
                <a:cs typeface="Arial" pitchFamily="34" charset="0"/>
              </a:rPr>
              <a:t>31</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Jan. 2023 to </a:t>
            </a:r>
            <a:r>
              <a:rPr lang="en-US" altLang="fr-FR" sz="1000" b="0" dirty="0">
                <a:cs typeface="Arial" pitchFamily="34" charset="0"/>
              </a:rPr>
              <a:t>30</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Jan. 2024</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3" name="Text Box 7">
            <a:extLst>
              <a:ext uri="{FF2B5EF4-FFF2-40B4-BE49-F238E27FC236}">
                <a16:creationId xmlns:a16="http://schemas.microsoft.com/office/drawing/2014/main" id="{0F99ECC5-9056-4E23-94DA-F29AC0A71D63}"/>
              </a:ext>
            </a:extLst>
          </p:cNvPr>
          <p:cNvSpPr txBox="1">
            <a:spLocks noChangeArrowheads="1"/>
          </p:cNvSpPr>
          <p:nvPr/>
        </p:nvSpPr>
        <p:spPr bwMode="auto">
          <a:xfrm>
            <a:off x="2705111" y="6186594"/>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4" name="Rectangle 13">
            <a:extLst>
              <a:ext uri="{FF2B5EF4-FFF2-40B4-BE49-F238E27FC236}">
                <a16:creationId xmlns:a16="http://schemas.microsoft.com/office/drawing/2014/main" id="{94639B69-FE3D-4F66-ABE0-20DA33B247BC}"/>
              </a:ext>
            </a:extLst>
          </p:cNvPr>
          <p:cNvSpPr>
            <a:spLocks noChangeArrowheads="1"/>
          </p:cNvSpPr>
          <p:nvPr/>
        </p:nvSpPr>
        <p:spPr bwMode="auto">
          <a:xfrm>
            <a:off x="2466742" y="6232753"/>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pic>
        <p:nvPicPr>
          <p:cNvPr id="6" name="Picture 5">
            <a:extLst>
              <a:ext uri="{FF2B5EF4-FFF2-40B4-BE49-F238E27FC236}">
                <a16:creationId xmlns:a16="http://schemas.microsoft.com/office/drawing/2014/main" id="{2A6091A5-1D61-41DE-9FEF-90A624223FC5}"/>
              </a:ext>
            </a:extLst>
          </p:cNvPr>
          <p:cNvPicPr>
            <a:picLocks noChangeAspect="1"/>
          </p:cNvPicPr>
          <p:nvPr/>
        </p:nvPicPr>
        <p:blipFill>
          <a:blip r:embed="rId5"/>
          <a:stretch>
            <a:fillRect/>
          </a:stretch>
        </p:blipFill>
        <p:spPr>
          <a:xfrm>
            <a:off x="265291" y="2546312"/>
            <a:ext cx="1603104" cy="4026401"/>
          </a:xfrm>
          <a:prstGeom prst="rect">
            <a:avLst/>
          </a:prstGeom>
          <a:ln>
            <a:solidFill>
              <a:schemeClr val="bg1">
                <a:lumMod val="65000"/>
              </a:schemeClr>
            </a:solidFill>
          </a:ln>
        </p:spPr>
      </p:pic>
      <p:sp>
        <p:nvSpPr>
          <p:cNvPr id="2" name="Rectangle 1">
            <a:extLst>
              <a:ext uri="{FF2B5EF4-FFF2-40B4-BE49-F238E27FC236}">
                <a16:creationId xmlns:a16="http://schemas.microsoft.com/office/drawing/2014/main" id="{6525DAA0-5675-4241-742E-611F545C4C3C}"/>
              </a:ext>
            </a:extLst>
          </p:cNvPr>
          <p:cNvSpPr>
            <a:spLocks noChangeArrowheads="1"/>
          </p:cNvSpPr>
          <p:nvPr/>
        </p:nvSpPr>
        <p:spPr bwMode="auto">
          <a:xfrm>
            <a:off x="904140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3" name="Group 2">
            <a:extLst>
              <a:ext uri="{FF2B5EF4-FFF2-40B4-BE49-F238E27FC236}">
                <a16:creationId xmlns:a16="http://schemas.microsoft.com/office/drawing/2014/main" id="{E8EAFDFF-E042-F3CD-398D-392DD23E0612}"/>
              </a:ext>
            </a:extLst>
          </p:cNvPr>
          <p:cNvGrpSpPr/>
          <p:nvPr/>
        </p:nvGrpSpPr>
        <p:grpSpPr>
          <a:xfrm>
            <a:off x="7896200" y="5229282"/>
            <a:ext cx="2084209" cy="1308970"/>
            <a:chOff x="7559521" y="5126902"/>
            <a:chExt cx="2084209" cy="1308970"/>
          </a:xfrm>
        </p:grpSpPr>
        <p:pic>
          <p:nvPicPr>
            <p:cNvPr id="5" name="Picture 4">
              <a:extLst>
                <a:ext uri="{FF2B5EF4-FFF2-40B4-BE49-F238E27FC236}">
                  <a16:creationId xmlns:a16="http://schemas.microsoft.com/office/drawing/2014/main" id="{026DB668-47DA-5750-E577-4C22283D322F}"/>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7" name="Rectangle 6">
              <a:extLst>
                <a:ext uri="{FF2B5EF4-FFF2-40B4-BE49-F238E27FC236}">
                  <a16:creationId xmlns:a16="http://schemas.microsoft.com/office/drawing/2014/main" id="{164BCF2B-C55B-4C0D-EB43-D9BF3B2FBEA8}"/>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56639064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eteit">
            <a:extLst>
              <a:ext uri="{FF2B5EF4-FFF2-40B4-BE49-F238E27FC236}">
                <a16:creationId xmlns:a16="http://schemas.microsoft.com/office/drawing/2014/main" id="{90B57FCD-DCA9-4149-A41A-8695A353BC85}"/>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lang="en-US" altLang="fr-FR" sz="1100" b="0" dirty="0">
                <a:cs typeface="Arial" pitchFamily="34" charset="0"/>
              </a:rPr>
              <a:t>30</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Jan.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31 Jul. 2023 to </a:t>
            </a:r>
            <a:r>
              <a:rPr lang="en-US" altLang="fr-FR" sz="1000" b="0" dirty="0">
                <a:cs typeface="Arial" pitchFamily="34" charset="0"/>
              </a:rPr>
              <a:t>30</a:t>
            </a:r>
            <a:r>
              <a:rPr lang="en-US" altLang="fr-FR" sz="1000" dirty="0">
                <a:cs typeface="Arial" pitchFamily="34" charset="0"/>
              </a:rPr>
              <a:t>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Jan. 2024</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3" name="Text Box 7">
            <a:extLst>
              <a:ext uri="{FF2B5EF4-FFF2-40B4-BE49-F238E27FC236}">
                <a16:creationId xmlns:a16="http://schemas.microsoft.com/office/drawing/2014/main" id="{8191729B-C9F8-4274-A9E9-72AB837BE0CE}"/>
              </a:ext>
            </a:extLst>
          </p:cNvPr>
          <p:cNvSpPr txBox="1">
            <a:spLocks noChangeArrowheads="1"/>
          </p:cNvSpPr>
          <p:nvPr/>
        </p:nvSpPr>
        <p:spPr bwMode="auto">
          <a:xfrm>
            <a:off x="2705111" y="6186594"/>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4" name="Rectangle 13">
            <a:extLst>
              <a:ext uri="{FF2B5EF4-FFF2-40B4-BE49-F238E27FC236}">
                <a16:creationId xmlns:a16="http://schemas.microsoft.com/office/drawing/2014/main" id="{288F9FAC-DBCA-42B4-A49F-34811F23E79C}"/>
              </a:ext>
            </a:extLst>
          </p:cNvPr>
          <p:cNvSpPr>
            <a:spLocks noChangeArrowheads="1"/>
          </p:cNvSpPr>
          <p:nvPr/>
        </p:nvSpPr>
        <p:spPr bwMode="auto">
          <a:xfrm>
            <a:off x="2466742" y="6232753"/>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pic>
        <p:nvPicPr>
          <p:cNvPr id="6" name="Picture 5">
            <a:extLst>
              <a:ext uri="{FF2B5EF4-FFF2-40B4-BE49-F238E27FC236}">
                <a16:creationId xmlns:a16="http://schemas.microsoft.com/office/drawing/2014/main" id="{200C6B86-0476-42E8-B6C5-F403AD280289}"/>
              </a:ext>
            </a:extLst>
          </p:cNvPr>
          <p:cNvPicPr>
            <a:picLocks noChangeAspect="1"/>
          </p:cNvPicPr>
          <p:nvPr/>
        </p:nvPicPr>
        <p:blipFill>
          <a:blip r:embed="rId5"/>
          <a:stretch>
            <a:fillRect/>
          </a:stretch>
        </p:blipFill>
        <p:spPr>
          <a:xfrm>
            <a:off x="157540" y="3052846"/>
            <a:ext cx="1674938" cy="3554329"/>
          </a:xfrm>
          <a:prstGeom prst="rect">
            <a:avLst/>
          </a:prstGeom>
          <a:ln>
            <a:solidFill>
              <a:schemeClr val="bg1">
                <a:lumMod val="65000"/>
              </a:schemeClr>
            </a:solidFill>
          </a:ln>
        </p:spPr>
      </p:pic>
      <p:sp>
        <p:nvSpPr>
          <p:cNvPr id="2" name="Rectangle 1">
            <a:extLst>
              <a:ext uri="{FF2B5EF4-FFF2-40B4-BE49-F238E27FC236}">
                <a16:creationId xmlns:a16="http://schemas.microsoft.com/office/drawing/2014/main" id="{FAD36AF2-2CB7-A3BB-E8BD-5EFB0CF9FA1D}"/>
              </a:ext>
            </a:extLst>
          </p:cNvPr>
          <p:cNvSpPr>
            <a:spLocks noChangeArrowheads="1"/>
          </p:cNvSpPr>
          <p:nvPr/>
        </p:nvSpPr>
        <p:spPr bwMode="auto">
          <a:xfrm>
            <a:off x="904140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3" name="Group 2">
            <a:extLst>
              <a:ext uri="{FF2B5EF4-FFF2-40B4-BE49-F238E27FC236}">
                <a16:creationId xmlns:a16="http://schemas.microsoft.com/office/drawing/2014/main" id="{668F5080-ACDA-F3FA-3227-EBDAB333473D}"/>
              </a:ext>
            </a:extLst>
          </p:cNvPr>
          <p:cNvGrpSpPr/>
          <p:nvPr/>
        </p:nvGrpSpPr>
        <p:grpSpPr>
          <a:xfrm>
            <a:off x="7896200" y="5229282"/>
            <a:ext cx="2084209" cy="1308970"/>
            <a:chOff x="7559521" y="5126902"/>
            <a:chExt cx="2084209" cy="1308970"/>
          </a:xfrm>
        </p:grpSpPr>
        <p:pic>
          <p:nvPicPr>
            <p:cNvPr id="5" name="Picture 4">
              <a:extLst>
                <a:ext uri="{FF2B5EF4-FFF2-40B4-BE49-F238E27FC236}">
                  <a16:creationId xmlns:a16="http://schemas.microsoft.com/office/drawing/2014/main" id="{064D4C46-945C-959C-9D05-EB91C835C05D}"/>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7" name="Rectangle 6">
              <a:extLst>
                <a:ext uri="{FF2B5EF4-FFF2-40B4-BE49-F238E27FC236}">
                  <a16:creationId xmlns:a16="http://schemas.microsoft.com/office/drawing/2014/main" id="{37FD10C2-6693-8EBE-1382-D35AC72F277C}"/>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1959648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lang="en-GB" altLang="fr-FR" sz="1100" b="0" dirty="0">
                <a:cs typeface="Calibri" pitchFamily="34" charset="0"/>
              </a:rPr>
              <a:t>30 Jan. 2024</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pic>
        <p:nvPicPr>
          <p:cNvPr id="3" name="Picture 2">
            <a:extLst>
              <a:ext uri="{FF2B5EF4-FFF2-40B4-BE49-F238E27FC236}">
                <a16:creationId xmlns:a16="http://schemas.microsoft.com/office/drawing/2014/main" id="{A9BD8550-B59E-4D4B-9B78-40099A01D887}"/>
              </a:ext>
            </a:extLst>
          </p:cNvPr>
          <p:cNvPicPr>
            <a:picLocks noChangeAspect="1"/>
          </p:cNvPicPr>
          <p:nvPr/>
        </p:nvPicPr>
        <p:blipFill>
          <a:blip r:embed="rId4"/>
          <a:stretch>
            <a:fillRect/>
          </a:stretch>
        </p:blipFill>
        <p:spPr>
          <a:xfrm>
            <a:off x="439402" y="937461"/>
            <a:ext cx="11096625" cy="4610100"/>
          </a:xfrm>
          <a:prstGeom prst="rect">
            <a:avLst/>
          </a:prstGeom>
        </p:spPr>
      </p:pic>
    </p:spTree>
    <p:extLst>
      <p:ext uri="{BB962C8B-B14F-4D97-AF65-F5344CB8AC3E}">
        <p14:creationId xmlns:p14="http://schemas.microsoft.com/office/powerpoint/2010/main" val="11079393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30 Jan. 2024</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seven children (5 in 2022 and 2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D525EC8D-DA2A-4C26-93C8-F8C15A18DF16}"/>
              </a:ext>
            </a:extLst>
          </p:cNvPr>
          <p:cNvPicPr>
            <a:picLocks noChangeAspect="1"/>
          </p:cNvPicPr>
          <p:nvPr/>
        </p:nvPicPr>
        <p:blipFill>
          <a:blip r:embed="rId5"/>
          <a:stretch>
            <a:fillRect/>
          </a:stretch>
        </p:blipFill>
        <p:spPr>
          <a:xfrm>
            <a:off x="191171" y="96253"/>
            <a:ext cx="9963482" cy="6635415"/>
          </a:xfrm>
          <a:prstGeom prst="rect">
            <a:avLst/>
          </a:prstGeom>
        </p:spPr>
      </p:pic>
    </p:spTree>
    <p:extLst>
      <p:ext uri="{BB962C8B-B14F-4D97-AF65-F5344CB8AC3E}">
        <p14:creationId xmlns:p14="http://schemas.microsoft.com/office/powerpoint/2010/main" val="268329633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31 Dec.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31</a:t>
            </a:r>
            <a:r>
              <a:rPr lang="en-GB" altLang="en-US" sz="1100" b="0" dirty="0">
                <a:solidFill>
                  <a:srgbClr val="000000"/>
                </a:solidFill>
                <a:latin typeface="Calibri" panose="020F0502020204030204" pitchFamily="34" charset="0"/>
                <a:cs typeface="Calibri" panose="020F0502020204030204" pitchFamily="34" charset="0"/>
              </a:rPr>
              <a:t> Jan.</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lang="en-GB" altLang="en-US" sz="1100" b="0" dirty="0">
                <a:solidFill>
                  <a:srgbClr val="000000"/>
                </a:solidFill>
                <a:latin typeface="Calibri" panose="020F0502020204030204" pitchFamily="34" charset="0"/>
                <a:cs typeface="Calibri" panose="020F0502020204030204" pitchFamily="34" charset="0"/>
              </a:rPr>
              <a:t>2023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a:t>
            </a:r>
            <a:r>
              <a:rPr lang="en-GB" altLang="en-US" sz="1100" b="0">
                <a:solidFill>
                  <a:srgbClr val="000000"/>
                </a:solidFill>
                <a:latin typeface="Calibri" panose="020F0502020204030204" pitchFamily="34" charset="0"/>
                <a:cs typeface="Calibri" panose="020F0502020204030204" pitchFamily="34" charset="0"/>
              </a:rPr>
              <a:t>30</a:t>
            </a:r>
            <a:r>
              <a:rPr kumimoji="0" lang="en-GB"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Jan. 2024</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2048CD7F-8B17-1A8C-063E-E080A9A1AA2E}"/>
              </a:ext>
            </a:extLst>
          </p:cNvPr>
          <p:cNvPicPr>
            <a:picLocks noChangeAspect="1"/>
          </p:cNvPicPr>
          <p:nvPr/>
        </p:nvPicPr>
        <p:blipFill>
          <a:blip r:embed="rId6"/>
          <a:stretch>
            <a:fillRect/>
          </a:stretch>
        </p:blipFill>
        <p:spPr>
          <a:xfrm>
            <a:off x="342900" y="844748"/>
            <a:ext cx="11506200" cy="277177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222147</TotalTime>
  <Words>415</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Calibri (Body)</vt:lpstr>
      <vt:lpstr>Calibri Light</vt:lpstr>
      <vt:lpstr>5_Office Theme</vt:lpstr>
      <vt:lpstr>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8835</cp:revision>
  <cp:lastPrinted>2017-07-20T13:27:25Z</cp:lastPrinted>
  <dcterms:created xsi:type="dcterms:W3CDTF">2006-05-08T10:56:49Z</dcterms:created>
  <dcterms:modified xsi:type="dcterms:W3CDTF">2024-02-01T16:44:09Z</dcterms:modified>
</cp:coreProperties>
</file>