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427"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59" d="100"/>
          <a:sy n="159" d="100"/>
        </p:scale>
        <p:origin x="2670" y="120"/>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11/01/2024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11/01/2024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11/01/2024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11/01/2024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11/01/2024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11/01/2024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11/01/2024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11/01/2024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11/01/2024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11/01/2024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11/01/2024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11/01/2024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11/01/2024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11/01/2024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11/01/2024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11/01/2024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11/01/2024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11/01/2024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11/01/2024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11/01/2024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11/01/2024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11/01/2024</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09 Jan. 2024</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180FAEB8-B80B-4485-85BA-D005188569FD}"/>
              </a:ext>
            </a:extLst>
          </p:cNvPr>
          <p:cNvPicPr>
            <a:picLocks noChangeAspect="1"/>
          </p:cNvPicPr>
          <p:nvPr/>
        </p:nvPicPr>
        <p:blipFill>
          <a:blip r:embed="rId4"/>
          <a:stretch>
            <a:fillRect/>
          </a:stretch>
        </p:blipFill>
        <p:spPr>
          <a:xfrm>
            <a:off x="311696" y="1071906"/>
            <a:ext cx="11568608" cy="3122147"/>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3DAFAD7C-29FE-4EFF-B35A-2227812AF115}"/>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09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10 Jan. 2023 to 09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F99ECC5-9056-4E23-94DA-F29AC0A71D63}"/>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4639B69-FE3D-4F66-ABE0-20DA33B247B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2F587811-E6A2-43EE-BF84-8D9A31FC96F1}"/>
              </a:ext>
            </a:extLst>
          </p:cNvPr>
          <p:cNvPicPr>
            <a:picLocks noChangeAspect="1"/>
          </p:cNvPicPr>
          <p:nvPr/>
        </p:nvPicPr>
        <p:blipFill>
          <a:blip r:embed="rId5"/>
          <a:stretch>
            <a:fillRect/>
          </a:stretch>
        </p:blipFill>
        <p:spPr>
          <a:xfrm>
            <a:off x="338094" y="2670146"/>
            <a:ext cx="1601244" cy="3902567"/>
          </a:xfrm>
          <a:prstGeom prst="rect">
            <a:avLst/>
          </a:prstGeom>
          <a:ln>
            <a:solidFill>
              <a:schemeClr val="bg1">
                <a:lumMod val="65000"/>
              </a:schemeClr>
            </a:solidFill>
          </a:ln>
        </p:spPr>
      </p:pic>
      <p:sp>
        <p:nvSpPr>
          <p:cNvPr id="11" name="Rectangle 10">
            <a:extLst>
              <a:ext uri="{FF2B5EF4-FFF2-40B4-BE49-F238E27FC236}">
                <a16:creationId xmlns:a16="http://schemas.microsoft.com/office/drawing/2014/main" id="{747FE2DB-85BD-45B1-9907-B974BC871F13}"/>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B8568220-C8D0-4264-AC35-727D48545C72}"/>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FC55072A-989D-443E-98E7-682038A42196}"/>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AF3D5502-535D-49F9-8007-7433A2F55680}"/>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7711A630-6A5F-44CF-823B-C8CE859E34C2}"/>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09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10 Jul. 2023 to 09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BC328FF3-A9F2-44F8-ACAD-D08B4DD3D6BF}"/>
              </a:ext>
            </a:extLst>
          </p:cNvPr>
          <p:cNvPicPr>
            <a:picLocks noChangeAspect="1"/>
          </p:cNvPicPr>
          <p:nvPr/>
        </p:nvPicPr>
        <p:blipFill>
          <a:blip r:embed="rId5"/>
          <a:stretch>
            <a:fillRect/>
          </a:stretch>
        </p:blipFill>
        <p:spPr>
          <a:xfrm>
            <a:off x="415153" y="3543011"/>
            <a:ext cx="1634640" cy="3054397"/>
          </a:xfrm>
          <a:prstGeom prst="rect">
            <a:avLst/>
          </a:prstGeom>
          <a:ln>
            <a:solidFill>
              <a:schemeClr val="bg1">
                <a:lumMod val="65000"/>
              </a:schemeClr>
            </a:solidFill>
          </a:ln>
        </p:spPr>
      </p:pic>
      <p:sp>
        <p:nvSpPr>
          <p:cNvPr id="13" name="Text Box 7">
            <a:extLst>
              <a:ext uri="{FF2B5EF4-FFF2-40B4-BE49-F238E27FC236}">
                <a16:creationId xmlns:a16="http://schemas.microsoft.com/office/drawing/2014/main" id="{8191729B-C9F8-4274-A9E9-72AB837BE0CE}"/>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288F9FAC-DBCA-42B4-A49F-34811F23E79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5" name="Rectangle 14">
            <a:extLst>
              <a:ext uri="{FF2B5EF4-FFF2-40B4-BE49-F238E27FC236}">
                <a16:creationId xmlns:a16="http://schemas.microsoft.com/office/drawing/2014/main" id="{59203B65-E57A-4874-A99D-F01EF88045E3}"/>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AC2B99F3-DFCF-454F-8C77-2E68D99DB23B}"/>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7C8FA486-246D-45B1-90AE-F61C4BE19474}"/>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A7567DE6-25FF-4FC3-AFC7-FCB596972B42}"/>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09 Jan. 2024</a:t>
            </a:r>
          </a:p>
        </p:txBody>
      </p:sp>
      <p:pic>
        <p:nvPicPr>
          <p:cNvPr id="2" name="Picture 1">
            <a:extLst>
              <a:ext uri="{FF2B5EF4-FFF2-40B4-BE49-F238E27FC236}">
                <a16:creationId xmlns:a16="http://schemas.microsoft.com/office/drawing/2014/main" id="{5C88BEAB-0923-4D08-B6CD-696B7BECBEF9}"/>
              </a:ext>
            </a:extLst>
          </p:cNvPr>
          <p:cNvPicPr>
            <a:picLocks noChangeAspect="1"/>
          </p:cNvPicPr>
          <p:nvPr/>
        </p:nvPicPr>
        <p:blipFill>
          <a:blip r:embed="rId4"/>
          <a:stretch>
            <a:fillRect/>
          </a:stretch>
        </p:blipFill>
        <p:spPr>
          <a:xfrm>
            <a:off x="251473" y="834174"/>
            <a:ext cx="11632017" cy="4832529"/>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09 Jan.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5" name="Picture 4">
            <a:extLst>
              <a:ext uri="{FF2B5EF4-FFF2-40B4-BE49-F238E27FC236}">
                <a16:creationId xmlns:a16="http://schemas.microsoft.com/office/drawing/2014/main" id="{39066709-57D4-4B33-8319-404B39AC5588}"/>
              </a:ext>
            </a:extLst>
          </p:cNvPr>
          <p:cNvPicPr>
            <a:picLocks noChangeAspect="1"/>
          </p:cNvPicPr>
          <p:nvPr/>
        </p:nvPicPr>
        <p:blipFill>
          <a:blip r:embed="rId5"/>
          <a:stretch>
            <a:fillRect/>
          </a:stretch>
        </p:blipFill>
        <p:spPr>
          <a:xfrm>
            <a:off x="131013" y="114300"/>
            <a:ext cx="10023640" cy="6635416"/>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31 Dec.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10</a:t>
            </a:r>
            <a:r>
              <a:rPr lang="en-GB" altLang="en-US" sz="1100" b="0" dirty="0">
                <a:solidFill>
                  <a:srgbClr val="000000"/>
                </a:solidFill>
                <a:latin typeface="Calibri" panose="020F0502020204030204" pitchFamily="34" charset="0"/>
                <a:cs typeface="Calibri" panose="020F0502020204030204" pitchFamily="34" charset="0"/>
              </a:rPr>
              <a:t> Jan.</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09 Jan.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5C2060EB-17C7-40C6-AC64-8EE81C2B7286}"/>
              </a:ext>
            </a:extLst>
          </p:cNvPr>
          <p:cNvPicPr>
            <a:picLocks noChangeAspect="1"/>
          </p:cNvPicPr>
          <p:nvPr/>
        </p:nvPicPr>
        <p:blipFill>
          <a:blip r:embed="rId6"/>
          <a:stretch>
            <a:fillRect/>
          </a:stretch>
        </p:blipFill>
        <p:spPr>
          <a:xfrm>
            <a:off x="335360" y="825354"/>
            <a:ext cx="11506200" cy="286702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221730</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8826</cp:revision>
  <cp:lastPrinted>2017-07-20T13:27:25Z</cp:lastPrinted>
  <dcterms:created xsi:type="dcterms:W3CDTF">2006-05-08T10:56:49Z</dcterms:created>
  <dcterms:modified xsi:type="dcterms:W3CDTF">2024-01-11T13:27:26Z</dcterms:modified>
</cp:coreProperties>
</file>