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96" r:id="rId3"/>
  </p:sldMasterIdLst>
  <p:notesMasterIdLst>
    <p:notesMasterId r:id="rId10"/>
  </p:notesMasterIdLst>
  <p:handoutMasterIdLst>
    <p:handoutMasterId r:id="rId11"/>
  </p:handoutMasterIdLst>
  <p:sldIdLst>
    <p:sldId id="2145707191" r:id="rId4"/>
    <p:sldId id="2145707371" r:id="rId5"/>
    <p:sldId id="2145706944" r:id="rId6"/>
    <p:sldId id="2145707372" r:id="rId7"/>
    <p:sldId id="2145707182"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95794" autoAdjust="0"/>
  </p:normalViewPr>
  <p:slideViewPr>
    <p:cSldViewPr showGuides="1">
      <p:cViewPr varScale="1">
        <p:scale>
          <a:sx n="111" d="100"/>
          <a:sy n="111" d="100"/>
        </p:scale>
        <p:origin x="608" y="200"/>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13/07/2023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13/07/2023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13/07/2023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13/07/2023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13/07/2023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13/07/2023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13/07/2023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13/07/2023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13/07/2023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13/07/2023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13/07/2023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13/07/2023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13/07/2023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13/07/2023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13/07/2023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13/07/2023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13/07/2023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13/07/2023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13/07/2023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13/07/2023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13/07/2023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13/07/2023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13/07/2023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541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93556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48706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42408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667902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62702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753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13/07/2023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78197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96486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16202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24472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13/07/2023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13/07/2023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13/07/2023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13/07/2023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13/07/2023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13/07/2023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13/07/2023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13/07/2023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932086629"/>
      </p:ext>
    </p:extLst>
  </p:cSld>
  <p:clrMap bg1="lt1" tx1="dk1" bg2="lt2" tx2="dk2" accent1="accent1" accent2="accent2" accent3="accent3" accent4="accent4" accent5="accent5" accent6="accent6" hlink="hlink" folHlink="folHlink"/>
  <p:sldLayoutIdLst>
    <p:sldLayoutId id="2147497497" r:id="rId1"/>
    <p:sldLayoutId id="2147497498" r:id="rId2"/>
    <p:sldLayoutId id="2147497499" r:id="rId3"/>
    <p:sldLayoutId id="2147497500" r:id="rId4"/>
    <p:sldLayoutId id="2147497501" r:id="rId5"/>
    <p:sldLayoutId id="2147497502" r:id="rId6"/>
    <p:sldLayoutId id="2147497503" r:id="rId7"/>
    <p:sldLayoutId id="2147497504" r:id="rId8"/>
    <p:sldLayoutId id="2147497505" r:id="rId9"/>
    <p:sldLayoutId id="2147497506" r:id="rId10"/>
    <p:sldLayoutId id="2147497507"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a:t>
            </a:r>
            <a:r>
              <a:rPr lang="en-GB" altLang="fr-FR" sz="1100" b="0" dirty="0">
                <a:solidFill>
                  <a:srgbClr val="000000"/>
                </a:solidFill>
                <a:cs typeface="Calibri" panose="020F0502020204030204" pitchFamily="34" charset="0"/>
              </a:rPr>
              <a:t>11</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Jul.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8A70DA5F-0460-191B-5945-DA45003A6F03}"/>
              </a:ext>
            </a:extLst>
          </p:cNvPr>
          <p:cNvPicPr>
            <a:picLocks noChangeAspect="1"/>
          </p:cNvPicPr>
          <p:nvPr/>
        </p:nvPicPr>
        <p:blipFill>
          <a:blip r:embed="rId4"/>
          <a:stretch>
            <a:fillRect/>
          </a:stretch>
        </p:blipFill>
        <p:spPr>
          <a:xfrm>
            <a:off x="192485" y="1217033"/>
            <a:ext cx="11856640" cy="3186375"/>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eteit">
            <a:extLst>
              <a:ext uri="{FF2B5EF4-FFF2-40B4-BE49-F238E27FC236}">
                <a16:creationId xmlns:a16="http://schemas.microsoft.com/office/drawing/2014/main" id="{DDD76ED0-122D-5B94-1A7D-9CA564169167}"/>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11 Jul.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12 Jul. 2022 to 11 Jul.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6" name="Picture 5">
            <a:extLst>
              <a:ext uri="{FF2B5EF4-FFF2-40B4-BE49-F238E27FC236}">
                <a16:creationId xmlns:a16="http://schemas.microsoft.com/office/drawing/2014/main" id="{C0D9DF55-861D-618F-F597-7D3FA1D11C03}"/>
              </a:ext>
            </a:extLst>
          </p:cNvPr>
          <p:cNvPicPr>
            <a:picLocks noChangeAspect="1"/>
          </p:cNvPicPr>
          <p:nvPr/>
        </p:nvPicPr>
        <p:blipFill>
          <a:blip r:embed="rId5"/>
          <a:stretch>
            <a:fillRect/>
          </a:stretch>
        </p:blipFill>
        <p:spPr>
          <a:xfrm>
            <a:off x="405957" y="2254562"/>
            <a:ext cx="1616255" cy="4352613"/>
          </a:xfrm>
          <a:prstGeom prst="rect">
            <a:avLst/>
          </a:prstGeom>
          <a:ln>
            <a:solidFill>
              <a:schemeClr val="bg1">
                <a:lumMod val="65000"/>
              </a:schemeClr>
            </a:solidFill>
          </a:ln>
        </p:spPr>
      </p:pic>
      <p:sp>
        <p:nvSpPr>
          <p:cNvPr id="2" name="Text Box 7">
            <a:extLst>
              <a:ext uri="{FF2B5EF4-FFF2-40B4-BE49-F238E27FC236}">
                <a16:creationId xmlns:a16="http://schemas.microsoft.com/office/drawing/2014/main" id="{DD806030-D955-0707-5472-F9B0C7D4448F}"/>
              </a:ext>
            </a:extLst>
          </p:cNvPr>
          <p:cNvSpPr txBox="1">
            <a:spLocks noChangeArrowheads="1"/>
          </p:cNvSpPr>
          <p:nvPr/>
        </p:nvSpPr>
        <p:spPr bwMode="auto">
          <a:xfrm>
            <a:off x="2567608"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4" name="Rectangle 3">
            <a:extLst>
              <a:ext uri="{FF2B5EF4-FFF2-40B4-BE49-F238E27FC236}">
                <a16:creationId xmlns:a16="http://schemas.microsoft.com/office/drawing/2014/main" id="{92B00D48-E292-A26A-D552-297B3526B9C6}"/>
              </a:ext>
            </a:extLst>
          </p:cNvPr>
          <p:cNvSpPr>
            <a:spLocks noChangeArrowheads="1"/>
          </p:cNvSpPr>
          <p:nvPr/>
        </p:nvSpPr>
        <p:spPr bwMode="auto">
          <a:xfrm>
            <a:off x="2329239"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5" name="Group 4">
            <a:extLst>
              <a:ext uri="{FF2B5EF4-FFF2-40B4-BE49-F238E27FC236}">
                <a16:creationId xmlns:a16="http://schemas.microsoft.com/office/drawing/2014/main" id="{6D93A563-4B06-2F8B-059A-7760392D6E4F}"/>
              </a:ext>
            </a:extLst>
          </p:cNvPr>
          <p:cNvGrpSpPr/>
          <p:nvPr/>
        </p:nvGrpSpPr>
        <p:grpSpPr>
          <a:xfrm>
            <a:off x="7896200" y="5229282"/>
            <a:ext cx="2084209" cy="1308970"/>
            <a:chOff x="7559521" y="5126902"/>
            <a:chExt cx="2084209" cy="1308970"/>
          </a:xfrm>
        </p:grpSpPr>
        <p:pic>
          <p:nvPicPr>
            <p:cNvPr id="7" name="Picture 6">
              <a:extLst>
                <a:ext uri="{FF2B5EF4-FFF2-40B4-BE49-F238E27FC236}">
                  <a16:creationId xmlns:a16="http://schemas.microsoft.com/office/drawing/2014/main" id="{894B0362-40AA-A06C-B6F5-15E056B44B63}"/>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8" name="Rectangle 7">
              <a:extLst>
                <a:ext uri="{FF2B5EF4-FFF2-40B4-BE49-F238E27FC236}">
                  <a16:creationId xmlns:a16="http://schemas.microsoft.com/office/drawing/2014/main" id="{B9888A64-ACB0-92FA-2009-4A57D7E792BC}"/>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3470001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eteit">
            <a:extLst>
              <a:ext uri="{FF2B5EF4-FFF2-40B4-BE49-F238E27FC236}">
                <a16:creationId xmlns:a16="http://schemas.microsoft.com/office/drawing/2014/main" id="{AFD318F0-A6CA-EAFF-B44F-CDDED383FB2D}"/>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11 Jul.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12 Jan. 2023 to 11 Jul.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6" name="Picture 5">
            <a:extLst>
              <a:ext uri="{FF2B5EF4-FFF2-40B4-BE49-F238E27FC236}">
                <a16:creationId xmlns:a16="http://schemas.microsoft.com/office/drawing/2014/main" id="{9FB4F251-E86D-76D5-DA77-D3A7ABF59310}"/>
              </a:ext>
            </a:extLst>
          </p:cNvPr>
          <p:cNvPicPr>
            <a:picLocks noChangeAspect="1"/>
          </p:cNvPicPr>
          <p:nvPr/>
        </p:nvPicPr>
        <p:blipFill>
          <a:blip r:embed="rId5"/>
          <a:stretch>
            <a:fillRect/>
          </a:stretch>
        </p:blipFill>
        <p:spPr>
          <a:xfrm>
            <a:off x="264075" y="3697861"/>
            <a:ext cx="1596379" cy="2874995"/>
          </a:xfrm>
          <a:prstGeom prst="rect">
            <a:avLst/>
          </a:prstGeom>
          <a:ln>
            <a:solidFill>
              <a:schemeClr val="bg1">
                <a:lumMod val="65000"/>
              </a:schemeClr>
            </a:solidFill>
          </a:ln>
        </p:spPr>
      </p:pic>
      <p:sp>
        <p:nvSpPr>
          <p:cNvPr id="2" name="Text Box 7">
            <a:extLst>
              <a:ext uri="{FF2B5EF4-FFF2-40B4-BE49-F238E27FC236}">
                <a16:creationId xmlns:a16="http://schemas.microsoft.com/office/drawing/2014/main" id="{1718A729-5B69-0921-93BC-C2A2238DA31E}"/>
              </a:ext>
            </a:extLst>
          </p:cNvPr>
          <p:cNvSpPr txBox="1">
            <a:spLocks noChangeArrowheads="1"/>
          </p:cNvSpPr>
          <p:nvPr/>
        </p:nvSpPr>
        <p:spPr bwMode="auto">
          <a:xfrm>
            <a:off x="2567608"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4" name="Rectangle 3">
            <a:extLst>
              <a:ext uri="{FF2B5EF4-FFF2-40B4-BE49-F238E27FC236}">
                <a16:creationId xmlns:a16="http://schemas.microsoft.com/office/drawing/2014/main" id="{8DA6F91E-88FA-1D75-4D75-6864AE028A99}"/>
              </a:ext>
            </a:extLst>
          </p:cNvPr>
          <p:cNvSpPr>
            <a:spLocks noChangeArrowheads="1"/>
          </p:cNvSpPr>
          <p:nvPr/>
        </p:nvSpPr>
        <p:spPr bwMode="auto">
          <a:xfrm>
            <a:off x="2329239"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5" name="Group 4">
            <a:extLst>
              <a:ext uri="{FF2B5EF4-FFF2-40B4-BE49-F238E27FC236}">
                <a16:creationId xmlns:a16="http://schemas.microsoft.com/office/drawing/2014/main" id="{5DEBA098-F43A-E001-5D52-C2CA360CCD74}"/>
              </a:ext>
            </a:extLst>
          </p:cNvPr>
          <p:cNvGrpSpPr/>
          <p:nvPr/>
        </p:nvGrpSpPr>
        <p:grpSpPr>
          <a:xfrm>
            <a:off x="7896200" y="5229282"/>
            <a:ext cx="2084209" cy="1308970"/>
            <a:chOff x="7559521" y="5126902"/>
            <a:chExt cx="2084209" cy="1308970"/>
          </a:xfrm>
        </p:grpSpPr>
        <p:pic>
          <p:nvPicPr>
            <p:cNvPr id="7" name="Picture 6">
              <a:extLst>
                <a:ext uri="{FF2B5EF4-FFF2-40B4-BE49-F238E27FC236}">
                  <a16:creationId xmlns:a16="http://schemas.microsoft.com/office/drawing/2014/main" id="{D9886935-C9F8-12FB-2207-890C63E602C1}"/>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8" name="Rectangle 7">
              <a:extLst>
                <a:ext uri="{FF2B5EF4-FFF2-40B4-BE49-F238E27FC236}">
                  <a16:creationId xmlns:a16="http://schemas.microsoft.com/office/drawing/2014/main" id="{0ECBA054-08AF-6C44-EE8D-B28C3C2B61CC}"/>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010118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11 Jul. 2023</a:t>
            </a:r>
          </a:p>
        </p:txBody>
      </p:sp>
      <p:pic>
        <p:nvPicPr>
          <p:cNvPr id="4" name="Picture 3">
            <a:extLst>
              <a:ext uri="{FF2B5EF4-FFF2-40B4-BE49-F238E27FC236}">
                <a16:creationId xmlns:a16="http://schemas.microsoft.com/office/drawing/2014/main" id="{0CEF32C0-4212-5A42-8722-5D173ABD49C7}"/>
              </a:ext>
            </a:extLst>
          </p:cNvPr>
          <p:cNvPicPr>
            <a:picLocks noChangeAspect="1"/>
          </p:cNvPicPr>
          <p:nvPr/>
        </p:nvPicPr>
        <p:blipFill>
          <a:blip r:embed="rId4"/>
          <a:stretch>
            <a:fillRect/>
          </a:stretch>
        </p:blipFill>
        <p:spPr>
          <a:xfrm>
            <a:off x="262812" y="868914"/>
            <a:ext cx="11684535" cy="4978270"/>
          </a:xfrm>
          <a:prstGeom prst="rect">
            <a:avLst/>
          </a:prstGeom>
        </p:spPr>
      </p:pic>
    </p:spTree>
    <p:extLst>
      <p:ext uri="{BB962C8B-B14F-4D97-AF65-F5344CB8AC3E}">
        <p14:creationId xmlns:p14="http://schemas.microsoft.com/office/powerpoint/2010/main" val="16996992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11 Jul.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three children</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A7251F98-43AA-AD95-6DE9-819184204A10}"/>
              </a:ext>
            </a:extLst>
          </p:cNvPr>
          <p:cNvPicPr>
            <a:picLocks noChangeAspect="1"/>
          </p:cNvPicPr>
          <p:nvPr/>
        </p:nvPicPr>
        <p:blipFill>
          <a:blip r:embed="rId5"/>
          <a:stretch>
            <a:fillRect/>
          </a:stretch>
        </p:blipFill>
        <p:spPr>
          <a:xfrm>
            <a:off x="207140" y="105747"/>
            <a:ext cx="10000064" cy="6637175"/>
          </a:xfrm>
          <a:prstGeom prst="rect">
            <a:avLst/>
          </a:prstGeom>
        </p:spPr>
      </p:pic>
    </p:spTree>
    <p:extLst>
      <p:ext uri="{BB962C8B-B14F-4D97-AF65-F5344CB8AC3E}">
        <p14:creationId xmlns:p14="http://schemas.microsoft.com/office/powerpoint/2010/main" val="17530103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11</a:t>
            </a:r>
            <a:r>
              <a:rPr lang="en-GB" altLang="en-US" sz="2400" dirty="0"/>
              <a:t> Jul.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12 Jul.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a:t>
            </a:r>
            <a:r>
              <a:rPr lang="en-GB" altLang="en-US" sz="1100" b="0" dirty="0">
                <a:solidFill>
                  <a:srgbClr val="000000"/>
                </a:solidFill>
                <a:latin typeface="Calibri" panose="020F0502020204030204" pitchFamily="34" charset="0"/>
                <a:cs typeface="Calibri" panose="020F0502020204030204" pitchFamily="34" charset="0"/>
              </a:rPr>
              <a:t>11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Jul.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3264FEA7-BA37-368E-CDAE-7A673CE653E1}"/>
              </a:ext>
            </a:extLst>
          </p:cNvPr>
          <p:cNvPicPr>
            <a:picLocks noChangeAspect="1"/>
          </p:cNvPicPr>
          <p:nvPr/>
        </p:nvPicPr>
        <p:blipFill>
          <a:blip r:embed="rId6"/>
          <a:stretch>
            <a:fillRect/>
          </a:stretch>
        </p:blipFill>
        <p:spPr>
          <a:xfrm>
            <a:off x="342900" y="898478"/>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215621</TotalTime>
  <Words>406</Words>
  <Application>Microsoft Macintosh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Marny Eulberg</cp:lastModifiedBy>
  <cp:revision>8750</cp:revision>
  <cp:lastPrinted>2017-07-20T13:27:25Z</cp:lastPrinted>
  <dcterms:created xsi:type="dcterms:W3CDTF">2006-05-08T10:56:49Z</dcterms:created>
  <dcterms:modified xsi:type="dcterms:W3CDTF">2023-07-14T02:51:24Z</dcterms:modified>
</cp:coreProperties>
</file>