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97075" r:id="rId1"/>
    <p:sldMasterId id="2147497448" r:id="rId2"/>
    <p:sldMasterId id="2147497496" r:id="rId3"/>
  </p:sldMasterIdLst>
  <p:notesMasterIdLst>
    <p:notesMasterId r:id="rId10"/>
  </p:notesMasterIdLst>
  <p:handoutMasterIdLst>
    <p:handoutMasterId r:id="rId11"/>
  </p:handoutMasterIdLst>
  <p:sldIdLst>
    <p:sldId id="2145707191" r:id="rId4"/>
    <p:sldId id="2145706943" r:id="rId5"/>
    <p:sldId id="2145707373" r:id="rId6"/>
    <p:sldId id="2145707052" r:id="rId7"/>
    <p:sldId id="2145707374" r:id="rId8"/>
    <p:sldId id="5861" r:id="rId9"/>
  </p:sldIdLst>
  <p:sldSz cx="12192000" cy="6858000"/>
  <p:notesSz cx="6808788" cy="9940925"/>
  <p:defaultTextStyle>
    <a:defPPr>
      <a:defRPr lang="en-GB"/>
    </a:defPPr>
    <a:lvl1pPr algn="l" rtl="0" eaLnBrk="0" fontAlgn="base" hangingPunct="0">
      <a:spcBef>
        <a:spcPct val="0"/>
      </a:spcBef>
      <a:spcAft>
        <a:spcPct val="0"/>
      </a:spcAft>
      <a:defRPr sz="1000" b="1"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sz="1000" b="1"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sz="1000" b="1"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sz="1000" b="1"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sz="1000" b="1"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000" b="1"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1000" b="1"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1000" b="1"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1000" b="1"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4247" userDrawn="1">
          <p15:clr>
            <a:srgbClr val="A4A3A4"/>
          </p15:clr>
        </p15:guide>
        <p15:guide id="2" pos="3840">
          <p15:clr>
            <a:srgbClr val="A4A3A4"/>
          </p15:clr>
        </p15:guide>
      </p15:sldGuideLst>
    </p:ext>
    <p:ext uri="{2D200454-40CA-4A62-9FC3-DE9A4176ACB9}">
      <p15:notesGuideLst xmlns:p15="http://schemas.microsoft.com/office/powerpoint/2012/main">
        <p15:guide id="1" orient="horz" pos="3132">
          <p15:clr>
            <a:srgbClr val="A4A3A4"/>
          </p15:clr>
        </p15:guide>
        <p15:guide id="2" pos="2145">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SSERAND DUFOUR, Sandrine" initials="JDS" lastIdx="2" clrIdx="0">
    <p:extLst>
      <p:ext uri="{19B8F6BF-5375-455C-9EA6-DF929625EA0E}">
        <p15:presenceInfo xmlns:p15="http://schemas.microsoft.com/office/powerpoint/2012/main" userId="S::josserands@who.int::c4c782a8-6de7-4332-a17d-9701c531568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FF"/>
    <a:srgbClr val="CC66FF"/>
    <a:srgbClr val="D60093"/>
    <a:srgbClr val="FF3399"/>
    <a:srgbClr val="99FF33"/>
    <a:srgbClr val="CC0066"/>
    <a:srgbClr val="FFFF99"/>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104" autoAdjust="0"/>
    <p:restoredTop sz="97653" autoAdjust="0"/>
  </p:normalViewPr>
  <p:slideViewPr>
    <p:cSldViewPr showGuides="1">
      <p:cViewPr varScale="1">
        <p:scale>
          <a:sx n="154" d="100"/>
          <a:sy n="154" d="100"/>
        </p:scale>
        <p:origin x="2634" y="138"/>
      </p:cViewPr>
      <p:guideLst>
        <p:guide orient="horz" pos="4247"/>
        <p:guide pos="384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200" d="100"/>
        <a:sy n="200" d="100"/>
      </p:scale>
      <p:origin x="0" y="2730"/>
    </p:cViewPr>
  </p:sorterViewPr>
  <p:notesViewPr>
    <p:cSldViewPr showGuides="1">
      <p:cViewPr varScale="1">
        <p:scale>
          <a:sx n="77" d="100"/>
          <a:sy n="77" d="100"/>
        </p:scale>
        <p:origin x="3996" y="108"/>
      </p:cViewPr>
      <p:guideLst>
        <p:guide orient="horz" pos="3132"/>
        <p:guide pos="2145"/>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theme" Target="theme/theme1.xml"/><Relationship Id="rId10"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65C7D87D-AED2-486C-AA04-49C35818C16D}"/>
              </a:ext>
            </a:extLst>
          </p:cNvPr>
          <p:cNvSpPr>
            <a:spLocks noGrp="1" noChangeArrowheads="1"/>
          </p:cNvSpPr>
          <p:nvPr>
            <p:ph type="hdr" sz="quarter"/>
          </p:nvPr>
        </p:nvSpPr>
        <p:spPr bwMode="auto">
          <a:xfrm>
            <a:off x="0" y="0"/>
            <a:ext cx="2951163"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83" tIns="45543" rIns="91083" bIns="45543" numCol="1" anchor="t" anchorCtr="0" compatLnSpc="1">
            <a:prstTxWarp prst="textNoShape">
              <a:avLst/>
            </a:prstTxWarp>
          </a:bodyPr>
          <a:lstStyle>
            <a:lvl1pPr defTabSz="911225" eaLnBrk="1" hangingPunct="1">
              <a:defRPr sz="1200" b="0"/>
            </a:lvl1pPr>
          </a:lstStyle>
          <a:p>
            <a:pPr>
              <a:defRPr/>
            </a:pPr>
            <a:endParaRPr lang="en-US" altLang="en-US"/>
          </a:p>
        </p:txBody>
      </p:sp>
      <p:sp>
        <p:nvSpPr>
          <p:cNvPr id="26627" name="Rectangle 3">
            <a:extLst>
              <a:ext uri="{FF2B5EF4-FFF2-40B4-BE49-F238E27FC236}">
                <a16:creationId xmlns:a16="http://schemas.microsoft.com/office/drawing/2014/main" id="{66567864-48FA-4EE8-9917-612D54C490F2}"/>
              </a:ext>
            </a:extLst>
          </p:cNvPr>
          <p:cNvSpPr>
            <a:spLocks noGrp="1" noChangeArrowheads="1"/>
          </p:cNvSpPr>
          <p:nvPr>
            <p:ph type="dt" sz="quarter" idx="1"/>
          </p:nvPr>
        </p:nvSpPr>
        <p:spPr bwMode="auto">
          <a:xfrm>
            <a:off x="3856038" y="0"/>
            <a:ext cx="2951162"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83" tIns="45543" rIns="91083" bIns="45543" numCol="1" anchor="t" anchorCtr="0" compatLnSpc="1">
            <a:prstTxWarp prst="textNoShape">
              <a:avLst/>
            </a:prstTxWarp>
          </a:bodyPr>
          <a:lstStyle>
            <a:lvl1pPr algn="r" defTabSz="911225" eaLnBrk="1" hangingPunct="1">
              <a:defRPr sz="1200" b="0"/>
            </a:lvl1pPr>
          </a:lstStyle>
          <a:p>
            <a:pPr>
              <a:defRPr/>
            </a:pPr>
            <a:fld id="{C5FB6981-AD6F-460D-B3C4-C7D8B0DCA1A0}" type="datetime1">
              <a:rPr lang="en-GB" altLang="en-US"/>
              <a:pPr>
                <a:defRPr/>
              </a:pPr>
              <a:t>19/07/2023</a:t>
            </a:fld>
            <a:endParaRPr lang="en-GB" altLang="en-US"/>
          </a:p>
        </p:txBody>
      </p:sp>
      <p:sp>
        <p:nvSpPr>
          <p:cNvPr id="26628" name="Rectangle 4">
            <a:extLst>
              <a:ext uri="{FF2B5EF4-FFF2-40B4-BE49-F238E27FC236}">
                <a16:creationId xmlns:a16="http://schemas.microsoft.com/office/drawing/2014/main" id="{73C0FC99-09DF-4C0C-855E-D315C916DAAE}"/>
              </a:ext>
            </a:extLst>
          </p:cNvPr>
          <p:cNvSpPr>
            <a:spLocks noGrp="1" noChangeArrowheads="1"/>
          </p:cNvSpPr>
          <p:nvPr>
            <p:ph type="ftr" sz="quarter" idx="2"/>
          </p:nvPr>
        </p:nvSpPr>
        <p:spPr bwMode="auto">
          <a:xfrm>
            <a:off x="0" y="9442450"/>
            <a:ext cx="2951163"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83" tIns="45543" rIns="91083" bIns="45543" numCol="1" anchor="b" anchorCtr="0" compatLnSpc="1">
            <a:prstTxWarp prst="textNoShape">
              <a:avLst/>
            </a:prstTxWarp>
          </a:bodyPr>
          <a:lstStyle>
            <a:lvl1pPr defTabSz="911407" eaLnBrk="1" hangingPunct="1">
              <a:defRPr sz="1200" b="0">
                <a:latin typeface="Arial" charset="0"/>
                <a:cs typeface="Arial" charset="0"/>
              </a:defRPr>
            </a:lvl1pPr>
          </a:lstStyle>
          <a:p>
            <a:pPr>
              <a:defRPr/>
            </a:pPr>
            <a:r>
              <a:rPr lang="en-GB"/>
              <a:t>Data in WHO HQ as of 30 Nov 2010</a:t>
            </a:r>
          </a:p>
        </p:txBody>
      </p:sp>
      <p:sp>
        <p:nvSpPr>
          <p:cNvPr id="26629" name="Rectangle 5">
            <a:extLst>
              <a:ext uri="{FF2B5EF4-FFF2-40B4-BE49-F238E27FC236}">
                <a16:creationId xmlns:a16="http://schemas.microsoft.com/office/drawing/2014/main" id="{25CC1515-D9A9-42C3-A65C-A4C9A520466B}"/>
              </a:ext>
            </a:extLst>
          </p:cNvPr>
          <p:cNvSpPr>
            <a:spLocks noGrp="1" noChangeArrowheads="1"/>
          </p:cNvSpPr>
          <p:nvPr>
            <p:ph type="sldNum" sz="quarter" idx="3"/>
          </p:nvPr>
        </p:nvSpPr>
        <p:spPr bwMode="auto">
          <a:xfrm>
            <a:off x="3856038" y="9442450"/>
            <a:ext cx="2951162"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83" tIns="45543" rIns="91083" bIns="45543" numCol="1" anchor="b" anchorCtr="0" compatLnSpc="1">
            <a:prstTxWarp prst="textNoShape">
              <a:avLst/>
            </a:prstTxWarp>
          </a:bodyPr>
          <a:lstStyle>
            <a:lvl1pPr algn="r" defTabSz="911225" eaLnBrk="1" hangingPunct="1">
              <a:defRPr sz="1200" b="0"/>
            </a:lvl1pPr>
          </a:lstStyle>
          <a:p>
            <a:pPr>
              <a:defRPr/>
            </a:pPr>
            <a:fld id="{2D8C78E9-9596-4C61-8F01-088379CACFC6}" type="slidenum">
              <a:rPr lang="en-GB" altLang="en-US"/>
              <a:pPr>
                <a:defRPr/>
              </a:pPr>
              <a:t>‹#›</a:t>
            </a:fld>
            <a:endParaRPr lang="en-GB"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CCC20CE3-E3AD-4D51-915B-AB0566B8B807}"/>
              </a:ext>
            </a:extLst>
          </p:cNvPr>
          <p:cNvSpPr>
            <a:spLocks noGrp="1" noChangeArrowheads="1"/>
          </p:cNvSpPr>
          <p:nvPr>
            <p:ph type="hdr" sz="quarter"/>
          </p:nvPr>
        </p:nvSpPr>
        <p:spPr bwMode="auto">
          <a:xfrm>
            <a:off x="0" y="0"/>
            <a:ext cx="2951163"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74" tIns="45540" rIns="91074" bIns="45540" numCol="1" anchor="t" anchorCtr="0" compatLnSpc="1">
            <a:prstTxWarp prst="textNoShape">
              <a:avLst/>
            </a:prstTxWarp>
          </a:bodyPr>
          <a:lstStyle>
            <a:lvl1pPr defTabSz="911225" eaLnBrk="1" hangingPunct="1">
              <a:defRPr sz="1200" b="0"/>
            </a:lvl1pPr>
          </a:lstStyle>
          <a:p>
            <a:pPr>
              <a:defRPr/>
            </a:pPr>
            <a:endParaRPr lang="en-US" altLang="en-US"/>
          </a:p>
        </p:txBody>
      </p:sp>
      <p:sp>
        <p:nvSpPr>
          <p:cNvPr id="4099" name="Rectangle 3">
            <a:extLst>
              <a:ext uri="{FF2B5EF4-FFF2-40B4-BE49-F238E27FC236}">
                <a16:creationId xmlns:a16="http://schemas.microsoft.com/office/drawing/2014/main" id="{F25D8EBB-FCCC-47B3-ACE9-54A4A6665301}"/>
              </a:ext>
            </a:extLst>
          </p:cNvPr>
          <p:cNvSpPr>
            <a:spLocks noGrp="1" noChangeArrowheads="1"/>
          </p:cNvSpPr>
          <p:nvPr>
            <p:ph type="dt" idx="1"/>
          </p:nvPr>
        </p:nvSpPr>
        <p:spPr bwMode="auto">
          <a:xfrm>
            <a:off x="3856038" y="0"/>
            <a:ext cx="2951162"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74" tIns="45540" rIns="91074" bIns="45540" numCol="1" anchor="t" anchorCtr="0" compatLnSpc="1">
            <a:prstTxWarp prst="textNoShape">
              <a:avLst/>
            </a:prstTxWarp>
          </a:bodyPr>
          <a:lstStyle>
            <a:lvl1pPr algn="r" defTabSz="911225" eaLnBrk="1" hangingPunct="1">
              <a:defRPr sz="1200" b="0"/>
            </a:lvl1pPr>
          </a:lstStyle>
          <a:p>
            <a:pPr>
              <a:defRPr/>
            </a:pPr>
            <a:fld id="{187D78B3-1F59-4323-9F7C-AE052DE7C3DF}" type="datetime1">
              <a:rPr lang="en-GB" altLang="en-US"/>
              <a:pPr>
                <a:defRPr/>
              </a:pPr>
              <a:t>19/07/2023</a:t>
            </a:fld>
            <a:endParaRPr lang="en-GB" altLang="en-US"/>
          </a:p>
        </p:txBody>
      </p:sp>
      <p:sp>
        <p:nvSpPr>
          <p:cNvPr id="18436" name="Rectangle 4">
            <a:extLst>
              <a:ext uri="{FF2B5EF4-FFF2-40B4-BE49-F238E27FC236}">
                <a16:creationId xmlns:a16="http://schemas.microsoft.com/office/drawing/2014/main" id="{2B2675EA-DAB1-4091-B704-779B0C368CD2}"/>
              </a:ext>
            </a:extLst>
          </p:cNvPr>
          <p:cNvSpPr>
            <a:spLocks noGrp="1" noRot="1" noChangeAspect="1" noChangeArrowheads="1" noTextEdit="1"/>
          </p:cNvSpPr>
          <p:nvPr>
            <p:ph type="sldImg" idx="2"/>
          </p:nvPr>
        </p:nvSpPr>
        <p:spPr bwMode="auto">
          <a:xfrm>
            <a:off x="101600" y="747713"/>
            <a:ext cx="6624638" cy="37274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3" name="Rectangle 7">
            <a:extLst>
              <a:ext uri="{FF2B5EF4-FFF2-40B4-BE49-F238E27FC236}">
                <a16:creationId xmlns:a16="http://schemas.microsoft.com/office/drawing/2014/main" id="{81C63AF8-9917-434A-9432-D7FF3FD33184}"/>
              </a:ext>
            </a:extLst>
          </p:cNvPr>
          <p:cNvSpPr>
            <a:spLocks noGrp="1" noChangeArrowheads="1"/>
          </p:cNvSpPr>
          <p:nvPr>
            <p:ph type="sldNum" sz="quarter" idx="5"/>
          </p:nvPr>
        </p:nvSpPr>
        <p:spPr bwMode="auto">
          <a:xfrm>
            <a:off x="3856038" y="9442450"/>
            <a:ext cx="2951162"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74" tIns="45540" rIns="91074" bIns="45540" numCol="1" anchor="b" anchorCtr="0" compatLnSpc="1">
            <a:prstTxWarp prst="textNoShape">
              <a:avLst/>
            </a:prstTxWarp>
          </a:bodyPr>
          <a:lstStyle>
            <a:lvl1pPr algn="r" defTabSz="911225" eaLnBrk="1" hangingPunct="1">
              <a:defRPr sz="1200" b="0"/>
            </a:lvl1pPr>
          </a:lstStyle>
          <a:p>
            <a:pPr>
              <a:defRPr/>
            </a:pPr>
            <a:endParaRPr lang="en-GB" altLang="en-US" dirty="0"/>
          </a:p>
        </p:txBody>
      </p:sp>
    </p:spTree>
  </p:cSld>
  <p:clrMap bg1="lt1" tx1="dk1" bg2="lt2" tx2="dk2" accent1="accent1" accent2="accent2" accent3="accent3" accent4="accent4" accent5="accent5" accent6="accent6" hlink="hlink" folHlink="folHlink"/>
  <p:hf hdr="0"/>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a:extLst>
              <a:ext uri="{FF2B5EF4-FFF2-40B4-BE49-F238E27FC236}">
                <a16:creationId xmlns:a16="http://schemas.microsoft.com/office/drawing/2014/main" id="{F9CAB5BE-8988-42D5-A4CC-E1FF7D3837F6}"/>
              </a:ext>
            </a:extLst>
          </p:cNvPr>
          <p:cNvSpPr>
            <a:spLocks noGrp="1" noChangeArrowheads="1"/>
          </p:cNvSpPr>
          <p:nvPr>
            <p:ph type="dt" sz="quarter" idx="1"/>
          </p:nvPr>
        </p:nvSpPr>
        <p:spPr>
          <a:noFill/>
        </p:spPr>
        <p:txBody>
          <a:bodyPr/>
          <a:lstStyle>
            <a:lvl1pPr defTabSz="901700">
              <a:spcBef>
                <a:spcPct val="30000"/>
              </a:spcBef>
              <a:defRPr sz="1200">
                <a:solidFill>
                  <a:schemeClr val="tx1"/>
                </a:solidFill>
                <a:latin typeface="Arial" panose="020B0604020202020204" pitchFamily="34" charset="0"/>
                <a:cs typeface="Arial" panose="020B0604020202020204" pitchFamily="34" charset="0"/>
              </a:defRPr>
            </a:lvl1pPr>
            <a:lvl2pPr marL="741363" indent="-284163" defTabSz="901700">
              <a:spcBef>
                <a:spcPct val="30000"/>
              </a:spcBef>
              <a:defRPr sz="1200">
                <a:solidFill>
                  <a:schemeClr val="tx1"/>
                </a:solidFill>
                <a:latin typeface="Arial" panose="020B0604020202020204" pitchFamily="34" charset="0"/>
                <a:cs typeface="Arial" panose="020B0604020202020204" pitchFamily="34" charset="0"/>
              </a:defRPr>
            </a:lvl2pPr>
            <a:lvl3pPr marL="1141413" indent="-227013" defTabSz="901700">
              <a:spcBef>
                <a:spcPct val="30000"/>
              </a:spcBef>
              <a:defRPr sz="1200">
                <a:solidFill>
                  <a:schemeClr val="tx1"/>
                </a:solidFill>
                <a:latin typeface="Arial" panose="020B0604020202020204" pitchFamily="34" charset="0"/>
                <a:cs typeface="Arial" panose="020B0604020202020204" pitchFamily="34" charset="0"/>
              </a:defRPr>
            </a:lvl3pPr>
            <a:lvl4pPr marL="1598613" indent="-227013" defTabSz="901700">
              <a:spcBef>
                <a:spcPct val="30000"/>
              </a:spcBef>
              <a:defRPr sz="1200">
                <a:solidFill>
                  <a:schemeClr val="tx1"/>
                </a:solidFill>
                <a:latin typeface="Arial" panose="020B0604020202020204" pitchFamily="34" charset="0"/>
                <a:cs typeface="Arial" panose="020B0604020202020204" pitchFamily="34" charset="0"/>
              </a:defRPr>
            </a:lvl4pPr>
            <a:lvl5pPr marL="2055813" indent="-227013" defTabSz="901700">
              <a:spcBef>
                <a:spcPct val="30000"/>
              </a:spcBef>
              <a:defRPr sz="1200">
                <a:solidFill>
                  <a:schemeClr val="tx1"/>
                </a:solidFill>
                <a:latin typeface="Arial" panose="020B0604020202020204" pitchFamily="34" charset="0"/>
                <a:cs typeface="Arial" panose="020B0604020202020204" pitchFamily="34" charset="0"/>
              </a:defRPr>
            </a:lvl5pPr>
            <a:lvl6pPr marL="2513013" indent="-22701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0213" indent="-22701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7413" indent="-22701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4613" indent="-22701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01700" rtl="0" eaLnBrk="1" fontAlgn="base" latinLnBrk="0" hangingPunct="1">
              <a:lnSpc>
                <a:spcPct val="100000"/>
              </a:lnSpc>
              <a:spcBef>
                <a:spcPct val="0"/>
              </a:spcBef>
              <a:spcAft>
                <a:spcPct val="0"/>
              </a:spcAft>
              <a:buClrTx/>
              <a:buSzTx/>
              <a:buFontTx/>
              <a:buNone/>
              <a:tabLst/>
              <a:defRPr/>
            </a:pPr>
            <a:fld id="{727C80AE-6BBA-4206-A1E9-9995FBB9967B}" type="datetime1">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01700" rtl="0" eaLnBrk="1" fontAlgn="base" latinLnBrk="0" hangingPunct="1">
                <a:lnSpc>
                  <a:spcPct val="100000"/>
                </a:lnSpc>
                <a:spcBef>
                  <a:spcPct val="0"/>
                </a:spcBef>
                <a:spcAft>
                  <a:spcPct val="0"/>
                </a:spcAft>
                <a:buClrTx/>
                <a:buSzTx/>
                <a:buFontTx/>
                <a:buNone/>
                <a:tabLst/>
                <a:defRPr/>
              </a:pPr>
              <a:t>19/07/2023</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1508" name="Rectangle 7">
            <a:extLst>
              <a:ext uri="{FF2B5EF4-FFF2-40B4-BE49-F238E27FC236}">
                <a16:creationId xmlns:a16="http://schemas.microsoft.com/office/drawing/2014/main" id="{CF905F79-E35C-46C5-9822-D23DA74F9126}"/>
              </a:ext>
            </a:extLst>
          </p:cNvPr>
          <p:cNvSpPr>
            <a:spLocks noGrp="1" noChangeArrowheads="1"/>
          </p:cNvSpPr>
          <p:nvPr>
            <p:ph type="sldNum" sz="quarter" idx="5"/>
          </p:nvPr>
        </p:nvSpPr>
        <p:spPr>
          <a:noFill/>
        </p:spPr>
        <p:txBody>
          <a:bodyPr/>
          <a:lstStyle>
            <a:lvl1pPr defTabSz="901700">
              <a:spcBef>
                <a:spcPct val="30000"/>
              </a:spcBef>
              <a:defRPr sz="1200">
                <a:solidFill>
                  <a:schemeClr val="tx1"/>
                </a:solidFill>
                <a:latin typeface="Arial" panose="020B0604020202020204" pitchFamily="34" charset="0"/>
                <a:cs typeface="Arial" panose="020B0604020202020204" pitchFamily="34" charset="0"/>
              </a:defRPr>
            </a:lvl1pPr>
            <a:lvl2pPr marL="741363" indent="-284163" defTabSz="901700">
              <a:spcBef>
                <a:spcPct val="30000"/>
              </a:spcBef>
              <a:defRPr sz="1200">
                <a:solidFill>
                  <a:schemeClr val="tx1"/>
                </a:solidFill>
                <a:latin typeface="Arial" panose="020B0604020202020204" pitchFamily="34" charset="0"/>
                <a:cs typeface="Arial" panose="020B0604020202020204" pitchFamily="34" charset="0"/>
              </a:defRPr>
            </a:lvl2pPr>
            <a:lvl3pPr marL="1141413" indent="-227013" defTabSz="901700">
              <a:spcBef>
                <a:spcPct val="30000"/>
              </a:spcBef>
              <a:defRPr sz="1200">
                <a:solidFill>
                  <a:schemeClr val="tx1"/>
                </a:solidFill>
                <a:latin typeface="Arial" panose="020B0604020202020204" pitchFamily="34" charset="0"/>
                <a:cs typeface="Arial" panose="020B0604020202020204" pitchFamily="34" charset="0"/>
              </a:defRPr>
            </a:lvl3pPr>
            <a:lvl4pPr marL="1598613" indent="-227013" defTabSz="901700">
              <a:spcBef>
                <a:spcPct val="30000"/>
              </a:spcBef>
              <a:defRPr sz="1200">
                <a:solidFill>
                  <a:schemeClr val="tx1"/>
                </a:solidFill>
                <a:latin typeface="Arial" panose="020B0604020202020204" pitchFamily="34" charset="0"/>
                <a:cs typeface="Arial" panose="020B0604020202020204" pitchFamily="34" charset="0"/>
              </a:defRPr>
            </a:lvl4pPr>
            <a:lvl5pPr marL="2055813" indent="-227013" defTabSz="901700">
              <a:spcBef>
                <a:spcPct val="30000"/>
              </a:spcBef>
              <a:defRPr sz="1200">
                <a:solidFill>
                  <a:schemeClr val="tx1"/>
                </a:solidFill>
                <a:latin typeface="Arial" panose="020B0604020202020204" pitchFamily="34" charset="0"/>
                <a:cs typeface="Arial" panose="020B0604020202020204" pitchFamily="34" charset="0"/>
              </a:defRPr>
            </a:lvl5pPr>
            <a:lvl6pPr marL="2513013" indent="-22701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0213" indent="-22701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7413" indent="-22701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4613" indent="-22701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01700" rtl="0" eaLnBrk="1" fontAlgn="base" latinLnBrk="0" hangingPunct="1">
              <a:lnSpc>
                <a:spcPct val="100000"/>
              </a:lnSpc>
              <a:spcBef>
                <a:spcPct val="0"/>
              </a:spcBef>
              <a:spcAft>
                <a:spcPct val="0"/>
              </a:spcAft>
              <a:buClrTx/>
              <a:buSzTx/>
              <a:buFontTx/>
              <a:buNone/>
              <a:tabLst/>
              <a:defRPr/>
            </a:pPr>
            <a:fld id="{6C88F43D-7760-4435-82B9-1A19FD343D16}"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01700" rtl="0" eaLnBrk="1" fontAlgn="base" latinLnBrk="0" hangingPunct="1">
                <a:lnSpc>
                  <a:spcPct val="100000"/>
                </a:lnSpc>
                <a:spcBef>
                  <a:spcPct val="0"/>
                </a:spcBef>
                <a:spcAft>
                  <a:spcPct val="0"/>
                </a:spcAft>
                <a:buClrTx/>
                <a:buSzTx/>
                <a:buFontTx/>
                <a:buNone/>
                <a:tabLst/>
                <a:defRPr/>
              </a:pPr>
              <a:t>1</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1509" name="Rectangle 2">
            <a:extLst>
              <a:ext uri="{FF2B5EF4-FFF2-40B4-BE49-F238E27FC236}">
                <a16:creationId xmlns:a16="http://schemas.microsoft.com/office/drawing/2014/main" id="{08D451EC-7626-4FD9-99FB-2926072DD05B}"/>
              </a:ext>
            </a:extLst>
          </p:cNvPr>
          <p:cNvSpPr>
            <a:spLocks noGrp="1" noRot="1" noChangeAspect="1" noChangeArrowheads="1" noTextEdit="1"/>
          </p:cNvSpPr>
          <p:nvPr>
            <p:ph type="sldImg"/>
          </p:nvPr>
        </p:nvSpPr>
        <p:spPr>
          <a:xfrm>
            <a:off x="422275" y="1243013"/>
            <a:ext cx="5964238" cy="3355975"/>
          </a:xfrm>
          <a:ln/>
        </p:spPr>
      </p:sp>
      <p:sp>
        <p:nvSpPr>
          <p:cNvPr id="21510" name="Rectangle 3">
            <a:extLst>
              <a:ext uri="{FF2B5EF4-FFF2-40B4-BE49-F238E27FC236}">
                <a16:creationId xmlns:a16="http://schemas.microsoft.com/office/drawing/2014/main" id="{6215AC18-E0C5-4E71-AC60-7FADC8AF4F90}"/>
              </a:ext>
            </a:extLst>
          </p:cNvPr>
          <p:cNvSpPr>
            <a:spLocks noGrp="1" noChangeArrowheads="1"/>
          </p:cNvSpPr>
          <p:nvPr>
            <p:ph type="body" idx="1"/>
          </p:nvPr>
        </p:nvSpPr>
        <p:spPr>
          <a:xfrm>
            <a:off x="679450" y="4721225"/>
            <a:ext cx="5449888" cy="4471988"/>
          </a:xfrm>
          <a:prstGeom prst="rect">
            <a:avLst/>
          </a:prstGeom>
          <a:noFill/>
        </p:spPr>
        <p:txBody>
          <a:bodyPr/>
          <a:lstStyle/>
          <a:p>
            <a:pPr eaLnBrk="1" hangingPunct="1"/>
            <a:endParaRPr lang="en-US"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101714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3"/>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defTabSz="909638">
              <a:defRPr>
                <a:solidFill>
                  <a:schemeClr val="tx1"/>
                </a:solidFill>
                <a:latin typeface="Calibri" pitchFamily="34" charset="0"/>
              </a:defRPr>
            </a:lvl1pPr>
            <a:lvl2pPr marL="742950" indent="-285750" defTabSz="909638">
              <a:defRPr>
                <a:solidFill>
                  <a:schemeClr val="tx1"/>
                </a:solidFill>
                <a:latin typeface="Calibri" pitchFamily="34" charset="0"/>
              </a:defRPr>
            </a:lvl2pPr>
            <a:lvl3pPr marL="1143000" indent="-228600" defTabSz="909638">
              <a:defRPr>
                <a:solidFill>
                  <a:schemeClr val="tx1"/>
                </a:solidFill>
                <a:latin typeface="Calibri" pitchFamily="34" charset="0"/>
              </a:defRPr>
            </a:lvl3pPr>
            <a:lvl4pPr marL="1600200" indent="-228600" defTabSz="909638">
              <a:defRPr>
                <a:solidFill>
                  <a:schemeClr val="tx1"/>
                </a:solidFill>
                <a:latin typeface="Calibri" pitchFamily="34" charset="0"/>
              </a:defRPr>
            </a:lvl4pPr>
            <a:lvl5pPr marL="2057400" indent="-228600" defTabSz="909638">
              <a:defRPr>
                <a:solidFill>
                  <a:schemeClr val="tx1"/>
                </a:solidFill>
                <a:latin typeface="Calibri" pitchFamily="34" charset="0"/>
              </a:defRPr>
            </a:lvl5pPr>
            <a:lvl6pPr marL="2514600" indent="-228600" defTabSz="909638" fontAlgn="base">
              <a:spcBef>
                <a:spcPct val="0"/>
              </a:spcBef>
              <a:spcAft>
                <a:spcPct val="0"/>
              </a:spcAft>
              <a:defRPr>
                <a:solidFill>
                  <a:schemeClr val="tx1"/>
                </a:solidFill>
                <a:latin typeface="Calibri" pitchFamily="34" charset="0"/>
              </a:defRPr>
            </a:lvl6pPr>
            <a:lvl7pPr marL="2971800" indent="-228600" defTabSz="909638" fontAlgn="base">
              <a:spcBef>
                <a:spcPct val="0"/>
              </a:spcBef>
              <a:spcAft>
                <a:spcPct val="0"/>
              </a:spcAft>
              <a:defRPr>
                <a:solidFill>
                  <a:schemeClr val="tx1"/>
                </a:solidFill>
                <a:latin typeface="Calibri" pitchFamily="34" charset="0"/>
              </a:defRPr>
            </a:lvl7pPr>
            <a:lvl8pPr marL="3429000" indent="-228600" defTabSz="909638" fontAlgn="base">
              <a:spcBef>
                <a:spcPct val="0"/>
              </a:spcBef>
              <a:spcAft>
                <a:spcPct val="0"/>
              </a:spcAft>
              <a:defRPr>
                <a:solidFill>
                  <a:schemeClr val="tx1"/>
                </a:solidFill>
                <a:latin typeface="Calibri" pitchFamily="34" charset="0"/>
              </a:defRPr>
            </a:lvl8pPr>
            <a:lvl9pPr marL="3886200" indent="-228600" defTabSz="909638" fontAlgn="base">
              <a:spcBef>
                <a:spcPct val="0"/>
              </a:spcBef>
              <a:spcAft>
                <a:spcPct val="0"/>
              </a:spcAft>
              <a:defRPr>
                <a:solidFill>
                  <a:schemeClr val="tx1"/>
                </a:solidFill>
                <a:latin typeface="Calibri" pitchFamily="34" charset="0"/>
              </a:defRPr>
            </a:lvl9pPr>
          </a:lstStyle>
          <a:p>
            <a:pPr marL="0" marR="0" lvl="0" indent="0" algn="r" defTabSz="909638" rtl="0" eaLnBrk="1" fontAlgn="auto" latinLnBrk="0" hangingPunct="1">
              <a:lnSpc>
                <a:spcPct val="100000"/>
              </a:lnSpc>
              <a:spcBef>
                <a:spcPts val="0"/>
              </a:spcBef>
              <a:spcAft>
                <a:spcPts val="0"/>
              </a:spcAft>
              <a:buClrTx/>
              <a:buSzTx/>
              <a:buFontTx/>
              <a:buNone/>
              <a:tabLst/>
              <a:defRPr/>
            </a:pPr>
            <a:fld id="{7DB8D1C4-7408-4C05-A510-B4684F6DE5CD}" type="datetime1">
              <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mn-cs"/>
              </a:rPr>
              <a:pPr marL="0" marR="0" lvl="0" indent="0" algn="r" defTabSz="909638" rtl="0" eaLnBrk="1" fontAlgn="auto" latinLnBrk="0" hangingPunct="1">
                <a:lnSpc>
                  <a:spcPct val="100000"/>
                </a:lnSpc>
                <a:spcBef>
                  <a:spcPts val="0"/>
                </a:spcBef>
                <a:spcAft>
                  <a:spcPts val="0"/>
                </a:spcAft>
                <a:buClrTx/>
                <a:buSzTx/>
                <a:buFontTx/>
                <a:buNone/>
                <a:tabLst/>
                <a:defRPr/>
              </a:pPr>
              <a:t>19/07/2023</a:t>
            </a:fld>
            <a:endPar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243715" name="Rectangle 6"/>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09638">
              <a:defRPr>
                <a:solidFill>
                  <a:schemeClr val="tx1"/>
                </a:solidFill>
                <a:latin typeface="Calibri" pitchFamily="34" charset="0"/>
              </a:defRPr>
            </a:lvl1pPr>
            <a:lvl2pPr marL="742950" indent="-285750" defTabSz="909638">
              <a:defRPr>
                <a:solidFill>
                  <a:schemeClr val="tx1"/>
                </a:solidFill>
                <a:latin typeface="Calibri" pitchFamily="34" charset="0"/>
              </a:defRPr>
            </a:lvl2pPr>
            <a:lvl3pPr marL="1143000" indent="-228600" defTabSz="909638">
              <a:defRPr>
                <a:solidFill>
                  <a:schemeClr val="tx1"/>
                </a:solidFill>
                <a:latin typeface="Calibri" pitchFamily="34" charset="0"/>
              </a:defRPr>
            </a:lvl3pPr>
            <a:lvl4pPr marL="1600200" indent="-228600" defTabSz="909638">
              <a:defRPr>
                <a:solidFill>
                  <a:schemeClr val="tx1"/>
                </a:solidFill>
                <a:latin typeface="Calibri" pitchFamily="34" charset="0"/>
              </a:defRPr>
            </a:lvl4pPr>
            <a:lvl5pPr marL="2057400" indent="-228600" defTabSz="909638">
              <a:defRPr>
                <a:solidFill>
                  <a:schemeClr val="tx1"/>
                </a:solidFill>
                <a:latin typeface="Calibri" pitchFamily="34" charset="0"/>
              </a:defRPr>
            </a:lvl5pPr>
            <a:lvl6pPr marL="2514600" indent="-228600" defTabSz="909638" fontAlgn="base">
              <a:spcBef>
                <a:spcPct val="0"/>
              </a:spcBef>
              <a:spcAft>
                <a:spcPct val="0"/>
              </a:spcAft>
              <a:defRPr>
                <a:solidFill>
                  <a:schemeClr val="tx1"/>
                </a:solidFill>
                <a:latin typeface="Calibri" pitchFamily="34" charset="0"/>
              </a:defRPr>
            </a:lvl6pPr>
            <a:lvl7pPr marL="2971800" indent="-228600" defTabSz="909638" fontAlgn="base">
              <a:spcBef>
                <a:spcPct val="0"/>
              </a:spcBef>
              <a:spcAft>
                <a:spcPct val="0"/>
              </a:spcAft>
              <a:defRPr>
                <a:solidFill>
                  <a:schemeClr val="tx1"/>
                </a:solidFill>
                <a:latin typeface="Calibri" pitchFamily="34" charset="0"/>
              </a:defRPr>
            </a:lvl7pPr>
            <a:lvl8pPr marL="3429000" indent="-228600" defTabSz="909638" fontAlgn="base">
              <a:spcBef>
                <a:spcPct val="0"/>
              </a:spcBef>
              <a:spcAft>
                <a:spcPct val="0"/>
              </a:spcAft>
              <a:defRPr>
                <a:solidFill>
                  <a:schemeClr val="tx1"/>
                </a:solidFill>
                <a:latin typeface="Calibri" pitchFamily="34" charset="0"/>
              </a:defRPr>
            </a:lvl8pPr>
            <a:lvl9pPr marL="3886200" indent="-228600" defTabSz="909638" fontAlgn="base">
              <a:spcBef>
                <a:spcPct val="0"/>
              </a:spcBef>
              <a:spcAft>
                <a:spcPct val="0"/>
              </a:spcAft>
              <a:defRPr>
                <a:solidFill>
                  <a:schemeClr val="tx1"/>
                </a:solidFill>
                <a:latin typeface="Calibri" pitchFamily="34" charset="0"/>
              </a:defRPr>
            </a:lvl9pPr>
          </a:lstStyle>
          <a:p>
            <a:pPr marL="0" marR="0" lvl="0" indent="0" algn="l" defTabSz="909638" rtl="0" eaLnBrk="1" fontAlgn="auto" latinLnBrk="0" hangingPunct="1">
              <a:lnSpc>
                <a:spcPct val="100000"/>
              </a:lnSpc>
              <a:spcBef>
                <a:spcPts val="0"/>
              </a:spcBef>
              <a:spcAft>
                <a:spcPts val="0"/>
              </a:spcAft>
              <a:buClrTx/>
              <a:buSzTx/>
              <a:buFontTx/>
              <a:buNone/>
              <a:tabLst/>
              <a:defRPr/>
            </a:pPr>
            <a:r>
              <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mn-cs"/>
              </a:rPr>
              <a:t>Data in WHO HQ as of 30 Nov 2010</a:t>
            </a:r>
          </a:p>
        </p:txBody>
      </p:sp>
      <p:sp>
        <p:nvSpPr>
          <p:cNvPr id="24371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09638">
              <a:defRPr>
                <a:solidFill>
                  <a:schemeClr val="tx1"/>
                </a:solidFill>
                <a:latin typeface="Calibri" pitchFamily="34" charset="0"/>
              </a:defRPr>
            </a:lvl1pPr>
            <a:lvl2pPr marL="742950" indent="-285750" defTabSz="909638">
              <a:defRPr>
                <a:solidFill>
                  <a:schemeClr val="tx1"/>
                </a:solidFill>
                <a:latin typeface="Calibri" pitchFamily="34" charset="0"/>
              </a:defRPr>
            </a:lvl2pPr>
            <a:lvl3pPr marL="1143000" indent="-228600" defTabSz="909638">
              <a:defRPr>
                <a:solidFill>
                  <a:schemeClr val="tx1"/>
                </a:solidFill>
                <a:latin typeface="Calibri" pitchFamily="34" charset="0"/>
              </a:defRPr>
            </a:lvl3pPr>
            <a:lvl4pPr marL="1600200" indent="-228600" defTabSz="909638">
              <a:defRPr>
                <a:solidFill>
                  <a:schemeClr val="tx1"/>
                </a:solidFill>
                <a:latin typeface="Calibri" pitchFamily="34" charset="0"/>
              </a:defRPr>
            </a:lvl4pPr>
            <a:lvl5pPr marL="2057400" indent="-228600" defTabSz="909638">
              <a:defRPr>
                <a:solidFill>
                  <a:schemeClr val="tx1"/>
                </a:solidFill>
                <a:latin typeface="Calibri" pitchFamily="34" charset="0"/>
              </a:defRPr>
            </a:lvl5pPr>
            <a:lvl6pPr marL="2514600" indent="-228600" defTabSz="909638" fontAlgn="base">
              <a:spcBef>
                <a:spcPct val="0"/>
              </a:spcBef>
              <a:spcAft>
                <a:spcPct val="0"/>
              </a:spcAft>
              <a:defRPr>
                <a:solidFill>
                  <a:schemeClr val="tx1"/>
                </a:solidFill>
                <a:latin typeface="Calibri" pitchFamily="34" charset="0"/>
              </a:defRPr>
            </a:lvl6pPr>
            <a:lvl7pPr marL="2971800" indent="-228600" defTabSz="909638" fontAlgn="base">
              <a:spcBef>
                <a:spcPct val="0"/>
              </a:spcBef>
              <a:spcAft>
                <a:spcPct val="0"/>
              </a:spcAft>
              <a:defRPr>
                <a:solidFill>
                  <a:schemeClr val="tx1"/>
                </a:solidFill>
                <a:latin typeface="Calibri" pitchFamily="34" charset="0"/>
              </a:defRPr>
            </a:lvl7pPr>
            <a:lvl8pPr marL="3429000" indent="-228600" defTabSz="909638" fontAlgn="base">
              <a:spcBef>
                <a:spcPct val="0"/>
              </a:spcBef>
              <a:spcAft>
                <a:spcPct val="0"/>
              </a:spcAft>
              <a:defRPr>
                <a:solidFill>
                  <a:schemeClr val="tx1"/>
                </a:solidFill>
                <a:latin typeface="Calibri" pitchFamily="34" charset="0"/>
              </a:defRPr>
            </a:lvl8pPr>
            <a:lvl9pPr marL="3886200" indent="-228600" defTabSz="909638" fontAlgn="base">
              <a:spcBef>
                <a:spcPct val="0"/>
              </a:spcBef>
              <a:spcAft>
                <a:spcPct val="0"/>
              </a:spcAft>
              <a:defRPr>
                <a:solidFill>
                  <a:schemeClr val="tx1"/>
                </a:solidFill>
                <a:latin typeface="Calibri" pitchFamily="34" charset="0"/>
              </a:defRPr>
            </a:lvl9pPr>
          </a:lstStyle>
          <a:p>
            <a:pPr marL="0" marR="0" lvl="0" indent="0" algn="r" defTabSz="909638" rtl="0" eaLnBrk="1" fontAlgn="auto" latinLnBrk="0" hangingPunct="1">
              <a:lnSpc>
                <a:spcPct val="100000"/>
              </a:lnSpc>
              <a:spcBef>
                <a:spcPts val="0"/>
              </a:spcBef>
              <a:spcAft>
                <a:spcPts val="0"/>
              </a:spcAft>
              <a:buClrTx/>
              <a:buSzTx/>
              <a:buFontTx/>
              <a:buNone/>
              <a:tabLst/>
              <a:defRPr/>
            </a:pPr>
            <a:fld id="{441EDD8F-A8B7-4418-9D47-AF881C0FE9B9}" type="slidenum">
              <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mn-cs"/>
              </a:rPr>
              <a:pPr marL="0" marR="0" lvl="0" indent="0" algn="r" defTabSz="909638" rtl="0" eaLnBrk="1" fontAlgn="auto" latinLnBrk="0" hangingPunct="1">
                <a:lnSpc>
                  <a:spcPct val="100000"/>
                </a:lnSpc>
                <a:spcBef>
                  <a:spcPts val="0"/>
                </a:spcBef>
                <a:spcAft>
                  <a:spcPts val="0"/>
                </a:spcAft>
                <a:buClrTx/>
                <a:buSzTx/>
                <a:buFontTx/>
                <a:buNone/>
                <a:tabLst/>
                <a:defRPr/>
              </a:pPr>
              <a:t>2</a:t>
            </a:fld>
            <a:endPar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243717" name="Rectangle 2"/>
          <p:cNvSpPr>
            <a:spLocks noGrp="1" noRot="1" noChangeAspect="1" noChangeArrowheads="1" noTextEdit="1"/>
          </p:cNvSpPr>
          <p:nvPr>
            <p:ph type="sldImg"/>
          </p:nvPr>
        </p:nvSpPr>
        <p:spPr bwMode="auto">
          <a:xfrm>
            <a:off x="104775" y="747713"/>
            <a:ext cx="6619875" cy="37242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3718" name="Rectangle 3"/>
          <p:cNvSpPr>
            <a:spLocks noGrp="1" noChangeArrowheads="1"/>
          </p:cNvSpPr>
          <p:nvPr>
            <p:ph type="body" idx="1"/>
          </p:nvPr>
        </p:nvSpPr>
        <p:spPr bwMode="auto">
          <a:xfrm>
            <a:off x="912814" y="4724401"/>
            <a:ext cx="4984750" cy="44688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Tree>
    <p:extLst>
      <p:ext uri="{BB962C8B-B14F-4D97-AF65-F5344CB8AC3E}">
        <p14:creationId xmlns:p14="http://schemas.microsoft.com/office/powerpoint/2010/main" val="3539657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3"/>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defTabSz="909638">
              <a:defRPr>
                <a:solidFill>
                  <a:schemeClr val="tx1"/>
                </a:solidFill>
                <a:latin typeface="Calibri" pitchFamily="34" charset="0"/>
              </a:defRPr>
            </a:lvl1pPr>
            <a:lvl2pPr marL="742950" indent="-285750" defTabSz="909638">
              <a:defRPr>
                <a:solidFill>
                  <a:schemeClr val="tx1"/>
                </a:solidFill>
                <a:latin typeface="Calibri" pitchFamily="34" charset="0"/>
              </a:defRPr>
            </a:lvl2pPr>
            <a:lvl3pPr marL="1143000" indent="-228600" defTabSz="909638">
              <a:defRPr>
                <a:solidFill>
                  <a:schemeClr val="tx1"/>
                </a:solidFill>
                <a:latin typeface="Calibri" pitchFamily="34" charset="0"/>
              </a:defRPr>
            </a:lvl3pPr>
            <a:lvl4pPr marL="1600200" indent="-228600" defTabSz="909638">
              <a:defRPr>
                <a:solidFill>
                  <a:schemeClr val="tx1"/>
                </a:solidFill>
                <a:latin typeface="Calibri" pitchFamily="34" charset="0"/>
              </a:defRPr>
            </a:lvl4pPr>
            <a:lvl5pPr marL="2057400" indent="-228600" defTabSz="909638">
              <a:defRPr>
                <a:solidFill>
                  <a:schemeClr val="tx1"/>
                </a:solidFill>
                <a:latin typeface="Calibri" pitchFamily="34" charset="0"/>
              </a:defRPr>
            </a:lvl5pPr>
            <a:lvl6pPr marL="2514600" indent="-228600" defTabSz="909638" fontAlgn="base">
              <a:spcBef>
                <a:spcPct val="0"/>
              </a:spcBef>
              <a:spcAft>
                <a:spcPct val="0"/>
              </a:spcAft>
              <a:defRPr>
                <a:solidFill>
                  <a:schemeClr val="tx1"/>
                </a:solidFill>
                <a:latin typeface="Calibri" pitchFamily="34" charset="0"/>
              </a:defRPr>
            </a:lvl6pPr>
            <a:lvl7pPr marL="2971800" indent="-228600" defTabSz="909638" fontAlgn="base">
              <a:spcBef>
                <a:spcPct val="0"/>
              </a:spcBef>
              <a:spcAft>
                <a:spcPct val="0"/>
              </a:spcAft>
              <a:defRPr>
                <a:solidFill>
                  <a:schemeClr val="tx1"/>
                </a:solidFill>
                <a:latin typeface="Calibri" pitchFamily="34" charset="0"/>
              </a:defRPr>
            </a:lvl7pPr>
            <a:lvl8pPr marL="3429000" indent="-228600" defTabSz="909638" fontAlgn="base">
              <a:spcBef>
                <a:spcPct val="0"/>
              </a:spcBef>
              <a:spcAft>
                <a:spcPct val="0"/>
              </a:spcAft>
              <a:defRPr>
                <a:solidFill>
                  <a:schemeClr val="tx1"/>
                </a:solidFill>
                <a:latin typeface="Calibri" pitchFamily="34" charset="0"/>
              </a:defRPr>
            </a:lvl8pPr>
            <a:lvl9pPr marL="3886200" indent="-228600" defTabSz="909638" fontAlgn="base">
              <a:spcBef>
                <a:spcPct val="0"/>
              </a:spcBef>
              <a:spcAft>
                <a:spcPct val="0"/>
              </a:spcAft>
              <a:defRPr>
                <a:solidFill>
                  <a:schemeClr val="tx1"/>
                </a:solidFill>
                <a:latin typeface="Calibri" pitchFamily="34" charset="0"/>
              </a:defRPr>
            </a:lvl9pPr>
          </a:lstStyle>
          <a:p>
            <a:pPr marL="0" marR="0" lvl="0" indent="0" algn="r" defTabSz="909638" rtl="0" eaLnBrk="1" fontAlgn="auto" latinLnBrk="0" hangingPunct="1">
              <a:lnSpc>
                <a:spcPct val="100000"/>
              </a:lnSpc>
              <a:spcBef>
                <a:spcPts val="0"/>
              </a:spcBef>
              <a:spcAft>
                <a:spcPts val="0"/>
              </a:spcAft>
              <a:buClrTx/>
              <a:buSzTx/>
              <a:buFontTx/>
              <a:buNone/>
              <a:tabLst/>
              <a:defRPr/>
            </a:pPr>
            <a:fld id="{7DB8D1C4-7408-4C05-A510-B4684F6DE5CD}" type="datetime1">
              <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mn-cs"/>
              </a:rPr>
              <a:pPr marL="0" marR="0" lvl="0" indent="0" algn="r" defTabSz="909638" rtl="0" eaLnBrk="1" fontAlgn="auto" latinLnBrk="0" hangingPunct="1">
                <a:lnSpc>
                  <a:spcPct val="100000"/>
                </a:lnSpc>
                <a:spcBef>
                  <a:spcPts val="0"/>
                </a:spcBef>
                <a:spcAft>
                  <a:spcPts val="0"/>
                </a:spcAft>
                <a:buClrTx/>
                <a:buSzTx/>
                <a:buFontTx/>
                <a:buNone/>
                <a:tabLst/>
                <a:defRPr/>
              </a:pPr>
              <a:t>19/07/2023</a:t>
            </a:fld>
            <a:endPar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243717" name="Rectangle 2"/>
          <p:cNvSpPr>
            <a:spLocks noGrp="1" noRot="1" noChangeAspect="1" noChangeArrowheads="1" noTextEdit="1"/>
          </p:cNvSpPr>
          <p:nvPr>
            <p:ph type="sldImg"/>
          </p:nvPr>
        </p:nvSpPr>
        <p:spPr bwMode="auto">
          <a:xfrm>
            <a:off x="104775" y="747713"/>
            <a:ext cx="6619875" cy="37242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3718" name="Rectangle 3"/>
          <p:cNvSpPr>
            <a:spLocks noGrp="1" noChangeArrowheads="1"/>
          </p:cNvSpPr>
          <p:nvPr>
            <p:ph type="body" idx="1"/>
          </p:nvPr>
        </p:nvSpPr>
        <p:spPr bwMode="auto">
          <a:xfrm>
            <a:off x="912814" y="4724401"/>
            <a:ext cx="4984750" cy="44688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Tree>
    <p:extLst>
      <p:ext uri="{BB962C8B-B14F-4D97-AF65-F5344CB8AC3E}">
        <p14:creationId xmlns:p14="http://schemas.microsoft.com/office/powerpoint/2010/main" val="3571674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3"/>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defTabSz="908050" eaLnBrk="0" hangingPunct="0">
              <a:defRPr>
                <a:solidFill>
                  <a:schemeClr val="tx1"/>
                </a:solidFill>
                <a:latin typeface="Calibri" pitchFamily="34" charset="0"/>
                <a:cs typeface="Arial" pitchFamily="34" charset="0"/>
              </a:defRPr>
            </a:lvl1pPr>
            <a:lvl2pPr marL="742950" indent="-285750" defTabSz="908050" eaLnBrk="0" hangingPunct="0">
              <a:defRPr>
                <a:solidFill>
                  <a:schemeClr val="tx1"/>
                </a:solidFill>
                <a:latin typeface="Calibri" pitchFamily="34" charset="0"/>
                <a:cs typeface="Arial" pitchFamily="34" charset="0"/>
              </a:defRPr>
            </a:lvl2pPr>
            <a:lvl3pPr marL="1143000" indent="-228600" defTabSz="908050" eaLnBrk="0" hangingPunct="0">
              <a:defRPr>
                <a:solidFill>
                  <a:schemeClr val="tx1"/>
                </a:solidFill>
                <a:latin typeface="Calibri" pitchFamily="34" charset="0"/>
                <a:cs typeface="Arial" pitchFamily="34" charset="0"/>
              </a:defRPr>
            </a:lvl3pPr>
            <a:lvl4pPr marL="1600200" indent="-228600" defTabSz="908050" eaLnBrk="0" hangingPunct="0">
              <a:defRPr>
                <a:solidFill>
                  <a:schemeClr val="tx1"/>
                </a:solidFill>
                <a:latin typeface="Calibri" pitchFamily="34" charset="0"/>
                <a:cs typeface="Arial" pitchFamily="34" charset="0"/>
              </a:defRPr>
            </a:lvl4pPr>
            <a:lvl5pPr marL="2057400" indent="-228600" defTabSz="908050" eaLnBrk="0" hangingPunct="0">
              <a:defRPr>
                <a:solidFill>
                  <a:schemeClr val="tx1"/>
                </a:solidFill>
                <a:latin typeface="Calibri" pitchFamily="34" charset="0"/>
                <a:cs typeface="Arial" pitchFamily="34" charset="0"/>
              </a:defRPr>
            </a:lvl5pPr>
            <a:lvl6pPr marL="2514600" indent="-228600" defTabSz="90805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90805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90805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908050" eaLnBrk="0" fontAlgn="base" hangingPunct="0">
              <a:spcBef>
                <a:spcPct val="0"/>
              </a:spcBef>
              <a:spcAft>
                <a:spcPct val="0"/>
              </a:spcAft>
              <a:defRPr>
                <a:solidFill>
                  <a:schemeClr val="tx1"/>
                </a:solidFill>
                <a:latin typeface="Calibri" pitchFamily="34" charset="0"/>
                <a:cs typeface="Arial" pitchFamily="34" charset="0"/>
              </a:defRPr>
            </a:lvl9pPr>
          </a:lstStyle>
          <a:p>
            <a:pPr marL="0" marR="0" lvl="0" indent="0" algn="r" defTabSz="908050" rtl="0" eaLnBrk="1" fontAlgn="base" latinLnBrk="0" hangingPunct="1">
              <a:lnSpc>
                <a:spcPct val="100000"/>
              </a:lnSpc>
              <a:spcBef>
                <a:spcPct val="0"/>
              </a:spcBef>
              <a:spcAft>
                <a:spcPct val="0"/>
              </a:spcAft>
              <a:buClrTx/>
              <a:buSzTx/>
              <a:buFontTx/>
              <a:buNone/>
              <a:tabLst/>
              <a:defRPr/>
            </a:pPr>
            <a:fld id="{6294A44E-1C38-4CB1-B94F-5E5E6994AAB6}" type="datetime1">
              <a:rPr kumimoji="0" lang="en-GB" altLang="en-US" sz="1200" b="0" i="0" u="none" strike="noStrike" kern="1200" cap="none" spc="0" normalizeH="0" baseline="0" noProof="0" smtClean="0">
                <a:ln>
                  <a:noFill/>
                </a:ln>
                <a:solidFill>
                  <a:srgbClr val="000000"/>
                </a:solidFill>
                <a:effectLst/>
                <a:uLnTx/>
                <a:uFillTx/>
                <a:latin typeface="Arial" pitchFamily="34" charset="0"/>
                <a:ea typeface="+mn-ea"/>
                <a:cs typeface="Arial" pitchFamily="34" charset="0"/>
              </a:rPr>
              <a:pPr marL="0" marR="0" lvl="0" indent="0" algn="r" defTabSz="908050" rtl="0" eaLnBrk="1" fontAlgn="base" latinLnBrk="0" hangingPunct="1">
                <a:lnSpc>
                  <a:spcPct val="100000"/>
                </a:lnSpc>
                <a:spcBef>
                  <a:spcPct val="0"/>
                </a:spcBef>
                <a:spcAft>
                  <a:spcPct val="0"/>
                </a:spcAft>
                <a:buClrTx/>
                <a:buSzTx/>
                <a:buFontTx/>
                <a:buNone/>
                <a:tabLst/>
                <a:defRPr/>
              </a:pPr>
              <a:t>19/07/2023</a:t>
            </a:fld>
            <a:endPar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262149" name="Rectangle 2"/>
          <p:cNvSpPr>
            <a:spLocks noGrp="1" noRot="1" noChangeAspect="1" noChangeArrowheads="1" noTextEdit="1"/>
          </p:cNvSpPr>
          <p:nvPr>
            <p:ph type="sldImg"/>
          </p:nvPr>
        </p:nvSpPr>
        <p:spPr bwMode="auto">
          <a:xfrm>
            <a:off x="104775" y="747713"/>
            <a:ext cx="6619875" cy="37242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2150" name="Rectangle 3"/>
          <p:cNvSpPr>
            <a:spLocks noGrp="1" noChangeArrowheads="1"/>
          </p:cNvSpPr>
          <p:nvPr>
            <p:ph type="body" idx="1"/>
          </p:nvPr>
        </p:nvSpPr>
        <p:spPr bwMode="auto">
          <a:xfrm>
            <a:off x="912814" y="4724401"/>
            <a:ext cx="4984750" cy="44688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Tree>
    <p:extLst>
      <p:ext uri="{BB962C8B-B14F-4D97-AF65-F5344CB8AC3E}">
        <p14:creationId xmlns:p14="http://schemas.microsoft.com/office/powerpoint/2010/main" val="350282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3"/>
          <p:cNvSpPr>
            <a:spLocks noGrp="1" noChangeArrowheads="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eaLnBrk="0" hangingPunct="0">
              <a:spcBef>
                <a:spcPct val="30000"/>
              </a:spcBef>
              <a:defRPr sz="1200">
                <a:solidFill>
                  <a:schemeClr val="tx1"/>
                </a:solidFill>
                <a:latin typeface="Arial" pitchFamily="34" charset="0"/>
                <a:cs typeface="Arial" pitchFamily="34" charset="0"/>
              </a:defRPr>
            </a:lvl1pPr>
            <a:lvl2pPr marL="739775" indent="-282575" defTabSz="904875" eaLnBrk="0" hangingPunct="0">
              <a:spcBef>
                <a:spcPct val="30000"/>
              </a:spcBef>
              <a:defRPr sz="1200">
                <a:solidFill>
                  <a:schemeClr val="tx1"/>
                </a:solidFill>
                <a:latin typeface="Arial" pitchFamily="34" charset="0"/>
                <a:cs typeface="Arial" pitchFamily="34" charset="0"/>
              </a:defRPr>
            </a:lvl2pPr>
            <a:lvl3pPr marL="1139825" indent="-225425" defTabSz="904875" eaLnBrk="0" hangingPunct="0">
              <a:spcBef>
                <a:spcPct val="30000"/>
              </a:spcBef>
              <a:defRPr sz="1200">
                <a:solidFill>
                  <a:schemeClr val="tx1"/>
                </a:solidFill>
                <a:latin typeface="Arial" pitchFamily="34" charset="0"/>
                <a:cs typeface="Arial" pitchFamily="34" charset="0"/>
              </a:defRPr>
            </a:lvl3pPr>
            <a:lvl4pPr marL="1597025" indent="-225425" defTabSz="904875" eaLnBrk="0" hangingPunct="0">
              <a:spcBef>
                <a:spcPct val="30000"/>
              </a:spcBef>
              <a:defRPr sz="1200">
                <a:solidFill>
                  <a:schemeClr val="tx1"/>
                </a:solidFill>
                <a:latin typeface="Arial" pitchFamily="34" charset="0"/>
                <a:cs typeface="Arial" pitchFamily="34" charset="0"/>
              </a:defRPr>
            </a:lvl4pPr>
            <a:lvl5pPr marL="2054225" indent="-225425" defTabSz="904875" eaLnBrk="0" hangingPunct="0">
              <a:spcBef>
                <a:spcPct val="30000"/>
              </a:spcBef>
              <a:defRPr sz="1200">
                <a:solidFill>
                  <a:schemeClr val="tx1"/>
                </a:solidFill>
                <a:latin typeface="Arial" pitchFamily="34" charset="0"/>
                <a:cs typeface="Arial" pitchFamily="34" charset="0"/>
              </a:defRPr>
            </a:lvl5pPr>
            <a:lvl6pPr marL="2511425" indent="-225425" defTabSz="904875" eaLnBrk="0" fontAlgn="base" hangingPunct="0">
              <a:spcBef>
                <a:spcPct val="30000"/>
              </a:spcBef>
              <a:spcAft>
                <a:spcPct val="0"/>
              </a:spcAft>
              <a:defRPr sz="1200">
                <a:solidFill>
                  <a:schemeClr val="tx1"/>
                </a:solidFill>
                <a:latin typeface="Arial" pitchFamily="34" charset="0"/>
                <a:cs typeface="Arial" pitchFamily="34" charset="0"/>
              </a:defRPr>
            </a:lvl6pPr>
            <a:lvl7pPr marL="2968625" indent="-225425" defTabSz="904875" eaLnBrk="0" fontAlgn="base" hangingPunct="0">
              <a:spcBef>
                <a:spcPct val="30000"/>
              </a:spcBef>
              <a:spcAft>
                <a:spcPct val="0"/>
              </a:spcAft>
              <a:defRPr sz="1200">
                <a:solidFill>
                  <a:schemeClr val="tx1"/>
                </a:solidFill>
                <a:latin typeface="Arial" pitchFamily="34" charset="0"/>
                <a:cs typeface="Arial" pitchFamily="34" charset="0"/>
              </a:defRPr>
            </a:lvl7pPr>
            <a:lvl8pPr marL="3425825" indent="-225425" defTabSz="904875" eaLnBrk="0" fontAlgn="base" hangingPunct="0">
              <a:spcBef>
                <a:spcPct val="30000"/>
              </a:spcBef>
              <a:spcAft>
                <a:spcPct val="0"/>
              </a:spcAft>
              <a:defRPr sz="1200">
                <a:solidFill>
                  <a:schemeClr val="tx1"/>
                </a:solidFill>
                <a:latin typeface="Arial" pitchFamily="34" charset="0"/>
                <a:cs typeface="Arial" pitchFamily="34" charset="0"/>
              </a:defRPr>
            </a:lvl8pPr>
            <a:lvl9pPr marL="3883025" indent="-225425" defTabSz="904875" eaLnBrk="0" fontAlgn="base" hangingPunct="0">
              <a:spcBef>
                <a:spcPct val="30000"/>
              </a:spcBef>
              <a:spcAft>
                <a:spcPct val="0"/>
              </a:spcAft>
              <a:defRPr sz="1200">
                <a:solidFill>
                  <a:schemeClr val="tx1"/>
                </a:solidFill>
                <a:latin typeface="Arial" pitchFamily="34" charset="0"/>
                <a:cs typeface="Arial" pitchFamily="34" charset="0"/>
              </a:defRPr>
            </a:lvl9pPr>
          </a:lstStyle>
          <a:p>
            <a:pPr marL="0" marR="0" lvl="0" indent="0" algn="r" defTabSz="904875" rtl="0" eaLnBrk="1" fontAlgn="auto" latinLnBrk="0" hangingPunct="1">
              <a:lnSpc>
                <a:spcPct val="100000"/>
              </a:lnSpc>
              <a:spcBef>
                <a:spcPct val="0"/>
              </a:spcBef>
              <a:spcAft>
                <a:spcPts val="0"/>
              </a:spcAft>
              <a:buClrTx/>
              <a:buSzTx/>
              <a:buFontTx/>
              <a:buNone/>
              <a:tabLst/>
              <a:defRPr/>
            </a:pPr>
            <a:fld id="{A56F9161-FFD9-4AED-9AF6-2957F744FC61}" type="datetime1">
              <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04875" rtl="0" eaLnBrk="1" fontAlgn="auto" latinLnBrk="0" hangingPunct="1">
                <a:lnSpc>
                  <a:spcPct val="100000"/>
                </a:lnSpc>
                <a:spcBef>
                  <a:spcPct val="0"/>
                </a:spcBef>
                <a:spcAft>
                  <a:spcPts val="0"/>
                </a:spcAft>
                <a:buClrTx/>
                <a:buSzTx/>
                <a:buFontTx/>
                <a:buNone/>
                <a:tabLst/>
                <a:defRPr/>
              </a:pPr>
              <a:t>19/07/2023</a:t>
            </a:fld>
            <a:endPar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51205" name="Rectangle 2"/>
          <p:cNvSpPr>
            <a:spLocks noGrp="1" noRot="1" noChangeAspect="1" noChangeArrowheads="1" noTextEdit="1"/>
          </p:cNvSpPr>
          <p:nvPr>
            <p:ph type="sldImg"/>
          </p:nvPr>
        </p:nvSpPr>
        <p:spPr>
          <a:xfrm>
            <a:off x="100013" y="747713"/>
            <a:ext cx="6624637" cy="3727450"/>
          </a:xfrm>
          <a:ln/>
        </p:spPr>
      </p:sp>
      <p:sp>
        <p:nvSpPr>
          <p:cNvPr id="5120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dirty="0">
              <a:latin typeface="Arial" pitchFamily="34" charset="0"/>
              <a:cs typeface="Arial" pitchFamily="34" charset="0"/>
            </a:endParaRPr>
          </a:p>
        </p:txBody>
      </p:sp>
    </p:spTree>
    <p:extLst>
      <p:ext uri="{BB962C8B-B14F-4D97-AF65-F5344CB8AC3E}">
        <p14:creationId xmlns:p14="http://schemas.microsoft.com/office/powerpoint/2010/main" val="24253321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
            <a:extLst>
              <a:ext uri="{FF2B5EF4-FFF2-40B4-BE49-F238E27FC236}">
                <a16:creationId xmlns:a16="http://schemas.microsoft.com/office/drawing/2014/main" id="{1B9925BB-DF60-46CE-BDE6-584133DB19AD}"/>
              </a:ext>
            </a:extLst>
          </p:cNvPr>
          <p:cNvSpPr>
            <a:spLocks noGrp="1" noChangeArrowheads="1"/>
          </p:cNvSpPr>
          <p:nvPr>
            <p:ph type="dt" sz="quarter" idx="1"/>
          </p:nvPr>
        </p:nvSpPr>
        <p:spPr>
          <a:noFill/>
        </p:spPr>
        <p:txBody>
          <a:bodyPr/>
          <a:lstStyle>
            <a:lvl1pPr defTabSz="911225">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11225">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11225">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11225">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11225">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11225" rtl="0" eaLnBrk="1" fontAlgn="base" latinLnBrk="0" hangingPunct="1">
              <a:lnSpc>
                <a:spcPct val="100000"/>
              </a:lnSpc>
              <a:spcBef>
                <a:spcPct val="0"/>
              </a:spcBef>
              <a:spcAft>
                <a:spcPct val="0"/>
              </a:spcAft>
              <a:buClrTx/>
              <a:buSzTx/>
              <a:buFontTx/>
              <a:buNone/>
              <a:tabLst/>
              <a:defRPr/>
            </a:pPr>
            <a:fld id="{93E333B2-EE17-4B4B-A180-0B9738F5C438}" type="datetime1">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1225" rtl="0" eaLnBrk="1" fontAlgn="base" latinLnBrk="0" hangingPunct="1">
                <a:lnSpc>
                  <a:spcPct val="100000"/>
                </a:lnSpc>
                <a:spcBef>
                  <a:spcPct val="0"/>
                </a:spcBef>
                <a:spcAft>
                  <a:spcPct val="0"/>
                </a:spcAft>
                <a:buClrTx/>
                <a:buSzTx/>
                <a:buFontTx/>
                <a:buNone/>
                <a:tabLst/>
                <a:defRPr/>
              </a:pPr>
              <a:t>19/07/2023</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1747" name="Rectangle 6">
            <a:extLst>
              <a:ext uri="{FF2B5EF4-FFF2-40B4-BE49-F238E27FC236}">
                <a16:creationId xmlns:a16="http://schemas.microsoft.com/office/drawing/2014/main" id="{C0E1108E-A61A-436B-811A-B45B8E0A832A}"/>
              </a:ext>
            </a:extLst>
          </p:cNvPr>
          <p:cNvSpPr>
            <a:spLocks noGrp="1" noChangeArrowheads="1"/>
          </p:cNvSpPr>
          <p:nvPr>
            <p:ph type="ftr" sz="quarter" idx="4"/>
          </p:nvPr>
        </p:nvSpPr>
        <p:spPr>
          <a:xfrm>
            <a:off x="0" y="9442450"/>
            <a:ext cx="2951163" cy="496888"/>
          </a:xfrm>
          <a:prstGeom prst="rect">
            <a:avLst/>
          </a:prstGeom>
          <a:noFill/>
        </p:spPr>
        <p:txBody>
          <a:bodyPr/>
          <a:lstStyle>
            <a:lvl1pPr defTabSz="911225">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11225">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11225">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11225">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11225">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l" defTabSz="911225" rtl="0" eaLnBrk="1" fontAlgn="base" latinLnBrk="0" hangingPunct="1">
              <a:lnSpc>
                <a:spcPct val="100000"/>
              </a:lnSpc>
              <a:spcBef>
                <a:spcPct val="0"/>
              </a:spcBef>
              <a:spcAft>
                <a:spcPct val="0"/>
              </a:spcAft>
              <a:buClrTx/>
              <a:buSzTx/>
              <a:buFontTx/>
              <a:buNone/>
              <a:tabLst/>
              <a:defRPr/>
            </a:pPr>
            <a:r>
              <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Data in WHO HQ as of 30 Nov 2010</a:t>
            </a:r>
          </a:p>
        </p:txBody>
      </p:sp>
      <p:sp>
        <p:nvSpPr>
          <p:cNvPr id="31748" name="Rectangle 7">
            <a:extLst>
              <a:ext uri="{FF2B5EF4-FFF2-40B4-BE49-F238E27FC236}">
                <a16:creationId xmlns:a16="http://schemas.microsoft.com/office/drawing/2014/main" id="{E63E22B4-CD3E-4919-B620-DF5CA5FFA281}"/>
              </a:ext>
            </a:extLst>
          </p:cNvPr>
          <p:cNvSpPr>
            <a:spLocks noGrp="1" noChangeArrowheads="1"/>
          </p:cNvSpPr>
          <p:nvPr>
            <p:ph type="sldNum" sz="quarter" idx="5"/>
          </p:nvPr>
        </p:nvSpPr>
        <p:spPr>
          <a:noFill/>
        </p:spPr>
        <p:txBody>
          <a:bodyPr/>
          <a:lstStyle>
            <a:lvl1pPr defTabSz="911225">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11225">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11225">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11225">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11225">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11225" rtl="0" eaLnBrk="1" fontAlgn="base" latinLnBrk="0" hangingPunct="1">
              <a:lnSpc>
                <a:spcPct val="100000"/>
              </a:lnSpc>
              <a:spcBef>
                <a:spcPct val="0"/>
              </a:spcBef>
              <a:spcAft>
                <a:spcPct val="0"/>
              </a:spcAft>
              <a:buClrTx/>
              <a:buSzTx/>
              <a:buFontTx/>
              <a:buNone/>
              <a:tabLst/>
              <a:defRPr/>
            </a:pPr>
            <a:fld id="{229A71E3-FE97-4C5E-879B-AC977F7B3AD3}"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1225" rtl="0" eaLnBrk="1" fontAlgn="base" latinLnBrk="0" hangingPunct="1">
                <a:lnSpc>
                  <a:spcPct val="100000"/>
                </a:lnSpc>
                <a:spcBef>
                  <a:spcPct val="0"/>
                </a:spcBef>
                <a:spcAft>
                  <a:spcPct val="0"/>
                </a:spcAft>
                <a:buClrTx/>
                <a:buSzTx/>
                <a:buFontTx/>
                <a:buNone/>
                <a:tabLst/>
                <a:defRPr/>
              </a:pPr>
              <a:t>6</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1749" name="Rectangle 2">
            <a:extLst>
              <a:ext uri="{FF2B5EF4-FFF2-40B4-BE49-F238E27FC236}">
                <a16:creationId xmlns:a16="http://schemas.microsoft.com/office/drawing/2014/main" id="{6F26B0A8-2DE6-456B-A67D-9532B7ECA8B6}"/>
              </a:ext>
            </a:extLst>
          </p:cNvPr>
          <p:cNvSpPr>
            <a:spLocks noGrp="1" noRot="1" noChangeAspect="1" noChangeArrowheads="1" noTextEdit="1"/>
          </p:cNvSpPr>
          <p:nvPr>
            <p:ph type="sldImg"/>
          </p:nvPr>
        </p:nvSpPr>
        <p:spPr>
          <a:xfrm>
            <a:off x="107950" y="749300"/>
            <a:ext cx="6613525" cy="3721100"/>
          </a:xfrm>
          <a:ln/>
        </p:spPr>
      </p:sp>
      <p:sp>
        <p:nvSpPr>
          <p:cNvPr id="31750" name="Rectangle 3">
            <a:extLst>
              <a:ext uri="{FF2B5EF4-FFF2-40B4-BE49-F238E27FC236}">
                <a16:creationId xmlns:a16="http://schemas.microsoft.com/office/drawing/2014/main" id="{2799F179-0BA8-4CD5-9D23-0E19960D4F87}"/>
              </a:ext>
            </a:extLst>
          </p:cNvPr>
          <p:cNvSpPr>
            <a:spLocks noGrp="1" noChangeArrowheads="1"/>
          </p:cNvSpPr>
          <p:nvPr>
            <p:ph type="body" idx="1"/>
          </p:nvPr>
        </p:nvSpPr>
        <p:spPr>
          <a:xfrm>
            <a:off x="912813" y="4724400"/>
            <a:ext cx="4984750" cy="4468813"/>
          </a:xfrm>
          <a:prstGeom prst="rect">
            <a:avLst/>
          </a:prstGeom>
          <a:noFill/>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013788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11E87193-B417-4A3A-94C5-CFAB4B85E47D}"/>
              </a:ext>
            </a:extLst>
          </p:cNvPr>
          <p:cNvSpPr>
            <a:spLocks noGrp="1"/>
          </p:cNvSpPr>
          <p:nvPr>
            <p:ph type="dt" sz="half" idx="10"/>
          </p:nvPr>
        </p:nvSpPr>
        <p:spPr/>
        <p:txBody>
          <a:bodyPr/>
          <a:lstStyle>
            <a:lvl1pPr>
              <a:defRPr/>
            </a:lvl1pPr>
          </a:lstStyle>
          <a:p>
            <a:pPr>
              <a:defRPr/>
            </a:pPr>
            <a:fld id="{4F869B1B-A199-4B33-BA33-E567F7F9E675}" type="datetime1">
              <a:rPr lang="fr-FR" altLang="en-US"/>
              <a:pPr>
                <a:defRPr/>
              </a:pPr>
              <a:t>19/07/2023</a:t>
            </a:fld>
            <a:endParaRPr lang="fr-FR" altLang="en-US"/>
          </a:p>
        </p:txBody>
      </p:sp>
      <p:sp>
        <p:nvSpPr>
          <p:cNvPr id="5" name="Footer Placeholder 4">
            <a:extLst>
              <a:ext uri="{FF2B5EF4-FFF2-40B4-BE49-F238E27FC236}">
                <a16:creationId xmlns:a16="http://schemas.microsoft.com/office/drawing/2014/main" id="{6AB90D28-492A-4E30-8D4C-75B080576E42}"/>
              </a:ext>
            </a:extLst>
          </p:cNvPr>
          <p:cNvSpPr>
            <a:spLocks noGrp="1"/>
          </p:cNvSpPr>
          <p:nvPr>
            <p:ph type="ftr" sz="quarter" idx="11"/>
          </p:nvPr>
        </p:nvSpPr>
        <p:spPr/>
        <p:txBody>
          <a:bodyPr/>
          <a:lstStyle>
            <a:lvl1pPr>
              <a:defRPr/>
            </a:lvl1pPr>
          </a:lstStyle>
          <a:p>
            <a:pPr>
              <a:defRPr/>
            </a:pPr>
            <a:endParaRPr lang="fr-FR" altLang="en-US"/>
          </a:p>
        </p:txBody>
      </p:sp>
      <p:sp>
        <p:nvSpPr>
          <p:cNvPr id="6" name="Slide Number Placeholder 5">
            <a:extLst>
              <a:ext uri="{FF2B5EF4-FFF2-40B4-BE49-F238E27FC236}">
                <a16:creationId xmlns:a16="http://schemas.microsoft.com/office/drawing/2014/main" id="{67757D60-2C3A-414A-A26D-9757092B9636}"/>
              </a:ext>
            </a:extLst>
          </p:cNvPr>
          <p:cNvSpPr>
            <a:spLocks noGrp="1"/>
          </p:cNvSpPr>
          <p:nvPr>
            <p:ph type="sldNum" sz="quarter" idx="12"/>
          </p:nvPr>
        </p:nvSpPr>
        <p:spPr/>
        <p:txBody>
          <a:bodyPr/>
          <a:lstStyle>
            <a:lvl1pPr>
              <a:defRPr/>
            </a:lvl1pPr>
          </a:lstStyle>
          <a:p>
            <a:pPr>
              <a:defRPr/>
            </a:pPr>
            <a:fld id="{0BEC504D-216E-4289-AEBC-F14BEA354C5F}" type="slidenum">
              <a:rPr lang="fr-FR" altLang="en-US"/>
              <a:pPr>
                <a:defRPr/>
              </a:pPr>
              <a:t>‹#›</a:t>
            </a:fld>
            <a:endParaRPr lang="fr-FR" altLang="en-US"/>
          </a:p>
        </p:txBody>
      </p:sp>
    </p:spTree>
    <p:extLst>
      <p:ext uri="{BB962C8B-B14F-4D97-AF65-F5344CB8AC3E}">
        <p14:creationId xmlns:p14="http://schemas.microsoft.com/office/powerpoint/2010/main" val="2372647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38BD35A-0A6D-4573-A36E-BB1A8CBBAEFD}"/>
              </a:ext>
            </a:extLst>
          </p:cNvPr>
          <p:cNvSpPr>
            <a:spLocks noGrp="1"/>
          </p:cNvSpPr>
          <p:nvPr>
            <p:ph type="dt" sz="half" idx="10"/>
          </p:nvPr>
        </p:nvSpPr>
        <p:spPr/>
        <p:txBody>
          <a:bodyPr/>
          <a:lstStyle>
            <a:lvl1pPr>
              <a:defRPr/>
            </a:lvl1pPr>
          </a:lstStyle>
          <a:p>
            <a:pPr>
              <a:defRPr/>
            </a:pPr>
            <a:fld id="{7FC19A8A-27BD-49B7-A7E3-E5A67627ED84}" type="datetime1">
              <a:rPr lang="fr-FR" altLang="en-US"/>
              <a:pPr>
                <a:defRPr/>
              </a:pPr>
              <a:t>19/07/2023</a:t>
            </a:fld>
            <a:endParaRPr lang="fr-FR" altLang="en-US"/>
          </a:p>
        </p:txBody>
      </p:sp>
      <p:sp>
        <p:nvSpPr>
          <p:cNvPr id="5" name="Footer Placeholder 4">
            <a:extLst>
              <a:ext uri="{FF2B5EF4-FFF2-40B4-BE49-F238E27FC236}">
                <a16:creationId xmlns:a16="http://schemas.microsoft.com/office/drawing/2014/main" id="{345C81DF-D7FB-4ECA-8A2B-0E3667FB8F66}"/>
              </a:ext>
            </a:extLst>
          </p:cNvPr>
          <p:cNvSpPr>
            <a:spLocks noGrp="1"/>
          </p:cNvSpPr>
          <p:nvPr>
            <p:ph type="ftr" sz="quarter" idx="11"/>
          </p:nvPr>
        </p:nvSpPr>
        <p:spPr/>
        <p:txBody>
          <a:bodyPr/>
          <a:lstStyle>
            <a:lvl1pPr>
              <a:defRPr/>
            </a:lvl1pPr>
          </a:lstStyle>
          <a:p>
            <a:pPr>
              <a:defRPr/>
            </a:pPr>
            <a:endParaRPr lang="fr-FR" altLang="en-US"/>
          </a:p>
        </p:txBody>
      </p:sp>
      <p:sp>
        <p:nvSpPr>
          <p:cNvPr id="6" name="Slide Number Placeholder 5">
            <a:extLst>
              <a:ext uri="{FF2B5EF4-FFF2-40B4-BE49-F238E27FC236}">
                <a16:creationId xmlns:a16="http://schemas.microsoft.com/office/drawing/2014/main" id="{0BED0F39-67FA-4564-904A-64486604DEC6}"/>
              </a:ext>
            </a:extLst>
          </p:cNvPr>
          <p:cNvSpPr>
            <a:spLocks noGrp="1"/>
          </p:cNvSpPr>
          <p:nvPr>
            <p:ph type="sldNum" sz="quarter" idx="12"/>
          </p:nvPr>
        </p:nvSpPr>
        <p:spPr/>
        <p:txBody>
          <a:bodyPr/>
          <a:lstStyle>
            <a:lvl1pPr>
              <a:defRPr/>
            </a:lvl1pPr>
          </a:lstStyle>
          <a:p>
            <a:pPr>
              <a:defRPr/>
            </a:pPr>
            <a:fld id="{20C7AD47-AC14-4854-8BFA-291684D63B2C}" type="slidenum">
              <a:rPr lang="fr-FR" altLang="en-US"/>
              <a:pPr>
                <a:defRPr/>
              </a:pPr>
              <a:t>‹#›</a:t>
            </a:fld>
            <a:endParaRPr lang="fr-FR" altLang="en-US"/>
          </a:p>
        </p:txBody>
      </p:sp>
    </p:spTree>
    <p:extLst>
      <p:ext uri="{BB962C8B-B14F-4D97-AF65-F5344CB8AC3E}">
        <p14:creationId xmlns:p14="http://schemas.microsoft.com/office/powerpoint/2010/main" val="18330656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9305518-A944-4CFF-9301-1EA47AD40D52}"/>
              </a:ext>
            </a:extLst>
          </p:cNvPr>
          <p:cNvSpPr>
            <a:spLocks noGrp="1"/>
          </p:cNvSpPr>
          <p:nvPr>
            <p:ph type="dt" sz="half" idx="10"/>
          </p:nvPr>
        </p:nvSpPr>
        <p:spPr/>
        <p:txBody>
          <a:bodyPr/>
          <a:lstStyle>
            <a:lvl1pPr>
              <a:defRPr/>
            </a:lvl1pPr>
          </a:lstStyle>
          <a:p>
            <a:pPr>
              <a:defRPr/>
            </a:pPr>
            <a:fld id="{6D7EF7D1-3373-4F0D-9491-C954AD75B4B2}" type="datetime1">
              <a:rPr lang="fr-FR" altLang="en-US"/>
              <a:pPr>
                <a:defRPr/>
              </a:pPr>
              <a:t>19/07/2023</a:t>
            </a:fld>
            <a:endParaRPr lang="fr-FR" altLang="en-US"/>
          </a:p>
        </p:txBody>
      </p:sp>
      <p:sp>
        <p:nvSpPr>
          <p:cNvPr id="5" name="Footer Placeholder 4">
            <a:extLst>
              <a:ext uri="{FF2B5EF4-FFF2-40B4-BE49-F238E27FC236}">
                <a16:creationId xmlns:a16="http://schemas.microsoft.com/office/drawing/2014/main" id="{06F7DC0D-84A7-4F98-A36F-7586F67DE84A}"/>
              </a:ext>
            </a:extLst>
          </p:cNvPr>
          <p:cNvSpPr>
            <a:spLocks noGrp="1"/>
          </p:cNvSpPr>
          <p:nvPr>
            <p:ph type="ftr" sz="quarter" idx="11"/>
          </p:nvPr>
        </p:nvSpPr>
        <p:spPr/>
        <p:txBody>
          <a:bodyPr/>
          <a:lstStyle>
            <a:lvl1pPr>
              <a:defRPr/>
            </a:lvl1pPr>
          </a:lstStyle>
          <a:p>
            <a:pPr>
              <a:defRPr/>
            </a:pPr>
            <a:endParaRPr lang="fr-FR" altLang="en-US"/>
          </a:p>
        </p:txBody>
      </p:sp>
      <p:sp>
        <p:nvSpPr>
          <p:cNvPr id="6" name="Slide Number Placeholder 5">
            <a:extLst>
              <a:ext uri="{FF2B5EF4-FFF2-40B4-BE49-F238E27FC236}">
                <a16:creationId xmlns:a16="http://schemas.microsoft.com/office/drawing/2014/main" id="{A482BBB5-FB67-421D-AFDE-E82A5CDFCFA9}"/>
              </a:ext>
            </a:extLst>
          </p:cNvPr>
          <p:cNvSpPr>
            <a:spLocks noGrp="1"/>
          </p:cNvSpPr>
          <p:nvPr>
            <p:ph type="sldNum" sz="quarter" idx="12"/>
          </p:nvPr>
        </p:nvSpPr>
        <p:spPr/>
        <p:txBody>
          <a:bodyPr/>
          <a:lstStyle>
            <a:lvl1pPr>
              <a:defRPr/>
            </a:lvl1pPr>
          </a:lstStyle>
          <a:p>
            <a:pPr>
              <a:defRPr/>
            </a:pPr>
            <a:fld id="{3EF1D1B2-E111-47C7-8B6F-41CD58DDA7F5}" type="slidenum">
              <a:rPr lang="fr-FR" altLang="en-US"/>
              <a:pPr>
                <a:defRPr/>
              </a:pPr>
              <a:t>‹#›</a:t>
            </a:fld>
            <a:endParaRPr lang="fr-FR" altLang="en-US"/>
          </a:p>
        </p:txBody>
      </p:sp>
    </p:spTree>
    <p:extLst>
      <p:ext uri="{BB962C8B-B14F-4D97-AF65-F5344CB8AC3E}">
        <p14:creationId xmlns:p14="http://schemas.microsoft.com/office/powerpoint/2010/main" val="39715301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C5F13-34FB-438B-A5D5-3307093CD75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9BD47E7-D475-4B63-86C1-E1F6398EAB9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035182D-FDE2-4004-ABBD-B86ADE14A83F}"/>
              </a:ext>
            </a:extLst>
          </p:cNvPr>
          <p:cNvSpPr>
            <a:spLocks noGrp="1"/>
          </p:cNvSpPr>
          <p:nvPr>
            <p:ph type="dt" sz="half" idx="10"/>
          </p:nvPr>
        </p:nvSpPr>
        <p:spPr/>
        <p:txBody>
          <a:bodyPr/>
          <a:lstStyle/>
          <a:p>
            <a:fld id="{6FA425F4-9039-46F3-9567-F606A46BB865}" type="datetimeFigureOut">
              <a:rPr lang="en-GB" smtClean="0"/>
              <a:t>19/07/2023</a:t>
            </a:fld>
            <a:endParaRPr lang="en-GB" dirty="0"/>
          </a:p>
        </p:txBody>
      </p:sp>
      <p:sp>
        <p:nvSpPr>
          <p:cNvPr id="5" name="Footer Placeholder 4">
            <a:extLst>
              <a:ext uri="{FF2B5EF4-FFF2-40B4-BE49-F238E27FC236}">
                <a16:creationId xmlns:a16="http://schemas.microsoft.com/office/drawing/2014/main" id="{7C39B5C5-F344-4BE2-8CC3-DF74AAFF691A}"/>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0403858A-D2C4-4032-9E0E-B3B49238E939}"/>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42506259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364BE-67F9-4F89-8695-F1F171A6043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0C6A838-CB50-4434-BAE1-EEC16730E92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F611448-49DD-4237-AD4F-5FBA8EF77F79}"/>
              </a:ext>
            </a:extLst>
          </p:cNvPr>
          <p:cNvSpPr>
            <a:spLocks noGrp="1"/>
          </p:cNvSpPr>
          <p:nvPr>
            <p:ph type="dt" sz="half" idx="10"/>
          </p:nvPr>
        </p:nvSpPr>
        <p:spPr/>
        <p:txBody>
          <a:bodyPr/>
          <a:lstStyle/>
          <a:p>
            <a:fld id="{6FA425F4-9039-46F3-9567-F606A46BB865}" type="datetimeFigureOut">
              <a:rPr lang="en-GB" smtClean="0"/>
              <a:t>19/07/2023</a:t>
            </a:fld>
            <a:endParaRPr lang="en-GB" dirty="0"/>
          </a:p>
        </p:txBody>
      </p:sp>
      <p:sp>
        <p:nvSpPr>
          <p:cNvPr id="5" name="Footer Placeholder 4">
            <a:extLst>
              <a:ext uri="{FF2B5EF4-FFF2-40B4-BE49-F238E27FC236}">
                <a16:creationId xmlns:a16="http://schemas.microsoft.com/office/drawing/2014/main" id="{A7CC9E1C-C7D0-4DE5-875D-2347B0D41145}"/>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0D60DC7B-CE89-4300-BF7C-EEB24A2B8404}"/>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39178157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B44DBF-58BA-4F22-8CFF-79F2423ADA0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8D20EAC-39C0-4B22-B326-B6B0E64A74D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2CD3D8B-02A2-4B8B-B596-BEF87A69809A}"/>
              </a:ext>
            </a:extLst>
          </p:cNvPr>
          <p:cNvSpPr>
            <a:spLocks noGrp="1"/>
          </p:cNvSpPr>
          <p:nvPr>
            <p:ph type="dt" sz="half" idx="10"/>
          </p:nvPr>
        </p:nvSpPr>
        <p:spPr/>
        <p:txBody>
          <a:bodyPr/>
          <a:lstStyle/>
          <a:p>
            <a:fld id="{6FA425F4-9039-46F3-9567-F606A46BB865}" type="datetimeFigureOut">
              <a:rPr lang="en-GB" smtClean="0"/>
              <a:t>19/07/2023</a:t>
            </a:fld>
            <a:endParaRPr lang="en-GB" dirty="0"/>
          </a:p>
        </p:txBody>
      </p:sp>
      <p:sp>
        <p:nvSpPr>
          <p:cNvPr id="5" name="Footer Placeholder 4">
            <a:extLst>
              <a:ext uri="{FF2B5EF4-FFF2-40B4-BE49-F238E27FC236}">
                <a16:creationId xmlns:a16="http://schemas.microsoft.com/office/drawing/2014/main" id="{343383AD-AFEA-4C16-BBF7-929EFDB72C31}"/>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AFDCCF30-D345-4CA9-8450-4FB1DD4E3827}"/>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23804413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029ED-4B62-492E-A1BA-2BE975CB94F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43D63DF-1B6F-4B24-8640-C2CB1D1F0C6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975828B-FC18-437D-BC82-031E1A32C58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66D793E-FA93-4F63-AF31-D610B217EB76}"/>
              </a:ext>
            </a:extLst>
          </p:cNvPr>
          <p:cNvSpPr>
            <a:spLocks noGrp="1"/>
          </p:cNvSpPr>
          <p:nvPr>
            <p:ph type="dt" sz="half" idx="10"/>
          </p:nvPr>
        </p:nvSpPr>
        <p:spPr/>
        <p:txBody>
          <a:bodyPr/>
          <a:lstStyle/>
          <a:p>
            <a:fld id="{6FA425F4-9039-46F3-9567-F606A46BB865}" type="datetimeFigureOut">
              <a:rPr lang="en-GB" smtClean="0"/>
              <a:t>19/07/2023</a:t>
            </a:fld>
            <a:endParaRPr lang="en-GB" dirty="0"/>
          </a:p>
        </p:txBody>
      </p:sp>
      <p:sp>
        <p:nvSpPr>
          <p:cNvPr id="6" name="Footer Placeholder 5">
            <a:extLst>
              <a:ext uri="{FF2B5EF4-FFF2-40B4-BE49-F238E27FC236}">
                <a16:creationId xmlns:a16="http://schemas.microsoft.com/office/drawing/2014/main" id="{3791EB31-132D-42DE-96C3-B61E925A1727}"/>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7F67BA92-8B50-4171-B2B1-0B0CAEE7A18D}"/>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37255232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DB14ED-1364-468D-9469-D4E1FDAE6BB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B83C1FB-DFDE-43B3-B316-A174491627B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EFC9BD2-EBFD-4DBD-9EBE-80A418694EB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FE63E83-AFBB-48D1-8962-C8C2B60E94C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C247639-AF37-4B74-A60C-592744CBDB1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7A8CA14-1B3D-4602-9BB9-E1BA0A62277D}"/>
              </a:ext>
            </a:extLst>
          </p:cNvPr>
          <p:cNvSpPr>
            <a:spLocks noGrp="1"/>
          </p:cNvSpPr>
          <p:nvPr>
            <p:ph type="dt" sz="half" idx="10"/>
          </p:nvPr>
        </p:nvSpPr>
        <p:spPr/>
        <p:txBody>
          <a:bodyPr/>
          <a:lstStyle/>
          <a:p>
            <a:fld id="{6FA425F4-9039-46F3-9567-F606A46BB865}" type="datetimeFigureOut">
              <a:rPr lang="en-GB" smtClean="0"/>
              <a:t>19/07/2023</a:t>
            </a:fld>
            <a:endParaRPr lang="en-GB" dirty="0"/>
          </a:p>
        </p:txBody>
      </p:sp>
      <p:sp>
        <p:nvSpPr>
          <p:cNvPr id="8" name="Footer Placeholder 7">
            <a:extLst>
              <a:ext uri="{FF2B5EF4-FFF2-40B4-BE49-F238E27FC236}">
                <a16:creationId xmlns:a16="http://schemas.microsoft.com/office/drawing/2014/main" id="{F60DD2BF-3296-4D0E-BF67-AA50C973BBEC}"/>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CFE374A9-AD1B-41C5-9A82-72C2C3DC8BC7}"/>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19727800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8A16A4-3CC7-4E38-826A-02811D12E1D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48B344F-EE14-474C-8599-3AB799253A22}"/>
              </a:ext>
            </a:extLst>
          </p:cNvPr>
          <p:cNvSpPr>
            <a:spLocks noGrp="1"/>
          </p:cNvSpPr>
          <p:nvPr>
            <p:ph type="dt" sz="half" idx="10"/>
          </p:nvPr>
        </p:nvSpPr>
        <p:spPr/>
        <p:txBody>
          <a:bodyPr/>
          <a:lstStyle/>
          <a:p>
            <a:fld id="{6FA425F4-9039-46F3-9567-F606A46BB865}" type="datetimeFigureOut">
              <a:rPr lang="en-GB" smtClean="0"/>
              <a:t>19/07/2023</a:t>
            </a:fld>
            <a:endParaRPr lang="en-GB" dirty="0"/>
          </a:p>
        </p:txBody>
      </p:sp>
      <p:sp>
        <p:nvSpPr>
          <p:cNvPr id="4" name="Footer Placeholder 3">
            <a:extLst>
              <a:ext uri="{FF2B5EF4-FFF2-40B4-BE49-F238E27FC236}">
                <a16:creationId xmlns:a16="http://schemas.microsoft.com/office/drawing/2014/main" id="{1B73CA1D-5EA9-4BA2-B14E-A9D3EB314036}"/>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23464180-B3A1-4D1A-877E-023C340C9EBB}"/>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23085108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FE01402-9699-4413-A3FB-50A8DB621DA6}"/>
              </a:ext>
            </a:extLst>
          </p:cNvPr>
          <p:cNvSpPr>
            <a:spLocks noGrp="1"/>
          </p:cNvSpPr>
          <p:nvPr>
            <p:ph type="dt" sz="half" idx="10"/>
          </p:nvPr>
        </p:nvSpPr>
        <p:spPr/>
        <p:txBody>
          <a:bodyPr/>
          <a:lstStyle/>
          <a:p>
            <a:fld id="{6FA425F4-9039-46F3-9567-F606A46BB865}" type="datetimeFigureOut">
              <a:rPr lang="en-GB" smtClean="0"/>
              <a:t>19/07/2023</a:t>
            </a:fld>
            <a:endParaRPr lang="en-GB" dirty="0"/>
          </a:p>
        </p:txBody>
      </p:sp>
      <p:sp>
        <p:nvSpPr>
          <p:cNvPr id="3" name="Footer Placeholder 2">
            <a:extLst>
              <a:ext uri="{FF2B5EF4-FFF2-40B4-BE49-F238E27FC236}">
                <a16:creationId xmlns:a16="http://schemas.microsoft.com/office/drawing/2014/main" id="{B0BE9169-5CFD-445C-83B6-B130C38CA9FC}"/>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C7959075-4D5A-49E2-AF04-1EA219C4731C}"/>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19973867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B450E-88ED-4A1E-AE38-DF9495E5DFD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E1BB4B4-2FF9-4CCD-9CE8-5ADD41424CB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0A065AF-C456-4917-8A88-B9692C293F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8A87FDD-BB95-4226-AA82-83F07D9F68E4}"/>
              </a:ext>
            </a:extLst>
          </p:cNvPr>
          <p:cNvSpPr>
            <a:spLocks noGrp="1"/>
          </p:cNvSpPr>
          <p:nvPr>
            <p:ph type="dt" sz="half" idx="10"/>
          </p:nvPr>
        </p:nvSpPr>
        <p:spPr/>
        <p:txBody>
          <a:bodyPr/>
          <a:lstStyle/>
          <a:p>
            <a:fld id="{6FA425F4-9039-46F3-9567-F606A46BB865}" type="datetimeFigureOut">
              <a:rPr lang="en-GB" smtClean="0"/>
              <a:t>19/07/2023</a:t>
            </a:fld>
            <a:endParaRPr lang="en-GB" dirty="0"/>
          </a:p>
        </p:txBody>
      </p:sp>
      <p:sp>
        <p:nvSpPr>
          <p:cNvPr id="6" name="Footer Placeholder 5">
            <a:extLst>
              <a:ext uri="{FF2B5EF4-FFF2-40B4-BE49-F238E27FC236}">
                <a16:creationId xmlns:a16="http://schemas.microsoft.com/office/drawing/2014/main" id="{7C6AB16C-60BB-4315-854D-721EC0673E45}"/>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9A182AA3-29F2-4F79-8A09-050D707A9149}"/>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3948968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BDD82B6-BA59-42DE-8FF6-6A161B579991}"/>
              </a:ext>
            </a:extLst>
          </p:cNvPr>
          <p:cNvSpPr>
            <a:spLocks noGrp="1"/>
          </p:cNvSpPr>
          <p:nvPr>
            <p:ph type="dt" sz="half" idx="10"/>
          </p:nvPr>
        </p:nvSpPr>
        <p:spPr/>
        <p:txBody>
          <a:bodyPr/>
          <a:lstStyle>
            <a:lvl1pPr>
              <a:defRPr/>
            </a:lvl1pPr>
          </a:lstStyle>
          <a:p>
            <a:pPr>
              <a:defRPr/>
            </a:pPr>
            <a:fld id="{03D4EB11-3464-4E2B-9B61-23EB9F70B819}" type="datetime1">
              <a:rPr lang="fr-FR" altLang="en-US"/>
              <a:pPr>
                <a:defRPr/>
              </a:pPr>
              <a:t>19/07/2023</a:t>
            </a:fld>
            <a:endParaRPr lang="fr-FR" altLang="en-US"/>
          </a:p>
        </p:txBody>
      </p:sp>
      <p:sp>
        <p:nvSpPr>
          <p:cNvPr id="5" name="Footer Placeholder 4">
            <a:extLst>
              <a:ext uri="{FF2B5EF4-FFF2-40B4-BE49-F238E27FC236}">
                <a16:creationId xmlns:a16="http://schemas.microsoft.com/office/drawing/2014/main" id="{D4936ABF-0F1A-4141-8E35-F8939A5BDA81}"/>
              </a:ext>
            </a:extLst>
          </p:cNvPr>
          <p:cNvSpPr>
            <a:spLocks noGrp="1"/>
          </p:cNvSpPr>
          <p:nvPr>
            <p:ph type="ftr" sz="quarter" idx="11"/>
          </p:nvPr>
        </p:nvSpPr>
        <p:spPr/>
        <p:txBody>
          <a:bodyPr/>
          <a:lstStyle>
            <a:lvl1pPr>
              <a:defRPr/>
            </a:lvl1pPr>
          </a:lstStyle>
          <a:p>
            <a:pPr>
              <a:defRPr/>
            </a:pPr>
            <a:endParaRPr lang="fr-FR" altLang="en-US"/>
          </a:p>
        </p:txBody>
      </p:sp>
      <p:sp>
        <p:nvSpPr>
          <p:cNvPr id="6" name="Slide Number Placeholder 5">
            <a:extLst>
              <a:ext uri="{FF2B5EF4-FFF2-40B4-BE49-F238E27FC236}">
                <a16:creationId xmlns:a16="http://schemas.microsoft.com/office/drawing/2014/main" id="{65C3F294-EB61-4FEC-970A-F6FEAD73B10E}"/>
              </a:ext>
            </a:extLst>
          </p:cNvPr>
          <p:cNvSpPr>
            <a:spLocks noGrp="1"/>
          </p:cNvSpPr>
          <p:nvPr>
            <p:ph type="sldNum" sz="quarter" idx="12"/>
          </p:nvPr>
        </p:nvSpPr>
        <p:spPr/>
        <p:txBody>
          <a:bodyPr/>
          <a:lstStyle>
            <a:lvl1pPr>
              <a:defRPr/>
            </a:lvl1pPr>
          </a:lstStyle>
          <a:p>
            <a:pPr>
              <a:defRPr/>
            </a:pPr>
            <a:fld id="{359686AB-E05F-4D87-9459-D3CE4B2A6161}" type="slidenum">
              <a:rPr lang="fr-FR" altLang="en-US"/>
              <a:pPr>
                <a:defRPr/>
              </a:pPr>
              <a:t>‹#›</a:t>
            </a:fld>
            <a:endParaRPr lang="fr-FR" altLang="en-US"/>
          </a:p>
        </p:txBody>
      </p:sp>
    </p:spTree>
    <p:extLst>
      <p:ext uri="{BB962C8B-B14F-4D97-AF65-F5344CB8AC3E}">
        <p14:creationId xmlns:p14="http://schemas.microsoft.com/office/powerpoint/2010/main" val="2305223465"/>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979AA-43C8-458B-B0A6-B4FFDECA8A6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EAC4F81-A50B-4F4E-9346-DB67329FA0C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BCF16D5D-C05C-42FE-AB5B-ECF8A43689E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4F250CE-5E61-4442-93A5-CCB1A8FCF806}"/>
              </a:ext>
            </a:extLst>
          </p:cNvPr>
          <p:cNvSpPr>
            <a:spLocks noGrp="1"/>
          </p:cNvSpPr>
          <p:nvPr>
            <p:ph type="dt" sz="half" idx="10"/>
          </p:nvPr>
        </p:nvSpPr>
        <p:spPr/>
        <p:txBody>
          <a:bodyPr/>
          <a:lstStyle/>
          <a:p>
            <a:fld id="{6FA425F4-9039-46F3-9567-F606A46BB865}" type="datetimeFigureOut">
              <a:rPr lang="en-GB" smtClean="0"/>
              <a:t>19/07/2023</a:t>
            </a:fld>
            <a:endParaRPr lang="en-GB" dirty="0"/>
          </a:p>
        </p:txBody>
      </p:sp>
      <p:sp>
        <p:nvSpPr>
          <p:cNvPr id="6" name="Footer Placeholder 5">
            <a:extLst>
              <a:ext uri="{FF2B5EF4-FFF2-40B4-BE49-F238E27FC236}">
                <a16:creationId xmlns:a16="http://schemas.microsoft.com/office/drawing/2014/main" id="{3458BAC5-4DCD-4CCE-86CD-F65AFBAE47C1}"/>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DA5CA6D8-C8D2-4F48-A8E7-9B2CCB387D73}"/>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24708108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8603F-E112-4EB3-BAF5-3D95173B65B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AD5CB42-5430-494A-B819-2F01A1B977E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03B3BC9-26E5-4B7E-9ADC-5BABDBE49F8E}"/>
              </a:ext>
            </a:extLst>
          </p:cNvPr>
          <p:cNvSpPr>
            <a:spLocks noGrp="1"/>
          </p:cNvSpPr>
          <p:nvPr>
            <p:ph type="dt" sz="half" idx="10"/>
          </p:nvPr>
        </p:nvSpPr>
        <p:spPr/>
        <p:txBody>
          <a:bodyPr/>
          <a:lstStyle/>
          <a:p>
            <a:fld id="{6FA425F4-9039-46F3-9567-F606A46BB865}" type="datetimeFigureOut">
              <a:rPr lang="en-GB" smtClean="0"/>
              <a:t>19/07/2023</a:t>
            </a:fld>
            <a:endParaRPr lang="en-GB" dirty="0"/>
          </a:p>
        </p:txBody>
      </p:sp>
      <p:sp>
        <p:nvSpPr>
          <p:cNvPr id="5" name="Footer Placeholder 4">
            <a:extLst>
              <a:ext uri="{FF2B5EF4-FFF2-40B4-BE49-F238E27FC236}">
                <a16:creationId xmlns:a16="http://schemas.microsoft.com/office/drawing/2014/main" id="{2FCBC2D9-FFF3-435D-A6A7-2EB0017ACEBD}"/>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151BEB51-D31A-4B6E-A5FC-49EC8F5A91E1}"/>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38224891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5CB8062-C627-45D2-B4ED-77FE22AE003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48F36BE-F1C6-4600-A546-38103A077497}"/>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63A4CC1-D19D-4A34-BB07-1857384A830A}"/>
              </a:ext>
            </a:extLst>
          </p:cNvPr>
          <p:cNvSpPr>
            <a:spLocks noGrp="1"/>
          </p:cNvSpPr>
          <p:nvPr>
            <p:ph type="dt" sz="half" idx="10"/>
          </p:nvPr>
        </p:nvSpPr>
        <p:spPr/>
        <p:txBody>
          <a:bodyPr/>
          <a:lstStyle/>
          <a:p>
            <a:fld id="{6FA425F4-9039-46F3-9567-F606A46BB865}" type="datetimeFigureOut">
              <a:rPr lang="en-GB" smtClean="0"/>
              <a:t>19/07/2023</a:t>
            </a:fld>
            <a:endParaRPr lang="en-GB" dirty="0"/>
          </a:p>
        </p:txBody>
      </p:sp>
      <p:sp>
        <p:nvSpPr>
          <p:cNvPr id="5" name="Footer Placeholder 4">
            <a:extLst>
              <a:ext uri="{FF2B5EF4-FFF2-40B4-BE49-F238E27FC236}">
                <a16:creationId xmlns:a16="http://schemas.microsoft.com/office/drawing/2014/main" id="{C275F7B8-5220-4619-84A1-E6526682CDDC}"/>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8FC769AD-3896-4F34-BC1C-33A9C5EDD05D}"/>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25601867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9"/>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12" indent="0" algn="ctr">
              <a:buNone/>
              <a:defRPr>
                <a:solidFill>
                  <a:schemeClr val="tx1">
                    <a:tint val="75000"/>
                  </a:schemeClr>
                </a:solidFill>
              </a:defRPr>
            </a:lvl2pPr>
            <a:lvl3pPr marL="914423" indent="0" algn="ctr">
              <a:buNone/>
              <a:defRPr>
                <a:solidFill>
                  <a:schemeClr val="tx1">
                    <a:tint val="75000"/>
                  </a:schemeClr>
                </a:solidFill>
              </a:defRPr>
            </a:lvl3pPr>
            <a:lvl4pPr marL="1371634" indent="0" algn="ctr">
              <a:buNone/>
              <a:defRPr>
                <a:solidFill>
                  <a:schemeClr val="tx1">
                    <a:tint val="75000"/>
                  </a:schemeClr>
                </a:solidFill>
              </a:defRPr>
            </a:lvl4pPr>
            <a:lvl5pPr marL="1828846" indent="0" algn="ctr">
              <a:buNone/>
              <a:defRPr>
                <a:solidFill>
                  <a:schemeClr val="tx1">
                    <a:tint val="75000"/>
                  </a:schemeClr>
                </a:solidFill>
              </a:defRPr>
            </a:lvl5pPr>
            <a:lvl6pPr marL="2286057" indent="0" algn="ctr">
              <a:buNone/>
              <a:defRPr>
                <a:solidFill>
                  <a:schemeClr val="tx1">
                    <a:tint val="75000"/>
                  </a:schemeClr>
                </a:solidFill>
              </a:defRPr>
            </a:lvl6pPr>
            <a:lvl7pPr marL="2743269" indent="0" algn="ctr">
              <a:buNone/>
              <a:defRPr>
                <a:solidFill>
                  <a:schemeClr val="tx1">
                    <a:tint val="75000"/>
                  </a:schemeClr>
                </a:solidFill>
              </a:defRPr>
            </a:lvl7pPr>
            <a:lvl8pPr marL="3200480" indent="0" algn="ctr">
              <a:buNone/>
              <a:defRPr>
                <a:solidFill>
                  <a:schemeClr val="tx1">
                    <a:tint val="75000"/>
                  </a:schemeClr>
                </a:solidFill>
              </a:defRPr>
            </a:lvl8pPr>
            <a:lvl9pPr marL="3657691"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B8645742-8A77-4AFD-9C77-43316A0CAA00}" type="datetimeFigureOut">
              <a:rPr lang="en-GB" smtClean="0"/>
              <a:t>19/07/2023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3554173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8645742-8A77-4AFD-9C77-43316A0CAA00}" type="datetimeFigureOut">
              <a:rPr lang="en-GB" smtClean="0"/>
              <a:t>19/07/2023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6935564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4"/>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7"/>
            <a:ext cx="10363200" cy="1500187"/>
          </a:xfrm>
        </p:spPr>
        <p:txBody>
          <a:bodyPr anchor="b"/>
          <a:lstStyle>
            <a:lvl1pPr marL="0" indent="0">
              <a:buNone/>
              <a:defRPr sz="2000">
                <a:solidFill>
                  <a:schemeClr val="tx1">
                    <a:tint val="75000"/>
                  </a:schemeClr>
                </a:solidFill>
              </a:defRPr>
            </a:lvl1pPr>
            <a:lvl2pPr marL="457212" indent="0">
              <a:buNone/>
              <a:defRPr sz="1800">
                <a:solidFill>
                  <a:schemeClr val="tx1">
                    <a:tint val="75000"/>
                  </a:schemeClr>
                </a:solidFill>
              </a:defRPr>
            </a:lvl2pPr>
            <a:lvl3pPr marL="914423" indent="0">
              <a:buNone/>
              <a:defRPr sz="1600">
                <a:solidFill>
                  <a:schemeClr val="tx1">
                    <a:tint val="75000"/>
                  </a:schemeClr>
                </a:solidFill>
              </a:defRPr>
            </a:lvl3pPr>
            <a:lvl4pPr marL="1371634" indent="0">
              <a:buNone/>
              <a:defRPr sz="1400">
                <a:solidFill>
                  <a:schemeClr val="tx1">
                    <a:tint val="75000"/>
                  </a:schemeClr>
                </a:solidFill>
              </a:defRPr>
            </a:lvl4pPr>
            <a:lvl5pPr marL="1828846" indent="0">
              <a:buNone/>
              <a:defRPr sz="1400">
                <a:solidFill>
                  <a:schemeClr val="tx1">
                    <a:tint val="75000"/>
                  </a:schemeClr>
                </a:solidFill>
              </a:defRPr>
            </a:lvl5pPr>
            <a:lvl6pPr marL="2286057" indent="0">
              <a:buNone/>
              <a:defRPr sz="1400">
                <a:solidFill>
                  <a:schemeClr val="tx1">
                    <a:tint val="75000"/>
                  </a:schemeClr>
                </a:solidFill>
              </a:defRPr>
            </a:lvl6pPr>
            <a:lvl7pPr marL="2743269" indent="0">
              <a:buNone/>
              <a:defRPr sz="1400">
                <a:solidFill>
                  <a:schemeClr val="tx1">
                    <a:tint val="75000"/>
                  </a:schemeClr>
                </a:solidFill>
              </a:defRPr>
            </a:lvl7pPr>
            <a:lvl8pPr marL="3200480" indent="0">
              <a:buNone/>
              <a:defRPr sz="1400">
                <a:solidFill>
                  <a:schemeClr val="tx1">
                    <a:tint val="75000"/>
                  </a:schemeClr>
                </a:solidFill>
              </a:defRPr>
            </a:lvl8pPr>
            <a:lvl9pPr marL="3657691"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8645742-8A77-4AFD-9C77-43316A0CAA00}" type="datetimeFigureOut">
              <a:rPr lang="en-GB" smtClean="0"/>
              <a:t>19/07/2023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32487065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4"/>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4"/>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B8645742-8A77-4AFD-9C77-43316A0CAA00}" type="datetimeFigureOut">
              <a:rPr lang="en-GB" smtClean="0"/>
              <a:t>19/07/2023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37424082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1" y="1535113"/>
            <a:ext cx="5386917" cy="639762"/>
          </a:xfrm>
        </p:spPr>
        <p:txBody>
          <a:bodyPr anchor="b"/>
          <a:lstStyle>
            <a:lvl1pPr marL="0" indent="0">
              <a:buNone/>
              <a:defRPr sz="2400" b="1"/>
            </a:lvl1pPr>
            <a:lvl2pPr marL="457212" indent="0">
              <a:buNone/>
              <a:defRPr sz="2000" b="1"/>
            </a:lvl2pPr>
            <a:lvl3pPr marL="914423" indent="0">
              <a:buNone/>
              <a:defRPr sz="1800"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1"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70" y="1535113"/>
            <a:ext cx="5389033" cy="639762"/>
          </a:xfrm>
        </p:spPr>
        <p:txBody>
          <a:bodyPr anchor="b"/>
          <a:lstStyle>
            <a:lvl1pPr marL="0" indent="0">
              <a:buNone/>
              <a:defRPr sz="2400" b="1"/>
            </a:lvl1pPr>
            <a:lvl2pPr marL="457212" indent="0">
              <a:buNone/>
              <a:defRPr sz="2000" b="1"/>
            </a:lvl2pPr>
            <a:lvl3pPr marL="914423" indent="0">
              <a:buNone/>
              <a:defRPr sz="1800"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B8645742-8A77-4AFD-9C77-43316A0CAA00}" type="datetimeFigureOut">
              <a:rPr lang="en-GB" smtClean="0"/>
              <a:t>19/07/2023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166790208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B8645742-8A77-4AFD-9C77-43316A0CAA00}" type="datetimeFigureOut">
              <a:rPr lang="en-GB" smtClean="0"/>
              <a:t>19/07/2023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4627029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645742-8A77-4AFD-9C77-43316A0CAA00}" type="datetimeFigureOut">
              <a:rPr lang="en-GB" smtClean="0"/>
              <a:t>19/07/2023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31775395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D478C69-1C78-4301-9E15-0373F2301A24}"/>
              </a:ext>
            </a:extLst>
          </p:cNvPr>
          <p:cNvSpPr>
            <a:spLocks noGrp="1"/>
          </p:cNvSpPr>
          <p:nvPr>
            <p:ph type="dt" sz="half" idx="10"/>
          </p:nvPr>
        </p:nvSpPr>
        <p:spPr/>
        <p:txBody>
          <a:bodyPr/>
          <a:lstStyle>
            <a:lvl1pPr>
              <a:defRPr/>
            </a:lvl1pPr>
          </a:lstStyle>
          <a:p>
            <a:pPr>
              <a:defRPr/>
            </a:pPr>
            <a:fld id="{D68C4F14-0F8F-486A-ABC8-2887CA8A2FEF}" type="datetime1">
              <a:rPr lang="fr-FR" altLang="en-US"/>
              <a:pPr>
                <a:defRPr/>
              </a:pPr>
              <a:t>19/07/2023</a:t>
            </a:fld>
            <a:endParaRPr lang="fr-FR" altLang="en-US"/>
          </a:p>
        </p:txBody>
      </p:sp>
      <p:sp>
        <p:nvSpPr>
          <p:cNvPr id="5" name="Footer Placeholder 4">
            <a:extLst>
              <a:ext uri="{FF2B5EF4-FFF2-40B4-BE49-F238E27FC236}">
                <a16:creationId xmlns:a16="http://schemas.microsoft.com/office/drawing/2014/main" id="{94C6DEA8-EA1F-435B-9118-20E7DB57B29A}"/>
              </a:ext>
            </a:extLst>
          </p:cNvPr>
          <p:cNvSpPr>
            <a:spLocks noGrp="1"/>
          </p:cNvSpPr>
          <p:nvPr>
            <p:ph type="ftr" sz="quarter" idx="11"/>
          </p:nvPr>
        </p:nvSpPr>
        <p:spPr/>
        <p:txBody>
          <a:bodyPr/>
          <a:lstStyle>
            <a:lvl1pPr>
              <a:defRPr/>
            </a:lvl1pPr>
          </a:lstStyle>
          <a:p>
            <a:pPr>
              <a:defRPr/>
            </a:pPr>
            <a:endParaRPr lang="fr-FR" altLang="en-US"/>
          </a:p>
        </p:txBody>
      </p:sp>
      <p:sp>
        <p:nvSpPr>
          <p:cNvPr id="6" name="Slide Number Placeholder 5">
            <a:extLst>
              <a:ext uri="{FF2B5EF4-FFF2-40B4-BE49-F238E27FC236}">
                <a16:creationId xmlns:a16="http://schemas.microsoft.com/office/drawing/2014/main" id="{E2A9E39C-2B6D-428E-995C-1CCBAA85CDC0}"/>
              </a:ext>
            </a:extLst>
          </p:cNvPr>
          <p:cNvSpPr>
            <a:spLocks noGrp="1"/>
          </p:cNvSpPr>
          <p:nvPr>
            <p:ph type="sldNum" sz="quarter" idx="12"/>
          </p:nvPr>
        </p:nvSpPr>
        <p:spPr/>
        <p:txBody>
          <a:bodyPr/>
          <a:lstStyle>
            <a:lvl1pPr>
              <a:defRPr/>
            </a:lvl1pPr>
          </a:lstStyle>
          <a:p>
            <a:pPr>
              <a:defRPr/>
            </a:pPr>
            <a:fld id="{A99E6471-A858-45D8-9774-538D1BD349F3}" type="slidenum">
              <a:rPr lang="fr-FR" altLang="en-US"/>
              <a:pPr>
                <a:defRPr/>
              </a:pPr>
              <a:t>‹#›</a:t>
            </a:fld>
            <a:endParaRPr lang="fr-FR" altLang="en-US"/>
          </a:p>
        </p:txBody>
      </p:sp>
    </p:spTree>
    <p:extLst>
      <p:ext uri="{BB962C8B-B14F-4D97-AF65-F5344CB8AC3E}">
        <p14:creationId xmlns:p14="http://schemas.microsoft.com/office/powerpoint/2010/main" val="161315453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4"/>
            <a:ext cx="681566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3"/>
            <a:ext cx="4011084" cy="4691063"/>
          </a:xfrm>
        </p:spPr>
        <p:txBody>
          <a:bodyPr/>
          <a:lstStyle>
            <a:lvl1pPr marL="0" indent="0">
              <a:buNone/>
              <a:defRPr sz="1400"/>
            </a:lvl1pPr>
            <a:lvl2pPr marL="457212" indent="0">
              <a:buNone/>
              <a:defRPr sz="1200"/>
            </a:lvl2pPr>
            <a:lvl3pPr marL="914423" indent="0">
              <a:buNone/>
              <a:defRPr sz="1000"/>
            </a:lvl3pPr>
            <a:lvl4pPr marL="1371634" indent="0">
              <a:buNone/>
              <a:defRPr sz="900"/>
            </a:lvl4pPr>
            <a:lvl5pPr marL="1828846" indent="0">
              <a:buNone/>
              <a:defRPr sz="900"/>
            </a:lvl5pPr>
            <a:lvl6pPr marL="2286057" indent="0">
              <a:buNone/>
              <a:defRPr sz="900"/>
            </a:lvl6pPr>
            <a:lvl7pPr marL="2743269" indent="0">
              <a:buNone/>
              <a:defRPr sz="900"/>
            </a:lvl7pPr>
            <a:lvl8pPr marL="3200480" indent="0">
              <a:buNone/>
              <a:defRPr sz="900"/>
            </a:lvl8pPr>
            <a:lvl9pPr marL="3657691"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8645742-8A77-4AFD-9C77-43316A0CAA00}" type="datetimeFigureOut">
              <a:rPr lang="en-GB" smtClean="0"/>
              <a:t>19/07/2023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77819715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12" indent="0">
              <a:buNone/>
              <a:defRPr sz="2800"/>
            </a:lvl2pPr>
            <a:lvl3pPr marL="914423" indent="0">
              <a:buNone/>
              <a:defRPr sz="2400"/>
            </a:lvl3pPr>
            <a:lvl4pPr marL="1371634" indent="0">
              <a:buNone/>
              <a:defRPr sz="2000"/>
            </a:lvl4pPr>
            <a:lvl5pPr marL="1828846" indent="0">
              <a:buNone/>
              <a:defRPr sz="2000"/>
            </a:lvl5pPr>
            <a:lvl6pPr marL="2286057" indent="0">
              <a:buNone/>
              <a:defRPr sz="2000"/>
            </a:lvl6pPr>
            <a:lvl7pPr marL="2743269" indent="0">
              <a:buNone/>
              <a:defRPr sz="2000"/>
            </a:lvl7pPr>
            <a:lvl8pPr marL="3200480" indent="0">
              <a:buNone/>
              <a:defRPr sz="2000"/>
            </a:lvl8pPr>
            <a:lvl9pPr marL="3657691"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12" indent="0">
              <a:buNone/>
              <a:defRPr sz="1200"/>
            </a:lvl2pPr>
            <a:lvl3pPr marL="914423" indent="0">
              <a:buNone/>
              <a:defRPr sz="1000"/>
            </a:lvl3pPr>
            <a:lvl4pPr marL="1371634" indent="0">
              <a:buNone/>
              <a:defRPr sz="900"/>
            </a:lvl4pPr>
            <a:lvl5pPr marL="1828846" indent="0">
              <a:buNone/>
              <a:defRPr sz="900"/>
            </a:lvl5pPr>
            <a:lvl6pPr marL="2286057" indent="0">
              <a:buNone/>
              <a:defRPr sz="900"/>
            </a:lvl6pPr>
            <a:lvl7pPr marL="2743269" indent="0">
              <a:buNone/>
              <a:defRPr sz="900"/>
            </a:lvl7pPr>
            <a:lvl8pPr marL="3200480" indent="0">
              <a:buNone/>
              <a:defRPr sz="900"/>
            </a:lvl8pPr>
            <a:lvl9pPr marL="3657691"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8645742-8A77-4AFD-9C77-43316A0CAA00}" type="datetimeFigureOut">
              <a:rPr lang="en-GB" smtClean="0"/>
              <a:t>19/07/2023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49648658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8645742-8A77-4AFD-9C77-43316A0CAA00}" type="datetimeFigureOut">
              <a:rPr lang="en-GB" smtClean="0"/>
              <a:t>19/07/2023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301620204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2"/>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42"/>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8645742-8A77-4AFD-9C77-43316A0CAA00}" type="datetimeFigureOut">
              <a:rPr lang="en-GB" smtClean="0"/>
              <a:t>19/07/2023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12447212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25F61AD2-1363-4B82-9703-60912C008246}"/>
              </a:ext>
            </a:extLst>
          </p:cNvPr>
          <p:cNvSpPr>
            <a:spLocks noGrp="1"/>
          </p:cNvSpPr>
          <p:nvPr>
            <p:ph type="dt" sz="half" idx="10"/>
          </p:nvPr>
        </p:nvSpPr>
        <p:spPr/>
        <p:txBody>
          <a:bodyPr/>
          <a:lstStyle>
            <a:lvl1pPr>
              <a:defRPr/>
            </a:lvl1pPr>
          </a:lstStyle>
          <a:p>
            <a:pPr>
              <a:defRPr/>
            </a:pPr>
            <a:fld id="{A9C196FA-BB14-4349-9A30-4A5358B6BE90}" type="datetime1">
              <a:rPr lang="fr-FR" altLang="en-US"/>
              <a:pPr>
                <a:defRPr/>
              </a:pPr>
              <a:t>19/07/2023</a:t>
            </a:fld>
            <a:endParaRPr lang="fr-FR" altLang="en-US"/>
          </a:p>
        </p:txBody>
      </p:sp>
      <p:sp>
        <p:nvSpPr>
          <p:cNvPr id="6" name="Footer Placeholder 5">
            <a:extLst>
              <a:ext uri="{FF2B5EF4-FFF2-40B4-BE49-F238E27FC236}">
                <a16:creationId xmlns:a16="http://schemas.microsoft.com/office/drawing/2014/main" id="{FB347FB2-C01A-4424-9499-850A7E263DE6}"/>
              </a:ext>
            </a:extLst>
          </p:cNvPr>
          <p:cNvSpPr>
            <a:spLocks noGrp="1"/>
          </p:cNvSpPr>
          <p:nvPr>
            <p:ph type="ftr" sz="quarter" idx="11"/>
          </p:nvPr>
        </p:nvSpPr>
        <p:spPr/>
        <p:txBody>
          <a:bodyPr/>
          <a:lstStyle>
            <a:lvl1pPr>
              <a:defRPr/>
            </a:lvl1pPr>
          </a:lstStyle>
          <a:p>
            <a:pPr>
              <a:defRPr/>
            </a:pPr>
            <a:endParaRPr lang="fr-FR" altLang="en-US"/>
          </a:p>
        </p:txBody>
      </p:sp>
      <p:sp>
        <p:nvSpPr>
          <p:cNvPr id="7" name="Slide Number Placeholder 6">
            <a:extLst>
              <a:ext uri="{FF2B5EF4-FFF2-40B4-BE49-F238E27FC236}">
                <a16:creationId xmlns:a16="http://schemas.microsoft.com/office/drawing/2014/main" id="{6D3012A2-9AD2-4E0C-B130-12EBA134FD55}"/>
              </a:ext>
            </a:extLst>
          </p:cNvPr>
          <p:cNvSpPr>
            <a:spLocks noGrp="1"/>
          </p:cNvSpPr>
          <p:nvPr>
            <p:ph type="sldNum" sz="quarter" idx="12"/>
          </p:nvPr>
        </p:nvSpPr>
        <p:spPr/>
        <p:txBody>
          <a:bodyPr/>
          <a:lstStyle>
            <a:lvl1pPr>
              <a:defRPr/>
            </a:lvl1pPr>
          </a:lstStyle>
          <a:p>
            <a:pPr>
              <a:defRPr/>
            </a:pPr>
            <a:fld id="{B1E08401-DCAB-491F-810F-59E70DF7C6E5}" type="slidenum">
              <a:rPr lang="fr-FR" altLang="en-US"/>
              <a:pPr>
                <a:defRPr/>
              </a:pPr>
              <a:t>‹#›</a:t>
            </a:fld>
            <a:endParaRPr lang="fr-FR" altLang="en-US"/>
          </a:p>
        </p:txBody>
      </p:sp>
    </p:spTree>
    <p:extLst>
      <p:ext uri="{BB962C8B-B14F-4D97-AF65-F5344CB8AC3E}">
        <p14:creationId xmlns:p14="http://schemas.microsoft.com/office/powerpoint/2010/main" val="23978266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520486FF-95A0-4BBA-A9AC-ABADC6C8CCE4}"/>
              </a:ext>
            </a:extLst>
          </p:cNvPr>
          <p:cNvSpPr>
            <a:spLocks noGrp="1"/>
          </p:cNvSpPr>
          <p:nvPr>
            <p:ph type="dt" sz="half" idx="10"/>
          </p:nvPr>
        </p:nvSpPr>
        <p:spPr/>
        <p:txBody>
          <a:bodyPr/>
          <a:lstStyle>
            <a:lvl1pPr>
              <a:defRPr/>
            </a:lvl1pPr>
          </a:lstStyle>
          <a:p>
            <a:pPr>
              <a:defRPr/>
            </a:pPr>
            <a:fld id="{BBC97429-BA65-422B-9766-FC6F5F4625EF}" type="datetime1">
              <a:rPr lang="fr-FR" altLang="en-US"/>
              <a:pPr>
                <a:defRPr/>
              </a:pPr>
              <a:t>19/07/2023</a:t>
            </a:fld>
            <a:endParaRPr lang="fr-FR" altLang="en-US"/>
          </a:p>
        </p:txBody>
      </p:sp>
      <p:sp>
        <p:nvSpPr>
          <p:cNvPr id="8" name="Footer Placeholder 7">
            <a:extLst>
              <a:ext uri="{FF2B5EF4-FFF2-40B4-BE49-F238E27FC236}">
                <a16:creationId xmlns:a16="http://schemas.microsoft.com/office/drawing/2014/main" id="{EEF11AC5-8E03-4D8F-A008-13A562CC724C}"/>
              </a:ext>
            </a:extLst>
          </p:cNvPr>
          <p:cNvSpPr>
            <a:spLocks noGrp="1"/>
          </p:cNvSpPr>
          <p:nvPr>
            <p:ph type="ftr" sz="quarter" idx="11"/>
          </p:nvPr>
        </p:nvSpPr>
        <p:spPr/>
        <p:txBody>
          <a:bodyPr/>
          <a:lstStyle>
            <a:lvl1pPr>
              <a:defRPr/>
            </a:lvl1pPr>
          </a:lstStyle>
          <a:p>
            <a:pPr>
              <a:defRPr/>
            </a:pPr>
            <a:endParaRPr lang="fr-FR" altLang="en-US"/>
          </a:p>
        </p:txBody>
      </p:sp>
      <p:sp>
        <p:nvSpPr>
          <p:cNvPr id="9" name="Slide Number Placeholder 8">
            <a:extLst>
              <a:ext uri="{FF2B5EF4-FFF2-40B4-BE49-F238E27FC236}">
                <a16:creationId xmlns:a16="http://schemas.microsoft.com/office/drawing/2014/main" id="{E750B84B-4D78-4352-A64B-2A6BEF43E284}"/>
              </a:ext>
            </a:extLst>
          </p:cNvPr>
          <p:cNvSpPr>
            <a:spLocks noGrp="1"/>
          </p:cNvSpPr>
          <p:nvPr>
            <p:ph type="sldNum" sz="quarter" idx="12"/>
          </p:nvPr>
        </p:nvSpPr>
        <p:spPr/>
        <p:txBody>
          <a:bodyPr/>
          <a:lstStyle>
            <a:lvl1pPr>
              <a:defRPr/>
            </a:lvl1pPr>
          </a:lstStyle>
          <a:p>
            <a:pPr>
              <a:defRPr/>
            </a:pPr>
            <a:fld id="{AE5CE5C8-207F-4AAD-9DB9-A75DCD4EFEA2}" type="slidenum">
              <a:rPr lang="fr-FR" altLang="en-US"/>
              <a:pPr>
                <a:defRPr/>
              </a:pPr>
              <a:t>‹#›</a:t>
            </a:fld>
            <a:endParaRPr lang="fr-FR" altLang="en-US"/>
          </a:p>
        </p:txBody>
      </p:sp>
    </p:spTree>
    <p:extLst>
      <p:ext uri="{BB962C8B-B14F-4D97-AF65-F5344CB8AC3E}">
        <p14:creationId xmlns:p14="http://schemas.microsoft.com/office/powerpoint/2010/main" val="18873082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E839D43A-EE47-45F8-A87B-B86E68B32426}"/>
              </a:ext>
            </a:extLst>
          </p:cNvPr>
          <p:cNvSpPr>
            <a:spLocks noGrp="1"/>
          </p:cNvSpPr>
          <p:nvPr>
            <p:ph type="dt" sz="half" idx="10"/>
          </p:nvPr>
        </p:nvSpPr>
        <p:spPr/>
        <p:txBody>
          <a:bodyPr/>
          <a:lstStyle>
            <a:lvl1pPr>
              <a:defRPr/>
            </a:lvl1pPr>
          </a:lstStyle>
          <a:p>
            <a:pPr>
              <a:defRPr/>
            </a:pPr>
            <a:fld id="{AAB3A115-987B-43DF-B052-61263025301E}" type="datetime1">
              <a:rPr lang="fr-FR" altLang="en-US"/>
              <a:pPr>
                <a:defRPr/>
              </a:pPr>
              <a:t>19/07/2023</a:t>
            </a:fld>
            <a:endParaRPr lang="fr-FR" altLang="en-US"/>
          </a:p>
        </p:txBody>
      </p:sp>
      <p:sp>
        <p:nvSpPr>
          <p:cNvPr id="4" name="Footer Placeholder 3">
            <a:extLst>
              <a:ext uri="{FF2B5EF4-FFF2-40B4-BE49-F238E27FC236}">
                <a16:creationId xmlns:a16="http://schemas.microsoft.com/office/drawing/2014/main" id="{327A6D60-DAE2-4951-B51A-0B341A4A732F}"/>
              </a:ext>
            </a:extLst>
          </p:cNvPr>
          <p:cNvSpPr>
            <a:spLocks noGrp="1"/>
          </p:cNvSpPr>
          <p:nvPr>
            <p:ph type="ftr" sz="quarter" idx="11"/>
          </p:nvPr>
        </p:nvSpPr>
        <p:spPr/>
        <p:txBody>
          <a:bodyPr/>
          <a:lstStyle>
            <a:lvl1pPr>
              <a:defRPr/>
            </a:lvl1pPr>
          </a:lstStyle>
          <a:p>
            <a:pPr>
              <a:defRPr/>
            </a:pPr>
            <a:endParaRPr lang="fr-FR" altLang="en-US"/>
          </a:p>
        </p:txBody>
      </p:sp>
      <p:sp>
        <p:nvSpPr>
          <p:cNvPr id="5" name="Slide Number Placeholder 4">
            <a:extLst>
              <a:ext uri="{FF2B5EF4-FFF2-40B4-BE49-F238E27FC236}">
                <a16:creationId xmlns:a16="http://schemas.microsoft.com/office/drawing/2014/main" id="{861D99D2-3590-49EA-A81C-B4F1504D25CE}"/>
              </a:ext>
            </a:extLst>
          </p:cNvPr>
          <p:cNvSpPr>
            <a:spLocks noGrp="1"/>
          </p:cNvSpPr>
          <p:nvPr>
            <p:ph type="sldNum" sz="quarter" idx="12"/>
          </p:nvPr>
        </p:nvSpPr>
        <p:spPr/>
        <p:txBody>
          <a:bodyPr/>
          <a:lstStyle>
            <a:lvl1pPr>
              <a:defRPr/>
            </a:lvl1pPr>
          </a:lstStyle>
          <a:p>
            <a:pPr>
              <a:defRPr/>
            </a:pPr>
            <a:fld id="{FFA775AB-2CF8-4D0A-A844-004A2523DABC}" type="slidenum">
              <a:rPr lang="fr-FR" altLang="en-US"/>
              <a:pPr>
                <a:defRPr/>
              </a:pPr>
              <a:t>‹#›</a:t>
            </a:fld>
            <a:endParaRPr lang="fr-FR" altLang="en-US"/>
          </a:p>
        </p:txBody>
      </p:sp>
    </p:spTree>
    <p:extLst>
      <p:ext uri="{BB962C8B-B14F-4D97-AF65-F5344CB8AC3E}">
        <p14:creationId xmlns:p14="http://schemas.microsoft.com/office/powerpoint/2010/main" val="17473363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03701CE-1855-4C90-9DB9-3AF964308AF2}"/>
              </a:ext>
            </a:extLst>
          </p:cNvPr>
          <p:cNvSpPr>
            <a:spLocks noGrp="1"/>
          </p:cNvSpPr>
          <p:nvPr>
            <p:ph type="dt" sz="half" idx="10"/>
          </p:nvPr>
        </p:nvSpPr>
        <p:spPr/>
        <p:txBody>
          <a:bodyPr/>
          <a:lstStyle>
            <a:lvl1pPr>
              <a:defRPr/>
            </a:lvl1pPr>
          </a:lstStyle>
          <a:p>
            <a:pPr>
              <a:defRPr/>
            </a:pPr>
            <a:fld id="{0EEDCA62-5CC8-469F-942F-5AF9596BE7F9}" type="datetime1">
              <a:rPr lang="fr-FR" altLang="en-US"/>
              <a:pPr>
                <a:defRPr/>
              </a:pPr>
              <a:t>19/07/2023</a:t>
            </a:fld>
            <a:endParaRPr lang="fr-FR" altLang="en-US"/>
          </a:p>
        </p:txBody>
      </p:sp>
      <p:sp>
        <p:nvSpPr>
          <p:cNvPr id="3" name="Footer Placeholder 2">
            <a:extLst>
              <a:ext uri="{FF2B5EF4-FFF2-40B4-BE49-F238E27FC236}">
                <a16:creationId xmlns:a16="http://schemas.microsoft.com/office/drawing/2014/main" id="{0C849301-02E5-48D5-9294-4BF6BD4EBD04}"/>
              </a:ext>
            </a:extLst>
          </p:cNvPr>
          <p:cNvSpPr>
            <a:spLocks noGrp="1"/>
          </p:cNvSpPr>
          <p:nvPr>
            <p:ph type="ftr" sz="quarter" idx="11"/>
          </p:nvPr>
        </p:nvSpPr>
        <p:spPr/>
        <p:txBody>
          <a:bodyPr/>
          <a:lstStyle>
            <a:lvl1pPr>
              <a:defRPr/>
            </a:lvl1pPr>
          </a:lstStyle>
          <a:p>
            <a:pPr>
              <a:defRPr/>
            </a:pPr>
            <a:endParaRPr lang="fr-FR" altLang="en-US"/>
          </a:p>
        </p:txBody>
      </p:sp>
      <p:sp>
        <p:nvSpPr>
          <p:cNvPr id="4" name="Slide Number Placeholder 3">
            <a:extLst>
              <a:ext uri="{FF2B5EF4-FFF2-40B4-BE49-F238E27FC236}">
                <a16:creationId xmlns:a16="http://schemas.microsoft.com/office/drawing/2014/main" id="{6183DB12-84C1-42BA-A848-3DEDC2552B13}"/>
              </a:ext>
            </a:extLst>
          </p:cNvPr>
          <p:cNvSpPr>
            <a:spLocks noGrp="1"/>
          </p:cNvSpPr>
          <p:nvPr>
            <p:ph type="sldNum" sz="quarter" idx="12"/>
          </p:nvPr>
        </p:nvSpPr>
        <p:spPr/>
        <p:txBody>
          <a:bodyPr/>
          <a:lstStyle>
            <a:lvl1pPr>
              <a:defRPr/>
            </a:lvl1pPr>
          </a:lstStyle>
          <a:p>
            <a:pPr>
              <a:defRPr/>
            </a:pPr>
            <a:fld id="{B919335F-4991-43C2-A19E-12631A01663C}" type="slidenum">
              <a:rPr lang="fr-FR" altLang="en-US"/>
              <a:pPr>
                <a:defRPr/>
              </a:pPr>
              <a:t>‹#›</a:t>
            </a:fld>
            <a:endParaRPr lang="fr-FR" altLang="en-US"/>
          </a:p>
        </p:txBody>
      </p:sp>
    </p:spTree>
    <p:extLst>
      <p:ext uri="{BB962C8B-B14F-4D97-AF65-F5344CB8AC3E}">
        <p14:creationId xmlns:p14="http://schemas.microsoft.com/office/powerpoint/2010/main" val="3138972596"/>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0308230-7443-4AC4-BB09-D8AC1E3D7427}"/>
              </a:ext>
            </a:extLst>
          </p:cNvPr>
          <p:cNvSpPr>
            <a:spLocks noGrp="1"/>
          </p:cNvSpPr>
          <p:nvPr>
            <p:ph type="dt" sz="half" idx="10"/>
          </p:nvPr>
        </p:nvSpPr>
        <p:spPr/>
        <p:txBody>
          <a:bodyPr/>
          <a:lstStyle>
            <a:lvl1pPr>
              <a:defRPr/>
            </a:lvl1pPr>
          </a:lstStyle>
          <a:p>
            <a:pPr>
              <a:defRPr/>
            </a:pPr>
            <a:fld id="{106C8E0D-3BA7-4A88-B701-CDCC4D050D54}" type="datetime1">
              <a:rPr lang="fr-FR" altLang="en-US"/>
              <a:pPr>
                <a:defRPr/>
              </a:pPr>
              <a:t>19/07/2023</a:t>
            </a:fld>
            <a:endParaRPr lang="fr-FR" altLang="en-US"/>
          </a:p>
        </p:txBody>
      </p:sp>
      <p:sp>
        <p:nvSpPr>
          <p:cNvPr id="6" name="Footer Placeholder 5">
            <a:extLst>
              <a:ext uri="{FF2B5EF4-FFF2-40B4-BE49-F238E27FC236}">
                <a16:creationId xmlns:a16="http://schemas.microsoft.com/office/drawing/2014/main" id="{F5914518-D70A-45FD-8757-4749309E8463}"/>
              </a:ext>
            </a:extLst>
          </p:cNvPr>
          <p:cNvSpPr>
            <a:spLocks noGrp="1"/>
          </p:cNvSpPr>
          <p:nvPr>
            <p:ph type="ftr" sz="quarter" idx="11"/>
          </p:nvPr>
        </p:nvSpPr>
        <p:spPr/>
        <p:txBody>
          <a:bodyPr/>
          <a:lstStyle>
            <a:lvl1pPr>
              <a:defRPr/>
            </a:lvl1pPr>
          </a:lstStyle>
          <a:p>
            <a:pPr>
              <a:defRPr/>
            </a:pPr>
            <a:endParaRPr lang="fr-FR" altLang="en-US"/>
          </a:p>
        </p:txBody>
      </p:sp>
      <p:sp>
        <p:nvSpPr>
          <p:cNvPr id="7" name="Slide Number Placeholder 6">
            <a:extLst>
              <a:ext uri="{FF2B5EF4-FFF2-40B4-BE49-F238E27FC236}">
                <a16:creationId xmlns:a16="http://schemas.microsoft.com/office/drawing/2014/main" id="{8539BC72-F0F8-4A0F-A9C7-BAEAA894916C}"/>
              </a:ext>
            </a:extLst>
          </p:cNvPr>
          <p:cNvSpPr>
            <a:spLocks noGrp="1"/>
          </p:cNvSpPr>
          <p:nvPr>
            <p:ph type="sldNum" sz="quarter" idx="12"/>
          </p:nvPr>
        </p:nvSpPr>
        <p:spPr/>
        <p:txBody>
          <a:bodyPr/>
          <a:lstStyle>
            <a:lvl1pPr>
              <a:defRPr/>
            </a:lvl1pPr>
          </a:lstStyle>
          <a:p>
            <a:pPr>
              <a:defRPr/>
            </a:pPr>
            <a:fld id="{41F69200-5C38-4483-A2D9-65C5CB667EA9}" type="slidenum">
              <a:rPr lang="fr-FR" altLang="en-US"/>
              <a:pPr>
                <a:defRPr/>
              </a:pPr>
              <a:t>‹#›</a:t>
            </a:fld>
            <a:endParaRPr lang="fr-FR" altLang="en-US"/>
          </a:p>
        </p:txBody>
      </p:sp>
    </p:spTree>
    <p:extLst>
      <p:ext uri="{BB962C8B-B14F-4D97-AF65-F5344CB8AC3E}">
        <p14:creationId xmlns:p14="http://schemas.microsoft.com/office/powerpoint/2010/main" val="29004743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E4A4119-4E79-49F0-AF29-C13920C07FC5}"/>
              </a:ext>
            </a:extLst>
          </p:cNvPr>
          <p:cNvSpPr>
            <a:spLocks noGrp="1"/>
          </p:cNvSpPr>
          <p:nvPr>
            <p:ph type="dt" sz="half" idx="10"/>
          </p:nvPr>
        </p:nvSpPr>
        <p:spPr/>
        <p:txBody>
          <a:bodyPr/>
          <a:lstStyle>
            <a:lvl1pPr>
              <a:defRPr/>
            </a:lvl1pPr>
          </a:lstStyle>
          <a:p>
            <a:pPr>
              <a:defRPr/>
            </a:pPr>
            <a:fld id="{7754F861-53C9-4C9C-962C-4FFD52CF5F3A}" type="datetime1">
              <a:rPr lang="fr-FR" altLang="en-US"/>
              <a:pPr>
                <a:defRPr/>
              </a:pPr>
              <a:t>19/07/2023</a:t>
            </a:fld>
            <a:endParaRPr lang="fr-FR" altLang="en-US"/>
          </a:p>
        </p:txBody>
      </p:sp>
      <p:sp>
        <p:nvSpPr>
          <p:cNvPr id="6" name="Footer Placeholder 5">
            <a:extLst>
              <a:ext uri="{FF2B5EF4-FFF2-40B4-BE49-F238E27FC236}">
                <a16:creationId xmlns:a16="http://schemas.microsoft.com/office/drawing/2014/main" id="{A52EBBB8-91FC-4555-B64C-19A75C1E5528}"/>
              </a:ext>
            </a:extLst>
          </p:cNvPr>
          <p:cNvSpPr>
            <a:spLocks noGrp="1"/>
          </p:cNvSpPr>
          <p:nvPr>
            <p:ph type="ftr" sz="quarter" idx="11"/>
          </p:nvPr>
        </p:nvSpPr>
        <p:spPr/>
        <p:txBody>
          <a:bodyPr/>
          <a:lstStyle>
            <a:lvl1pPr>
              <a:defRPr/>
            </a:lvl1pPr>
          </a:lstStyle>
          <a:p>
            <a:pPr>
              <a:defRPr/>
            </a:pPr>
            <a:endParaRPr lang="fr-FR" altLang="en-US"/>
          </a:p>
        </p:txBody>
      </p:sp>
      <p:sp>
        <p:nvSpPr>
          <p:cNvPr id="7" name="Slide Number Placeholder 6">
            <a:extLst>
              <a:ext uri="{FF2B5EF4-FFF2-40B4-BE49-F238E27FC236}">
                <a16:creationId xmlns:a16="http://schemas.microsoft.com/office/drawing/2014/main" id="{3A64E365-5CCC-44C9-A986-44ED11CB0670}"/>
              </a:ext>
            </a:extLst>
          </p:cNvPr>
          <p:cNvSpPr>
            <a:spLocks noGrp="1"/>
          </p:cNvSpPr>
          <p:nvPr>
            <p:ph type="sldNum" sz="quarter" idx="12"/>
          </p:nvPr>
        </p:nvSpPr>
        <p:spPr/>
        <p:txBody>
          <a:bodyPr/>
          <a:lstStyle>
            <a:lvl1pPr>
              <a:defRPr/>
            </a:lvl1pPr>
          </a:lstStyle>
          <a:p>
            <a:pPr>
              <a:defRPr/>
            </a:pPr>
            <a:fld id="{BAC66195-6041-48FB-831A-0E737E4C411D}" type="slidenum">
              <a:rPr lang="fr-FR" altLang="en-US"/>
              <a:pPr>
                <a:defRPr/>
              </a:pPr>
              <a:t>‹#›</a:t>
            </a:fld>
            <a:endParaRPr lang="fr-FR" altLang="en-US"/>
          </a:p>
        </p:txBody>
      </p:sp>
    </p:spTree>
    <p:extLst>
      <p:ext uri="{BB962C8B-B14F-4D97-AF65-F5344CB8AC3E}">
        <p14:creationId xmlns:p14="http://schemas.microsoft.com/office/powerpoint/2010/main" val="10340557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8FB768B4-747E-428D-BE3E-80307153B556}"/>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a:extLst>
              <a:ext uri="{FF2B5EF4-FFF2-40B4-BE49-F238E27FC236}">
                <a16:creationId xmlns:a16="http://schemas.microsoft.com/office/drawing/2014/main" id="{4C4FCB4C-B729-4BF1-B094-B4B3144D347F}"/>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50880176-B6F3-40E1-A9E1-382220D29C8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r>
              <a:rPr lang="en-GB"/>
              <a:t>Data in WHO HQ as of 10 Jan 2012</a:t>
            </a:r>
          </a:p>
        </p:txBody>
      </p:sp>
      <p:sp>
        <p:nvSpPr>
          <p:cNvPr id="5" name="Footer Placeholder 4">
            <a:extLst>
              <a:ext uri="{FF2B5EF4-FFF2-40B4-BE49-F238E27FC236}">
                <a16:creationId xmlns:a16="http://schemas.microsoft.com/office/drawing/2014/main" id="{DDC7FD2D-0B32-49C5-AC17-71225BCA5C7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ltLang="en-US"/>
          </a:p>
        </p:txBody>
      </p:sp>
      <p:sp>
        <p:nvSpPr>
          <p:cNvPr id="6" name="Slide Number Placeholder 5">
            <a:extLst>
              <a:ext uri="{FF2B5EF4-FFF2-40B4-BE49-F238E27FC236}">
                <a16:creationId xmlns:a16="http://schemas.microsoft.com/office/drawing/2014/main" id="{FC611709-3324-4EB1-BDF8-66B588563F7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E7A38DAC-A196-4744-ACDA-8D5DE0286B73}"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sldLayoutIdLst>
    <p:sldLayoutId id="2147497401" r:id="rId1"/>
    <p:sldLayoutId id="2147497402" r:id="rId2"/>
    <p:sldLayoutId id="2147497403" r:id="rId3"/>
    <p:sldLayoutId id="2147497404" r:id="rId4"/>
    <p:sldLayoutId id="2147497405" r:id="rId5"/>
    <p:sldLayoutId id="2147497406" r:id="rId6"/>
    <p:sldLayoutId id="2147497407" r:id="rId7"/>
    <p:sldLayoutId id="2147497408" r:id="rId8"/>
    <p:sldLayoutId id="2147497409" r:id="rId9"/>
    <p:sldLayoutId id="2147497410" r:id="rId10"/>
    <p:sldLayoutId id="2147497411" r:id="rId11"/>
  </p:sldLayoutIdLst>
  <p:hf sldNum="0" hdr="0" ftr="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AB5A843-4C62-4B7E-84D9-ED7FDED9589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8B6286F-203A-42F1-8DF7-5C531E1D3E8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A549588-E6D0-47EE-ACAE-A29EC52C11C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A425F4-9039-46F3-9567-F606A46BB865}" type="datetimeFigureOut">
              <a:rPr lang="en-GB" smtClean="0"/>
              <a:t>19/07/2023</a:t>
            </a:fld>
            <a:endParaRPr lang="en-GB" dirty="0"/>
          </a:p>
        </p:txBody>
      </p:sp>
      <p:sp>
        <p:nvSpPr>
          <p:cNvPr id="5" name="Footer Placeholder 4">
            <a:extLst>
              <a:ext uri="{FF2B5EF4-FFF2-40B4-BE49-F238E27FC236}">
                <a16:creationId xmlns:a16="http://schemas.microsoft.com/office/drawing/2014/main" id="{A374FFCC-934E-4938-915F-F19D4BFD3D3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ECD5BE6A-D4AC-46B7-963A-5FE150FDAB4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2CAB4D-CE75-41F8-A571-C3D6BC86DD54}" type="slidenum">
              <a:rPr lang="en-GB" smtClean="0"/>
              <a:t>‹#›</a:t>
            </a:fld>
            <a:endParaRPr lang="en-GB" dirty="0"/>
          </a:p>
        </p:txBody>
      </p:sp>
    </p:spTree>
    <p:extLst>
      <p:ext uri="{BB962C8B-B14F-4D97-AF65-F5344CB8AC3E}">
        <p14:creationId xmlns:p14="http://schemas.microsoft.com/office/powerpoint/2010/main" val="3457002878"/>
      </p:ext>
    </p:extLst>
  </p:cSld>
  <p:clrMap bg1="lt1" tx1="dk1" bg2="lt2" tx2="dk2" accent1="accent1" accent2="accent2" accent3="accent3" accent4="accent4" accent5="accent5" accent6="accent6" hlink="hlink" folHlink="folHlink"/>
  <p:sldLayoutIdLst>
    <p:sldLayoutId id="2147497449" r:id="rId1"/>
    <p:sldLayoutId id="2147497450" r:id="rId2"/>
    <p:sldLayoutId id="2147497451" r:id="rId3"/>
    <p:sldLayoutId id="2147497452" r:id="rId4"/>
    <p:sldLayoutId id="2147497453" r:id="rId5"/>
    <p:sldLayoutId id="2147497454" r:id="rId6"/>
    <p:sldLayoutId id="2147497455" r:id="rId7"/>
    <p:sldLayoutId id="2147497456" r:id="rId8"/>
    <p:sldLayoutId id="2147497457" r:id="rId9"/>
    <p:sldLayoutId id="2147497458" r:id="rId10"/>
    <p:sldLayoutId id="21474974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4"/>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4"/>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645742-8A77-4AFD-9C77-43316A0CAA00}" type="datetimeFigureOut">
              <a:rPr lang="en-GB" smtClean="0"/>
              <a:t>19/07/2023</a:t>
            </a:fld>
            <a:endParaRPr lang="en-GB"/>
          </a:p>
        </p:txBody>
      </p:sp>
      <p:sp>
        <p:nvSpPr>
          <p:cNvPr id="5" name="Footer Placeholder 4"/>
          <p:cNvSpPr>
            <a:spLocks noGrp="1"/>
          </p:cNvSpPr>
          <p:nvPr>
            <p:ph type="ftr" sz="quarter" idx="3"/>
          </p:nvPr>
        </p:nvSpPr>
        <p:spPr>
          <a:xfrm>
            <a:off x="4165600" y="6356354"/>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737600" y="6356354"/>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2C0A1D-9638-493D-9941-F478975DD069}" type="slidenum">
              <a:rPr lang="en-GB" smtClean="0"/>
              <a:t>‹#›</a:t>
            </a:fld>
            <a:endParaRPr lang="en-GB"/>
          </a:p>
        </p:txBody>
      </p:sp>
    </p:spTree>
    <p:extLst>
      <p:ext uri="{BB962C8B-B14F-4D97-AF65-F5344CB8AC3E}">
        <p14:creationId xmlns:p14="http://schemas.microsoft.com/office/powerpoint/2010/main" val="2932086629"/>
      </p:ext>
    </p:extLst>
  </p:cSld>
  <p:clrMap bg1="lt1" tx1="dk1" bg2="lt2" tx2="dk2" accent1="accent1" accent2="accent2" accent3="accent3" accent4="accent4" accent5="accent5" accent6="accent6" hlink="hlink" folHlink="folHlink"/>
  <p:sldLayoutIdLst>
    <p:sldLayoutId id="2147497497" r:id="rId1"/>
    <p:sldLayoutId id="2147497498" r:id="rId2"/>
    <p:sldLayoutId id="2147497499" r:id="rId3"/>
    <p:sldLayoutId id="2147497500" r:id="rId4"/>
    <p:sldLayoutId id="2147497501" r:id="rId5"/>
    <p:sldLayoutId id="2147497502" r:id="rId6"/>
    <p:sldLayoutId id="2147497503" r:id="rId7"/>
    <p:sldLayoutId id="2147497504" r:id="rId8"/>
    <p:sldLayoutId id="2147497505" r:id="rId9"/>
    <p:sldLayoutId id="2147497506" r:id="rId10"/>
    <p:sldLayoutId id="2147497507" r:id="rId11"/>
  </p:sldLayoutIdLst>
  <p:txStyles>
    <p:titleStyle>
      <a:lvl1pPr algn="ctr" defTabSz="914423" rtl="0" eaLnBrk="1" latinLnBrk="0" hangingPunct="1">
        <a:spcBef>
          <a:spcPct val="0"/>
        </a:spcBef>
        <a:buNone/>
        <a:defRPr sz="4401" kern="1200">
          <a:solidFill>
            <a:schemeClr val="tx1"/>
          </a:solidFill>
          <a:latin typeface="+mj-lt"/>
          <a:ea typeface="+mj-ea"/>
          <a:cs typeface="+mj-cs"/>
        </a:defRPr>
      </a:lvl1pPr>
    </p:titleStyle>
    <p:bodyStyle>
      <a:lvl1pPr marL="342908" indent="-342908" algn="l" defTabSz="914423"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69" indent="-285757" algn="l" defTabSz="914423"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28" indent="-228606" algn="l" defTabSz="91442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40" indent="-228606" algn="l" defTabSz="9144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52" indent="-228606" algn="l" defTabSz="9144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63" indent="-228606" algn="l" defTabSz="9144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74" indent="-228606" algn="l" defTabSz="9144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86" indent="-228606" algn="l" defTabSz="9144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97" indent="-228606" algn="l" defTabSz="9144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23" rtl="0" eaLnBrk="1" latinLnBrk="0" hangingPunct="1">
        <a:defRPr sz="1800" kern="1200">
          <a:solidFill>
            <a:schemeClr val="tx1"/>
          </a:solidFill>
          <a:latin typeface="+mn-lt"/>
          <a:ea typeface="+mn-ea"/>
          <a:cs typeface="+mn-cs"/>
        </a:defRPr>
      </a:lvl1pPr>
      <a:lvl2pPr marL="457212" algn="l" defTabSz="914423" rtl="0" eaLnBrk="1" latinLnBrk="0" hangingPunct="1">
        <a:defRPr sz="1800" kern="1200">
          <a:solidFill>
            <a:schemeClr val="tx1"/>
          </a:solidFill>
          <a:latin typeface="+mn-lt"/>
          <a:ea typeface="+mn-ea"/>
          <a:cs typeface="+mn-cs"/>
        </a:defRPr>
      </a:lvl2pPr>
      <a:lvl3pPr marL="914423" algn="l" defTabSz="914423" rtl="0" eaLnBrk="1" latinLnBrk="0" hangingPunct="1">
        <a:defRPr sz="1800" kern="1200">
          <a:solidFill>
            <a:schemeClr val="tx1"/>
          </a:solidFill>
          <a:latin typeface="+mn-lt"/>
          <a:ea typeface="+mn-ea"/>
          <a:cs typeface="+mn-cs"/>
        </a:defRPr>
      </a:lvl3pPr>
      <a:lvl4pPr marL="1371634" algn="l" defTabSz="914423" rtl="0" eaLnBrk="1" latinLnBrk="0" hangingPunct="1">
        <a:defRPr sz="1800" kern="1200">
          <a:solidFill>
            <a:schemeClr val="tx1"/>
          </a:solidFill>
          <a:latin typeface="+mn-lt"/>
          <a:ea typeface="+mn-ea"/>
          <a:cs typeface="+mn-cs"/>
        </a:defRPr>
      </a:lvl4pPr>
      <a:lvl5pPr marL="1828846" algn="l" defTabSz="914423" rtl="0" eaLnBrk="1" latinLnBrk="0" hangingPunct="1">
        <a:defRPr sz="1800" kern="1200">
          <a:solidFill>
            <a:schemeClr val="tx1"/>
          </a:solidFill>
          <a:latin typeface="+mn-lt"/>
          <a:ea typeface="+mn-ea"/>
          <a:cs typeface="+mn-cs"/>
        </a:defRPr>
      </a:lvl5pPr>
      <a:lvl6pPr marL="2286057" algn="l" defTabSz="914423" rtl="0" eaLnBrk="1" latinLnBrk="0" hangingPunct="1">
        <a:defRPr sz="1800" kern="1200">
          <a:solidFill>
            <a:schemeClr val="tx1"/>
          </a:solidFill>
          <a:latin typeface="+mn-lt"/>
          <a:ea typeface="+mn-ea"/>
          <a:cs typeface="+mn-cs"/>
        </a:defRPr>
      </a:lvl6pPr>
      <a:lvl7pPr marL="2743269" algn="l" defTabSz="914423" rtl="0" eaLnBrk="1" latinLnBrk="0" hangingPunct="1">
        <a:defRPr sz="1800" kern="1200">
          <a:solidFill>
            <a:schemeClr val="tx1"/>
          </a:solidFill>
          <a:latin typeface="+mn-lt"/>
          <a:ea typeface="+mn-ea"/>
          <a:cs typeface="+mn-cs"/>
        </a:defRPr>
      </a:lvl7pPr>
      <a:lvl8pPr marL="3200480" algn="l" defTabSz="914423" rtl="0" eaLnBrk="1" latinLnBrk="0" hangingPunct="1">
        <a:defRPr sz="1800" kern="1200">
          <a:solidFill>
            <a:schemeClr val="tx1"/>
          </a:solidFill>
          <a:latin typeface="+mn-lt"/>
          <a:ea typeface="+mn-ea"/>
          <a:cs typeface="+mn-cs"/>
        </a:defRPr>
      </a:lvl8pPr>
      <a:lvl9pPr marL="3657691" algn="l" defTabSz="91442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image" Target="../media/image5.png"/><Relationship Id="rId5" Type="http://schemas.openxmlformats.org/officeDocument/2006/relationships/image" Target="../media/image4.emf"/><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4.xml"/><Relationship Id="rId6" Type="http://schemas.openxmlformats.org/officeDocument/2006/relationships/image" Target="../media/image5.png"/><Relationship Id="rId5" Type="http://schemas.openxmlformats.org/officeDocument/2006/relationships/image" Target="../media/image7.emf"/><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9.xml"/><Relationship Id="rId4" Type="http://schemas.openxmlformats.org/officeDocument/2006/relationships/image" Target="../media/image8.emf"/></Relationships>
</file>

<file path=ppt/slides/_rels/slide5.xml.rels><?xml version="1.0" encoding="UTF-8" standalone="yes"?>
<Relationships xmlns="http://schemas.openxmlformats.org/package/2006/relationships"><Relationship Id="rId3" Type="http://schemas.openxmlformats.org/officeDocument/2006/relationships/hyperlink" Target="http://polioeradication.org/wp-content/uploads/2016/09/Reporting-and-Classification-of-VDPVs_Aug2016_EN.pdf" TargetMode="External"/><Relationship Id="rId2" Type="http://schemas.openxmlformats.org/officeDocument/2006/relationships/notesSlide" Target="../notesSlides/notesSlide5.xml"/><Relationship Id="rId1" Type="http://schemas.openxmlformats.org/officeDocument/2006/relationships/slideLayout" Target="../slideLayouts/slideLayout29.xml"/><Relationship Id="rId5" Type="http://schemas.openxmlformats.org/officeDocument/2006/relationships/image" Target="../media/image9.emf"/><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s://extranet.who.int/polis/public/CaseCount.aspx" TargetMode="External"/><Relationship Id="rId2" Type="http://schemas.openxmlformats.org/officeDocument/2006/relationships/notesSlide" Target="../notesSlides/notesSlide6.xml"/><Relationship Id="rId1" Type="http://schemas.openxmlformats.org/officeDocument/2006/relationships/slideLayout" Target="../slideLayouts/slideLayout18.xml"/><Relationship Id="rId6" Type="http://schemas.openxmlformats.org/officeDocument/2006/relationships/image" Target="../media/image11.emf"/><Relationship Id="rId5" Type="http://schemas.openxmlformats.org/officeDocument/2006/relationships/image" Target="../media/image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4">
            <a:extLst>
              <a:ext uri="{FF2B5EF4-FFF2-40B4-BE49-F238E27FC236}">
                <a16:creationId xmlns:a16="http://schemas.microsoft.com/office/drawing/2014/main" id="{8D6D26F6-BD61-4553-B868-7D0C0E9FFE39}"/>
              </a:ext>
            </a:extLst>
          </p:cNvPr>
          <p:cNvSpPr>
            <a:spLocks noChangeArrowheads="1"/>
          </p:cNvSpPr>
          <p:nvPr/>
        </p:nvSpPr>
        <p:spPr bwMode="auto">
          <a:xfrm>
            <a:off x="95250" y="6165850"/>
            <a:ext cx="11953875"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SzPct val="100000"/>
              <a:buFont typeface="Arial" panose="020B0604020202020204" pitchFamily="34" charset="0"/>
              <a:buChar char="•"/>
              <a:defRPr sz="2800">
                <a:solidFill>
                  <a:srgbClr val="000000"/>
                </a:solidFill>
                <a:latin typeface="Calibri" panose="020F0502020204030204" pitchFamily="34" charset="0"/>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067"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The boundaries and names shown and the designations used in the maps in this document do not imply the expression of any opinion whatsoever on the part of the World Health Organization concerning the legal status of any country, territory, city or area or of its authorities, or concerning the delimitation of its frontiers or boundaries.  Dotted lines on maps represent approximate border lines for which there may not yet be full agreement. </a:t>
            </a:r>
            <a:r>
              <a:rPr kumimoji="0" lang="en-GB" altLang="en-US" sz="1067"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Symbol" panose="05050102010706020507" pitchFamily="18" charset="2"/>
              </a:rPr>
              <a:t></a:t>
            </a:r>
            <a:r>
              <a:rPr kumimoji="0" lang="en-GB" altLang="en-US" sz="1067"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WHO 2023. All rights reserved</a:t>
            </a:r>
          </a:p>
        </p:txBody>
      </p:sp>
      <p:sp>
        <p:nvSpPr>
          <p:cNvPr id="20483" name="Rectangle 2">
            <a:extLst>
              <a:ext uri="{FF2B5EF4-FFF2-40B4-BE49-F238E27FC236}">
                <a16:creationId xmlns:a16="http://schemas.microsoft.com/office/drawing/2014/main" id="{40E15CBB-9D98-4423-9A20-DABF9A130757}"/>
              </a:ext>
            </a:extLst>
          </p:cNvPr>
          <p:cNvSpPr txBox="1">
            <a:spLocks noChangeArrowheads="1"/>
          </p:cNvSpPr>
          <p:nvPr/>
        </p:nvSpPr>
        <p:spPr bwMode="auto">
          <a:xfrm>
            <a:off x="0" y="-1"/>
            <a:ext cx="12192001" cy="1071907"/>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ctr" eaLnBrk="1" fontAlgn="auto">
              <a:lnSpc>
                <a:spcPct val="90000"/>
              </a:lnSpc>
              <a:spcBef>
                <a:spcPts val="0"/>
              </a:spcBef>
              <a:spcAft>
                <a:spcPts val="0"/>
              </a:spcAft>
              <a:defRPr sz="2200">
                <a:solidFill>
                  <a:srgbClr val="0099CC"/>
                </a:solidFill>
                <a:latin typeface="Calibri (Body)"/>
                <a:ea typeface="+mj-ea"/>
                <a:cs typeface="+mj-cs"/>
              </a:defRPr>
            </a:lvl1pPr>
            <a:lvl2pPr>
              <a:lnSpc>
                <a:spcPct val="90000"/>
              </a:lnSpc>
              <a:defRPr sz="4400">
                <a:latin typeface="Calibri Light" panose="020F0302020204030204" pitchFamily="34" charset="0"/>
              </a:defRPr>
            </a:lvl2pPr>
            <a:lvl3pPr>
              <a:lnSpc>
                <a:spcPct val="90000"/>
              </a:lnSpc>
              <a:defRPr sz="4400">
                <a:latin typeface="Calibri Light" panose="020F0302020204030204" pitchFamily="34" charset="0"/>
              </a:defRPr>
            </a:lvl3pPr>
            <a:lvl4pPr>
              <a:lnSpc>
                <a:spcPct val="90000"/>
              </a:lnSpc>
              <a:defRPr sz="4400">
                <a:latin typeface="Calibri Light" panose="020F0302020204030204" pitchFamily="34" charset="0"/>
              </a:defRPr>
            </a:lvl4pPr>
            <a:lvl5pPr>
              <a:lnSpc>
                <a:spcPct val="90000"/>
              </a:lnSpc>
              <a:defRPr sz="4400">
                <a:latin typeface="Calibri Light" panose="020F0302020204030204" pitchFamily="34" charset="0"/>
              </a:defRPr>
            </a:lvl5pPr>
            <a:lvl6pPr marL="457200" fontAlgn="base">
              <a:lnSpc>
                <a:spcPct val="90000"/>
              </a:lnSpc>
              <a:spcBef>
                <a:spcPct val="0"/>
              </a:spcBef>
              <a:spcAft>
                <a:spcPct val="0"/>
              </a:spcAft>
              <a:defRPr sz="4400">
                <a:latin typeface="Calibri Light" panose="020F0302020204030204" pitchFamily="34" charset="0"/>
              </a:defRPr>
            </a:lvl6pPr>
            <a:lvl7pPr marL="914400" fontAlgn="base">
              <a:lnSpc>
                <a:spcPct val="90000"/>
              </a:lnSpc>
              <a:spcBef>
                <a:spcPct val="0"/>
              </a:spcBef>
              <a:spcAft>
                <a:spcPct val="0"/>
              </a:spcAft>
              <a:defRPr sz="4400">
                <a:latin typeface="Calibri Light" panose="020F0302020204030204" pitchFamily="34" charset="0"/>
              </a:defRPr>
            </a:lvl7pPr>
            <a:lvl8pPr marL="1371600" fontAlgn="base">
              <a:lnSpc>
                <a:spcPct val="90000"/>
              </a:lnSpc>
              <a:spcBef>
                <a:spcPct val="0"/>
              </a:spcBef>
              <a:spcAft>
                <a:spcPct val="0"/>
              </a:spcAft>
              <a:defRPr sz="4400">
                <a:latin typeface="Calibri Light" panose="020F0302020204030204" pitchFamily="34" charset="0"/>
              </a:defRPr>
            </a:lvl8pPr>
            <a:lvl9pPr marL="1828800" fontAlgn="base">
              <a:lnSpc>
                <a:spcPct val="90000"/>
              </a:lnSpc>
              <a:spcBef>
                <a:spcPct val="0"/>
              </a:spcBef>
              <a:spcAft>
                <a:spcPct val="0"/>
              </a:spcAft>
              <a:defRPr sz="4400">
                <a:latin typeface="Calibri Light" panose="020F0302020204030204" pitchFamily="34" charset="0"/>
              </a:defRPr>
            </a:lvl9pP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GB" altLang="en-US" sz="2800" b="0" i="0" u="none" strike="noStrike" kern="1200" cap="none" spc="0" normalizeH="0" baseline="0" noProof="0" dirty="0">
                <a:ln>
                  <a:noFill/>
                </a:ln>
                <a:solidFill>
                  <a:srgbClr val="0099CC"/>
                </a:solidFill>
                <a:effectLst/>
                <a:uLnTx/>
                <a:uFillTx/>
                <a:latin typeface="Calibri (Body)"/>
                <a:ea typeface="+mj-ea"/>
                <a:cs typeface="+mj-cs"/>
              </a:rPr>
              <a:t>Highlights of New Wild Poliovirus and cVDPV Positives</a:t>
            </a:r>
            <a:br>
              <a:rPr kumimoji="0" lang="en-GB" altLang="en-US" sz="2800" b="0" i="0" u="none" strike="noStrike" kern="1200" cap="none" spc="0" normalizeH="0" baseline="0" noProof="0" dirty="0">
                <a:ln>
                  <a:noFill/>
                </a:ln>
                <a:solidFill>
                  <a:srgbClr val="0099CC"/>
                </a:solidFill>
                <a:effectLst/>
                <a:uLnTx/>
                <a:uFillTx/>
                <a:latin typeface="Calibri (Body)"/>
                <a:ea typeface="+mj-ea"/>
                <a:cs typeface="+mj-cs"/>
              </a:rPr>
            </a:br>
            <a:r>
              <a:rPr kumimoji="0" lang="en-GB" altLang="en-US" sz="2800" b="0" i="0" u="none" strike="noStrike" kern="1200" cap="none" spc="0" normalizeH="0" baseline="0" noProof="0" dirty="0">
                <a:ln>
                  <a:noFill/>
                </a:ln>
                <a:solidFill>
                  <a:srgbClr val="0099CC"/>
                </a:solidFill>
                <a:effectLst/>
                <a:uLnTx/>
                <a:uFillTx/>
                <a:latin typeface="Calibri (Body)"/>
                <a:ea typeface="+mj-ea"/>
                <a:cs typeface="+mj-cs"/>
              </a:rPr>
              <a:t>Reported Globally this Week</a:t>
            </a:r>
          </a:p>
        </p:txBody>
      </p:sp>
      <p:sp>
        <p:nvSpPr>
          <p:cNvPr id="30724" name="TextBox 6">
            <a:extLst>
              <a:ext uri="{FF2B5EF4-FFF2-40B4-BE49-F238E27FC236}">
                <a16:creationId xmlns:a16="http://schemas.microsoft.com/office/drawing/2014/main" id="{3F179DA4-8F1B-43E7-9E5B-8C9A657CD80A}"/>
              </a:ext>
            </a:extLst>
          </p:cNvPr>
          <p:cNvSpPr txBox="1">
            <a:spLocks noChangeArrowheads="1"/>
          </p:cNvSpPr>
          <p:nvPr/>
        </p:nvSpPr>
        <p:spPr bwMode="auto">
          <a:xfrm>
            <a:off x="95250" y="5904240"/>
            <a:ext cx="3637534"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SzPct val="100000"/>
              <a:buFont typeface="Arial" panose="020B0604020202020204" pitchFamily="34" charset="0"/>
              <a:buChar char="•"/>
              <a:defRPr sz="2800">
                <a:solidFill>
                  <a:srgbClr val="000000"/>
                </a:solidFill>
                <a:latin typeface="Calibri" panose="020F0502020204030204" pitchFamily="34" charset="0"/>
              </a:defRPr>
            </a:lvl1pPr>
            <a:lvl2pPr marL="685800" indent="-22860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100" b="0" i="0" u="none" strike="noStrike" kern="1200" cap="none" spc="0" normalizeH="0" baseline="30000" noProof="0" dirty="0">
                <a:ln>
                  <a:noFill/>
                </a:ln>
                <a:solidFill>
                  <a:srgbClr val="000000"/>
                </a:solidFill>
                <a:effectLst/>
                <a:uLnTx/>
                <a:uFillTx/>
                <a:latin typeface="Calibri" panose="020F0502020204030204" pitchFamily="34" charset="0"/>
                <a:ea typeface="+mn-ea"/>
                <a:cs typeface="Arial" panose="020B0604020202020204" pitchFamily="34" charset="0"/>
              </a:rPr>
              <a:t>1</a:t>
            </a:r>
            <a:r>
              <a:rPr kumimoji="0" lang="en-GB" alt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contacts of positive AFP cases, community, healthy children</a:t>
            </a:r>
          </a:p>
        </p:txBody>
      </p:sp>
      <p:sp>
        <p:nvSpPr>
          <p:cNvPr id="20485" name="Date Placeholder 3">
            <a:extLst>
              <a:ext uri="{FF2B5EF4-FFF2-40B4-BE49-F238E27FC236}">
                <a16:creationId xmlns:a16="http://schemas.microsoft.com/office/drawing/2014/main" id="{43AAF368-F039-403B-B1A0-AB17F073F34C}"/>
              </a:ext>
            </a:extLst>
          </p:cNvPr>
          <p:cNvSpPr txBox="1">
            <a:spLocks/>
          </p:cNvSpPr>
          <p:nvPr/>
        </p:nvSpPr>
        <p:spPr bwMode="auto">
          <a:xfrm>
            <a:off x="9423400" y="6563576"/>
            <a:ext cx="2768600" cy="3079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39775" indent="-284163">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38238" indent="-227013">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593850" indent="-227013">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1050" indent="-227013">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08250" indent="-2270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65450" indent="-2270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2650" indent="-2270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79850" indent="-2270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GB" altLang="fr-FR"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Data in WHO HQ as of </a:t>
            </a:r>
            <a:r>
              <a:rPr lang="en-GB" altLang="fr-FR" sz="1100" b="0" dirty="0">
                <a:solidFill>
                  <a:srgbClr val="000000"/>
                </a:solidFill>
                <a:cs typeface="Calibri" panose="020F0502020204030204" pitchFamily="34" charset="0"/>
              </a:rPr>
              <a:t>18</a:t>
            </a:r>
            <a:r>
              <a:rPr kumimoji="0" lang="en-GB" altLang="fr-FR"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Jul. 2023</a:t>
            </a:r>
          </a:p>
        </p:txBody>
      </p:sp>
      <p:pic>
        <p:nvPicPr>
          <p:cNvPr id="7" name="Picture 6">
            <a:extLst>
              <a:ext uri="{FF2B5EF4-FFF2-40B4-BE49-F238E27FC236}">
                <a16:creationId xmlns:a16="http://schemas.microsoft.com/office/drawing/2014/main" id="{3E3B6AED-DE08-4770-BFF9-A0A15C65931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18090" y="30554"/>
            <a:ext cx="1127680" cy="345151"/>
          </a:xfrm>
          <a:prstGeom prst="rect">
            <a:avLst/>
          </a:prstGeom>
        </p:spPr>
      </p:pic>
      <p:pic>
        <p:nvPicPr>
          <p:cNvPr id="2" name="Picture 1">
            <a:extLst>
              <a:ext uri="{FF2B5EF4-FFF2-40B4-BE49-F238E27FC236}">
                <a16:creationId xmlns:a16="http://schemas.microsoft.com/office/drawing/2014/main" id="{BC1A1C82-37C6-2D63-C91E-F9F611395101}"/>
              </a:ext>
            </a:extLst>
          </p:cNvPr>
          <p:cNvPicPr>
            <a:picLocks noChangeAspect="1"/>
          </p:cNvPicPr>
          <p:nvPr/>
        </p:nvPicPr>
        <p:blipFill>
          <a:blip r:embed="rId4"/>
          <a:stretch>
            <a:fillRect/>
          </a:stretch>
        </p:blipFill>
        <p:spPr>
          <a:xfrm>
            <a:off x="372231" y="1116542"/>
            <a:ext cx="11399912" cy="2979363"/>
          </a:xfrm>
          <a:prstGeom prst="rect">
            <a:avLst/>
          </a:prstGeom>
        </p:spPr>
      </p:pic>
    </p:spTree>
    <p:extLst>
      <p:ext uri="{BB962C8B-B14F-4D97-AF65-F5344CB8AC3E}">
        <p14:creationId xmlns:p14="http://schemas.microsoft.com/office/powerpoint/2010/main" val="3678998798"/>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eleteit">
            <a:extLst>
              <a:ext uri="{FF2B5EF4-FFF2-40B4-BE49-F238E27FC236}">
                <a16:creationId xmlns:a16="http://schemas.microsoft.com/office/drawing/2014/main" id="{96349583-0982-C469-FB21-87778901949C}"/>
              </a:ext>
            </a:extLst>
          </p:cNvPr>
          <p:cNvPicPr>
            <a:picLocks/>
          </p:cNvPicPr>
          <p:nvPr/>
        </p:nvPicPr>
        <p:blipFill>
          <a:blip r:embed="rId3"/>
          <a:stretch>
            <a:fillRect/>
          </a:stretch>
        </p:blipFill>
        <p:spPr>
          <a:xfrm>
            <a:off x="540000" y="547200"/>
            <a:ext cx="11090962" cy="5991052"/>
          </a:xfrm>
          <a:prstGeom prst="rect">
            <a:avLst/>
          </a:prstGeom>
        </p:spPr>
      </p:pic>
      <p:sp>
        <p:nvSpPr>
          <p:cNvPr id="22" name="Rectangle 3"/>
          <p:cNvSpPr txBox="1">
            <a:spLocks noGrp="1" noChangeArrowheads="1"/>
          </p:cNvSpPr>
          <p:nvPr>
            <p:ph type="title"/>
          </p:nvPr>
        </p:nvSpPr>
        <p:spPr>
          <a:xfrm>
            <a:off x="0" y="38916"/>
            <a:ext cx="12192000" cy="404813"/>
          </a:xfrm>
          <a:extLst>
            <a:ext uri="{909E8E84-426E-40DD-AFC4-6F175D3DCCD1}">
              <a14:hiddenFill xmlns:a14="http://schemas.microsoft.com/office/drawing/2010/main">
                <a:solidFill>
                  <a:schemeClr val="bg1"/>
                </a:solidFill>
              </a14:hiddenFill>
            </a:ext>
          </a:extLst>
        </p:spPr>
        <p:txBody>
          <a:bodyPr>
            <a:normAutofit fontScale="90000"/>
          </a:bodyPr>
          <a:lstStyle/>
          <a:p>
            <a:pPr algn="ctr" eaLnBrk="1" fontAlgn="auto">
              <a:spcBef>
                <a:spcPts val="0"/>
              </a:spcBef>
              <a:spcAft>
                <a:spcPts val="0"/>
              </a:spcAft>
              <a:defRPr/>
            </a:pPr>
            <a:r>
              <a:rPr lang="en-GB" altLang="en-US" sz="2200" dirty="0">
                <a:solidFill>
                  <a:srgbClr val="0099CC"/>
                </a:solidFill>
                <a:latin typeface="Calibri (Body)"/>
              </a:rPr>
              <a:t>Global WPV1 &amp; cVDPV Cases</a:t>
            </a:r>
            <a:r>
              <a:rPr lang="en-GB" altLang="en-US" sz="2200" baseline="30000" dirty="0">
                <a:solidFill>
                  <a:srgbClr val="0099CC"/>
                </a:solidFill>
                <a:latin typeface="Calibri (Body)"/>
              </a:rPr>
              <a:t>1</a:t>
            </a:r>
            <a:r>
              <a:rPr lang="en-GB" altLang="en-US" sz="2200" dirty="0">
                <a:solidFill>
                  <a:srgbClr val="0099CC"/>
                </a:solidFill>
                <a:latin typeface="Calibri (Body)"/>
              </a:rPr>
              <a:t>, Previous 12 Months</a:t>
            </a:r>
            <a:r>
              <a:rPr lang="en-GB" altLang="en-US" sz="2200" baseline="30000" dirty="0">
                <a:solidFill>
                  <a:srgbClr val="0099CC"/>
                </a:solidFill>
                <a:latin typeface="Calibri (Body)"/>
              </a:rPr>
              <a:t>2</a:t>
            </a:r>
          </a:p>
        </p:txBody>
      </p:sp>
      <p:sp>
        <p:nvSpPr>
          <p:cNvPr id="17" name="Date Placeholder 3">
            <a:extLst>
              <a:ext uri="{FF2B5EF4-FFF2-40B4-BE49-F238E27FC236}">
                <a16:creationId xmlns:a16="http://schemas.microsoft.com/office/drawing/2014/main" id="{AD36BD13-C90D-4DD2-9C38-45D2D749E7C3}"/>
              </a:ext>
            </a:extLst>
          </p:cNvPr>
          <p:cNvSpPr>
            <a:spLocks noGrp="1"/>
          </p:cNvSpPr>
          <p:nvPr>
            <p:ph type="dt" sz="half" idx="10"/>
          </p:nvPr>
        </p:nvSpPr>
        <p:spPr bwMode="auto">
          <a:xfrm>
            <a:off x="9902863" y="6607175"/>
            <a:ext cx="2242907" cy="250825"/>
          </a:xfrm>
          <a:solidFill>
            <a:schemeClr val="bg1"/>
          </a:solidFill>
          <a:extLs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0661" indent="-284864" eaLnBrk="0" hangingPunct="0">
              <a:lnSpc>
                <a:spcPct val="90000"/>
              </a:lnSpc>
              <a:spcBef>
                <a:spcPts val="500"/>
              </a:spcBef>
              <a:buSzPct val="100000"/>
              <a:buFont typeface="Arial" pitchFamily="34" charset="0"/>
              <a:buChar char="•"/>
              <a:defRPr sz="2300">
                <a:solidFill>
                  <a:srgbClr val="000000"/>
                </a:solidFill>
                <a:latin typeface="Calibri" pitchFamily="34" charset="0"/>
              </a:defRPr>
            </a:lvl2pPr>
            <a:lvl3pPr marL="1139488" indent="-227895"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595270"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1067"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06859"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6264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18441"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7423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altLang="fr-FR"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Data in WHO HQ as of </a:t>
            </a:r>
            <a:r>
              <a:rPr kumimoji="0" lang="en-US" altLang="fr-FR" sz="11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18 Jul. </a:t>
            </a:r>
            <a:r>
              <a:rPr kumimoji="0" lang="en-GB" altLang="fr-FR"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2023</a:t>
            </a:r>
          </a:p>
        </p:txBody>
      </p:sp>
      <p:sp>
        <p:nvSpPr>
          <p:cNvPr id="147468" name="Rectangle 25"/>
          <p:cNvSpPr>
            <a:spLocks noChangeArrowheads="1"/>
          </p:cNvSpPr>
          <p:nvPr/>
        </p:nvSpPr>
        <p:spPr bwMode="auto">
          <a:xfrm>
            <a:off x="485481" y="6607175"/>
            <a:ext cx="6290098" cy="245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158" tIns="45574" rIns="91158" bIns="45574">
            <a:spAutoFit/>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 typeface="Arial" pitchFamily="34" charset="0"/>
              <a:buNone/>
              <a:tabLst/>
              <a:defRPr/>
            </a:pPr>
            <a:r>
              <a:rPr kumimoji="0" lang="en-GB" altLang="fr-FR" sz="1000" b="0" i="0" u="none" strike="noStrike" kern="1200" cap="none" spc="0" normalizeH="0" baseline="30000" noProof="0" dirty="0">
                <a:ln>
                  <a:noFill/>
                </a:ln>
                <a:solidFill>
                  <a:srgbClr val="000000"/>
                </a:solidFill>
                <a:effectLst/>
                <a:uLnTx/>
                <a:uFillTx/>
                <a:latin typeface="Calibri" pitchFamily="34" charset="0"/>
                <a:ea typeface="+mn-ea"/>
                <a:cs typeface="Arial" pitchFamily="34" charset="0"/>
              </a:rPr>
              <a:t>1</a:t>
            </a:r>
            <a:r>
              <a:rPr kumimoji="0" lang="en-GB" altLang="fr-FR"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Excludes viruses detected from environmental surveillance;   </a:t>
            </a:r>
            <a:r>
              <a:rPr kumimoji="0" lang="en-GB" altLang="fr-FR" sz="1000" b="0" i="0" u="none" strike="noStrike" kern="1200" cap="none" spc="0" normalizeH="0" baseline="30000" noProof="0" dirty="0">
                <a:ln>
                  <a:noFill/>
                </a:ln>
                <a:solidFill>
                  <a:srgbClr val="000000"/>
                </a:solidFill>
                <a:effectLst/>
                <a:uLnTx/>
                <a:uFillTx/>
                <a:latin typeface="Calibri" pitchFamily="34" charset="0"/>
                <a:ea typeface="+mn-ea"/>
                <a:cs typeface="Arial" pitchFamily="34" charset="0"/>
              </a:rPr>
              <a:t>2</a:t>
            </a:r>
            <a:r>
              <a:rPr kumimoji="0" lang="en-GB" altLang="fr-FR"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Onset of paralysis: </a:t>
            </a:r>
            <a:r>
              <a:rPr kumimoji="0" lang="en-US" altLang="fr-FR"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19 Jul. 2022 to 18 Jul. 2023</a:t>
            </a:r>
            <a:endParaRPr kumimoji="0" lang="en-GB" altLang="fr-FR"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endParaRPr>
          </a:p>
        </p:txBody>
      </p:sp>
      <p:sp>
        <p:nvSpPr>
          <p:cNvPr id="12" name="Rectangle 11" descr="K:\Docs\_DATA_WARE\VPD_DATAWARE\Application_and_Data\Polio_data_management\Data\Production\working_area\Analytics\A001-GlobalMaps\Images\Group_Cases_12M.png">
            <a:extLst>
              <a:ext uri="{C183D7F6-B498-43B3-948B-1728B52AA6E4}">
                <adec:decorative xmlns:adec="http://schemas.microsoft.com/office/drawing/2017/decorative" val="0"/>
              </a:ext>
            </a:extLst>
          </p:cNvPr>
          <p:cNvSpPr/>
          <p:nvPr/>
        </p:nvSpPr>
        <p:spPr>
          <a:xfrm>
            <a:off x="540000" y="547200"/>
            <a:ext cx="11090962" cy="5991052"/>
          </a:xfrm>
          <a:prstGeom prst="rect">
            <a:avLst/>
          </a:prstGeom>
          <a:no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158" tIns="45574" rIns="91158" bIns="45574"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6" name="Picture 15">
            <a:extLst>
              <a:ext uri="{FF2B5EF4-FFF2-40B4-BE49-F238E27FC236}">
                <a16:creationId xmlns:a16="http://schemas.microsoft.com/office/drawing/2014/main" id="{1BD7C664-6D34-40E1-97B4-FFE9304B667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18090" y="30554"/>
            <a:ext cx="1127680" cy="345151"/>
          </a:xfrm>
          <a:prstGeom prst="rect">
            <a:avLst/>
          </a:prstGeom>
        </p:spPr>
      </p:pic>
      <p:pic>
        <p:nvPicPr>
          <p:cNvPr id="2" name="Picture 1">
            <a:extLst>
              <a:ext uri="{FF2B5EF4-FFF2-40B4-BE49-F238E27FC236}">
                <a16:creationId xmlns:a16="http://schemas.microsoft.com/office/drawing/2014/main" id="{EC4971CC-88F4-5AD5-3F71-420DD45E49B2}"/>
              </a:ext>
            </a:extLst>
          </p:cNvPr>
          <p:cNvPicPr>
            <a:picLocks noChangeAspect="1"/>
          </p:cNvPicPr>
          <p:nvPr/>
        </p:nvPicPr>
        <p:blipFill>
          <a:blip r:embed="rId5"/>
          <a:stretch>
            <a:fillRect/>
          </a:stretch>
        </p:blipFill>
        <p:spPr>
          <a:xfrm>
            <a:off x="374746" y="1895842"/>
            <a:ext cx="1678677" cy="4676872"/>
          </a:xfrm>
          <a:prstGeom prst="rect">
            <a:avLst/>
          </a:prstGeom>
          <a:ln>
            <a:solidFill>
              <a:schemeClr val="bg1">
                <a:lumMod val="65000"/>
              </a:schemeClr>
            </a:solidFill>
          </a:ln>
        </p:spPr>
      </p:pic>
      <p:grpSp>
        <p:nvGrpSpPr>
          <p:cNvPr id="3" name="Group 2">
            <a:extLst>
              <a:ext uri="{FF2B5EF4-FFF2-40B4-BE49-F238E27FC236}">
                <a16:creationId xmlns:a16="http://schemas.microsoft.com/office/drawing/2014/main" id="{8174336D-BC6B-3FE0-EF90-40CAD6063370}"/>
              </a:ext>
            </a:extLst>
          </p:cNvPr>
          <p:cNvGrpSpPr/>
          <p:nvPr/>
        </p:nvGrpSpPr>
        <p:grpSpPr>
          <a:xfrm>
            <a:off x="7896200" y="5229282"/>
            <a:ext cx="2084209" cy="1308970"/>
            <a:chOff x="7559521" y="5126902"/>
            <a:chExt cx="2084209" cy="1308970"/>
          </a:xfrm>
        </p:grpSpPr>
        <p:pic>
          <p:nvPicPr>
            <p:cNvPr id="5" name="Picture 4">
              <a:extLst>
                <a:ext uri="{FF2B5EF4-FFF2-40B4-BE49-F238E27FC236}">
                  <a16:creationId xmlns:a16="http://schemas.microsoft.com/office/drawing/2014/main" id="{94ACD7A7-3B1B-F5D7-F991-CDD7F50A11ED}"/>
                </a:ext>
              </a:extLst>
            </p:cNvPr>
            <p:cNvPicPr>
              <a:picLocks noChangeAspect="1"/>
            </p:cNvPicPr>
            <p:nvPr/>
          </p:nvPicPr>
          <p:blipFill>
            <a:blip r:embed="rId6"/>
            <a:stretch>
              <a:fillRect/>
            </a:stretch>
          </p:blipFill>
          <p:spPr>
            <a:xfrm>
              <a:off x="7559521" y="5126902"/>
              <a:ext cx="2084209" cy="1308970"/>
            </a:xfrm>
            <a:prstGeom prst="rect">
              <a:avLst/>
            </a:prstGeom>
            <a:ln>
              <a:solidFill>
                <a:sysClr val="window" lastClr="FFFFFF">
                  <a:lumMod val="65000"/>
                </a:sysClr>
              </a:solidFill>
            </a:ln>
          </p:spPr>
        </p:pic>
        <p:sp>
          <p:nvSpPr>
            <p:cNvPr id="6" name="Rectangle 5">
              <a:extLst>
                <a:ext uri="{FF2B5EF4-FFF2-40B4-BE49-F238E27FC236}">
                  <a16:creationId xmlns:a16="http://schemas.microsoft.com/office/drawing/2014/main" id="{5754B955-7029-484B-A1D2-CA79BB82D0CE}"/>
                </a:ext>
              </a:extLst>
            </p:cNvPr>
            <p:cNvSpPr/>
            <p:nvPr/>
          </p:nvSpPr>
          <p:spPr>
            <a:xfrm>
              <a:off x="8400256" y="5622053"/>
              <a:ext cx="895006" cy="648072"/>
            </a:xfrm>
            <a:prstGeom prst="rect">
              <a:avLst/>
            </a:prstGeom>
            <a:noFill/>
            <a:ln w="3175"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sp>
        <p:nvSpPr>
          <p:cNvPr id="7" name="Text Box 7">
            <a:extLst>
              <a:ext uri="{FF2B5EF4-FFF2-40B4-BE49-F238E27FC236}">
                <a16:creationId xmlns:a16="http://schemas.microsoft.com/office/drawing/2014/main" id="{147273E9-AA60-FF10-2CD0-F218218ADF26}"/>
              </a:ext>
            </a:extLst>
          </p:cNvPr>
          <p:cNvSpPr txBox="1">
            <a:spLocks noChangeArrowheads="1"/>
          </p:cNvSpPr>
          <p:nvPr/>
        </p:nvSpPr>
        <p:spPr bwMode="auto">
          <a:xfrm>
            <a:off x="2460538" y="6187552"/>
            <a:ext cx="1555069" cy="245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158" tIns="45574" rIns="91158" bIns="45574">
            <a:spAutoFit/>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l" defTabSz="914400" rtl="0" eaLnBrk="0" fontAlgn="auto" latinLnBrk="0" hangingPunct="0">
              <a:lnSpc>
                <a:spcPct val="100000"/>
              </a:lnSpc>
              <a:spcBef>
                <a:spcPct val="50000"/>
              </a:spcBef>
              <a:spcAft>
                <a:spcPts val="0"/>
              </a:spcAft>
              <a:buClrTx/>
              <a:buSzTx/>
              <a:buFontTx/>
              <a:buNone/>
              <a:tabLst/>
              <a:defRPr/>
            </a:pPr>
            <a:r>
              <a:rPr kumimoji="0" lang="en-GB" altLang="en-US" sz="1000" b="0" i="0" u="none" strike="noStrike" kern="1200" cap="none" spc="0" normalizeH="0" baseline="0" noProof="0" dirty="0">
                <a:ln>
                  <a:noFill/>
                </a:ln>
                <a:solidFill>
                  <a:srgbClr val="000000"/>
                </a:solidFill>
                <a:effectLst/>
                <a:uLnTx/>
                <a:uFillTx/>
                <a:latin typeface="Calibri" pitchFamily="34" charset="0"/>
                <a:ea typeface="+mn-ea"/>
                <a:cs typeface="+mn-cs"/>
              </a:rPr>
              <a:t>Endemic country (WPV1)</a:t>
            </a:r>
          </a:p>
        </p:txBody>
      </p:sp>
      <p:sp>
        <p:nvSpPr>
          <p:cNvPr id="8" name="Rectangle 7">
            <a:extLst>
              <a:ext uri="{FF2B5EF4-FFF2-40B4-BE49-F238E27FC236}">
                <a16:creationId xmlns:a16="http://schemas.microsoft.com/office/drawing/2014/main" id="{6D8D88FC-3CDD-C6FA-ADDC-71A2CEE8BEDD}"/>
              </a:ext>
            </a:extLst>
          </p:cNvPr>
          <p:cNvSpPr>
            <a:spLocks noChangeArrowheads="1"/>
          </p:cNvSpPr>
          <p:nvPr/>
        </p:nvSpPr>
        <p:spPr bwMode="auto">
          <a:xfrm>
            <a:off x="2222169" y="6233711"/>
            <a:ext cx="168041" cy="144583"/>
          </a:xfrm>
          <a:prstGeom prst="rect">
            <a:avLst/>
          </a:prstGeom>
          <a:solidFill>
            <a:srgbClr val="FFFFCC"/>
          </a:solidFill>
          <a:ln w="9525">
            <a:solidFill>
              <a:schemeClr val="tx1"/>
            </a:solidFill>
            <a:miter lim="800000"/>
            <a:headEnd/>
            <a:tailEnd/>
          </a:ln>
          <a:effectLst/>
        </p:spPr>
        <p:txBody>
          <a:bodyPr wrap="none" lIns="91158" tIns="45574" rIns="91158" bIns="45574" anchor="ct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000" b="0" i="0" u="none" strike="noStrike" kern="1200" cap="none" spc="0" normalizeH="0" baseline="0" noProof="0">
              <a:ln>
                <a:noFill/>
              </a:ln>
              <a:solidFill>
                <a:srgbClr val="000000"/>
              </a:solidFill>
              <a:effectLst/>
              <a:uLnTx/>
              <a:uFillTx/>
              <a:latin typeface="Calibri" pitchFamily="34" charset="0"/>
              <a:ea typeface="+mn-ea"/>
              <a:cs typeface="Arial" pitchFamily="34" charset="0"/>
            </a:endParaRPr>
          </a:p>
        </p:txBody>
      </p:sp>
    </p:spTree>
    <p:extLst>
      <p:ext uri="{BB962C8B-B14F-4D97-AF65-F5344CB8AC3E}">
        <p14:creationId xmlns:p14="http://schemas.microsoft.com/office/powerpoint/2010/main" val="3887104297"/>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eleteit">
            <a:extLst>
              <a:ext uri="{FF2B5EF4-FFF2-40B4-BE49-F238E27FC236}">
                <a16:creationId xmlns:a16="http://schemas.microsoft.com/office/drawing/2014/main" id="{2DD4AD2E-94D3-1F55-1495-9A91A80CDA61}"/>
              </a:ext>
            </a:extLst>
          </p:cNvPr>
          <p:cNvPicPr>
            <a:picLocks/>
          </p:cNvPicPr>
          <p:nvPr/>
        </p:nvPicPr>
        <p:blipFill>
          <a:blip r:embed="rId3"/>
          <a:stretch>
            <a:fillRect/>
          </a:stretch>
        </p:blipFill>
        <p:spPr>
          <a:xfrm>
            <a:off x="539260" y="547485"/>
            <a:ext cx="11090962" cy="5991052"/>
          </a:xfrm>
          <a:prstGeom prst="rect">
            <a:avLst/>
          </a:prstGeom>
        </p:spPr>
      </p:pic>
      <p:sp>
        <p:nvSpPr>
          <p:cNvPr id="22" name="Rectangle 3"/>
          <p:cNvSpPr txBox="1">
            <a:spLocks noGrp="1" noChangeArrowheads="1"/>
          </p:cNvSpPr>
          <p:nvPr>
            <p:ph type="title"/>
          </p:nvPr>
        </p:nvSpPr>
        <p:spPr>
          <a:xfrm>
            <a:off x="0" y="38916"/>
            <a:ext cx="12192000" cy="404813"/>
          </a:xfrm>
          <a:extLst>
            <a:ext uri="{909E8E84-426E-40DD-AFC4-6F175D3DCCD1}">
              <a14:hiddenFill xmlns:a14="http://schemas.microsoft.com/office/drawing/2010/main">
                <a:solidFill>
                  <a:schemeClr val="bg1"/>
                </a:solidFill>
              </a14:hiddenFill>
            </a:ext>
          </a:extLst>
        </p:spPr>
        <p:txBody>
          <a:bodyPr>
            <a:normAutofit fontScale="90000"/>
          </a:bodyPr>
          <a:lstStyle/>
          <a:p>
            <a:pPr algn="ctr" eaLnBrk="1" fontAlgn="auto">
              <a:spcBef>
                <a:spcPts val="0"/>
              </a:spcBef>
              <a:spcAft>
                <a:spcPts val="0"/>
              </a:spcAft>
              <a:defRPr/>
            </a:pPr>
            <a:r>
              <a:rPr lang="en-GB" altLang="en-US" sz="2200" dirty="0">
                <a:solidFill>
                  <a:srgbClr val="0099CC"/>
                </a:solidFill>
                <a:latin typeface="Calibri (Body)"/>
              </a:rPr>
              <a:t>Global WPV1 &amp; cVDPV Cases</a:t>
            </a:r>
            <a:r>
              <a:rPr lang="en-GB" altLang="en-US" sz="2200" baseline="30000" dirty="0">
                <a:solidFill>
                  <a:srgbClr val="0099CC"/>
                </a:solidFill>
                <a:latin typeface="Calibri (Body)"/>
              </a:rPr>
              <a:t>1</a:t>
            </a:r>
            <a:r>
              <a:rPr lang="en-GB" altLang="en-US" sz="2200" dirty="0">
                <a:solidFill>
                  <a:srgbClr val="0099CC"/>
                </a:solidFill>
                <a:latin typeface="Calibri (Body)"/>
              </a:rPr>
              <a:t>, Previous 6 Months</a:t>
            </a:r>
            <a:r>
              <a:rPr lang="en-GB" altLang="en-US" sz="2200" baseline="30000" dirty="0">
                <a:solidFill>
                  <a:srgbClr val="0099CC"/>
                </a:solidFill>
                <a:latin typeface="Calibri (Body)"/>
              </a:rPr>
              <a:t>2</a:t>
            </a:r>
          </a:p>
        </p:txBody>
      </p:sp>
      <p:sp>
        <p:nvSpPr>
          <p:cNvPr id="17" name="Date Placeholder 3">
            <a:extLst>
              <a:ext uri="{FF2B5EF4-FFF2-40B4-BE49-F238E27FC236}">
                <a16:creationId xmlns:a16="http://schemas.microsoft.com/office/drawing/2014/main" id="{AD36BD13-C90D-4DD2-9C38-45D2D749E7C3}"/>
              </a:ext>
            </a:extLst>
          </p:cNvPr>
          <p:cNvSpPr>
            <a:spLocks noGrp="1"/>
          </p:cNvSpPr>
          <p:nvPr>
            <p:ph type="dt" sz="half" idx="10"/>
          </p:nvPr>
        </p:nvSpPr>
        <p:spPr bwMode="auto">
          <a:xfrm>
            <a:off x="9757775" y="6607175"/>
            <a:ext cx="2387995" cy="250825"/>
          </a:xfrm>
          <a:solidFill>
            <a:schemeClr val="bg1"/>
          </a:solidFill>
          <a:extLs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0661" indent="-284864" eaLnBrk="0" hangingPunct="0">
              <a:lnSpc>
                <a:spcPct val="90000"/>
              </a:lnSpc>
              <a:spcBef>
                <a:spcPts val="500"/>
              </a:spcBef>
              <a:buSzPct val="100000"/>
              <a:buFont typeface="Arial" pitchFamily="34" charset="0"/>
              <a:buChar char="•"/>
              <a:defRPr sz="2300">
                <a:solidFill>
                  <a:srgbClr val="000000"/>
                </a:solidFill>
                <a:latin typeface="Calibri" pitchFamily="34" charset="0"/>
              </a:defRPr>
            </a:lvl2pPr>
            <a:lvl3pPr marL="1139488" indent="-227895"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595270"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1067"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06859"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6264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18441"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7423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altLang="fr-FR"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Data in WHO HQ as of </a:t>
            </a:r>
            <a:r>
              <a:rPr kumimoji="0" lang="en-US" altLang="fr-FR" sz="11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18 Jul. </a:t>
            </a:r>
            <a:r>
              <a:rPr kumimoji="0" lang="en-GB" altLang="fr-FR"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2023</a:t>
            </a:r>
          </a:p>
        </p:txBody>
      </p:sp>
      <p:sp>
        <p:nvSpPr>
          <p:cNvPr id="12" name="Rectangle 11" descr="K:\Docs\_DATA_WARE\VPD_DATAWARE\Application_and_Data\Polio_data_management\Data\Production\working_area\Analytics\A001-GlobalMaps\Images\Group_Cases_6M.png">
            <a:extLst>
              <a:ext uri="{C183D7F6-B498-43B3-948B-1728B52AA6E4}">
                <adec:decorative xmlns:adec="http://schemas.microsoft.com/office/drawing/2017/decorative" val="0"/>
              </a:ext>
            </a:extLst>
          </p:cNvPr>
          <p:cNvSpPr/>
          <p:nvPr/>
        </p:nvSpPr>
        <p:spPr>
          <a:xfrm>
            <a:off x="539260" y="547485"/>
            <a:ext cx="11090962" cy="5991052"/>
          </a:xfrm>
          <a:prstGeom prst="rect">
            <a:avLst/>
          </a:prstGeom>
          <a:no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158" tIns="45574" rIns="91158" bIns="45574"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6" name="Picture 15">
            <a:extLst>
              <a:ext uri="{FF2B5EF4-FFF2-40B4-BE49-F238E27FC236}">
                <a16:creationId xmlns:a16="http://schemas.microsoft.com/office/drawing/2014/main" id="{1BD7C664-6D34-40E1-97B4-FFE9304B667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18090" y="30554"/>
            <a:ext cx="1127680" cy="345151"/>
          </a:xfrm>
          <a:prstGeom prst="rect">
            <a:avLst/>
          </a:prstGeom>
        </p:spPr>
      </p:pic>
      <p:sp>
        <p:nvSpPr>
          <p:cNvPr id="13" name="Text Box 7">
            <a:extLst>
              <a:ext uri="{FF2B5EF4-FFF2-40B4-BE49-F238E27FC236}">
                <a16:creationId xmlns:a16="http://schemas.microsoft.com/office/drawing/2014/main" id="{06F393B6-94B6-47DA-82C1-C75BF87FE0FD}"/>
              </a:ext>
            </a:extLst>
          </p:cNvPr>
          <p:cNvSpPr txBox="1">
            <a:spLocks noChangeArrowheads="1"/>
          </p:cNvSpPr>
          <p:nvPr/>
        </p:nvSpPr>
        <p:spPr bwMode="auto">
          <a:xfrm>
            <a:off x="2460538" y="6187552"/>
            <a:ext cx="1555069" cy="245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158" tIns="45574" rIns="91158" bIns="45574">
            <a:spAutoFit/>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l" defTabSz="914400" rtl="0" eaLnBrk="0" fontAlgn="auto" latinLnBrk="0" hangingPunct="0">
              <a:lnSpc>
                <a:spcPct val="100000"/>
              </a:lnSpc>
              <a:spcBef>
                <a:spcPct val="50000"/>
              </a:spcBef>
              <a:spcAft>
                <a:spcPts val="0"/>
              </a:spcAft>
              <a:buClrTx/>
              <a:buSzTx/>
              <a:buFontTx/>
              <a:buNone/>
              <a:tabLst/>
              <a:defRPr/>
            </a:pPr>
            <a:r>
              <a:rPr kumimoji="0" lang="en-GB" altLang="en-US" sz="1000" b="0" i="0" u="none" strike="noStrike" kern="1200" cap="none" spc="0" normalizeH="0" baseline="0" noProof="0" dirty="0">
                <a:ln>
                  <a:noFill/>
                </a:ln>
                <a:solidFill>
                  <a:srgbClr val="000000"/>
                </a:solidFill>
                <a:effectLst/>
                <a:uLnTx/>
                <a:uFillTx/>
                <a:latin typeface="Calibri" pitchFamily="34" charset="0"/>
                <a:ea typeface="+mn-ea"/>
                <a:cs typeface="+mn-cs"/>
              </a:rPr>
              <a:t>Endemic country (WPV1)</a:t>
            </a:r>
          </a:p>
        </p:txBody>
      </p:sp>
      <p:sp>
        <p:nvSpPr>
          <p:cNvPr id="14" name="Rectangle 13">
            <a:extLst>
              <a:ext uri="{FF2B5EF4-FFF2-40B4-BE49-F238E27FC236}">
                <a16:creationId xmlns:a16="http://schemas.microsoft.com/office/drawing/2014/main" id="{44518C55-E2DB-472F-BEDD-DB173972DBB4}"/>
              </a:ext>
            </a:extLst>
          </p:cNvPr>
          <p:cNvSpPr>
            <a:spLocks noChangeArrowheads="1"/>
          </p:cNvSpPr>
          <p:nvPr/>
        </p:nvSpPr>
        <p:spPr bwMode="auto">
          <a:xfrm>
            <a:off x="2222169" y="6233711"/>
            <a:ext cx="168041" cy="144583"/>
          </a:xfrm>
          <a:prstGeom prst="rect">
            <a:avLst/>
          </a:prstGeom>
          <a:solidFill>
            <a:srgbClr val="FFFFCC"/>
          </a:solidFill>
          <a:ln w="9525">
            <a:solidFill>
              <a:schemeClr val="tx1"/>
            </a:solidFill>
            <a:miter lim="800000"/>
            <a:headEnd/>
            <a:tailEnd/>
          </a:ln>
          <a:effectLst/>
        </p:spPr>
        <p:txBody>
          <a:bodyPr wrap="none" lIns="91158" tIns="45574" rIns="91158" bIns="45574" anchor="ct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000" b="0" i="0" u="none" strike="noStrike" kern="1200" cap="none" spc="0" normalizeH="0" baseline="0" noProof="0">
              <a:ln>
                <a:noFill/>
              </a:ln>
              <a:solidFill>
                <a:srgbClr val="000000"/>
              </a:solidFill>
              <a:effectLst/>
              <a:uLnTx/>
              <a:uFillTx/>
              <a:latin typeface="Calibri" pitchFamily="34" charset="0"/>
              <a:ea typeface="+mn-ea"/>
              <a:cs typeface="Arial" pitchFamily="34" charset="0"/>
            </a:endParaRPr>
          </a:p>
        </p:txBody>
      </p:sp>
      <p:sp>
        <p:nvSpPr>
          <p:cNvPr id="11" name="Rectangle 25">
            <a:extLst>
              <a:ext uri="{FF2B5EF4-FFF2-40B4-BE49-F238E27FC236}">
                <a16:creationId xmlns:a16="http://schemas.microsoft.com/office/drawing/2014/main" id="{9F386A8F-31FA-4D2F-A456-506C04A00852}"/>
              </a:ext>
            </a:extLst>
          </p:cNvPr>
          <p:cNvSpPr>
            <a:spLocks noChangeArrowheads="1"/>
          </p:cNvSpPr>
          <p:nvPr/>
        </p:nvSpPr>
        <p:spPr bwMode="auto">
          <a:xfrm>
            <a:off x="485481" y="6607175"/>
            <a:ext cx="6290098" cy="245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158" tIns="45574" rIns="91158" bIns="45574">
            <a:spAutoFit/>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 typeface="Arial" pitchFamily="34" charset="0"/>
              <a:buNone/>
              <a:tabLst/>
              <a:defRPr/>
            </a:pPr>
            <a:r>
              <a:rPr kumimoji="0" lang="en-GB" altLang="fr-FR" sz="1000" b="0" i="0" u="none" strike="noStrike" kern="1200" cap="none" spc="0" normalizeH="0" baseline="30000" noProof="0" dirty="0">
                <a:ln>
                  <a:noFill/>
                </a:ln>
                <a:solidFill>
                  <a:srgbClr val="000000"/>
                </a:solidFill>
                <a:effectLst/>
                <a:uLnTx/>
                <a:uFillTx/>
                <a:latin typeface="Calibri" pitchFamily="34" charset="0"/>
                <a:ea typeface="+mn-ea"/>
                <a:cs typeface="Arial" pitchFamily="34" charset="0"/>
              </a:rPr>
              <a:t>1</a:t>
            </a:r>
            <a:r>
              <a:rPr kumimoji="0" lang="en-GB" altLang="fr-FR"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Excludes viruses detected from environmental surveillance;   </a:t>
            </a:r>
            <a:r>
              <a:rPr kumimoji="0" lang="en-GB" altLang="fr-FR" sz="1000" b="0" i="0" u="none" strike="noStrike" kern="1200" cap="none" spc="0" normalizeH="0" baseline="30000" noProof="0" dirty="0">
                <a:ln>
                  <a:noFill/>
                </a:ln>
                <a:solidFill>
                  <a:srgbClr val="000000"/>
                </a:solidFill>
                <a:effectLst/>
                <a:uLnTx/>
                <a:uFillTx/>
                <a:latin typeface="Calibri" pitchFamily="34" charset="0"/>
                <a:ea typeface="+mn-ea"/>
                <a:cs typeface="Arial" pitchFamily="34" charset="0"/>
              </a:rPr>
              <a:t>2</a:t>
            </a:r>
            <a:r>
              <a:rPr kumimoji="0" lang="en-GB" altLang="fr-FR"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Onset of paralysis</a:t>
            </a:r>
            <a:r>
              <a:rPr kumimoji="0" lang="en-US" altLang="fr-FR"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 19 Jan. 2023 to 18 Jul. 2023</a:t>
            </a:r>
            <a:endParaRPr kumimoji="0" lang="en-GB" altLang="fr-FR"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endParaRPr>
          </a:p>
        </p:txBody>
      </p:sp>
      <p:pic>
        <p:nvPicPr>
          <p:cNvPr id="2" name="Picture 1">
            <a:extLst>
              <a:ext uri="{FF2B5EF4-FFF2-40B4-BE49-F238E27FC236}">
                <a16:creationId xmlns:a16="http://schemas.microsoft.com/office/drawing/2014/main" id="{4F2334A9-6F6B-C131-D284-63481E5024BF}"/>
              </a:ext>
            </a:extLst>
          </p:cNvPr>
          <p:cNvPicPr>
            <a:picLocks noChangeAspect="1"/>
          </p:cNvPicPr>
          <p:nvPr/>
        </p:nvPicPr>
        <p:blipFill>
          <a:blip r:embed="rId5"/>
          <a:stretch>
            <a:fillRect/>
          </a:stretch>
        </p:blipFill>
        <p:spPr>
          <a:xfrm>
            <a:off x="362320" y="3359563"/>
            <a:ext cx="1703530" cy="3213293"/>
          </a:xfrm>
          <a:prstGeom prst="rect">
            <a:avLst/>
          </a:prstGeom>
          <a:ln>
            <a:solidFill>
              <a:schemeClr val="bg1">
                <a:lumMod val="65000"/>
              </a:schemeClr>
            </a:solidFill>
          </a:ln>
        </p:spPr>
      </p:pic>
      <p:grpSp>
        <p:nvGrpSpPr>
          <p:cNvPr id="3" name="Group 2">
            <a:extLst>
              <a:ext uri="{FF2B5EF4-FFF2-40B4-BE49-F238E27FC236}">
                <a16:creationId xmlns:a16="http://schemas.microsoft.com/office/drawing/2014/main" id="{CE60FC40-1CE7-8B81-A591-9886F52049AB}"/>
              </a:ext>
            </a:extLst>
          </p:cNvPr>
          <p:cNvGrpSpPr/>
          <p:nvPr/>
        </p:nvGrpSpPr>
        <p:grpSpPr>
          <a:xfrm>
            <a:off x="7896200" y="5229282"/>
            <a:ext cx="2084209" cy="1308970"/>
            <a:chOff x="7559521" y="5126902"/>
            <a:chExt cx="2084209" cy="1308970"/>
          </a:xfrm>
        </p:grpSpPr>
        <p:pic>
          <p:nvPicPr>
            <p:cNvPr id="5" name="Picture 4">
              <a:extLst>
                <a:ext uri="{FF2B5EF4-FFF2-40B4-BE49-F238E27FC236}">
                  <a16:creationId xmlns:a16="http://schemas.microsoft.com/office/drawing/2014/main" id="{A3D7CC29-4F71-0879-20BE-5B97457C2DAC}"/>
                </a:ext>
              </a:extLst>
            </p:cNvPr>
            <p:cNvPicPr>
              <a:picLocks noChangeAspect="1"/>
            </p:cNvPicPr>
            <p:nvPr/>
          </p:nvPicPr>
          <p:blipFill>
            <a:blip r:embed="rId6"/>
            <a:stretch>
              <a:fillRect/>
            </a:stretch>
          </p:blipFill>
          <p:spPr>
            <a:xfrm>
              <a:off x="7559521" y="5126902"/>
              <a:ext cx="2084209" cy="1308970"/>
            </a:xfrm>
            <a:prstGeom prst="rect">
              <a:avLst/>
            </a:prstGeom>
            <a:ln>
              <a:solidFill>
                <a:sysClr val="window" lastClr="FFFFFF">
                  <a:lumMod val="65000"/>
                </a:sysClr>
              </a:solidFill>
            </a:ln>
          </p:spPr>
        </p:pic>
        <p:sp>
          <p:nvSpPr>
            <p:cNvPr id="6" name="Rectangle 5">
              <a:extLst>
                <a:ext uri="{FF2B5EF4-FFF2-40B4-BE49-F238E27FC236}">
                  <a16:creationId xmlns:a16="http://schemas.microsoft.com/office/drawing/2014/main" id="{6FD00BB2-5CFF-067A-C344-81629F09C171}"/>
                </a:ext>
              </a:extLst>
            </p:cNvPr>
            <p:cNvSpPr/>
            <p:nvPr/>
          </p:nvSpPr>
          <p:spPr>
            <a:xfrm>
              <a:off x="8400256" y="5622053"/>
              <a:ext cx="895006" cy="648072"/>
            </a:xfrm>
            <a:prstGeom prst="rect">
              <a:avLst/>
            </a:prstGeom>
            <a:noFill/>
            <a:ln w="3175"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3317128890"/>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1" y="167666"/>
            <a:ext cx="12191999" cy="362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4146" tIns="42068" rIns="84146" bIns="42068">
            <a:spAutoFit/>
          </a:bodyPr>
          <a:lstStyle>
            <a:lvl1pPr eaLnBrk="0" hangingPunct="0">
              <a:defRPr sz="1000" b="1">
                <a:solidFill>
                  <a:schemeClr val="tx1"/>
                </a:solidFill>
                <a:latin typeface="Arial" charset="0"/>
                <a:cs typeface="Arial" charset="0"/>
              </a:defRPr>
            </a:lvl1pPr>
            <a:lvl2pPr marL="742950" indent="-285750" eaLnBrk="0" hangingPunct="0">
              <a:defRPr sz="1000" b="1">
                <a:solidFill>
                  <a:schemeClr val="tx1"/>
                </a:solidFill>
                <a:latin typeface="Arial" charset="0"/>
                <a:cs typeface="Arial" charset="0"/>
              </a:defRPr>
            </a:lvl2pPr>
            <a:lvl3pPr marL="1143000" indent="-228600" eaLnBrk="0" hangingPunct="0">
              <a:defRPr sz="1000" b="1">
                <a:solidFill>
                  <a:schemeClr val="tx1"/>
                </a:solidFill>
                <a:latin typeface="Arial" charset="0"/>
                <a:cs typeface="Arial" charset="0"/>
              </a:defRPr>
            </a:lvl3pPr>
            <a:lvl4pPr marL="1600200" indent="-228600" eaLnBrk="0" hangingPunct="0">
              <a:defRPr sz="1000" b="1">
                <a:solidFill>
                  <a:schemeClr val="tx1"/>
                </a:solidFill>
                <a:latin typeface="Arial" charset="0"/>
                <a:cs typeface="Arial" charset="0"/>
              </a:defRPr>
            </a:lvl4pPr>
            <a:lvl5pPr marL="2057400" indent="-228600" eaLnBrk="0" hangingPunct="0">
              <a:defRPr sz="1000" b="1">
                <a:solidFill>
                  <a:schemeClr val="tx1"/>
                </a:solidFill>
                <a:latin typeface="Arial" charset="0"/>
                <a:cs typeface="Arial" charset="0"/>
              </a:defRPr>
            </a:lvl5pPr>
            <a:lvl6pPr marL="2514600" indent="-228600" eaLnBrk="0" fontAlgn="base" hangingPunct="0">
              <a:spcBef>
                <a:spcPct val="0"/>
              </a:spcBef>
              <a:spcAft>
                <a:spcPct val="0"/>
              </a:spcAft>
              <a:defRPr sz="1000" b="1">
                <a:solidFill>
                  <a:schemeClr val="tx1"/>
                </a:solidFill>
                <a:latin typeface="Arial" charset="0"/>
                <a:cs typeface="Arial" charset="0"/>
              </a:defRPr>
            </a:lvl6pPr>
            <a:lvl7pPr marL="2971800" indent="-228600" eaLnBrk="0" fontAlgn="base" hangingPunct="0">
              <a:spcBef>
                <a:spcPct val="0"/>
              </a:spcBef>
              <a:spcAft>
                <a:spcPct val="0"/>
              </a:spcAft>
              <a:defRPr sz="1000" b="1">
                <a:solidFill>
                  <a:schemeClr val="tx1"/>
                </a:solidFill>
                <a:latin typeface="Arial" charset="0"/>
                <a:cs typeface="Arial" charset="0"/>
              </a:defRPr>
            </a:lvl7pPr>
            <a:lvl8pPr marL="3429000" indent="-228600" eaLnBrk="0" fontAlgn="base" hangingPunct="0">
              <a:spcBef>
                <a:spcPct val="0"/>
              </a:spcBef>
              <a:spcAft>
                <a:spcPct val="0"/>
              </a:spcAft>
              <a:defRPr sz="1000" b="1">
                <a:solidFill>
                  <a:schemeClr val="tx1"/>
                </a:solidFill>
                <a:latin typeface="Arial" charset="0"/>
                <a:cs typeface="Arial" charset="0"/>
              </a:defRPr>
            </a:lvl8pPr>
            <a:lvl9pPr marL="3886200" indent="-228600" eaLnBrk="0" fontAlgn="base" hangingPunct="0">
              <a:spcBef>
                <a:spcPct val="0"/>
              </a:spcBef>
              <a:spcAft>
                <a:spcPct val="0"/>
              </a:spcAft>
              <a:defRPr sz="1000" b="1">
                <a:solidFill>
                  <a:schemeClr val="tx1"/>
                </a:solidFill>
                <a:latin typeface="Arial" charset="0"/>
                <a:cs typeface="Arial" charset="0"/>
              </a:defRPr>
            </a:lvl9pPr>
          </a:lstStyle>
          <a:p>
            <a:pPr marL="0" marR="0" lvl="0" indent="0" algn="ctr" defTabSz="841487" rtl="0" eaLnBrk="0" fontAlgn="auto" latinLnBrk="0" hangingPunct="0">
              <a:lnSpc>
                <a:spcPct val="80000"/>
              </a:lnSpc>
              <a:spcBef>
                <a:spcPts val="0"/>
              </a:spcBef>
              <a:spcAft>
                <a:spcPts val="0"/>
              </a:spcAft>
              <a:buClrTx/>
              <a:buSzTx/>
              <a:buFontTx/>
              <a:buNone/>
              <a:tabLst/>
              <a:defRPr/>
            </a:pPr>
            <a:r>
              <a:rPr kumimoji="0" lang="en-GB" altLang="en-US" sz="2200" b="0" i="0" u="none" strike="noStrike" kern="1200" cap="none" spc="0" normalizeH="0" baseline="0" noProof="0" dirty="0">
                <a:ln>
                  <a:noFill/>
                </a:ln>
                <a:solidFill>
                  <a:srgbClr val="0099CC"/>
                </a:solidFill>
                <a:effectLst/>
                <a:uLnTx/>
                <a:uFillTx/>
                <a:latin typeface="Calibri (Body)"/>
                <a:ea typeface="+mn-ea"/>
                <a:cs typeface="Arial" charset="0"/>
              </a:rPr>
              <a:t>Global Wild Poliovirus 2017 - 2023</a:t>
            </a:r>
            <a:endParaRPr kumimoji="0" lang="en-GB" altLang="en-US" sz="2200" b="0" i="1" u="none" strike="noStrike" kern="1200" cap="none" spc="0" normalizeH="0" baseline="0" noProof="0" dirty="0">
              <a:ln>
                <a:noFill/>
              </a:ln>
              <a:solidFill>
                <a:srgbClr val="0099CC"/>
              </a:solidFill>
              <a:effectLst/>
              <a:uLnTx/>
              <a:uFillTx/>
              <a:latin typeface="Calibri (Body)"/>
              <a:ea typeface="+mn-ea"/>
              <a:cs typeface="Arial" charset="0"/>
            </a:endParaRPr>
          </a:p>
        </p:txBody>
      </p:sp>
      <p:pic>
        <p:nvPicPr>
          <p:cNvPr id="6" name="Picture 5">
            <a:extLst>
              <a:ext uri="{FF2B5EF4-FFF2-40B4-BE49-F238E27FC236}">
                <a16:creationId xmlns:a16="http://schemas.microsoft.com/office/drawing/2014/main" id="{20F8B507-0861-4A05-9149-12698F40CF5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18090" y="30554"/>
            <a:ext cx="1127680" cy="345151"/>
          </a:xfrm>
          <a:prstGeom prst="rect">
            <a:avLst/>
          </a:prstGeom>
        </p:spPr>
      </p:pic>
      <p:sp>
        <p:nvSpPr>
          <p:cNvPr id="10" name="Date Placeholder 3">
            <a:extLst>
              <a:ext uri="{FF2B5EF4-FFF2-40B4-BE49-F238E27FC236}">
                <a16:creationId xmlns:a16="http://schemas.microsoft.com/office/drawing/2014/main" id="{2F5172E6-2EBB-46B4-9459-1174B6CB196B}"/>
              </a:ext>
            </a:extLst>
          </p:cNvPr>
          <p:cNvSpPr>
            <a:spLocks noGrp="1"/>
          </p:cNvSpPr>
          <p:nvPr>
            <p:ph type="dt" sz="half" idx="10"/>
          </p:nvPr>
        </p:nvSpPr>
        <p:spPr bwMode="auto">
          <a:xfrm>
            <a:off x="9422846" y="6608343"/>
            <a:ext cx="2769404" cy="250825"/>
          </a:xfrm>
          <a:solidFill>
            <a:schemeClr val="bg1"/>
          </a:solidFill>
          <a:extLs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0661" indent="-284864" eaLnBrk="0" hangingPunct="0">
              <a:lnSpc>
                <a:spcPct val="90000"/>
              </a:lnSpc>
              <a:spcBef>
                <a:spcPts val="500"/>
              </a:spcBef>
              <a:buSzPct val="100000"/>
              <a:buFont typeface="Arial" pitchFamily="34" charset="0"/>
              <a:buChar char="•"/>
              <a:defRPr sz="2300">
                <a:solidFill>
                  <a:srgbClr val="000000"/>
                </a:solidFill>
                <a:latin typeface="Calibri" pitchFamily="34" charset="0"/>
              </a:defRPr>
            </a:lvl2pPr>
            <a:lvl3pPr marL="1139488" indent="-227895"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595270"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1067"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06859"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6264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18441"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7423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altLang="fr-FR"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Data in WHO HQ as of 18 Jul. 2023</a:t>
            </a:r>
          </a:p>
        </p:txBody>
      </p:sp>
      <p:pic>
        <p:nvPicPr>
          <p:cNvPr id="2" name="Picture 1">
            <a:extLst>
              <a:ext uri="{FF2B5EF4-FFF2-40B4-BE49-F238E27FC236}">
                <a16:creationId xmlns:a16="http://schemas.microsoft.com/office/drawing/2014/main" id="{50326628-19E7-7CEF-F636-EC11D28966DA}"/>
              </a:ext>
            </a:extLst>
          </p:cNvPr>
          <p:cNvPicPr>
            <a:picLocks noChangeAspect="1"/>
          </p:cNvPicPr>
          <p:nvPr/>
        </p:nvPicPr>
        <p:blipFill>
          <a:blip r:embed="rId4"/>
          <a:stretch>
            <a:fillRect/>
          </a:stretch>
        </p:blipFill>
        <p:spPr>
          <a:xfrm>
            <a:off x="250816" y="816664"/>
            <a:ext cx="11690367" cy="4980755"/>
          </a:xfrm>
          <a:prstGeom prst="rect">
            <a:avLst/>
          </a:prstGeom>
        </p:spPr>
      </p:pic>
    </p:spTree>
    <p:extLst>
      <p:ext uri="{BB962C8B-B14F-4D97-AF65-F5344CB8AC3E}">
        <p14:creationId xmlns:p14="http://schemas.microsoft.com/office/powerpoint/2010/main" val="1871814069"/>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p:cNvSpPr>
            <a:spLocks noChangeArrowheads="1"/>
          </p:cNvSpPr>
          <p:nvPr/>
        </p:nvSpPr>
        <p:spPr bwMode="auto">
          <a:xfrm>
            <a:off x="10207204" y="570523"/>
            <a:ext cx="1984795" cy="1619849"/>
          </a:xfrm>
          <a:prstGeom prst="rect">
            <a:avLst/>
          </a:prstGeom>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chor="ctr">
            <a:noAutofit/>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ctr" defTabSz="914400" rtl="0" eaLnBrk="0" fontAlgn="auto" latinLnBrk="0" hangingPunct="0">
              <a:lnSpc>
                <a:spcPct val="90000"/>
              </a:lnSpc>
              <a:spcBef>
                <a:spcPts val="0"/>
              </a:spcBef>
              <a:spcAft>
                <a:spcPts val="0"/>
              </a:spcAft>
              <a:buClrTx/>
              <a:buSzPct val="100000"/>
              <a:buFont typeface="Arial" pitchFamily="34" charset="0"/>
              <a:buNone/>
              <a:tabLst/>
              <a:defRPr/>
            </a:pPr>
            <a:r>
              <a:rPr kumimoji="0" lang="en-GB" altLang="en-US" sz="2200" b="0" i="0" u="none" strike="noStrike" kern="1200" cap="none" spc="0" normalizeH="0" baseline="0" noProof="0" dirty="0">
                <a:ln>
                  <a:noFill/>
                </a:ln>
                <a:solidFill>
                  <a:srgbClr val="0099CC"/>
                </a:solidFill>
                <a:effectLst/>
                <a:uLnTx/>
                <a:uFillTx/>
                <a:latin typeface="Calibri (Body)"/>
                <a:ea typeface="+mn-ea"/>
                <a:cs typeface="Arial" panose="020B0604020202020204" pitchFamily="34" charset="0"/>
              </a:rPr>
              <a:t>Global Circulating Vaccine-derived Poliovirus (cVDPV)</a:t>
            </a:r>
            <a:r>
              <a:rPr kumimoji="0" lang="en-GB" altLang="en-US" sz="2200" b="0" i="0" u="none" strike="noStrike" kern="1200" cap="none" spc="0" normalizeH="0" baseline="30000" noProof="0" dirty="0">
                <a:ln>
                  <a:noFill/>
                </a:ln>
                <a:solidFill>
                  <a:srgbClr val="0099CC"/>
                </a:solidFill>
                <a:effectLst/>
                <a:uLnTx/>
                <a:uFillTx/>
                <a:latin typeface="Calibri (Body)"/>
                <a:ea typeface="+mn-ea"/>
                <a:cs typeface="Arial" panose="020B0604020202020204" pitchFamily="34" charset="0"/>
              </a:rPr>
              <a:t>1,2,3</a:t>
            </a:r>
          </a:p>
        </p:txBody>
      </p:sp>
      <p:sp>
        <p:nvSpPr>
          <p:cNvPr id="8" name="Date Placeholder 3"/>
          <p:cNvSpPr>
            <a:spLocks noGrp="1"/>
          </p:cNvSpPr>
          <p:nvPr>
            <p:ph type="dt" sz="half" idx="10"/>
          </p:nvPr>
        </p:nvSpPr>
        <p:spPr bwMode="auto">
          <a:xfrm>
            <a:off x="10560496" y="6453336"/>
            <a:ext cx="1631504" cy="393021"/>
          </a:xfrm>
          <a:solidFill>
            <a:schemeClr val="bg1"/>
          </a:solidFill>
          <a:extLs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0661" indent="-284864" eaLnBrk="0" hangingPunct="0">
              <a:lnSpc>
                <a:spcPct val="90000"/>
              </a:lnSpc>
              <a:spcBef>
                <a:spcPts val="500"/>
              </a:spcBef>
              <a:buSzPct val="100000"/>
              <a:buFont typeface="Arial" pitchFamily="34" charset="0"/>
              <a:buChar char="•"/>
              <a:defRPr sz="2300">
                <a:solidFill>
                  <a:srgbClr val="000000"/>
                </a:solidFill>
                <a:latin typeface="Calibri" pitchFamily="34" charset="0"/>
              </a:defRPr>
            </a:lvl2pPr>
            <a:lvl3pPr marL="1139488" indent="-227895"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595270"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1067"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06859"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6264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18441"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7423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altLang="fr-FR"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Data in WHO HQ </a:t>
            </a:r>
            <a:br>
              <a:rPr kumimoji="0" lang="en-GB" altLang="fr-FR"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br>
            <a:r>
              <a:rPr kumimoji="0" lang="en-GB" altLang="fr-FR"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as of 18 Jul. 2023</a:t>
            </a:r>
          </a:p>
        </p:txBody>
      </p:sp>
      <p:sp>
        <p:nvSpPr>
          <p:cNvPr id="7" name="Text Box 2"/>
          <p:cNvSpPr txBox="1">
            <a:spLocks noChangeArrowheads="1"/>
          </p:cNvSpPr>
          <p:nvPr/>
        </p:nvSpPr>
        <p:spPr bwMode="auto">
          <a:xfrm>
            <a:off x="10207205" y="2630267"/>
            <a:ext cx="1984795" cy="14770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158" tIns="45574" rIns="91158" bIns="45574">
            <a:spAutoFit/>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defRPr/>
            </a:pPr>
            <a:r>
              <a:rPr kumimoji="0" lang="en-US" altLang="en-US" sz="900" b="0" i="0" u="none" strike="noStrike" kern="1200" cap="none" spc="0" normalizeH="0" baseline="30000" noProof="0" dirty="0">
                <a:ln>
                  <a:noFill/>
                </a:ln>
                <a:solidFill>
                  <a:srgbClr val="000000"/>
                </a:solidFill>
                <a:effectLst/>
                <a:uLnTx/>
                <a:uFillTx/>
                <a:latin typeface="Calibri" pitchFamily="34" charset="0"/>
                <a:ea typeface="+mn-ea"/>
                <a:cs typeface="Arial" pitchFamily="34" charset="0"/>
              </a:rPr>
              <a:t>1</a:t>
            </a:r>
            <a:r>
              <a:rPr kumimoji="0" lang="en-GB" altLang="en-US" sz="9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For cVDPV definition see </a:t>
            </a:r>
            <a:r>
              <a:rPr kumimoji="0" lang="en-GB" altLang="en-US" sz="900" b="0" i="0" u="none" strike="noStrike" kern="1200" cap="none" spc="0" normalizeH="0" baseline="0" noProof="0" dirty="0">
                <a:ln>
                  <a:noFill/>
                </a:ln>
                <a:solidFill>
                  <a:srgbClr val="000000"/>
                </a:solidFill>
                <a:effectLst/>
                <a:uLnTx/>
                <a:uFillTx/>
                <a:latin typeface="Calibri" pitchFamily="34" charset="0"/>
                <a:ea typeface="+mn-ea"/>
                <a:cs typeface="Arial" pitchFamily="34" charset="0"/>
                <a:hlinkClick r:id="rId3"/>
              </a:rPr>
              <a:t>http://polioeradication.org/wp-content/uploads/2016/09/Reporting-and-Classification-of-VDPVs_Aug2016_EN.pdf</a:t>
            </a:r>
            <a:r>
              <a:rPr kumimoji="0" lang="en-GB" altLang="en-US" sz="9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 </a:t>
            </a:r>
            <a:r>
              <a:rPr kumimoji="0" lang="en-US" altLang="zh-CN" sz="900" b="0" i="0" u="none" strike="noStrike" kern="1200" cap="none" spc="0" normalizeH="0" baseline="30000" noProof="0" dirty="0">
                <a:ln>
                  <a:noFill/>
                </a:ln>
                <a:solidFill>
                  <a:srgbClr val="000000"/>
                </a:solidFill>
                <a:effectLst/>
                <a:uLnTx/>
                <a:uFillTx/>
                <a:latin typeface="Calibri" pitchFamily="34" charset="0"/>
                <a:ea typeface="等线" panose="02010600030101010101" pitchFamily="2" charset="-122"/>
                <a:cs typeface="Arial" pitchFamily="34" charset="0"/>
              </a:rPr>
              <a:t>2</a:t>
            </a:r>
            <a:r>
              <a:rPr kumimoji="0" lang="en-GB" altLang="en-US" sz="9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 </a:t>
            </a:r>
            <a:r>
              <a:rPr kumimoji="0" lang="en-US" altLang="zh-CN" sz="900" b="0" i="0" u="none" strike="noStrike" kern="1200" cap="none" spc="0" normalizeH="0" baseline="0" noProof="0" dirty="0">
                <a:ln>
                  <a:noFill/>
                </a:ln>
                <a:solidFill>
                  <a:srgbClr val="000000"/>
                </a:solidFill>
                <a:effectLst/>
                <a:uLnTx/>
                <a:uFillTx/>
                <a:latin typeface="Calibri" pitchFamily="34" charset="0"/>
                <a:ea typeface="等线" panose="02010600030101010101" pitchFamily="2" charset="-122"/>
                <a:cs typeface="Arial" pitchFamily="34" charset="0"/>
              </a:rPr>
              <a:t>Include contact, healthy and community samples. </a:t>
            </a:r>
            <a:r>
              <a:rPr kumimoji="0" lang="en-US" altLang="zh-CN" sz="900" b="0" i="0" u="none" strike="noStrike" kern="1200" cap="none" spc="0" normalizeH="0" baseline="30000" noProof="0" dirty="0">
                <a:ln>
                  <a:noFill/>
                </a:ln>
                <a:solidFill>
                  <a:srgbClr val="000000"/>
                </a:solidFill>
                <a:effectLst/>
                <a:uLnTx/>
                <a:uFillTx/>
                <a:latin typeface="Calibri" pitchFamily="34" charset="0"/>
                <a:ea typeface="等线" panose="02010600030101010101" pitchFamily="2" charset="-122"/>
                <a:cs typeface="Arial" pitchFamily="34" charset="0"/>
              </a:rPr>
              <a:t>3</a:t>
            </a:r>
            <a:r>
              <a:rPr kumimoji="0" lang="en-US" altLang="zh-CN" sz="900" b="0" i="0" u="none" strike="noStrike" kern="1200" cap="none" spc="0" normalizeH="0" baseline="0" noProof="0" dirty="0">
                <a:ln>
                  <a:noFill/>
                </a:ln>
                <a:solidFill>
                  <a:srgbClr val="000000"/>
                </a:solidFill>
                <a:effectLst/>
                <a:uLnTx/>
                <a:uFillTx/>
                <a:latin typeface="Calibri" pitchFamily="34" charset="0"/>
                <a:ea typeface="等线" panose="02010600030101010101" pitchFamily="2" charset="-122"/>
                <a:cs typeface="Arial" pitchFamily="34" charset="0"/>
              </a:rPr>
              <a:t>cVDPV1 and cVDPV2 isolated from </a:t>
            </a:r>
            <a:r>
              <a:rPr kumimoji="0" lang="en-US" altLang="zh-CN" sz="900" b="1" i="0" u="none" strike="noStrike" kern="1200" cap="none" spc="0" normalizeH="0" baseline="0" noProof="0" dirty="0">
                <a:ln>
                  <a:noFill/>
                </a:ln>
                <a:solidFill>
                  <a:srgbClr val="000000"/>
                </a:solidFill>
                <a:effectLst/>
                <a:uLnTx/>
                <a:uFillTx/>
                <a:latin typeface="Calibri" pitchFamily="34" charset="0"/>
                <a:ea typeface="等线" panose="02010600030101010101" pitchFamily="2" charset="-122"/>
                <a:cs typeface="Arial" pitchFamily="34" charset="0"/>
              </a:rPr>
              <a:t>four children (3 in 2022 and 1 in 2023)</a:t>
            </a:r>
            <a:endParaRPr kumimoji="0" lang="en-US" sz="900" b="1" i="0" u="none" strike="noStrike" kern="1200" cap="none" spc="0" normalizeH="0" baseline="0" noProof="0" dirty="0">
              <a:ln>
                <a:noFill/>
              </a:ln>
              <a:solidFill>
                <a:srgbClr val="000000"/>
              </a:solidFill>
              <a:effectLst/>
              <a:uLnTx/>
              <a:uFillTx/>
              <a:latin typeface="Calibri" pitchFamily="34" charset="0"/>
              <a:ea typeface="等线" panose="02010600030101010101" pitchFamily="2" charset="-122"/>
              <a:cs typeface="Arial" pitchFamily="34" charset="0"/>
            </a:endParaRPr>
          </a:p>
          <a:p>
            <a:pPr marL="0" marR="0" lvl="0" indent="0" algn="l" defTabSz="914400" rtl="0" eaLnBrk="1" fontAlgn="base" latinLnBrk="0" hangingPunct="1">
              <a:lnSpc>
                <a:spcPct val="100000"/>
              </a:lnSpc>
              <a:spcBef>
                <a:spcPct val="0"/>
              </a:spcBef>
              <a:spcAft>
                <a:spcPct val="0"/>
              </a:spcAft>
              <a:buClrTx/>
              <a:buSzTx/>
              <a:buFont typeface="Arial" pitchFamily="34" charset="0"/>
              <a:buNone/>
              <a:tabLst/>
              <a:defRPr/>
            </a:pPr>
            <a:endParaRPr kumimoji="0" lang="en-GB" altLang="en-US" sz="900" b="0" i="0" u="none" strike="noStrike" kern="1200" cap="none" spc="0" normalizeH="0" baseline="0" noProof="0" dirty="0">
              <a:ln>
                <a:noFill/>
              </a:ln>
              <a:solidFill>
                <a:srgbClr val="000000"/>
              </a:solidFill>
              <a:effectLst/>
              <a:uLnTx/>
              <a:uFillTx/>
              <a:latin typeface="Calibri" pitchFamily="34" charset="0"/>
              <a:ea typeface="+mn-ea"/>
              <a:cs typeface="Arial" pitchFamily="34" charset="0"/>
            </a:endParaRPr>
          </a:p>
        </p:txBody>
      </p:sp>
      <p:pic>
        <p:nvPicPr>
          <p:cNvPr id="9" name="Picture 8">
            <a:extLst>
              <a:ext uri="{FF2B5EF4-FFF2-40B4-BE49-F238E27FC236}">
                <a16:creationId xmlns:a16="http://schemas.microsoft.com/office/drawing/2014/main" id="{89EF8185-C8AB-47B8-BD0E-7CD5D07762C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18090" y="30554"/>
            <a:ext cx="1127680" cy="345151"/>
          </a:xfrm>
          <a:prstGeom prst="rect">
            <a:avLst/>
          </a:prstGeom>
        </p:spPr>
      </p:pic>
      <p:pic>
        <p:nvPicPr>
          <p:cNvPr id="3" name="Picture 2">
            <a:extLst>
              <a:ext uri="{FF2B5EF4-FFF2-40B4-BE49-F238E27FC236}">
                <a16:creationId xmlns:a16="http://schemas.microsoft.com/office/drawing/2014/main" id="{D1ED6177-FBF9-60CA-6B8B-CEDF54093B2E}"/>
              </a:ext>
            </a:extLst>
          </p:cNvPr>
          <p:cNvPicPr>
            <a:picLocks noChangeAspect="1"/>
          </p:cNvPicPr>
          <p:nvPr/>
        </p:nvPicPr>
        <p:blipFill>
          <a:blip r:embed="rId5"/>
          <a:stretch>
            <a:fillRect/>
          </a:stretch>
        </p:blipFill>
        <p:spPr>
          <a:xfrm>
            <a:off x="125412" y="143070"/>
            <a:ext cx="10001412" cy="6643395"/>
          </a:xfrm>
          <a:prstGeom prst="rect">
            <a:avLst/>
          </a:prstGeom>
        </p:spPr>
      </p:pic>
    </p:spTree>
    <p:extLst>
      <p:ext uri="{BB962C8B-B14F-4D97-AF65-F5344CB8AC3E}">
        <p14:creationId xmlns:p14="http://schemas.microsoft.com/office/powerpoint/2010/main" val="3107681765"/>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2">
            <a:extLst>
              <a:ext uri="{FF2B5EF4-FFF2-40B4-BE49-F238E27FC236}">
                <a16:creationId xmlns:a16="http://schemas.microsoft.com/office/drawing/2014/main" id="{76E76065-2839-47FF-88E2-2BE6B98C5287}"/>
              </a:ext>
            </a:extLst>
          </p:cNvPr>
          <p:cNvSpPr txBox="1">
            <a:spLocks noChangeArrowheads="1"/>
          </p:cNvSpPr>
          <p:nvPr/>
        </p:nvSpPr>
        <p:spPr bwMode="auto">
          <a:xfrm>
            <a:off x="41275" y="0"/>
            <a:ext cx="12192000" cy="8236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4146" tIns="42068" rIns="84146" bIns="42068">
            <a:spAutoFit/>
          </a:bodyPr>
          <a:lstStyle>
            <a:defPPr>
              <a:defRPr lang="en-GB"/>
            </a:defPPr>
            <a:lvl1pPr marL="0" marR="0" lvl="0" indent="0" algn="ctr" defTabSz="841487" fontAlgn="auto" latinLnBrk="0">
              <a:lnSpc>
                <a:spcPct val="80000"/>
              </a:lnSpc>
              <a:spcBef>
                <a:spcPts val="0"/>
              </a:spcBef>
              <a:spcAft>
                <a:spcPts val="0"/>
              </a:spcAft>
              <a:buClrTx/>
              <a:buSzTx/>
              <a:buFontTx/>
              <a:buNone/>
              <a:tabLst/>
              <a:defRPr kumimoji="0" sz="2200" b="0" i="0" u="none" strike="noStrike" cap="none" spc="0" normalizeH="0" baseline="0">
                <a:ln>
                  <a:noFill/>
                </a:ln>
                <a:solidFill>
                  <a:srgbClr val="0099CC"/>
                </a:solidFill>
                <a:effectLst/>
                <a:uLnTx/>
                <a:uFillTx/>
                <a:latin typeface="Calibri (Body)"/>
                <a:cs typeface="Arial" charset="0"/>
              </a:defRPr>
            </a:lvl1pPr>
            <a:lvl2pPr marL="742950" indent="-285750">
              <a:defRPr>
                <a:latin typeface="Arial" charset="0"/>
                <a:cs typeface="Arial" charset="0"/>
              </a:defRPr>
            </a:lvl2pPr>
            <a:lvl3pPr marL="1143000" indent="-228600">
              <a:defRPr>
                <a:latin typeface="Arial" charset="0"/>
                <a:cs typeface="Arial" charset="0"/>
              </a:defRPr>
            </a:lvl3pPr>
            <a:lvl4pPr marL="1600200" indent="-228600">
              <a:defRPr>
                <a:latin typeface="Arial" charset="0"/>
                <a:cs typeface="Arial" charset="0"/>
              </a:defRPr>
            </a:lvl4pPr>
            <a:lvl5pPr marL="2057400" indent="-228600">
              <a:defRPr>
                <a:latin typeface="Arial" charset="0"/>
                <a:cs typeface="Arial" charset="0"/>
              </a:defRPr>
            </a:lvl5pPr>
            <a:lvl6pPr marL="2514600" indent="-228600" eaLnBrk="0" fontAlgn="base" hangingPunct="0">
              <a:spcBef>
                <a:spcPct val="0"/>
              </a:spcBef>
              <a:spcAft>
                <a:spcPct val="0"/>
              </a:spcAft>
              <a:defRPr>
                <a:latin typeface="Arial" charset="0"/>
                <a:cs typeface="Arial" charset="0"/>
              </a:defRPr>
            </a:lvl6pPr>
            <a:lvl7pPr marL="2971800" indent="-228600" eaLnBrk="0" fontAlgn="base" hangingPunct="0">
              <a:spcBef>
                <a:spcPct val="0"/>
              </a:spcBef>
              <a:spcAft>
                <a:spcPct val="0"/>
              </a:spcAft>
              <a:defRPr>
                <a:latin typeface="Arial" charset="0"/>
                <a:cs typeface="Arial" charset="0"/>
              </a:defRPr>
            </a:lvl7pPr>
            <a:lvl8pPr marL="3429000" indent="-228600" eaLnBrk="0" fontAlgn="base" hangingPunct="0">
              <a:spcBef>
                <a:spcPct val="0"/>
              </a:spcBef>
              <a:spcAft>
                <a:spcPct val="0"/>
              </a:spcAft>
              <a:defRPr>
                <a:latin typeface="Arial" charset="0"/>
                <a:cs typeface="Arial" charset="0"/>
              </a:defRPr>
            </a:lvl8pPr>
            <a:lvl9pPr marL="3886200" indent="-228600" eaLnBrk="0" fontAlgn="base" hangingPunct="0">
              <a:spcBef>
                <a:spcPct val="0"/>
              </a:spcBef>
              <a:spcAft>
                <a:spcPct val="0"/>
              </a:spcAft>
              <a:defRPr>
                <a:latin typeface="Arial" charset="0"/>
                <a:cs typeface="Arial" charset="0"/>
              </a:defRPr>
            </a:lvl9pPr>
          </a:lstStyle>
          <a:p>
            <a:pPr marL="0" marR="0" lvl="0" indent="0" algn="ctr" defTabSz="841487" rtl="0" eaLnBrk="0" fontAlgn="auto" latinLnBrk="0" hangingPunct="0">
              <a:lnSpc>
                <a:spcPct val="100000"/>
              </a:lnSpc>
              <a:spcBef>
                <a:spcPts val="0"/>
              </a:spcBef>
              <a:spcAft>
                <a:spcPts val="0"/>
              </a:spcAft>
              <a:buClrTx/>
              <a:buSzTx/>
              <a:buFontTx/>
              <a:buNone/>
              <a:tabLst/>
              <a:defRPr/>
            </a:pPr>
            <a:r>
              <a:rPr kumimoji="0" lang="en-GB" altLang="en-US" sz="2400" b="0" i="0" u="none" strike="noStrike" kern="1200" cap="none" spc="0" normalizeH="0" baseline="0" noProof="0" dirty="0">
                <a:ln>
                  <a:noFill/>
                </a:ln>
                <a:solidFill>
                  <a:srgbClr val="0099CC"/>
                </a:solidFill>
                <a:effectLst/>
                <a:uLnTx/>
                <a:uFillTx/>
                <a:latin typeface="Calibri (Body)"/>
                <a:ea typeface="+mn-ea"/>
                <a:cs typeface="Arial" charset="0"/>
              </a:rPr>
              <a:t>Global Surveillance Indicators: Year to Date Comparison</a:t>
            </a:r>
          </a:p>
          <a:p>
            <a:pPr marL="0" marR="0" lvl="0" indent="0" algn="ctr" defTabSz="841487" rtl="0" eaLnBrk="0" fontAlgn="auto" latinLnBrk="0" hangingPunct="0">
              <a:lnSpc>
                <a:spcPct val="100000"/>
              </a:lnSpc>
              <a:spcBef>
                <a:spcPts val="0"/>
              </a:spcBef>
              <a:spcAft>
                <a:spcPts val="0"/>
              </a:spcAft>
              <a:buClrTx/>
              <a:buSzTx/>
              <a:buFontTx/>
              <a:buNone/>
              <a:tabLst/>
              <a:defRPr/>
            </a:pPr>
            <a:r>
              <a:rPr kumimoji="0" lang="en-GB" altLang="en-US" sz="2400" b="0" i="0" u="none" strike="noStrike" kern="1200" cap="none" spc="0" normalizeH="0" baseline="0" noProof="0" dirty="0">
                <a:ln>
                  <a:noFill/>
                </a:ln>
                <a:solidFill>
                  <a:srgbClr val="0099CC"/>
                </a:solidFill>
                <a:effectLst/>
                <a:uLnTx/>
                <a:uFillTx/>
                <a:latin typeface="Calibri (Body)"/>
                <a:ea typeface="+mn-ea"/>
                <a:cs typeface="Arial" charset="0"/>
              </a:rPr>
              <a:t>2022 &amp; 2023: 01 Jan. to 18</a:t>
            </a:r>
            <a:r>
              <a:rPr lang="en-GB" altLang="en-US" sz="2400" dirty="0"/>
              <a:t> Jul. </a:t>
            </a:r>
            <a:r>
              <a:rPr kumimoji="0" lang="en-GB" altLang="en-US" sz="2400" b="0" i="0" u="none" strike="noStrike" kern="1200" cap="none" spc="0" normalizeH="0" baseline="0" noProof="0" dirty="0">
                <a:ln>
                  <a:noFill/>
                </a:ln>
                <a:solidFill>
                  <a:srgbClr val="0099CC"/>
                </a:solidFill>
                <a:effectLst/>
                <a:uLnTx/>
                <a:uFillTx/>
                <a:latin typeface="Calibri (Body)"/>
                <a:ea typeface="+mn-ea"/>
                <a:cs typeface="Arial" charset="0"/>
              </a:rPr>
              <a:t>2023*</a:t>
            </a:r>
          </a:p>
        </p:txBody>
      </p:sp>
      <p:sp>
        <p:nvSpPr>
          <p:cNvPr id="40963" name="Text Box 3">
            <a:extLst>
              <a:ext uri="{FF2B5EF4-FFF2-40B4-BE49-F238E27FC236}">
                <a16:creationId xmlns:a16="http://schemas.microsoft.com/office/drawing/2014/main" id="{EB58BCF5-B0D3-43E6-B3A5-17F2D589D473}"/>
              </a:ext>
            </a:extLst>
          </p:cNvPr>
          <p:cNvSpPr txBox="1">
            <a:spLocks noChangeArrowheads="1"/>
          </p:cNvSpPr>
          <p:nvPr/>
        </p:nvSpPr>
        <p:spPr bwMode="auto">
          <a:xfrm>
            <a:off x="8107456" y="6561138"/>
            <a:ext cx="4084544"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alt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*Data for 2022 as of 19 Jul. </a:t>
            </a:r>
            <a:r>
              <a:rPr lang="en-GB" altLang="en-US" sz="1100" b="0" dirty="0">
                <a:solidFill>
                  <a:srgbClr val="000000"/>
                </a:solidFill>
                <a:latin typeface="Calibri" panose="020F0502020204030204" pitchFamily="34" charset="0"/>
                <a:cs typeface="Calibri" panose="020F0502020204030204" pitchFamily="34" charset="0"/>
              </a:rPr>
              <a:t>2022 </a:t>
            </a:r>
            <a:r>
              <a:rPr kumimoji="0" lang="en-GB" alt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and for 2023 as of </a:t>
            </a:r>
            <a:r>
              <a:rPr lang="en-GB" altLang="en-US" sz="1100" b="0" dirty="0">
                <a:solidFill>
                  <a:srgbClr val="000000"/>
                </a:solidFill>
                <a:latin typeface="Calibri" panose="020F0502020204030204" pitchFamily="34" charset="0"/>
                <a:cs typeface="Calibri" panose="020F0502020204030204" pitchFamily="34" charset="0"/>
              </a:rPr>
              <a:t>18</a:t>
            </a:r>
            <a:r>
              <a:rPr kumimoji="0" lang="en-GB" alt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Jul. </a:t>
            </a:r>
            <a:r>
              <a:rPr lang="en-GB" altLang="en-US" sz="1100" b="0" dirty="0">
                <a:solidFill>
                  <a:srgbClr val="000000"/>
                </a:solidFill>
                <a:latin typeface="Calibri" panose="020F0502020204030204" pitchFamily="34" charset="0"/>
                <a:cs typeface="Calibri" panose="020F0502020204030204" pitchFamily="34" charset="0"/>
              </a:rPr>
              <a:t>2023</a:t>
            </a:r>
            <a:endParaRPr kumimoji="0" lang="en-US" alt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40964" name="Text Box 3">
            <a:extLst>
              <a:ext uri="{FF2B5EF4-FFF2-40B4-BE49-F238E27FC236}">
                <a16:creationId xmlns:a16="http://schemas.microsoft.com/office/drawing/2014/main" id="{E83F3EAA-6F1B-4FFC-A764-713BADB79959}"/>
              </a:ext>
            </a:extLst>
          </p:cNvPr>
          <p:cNvSpPr txBox="1">
            <a:spLocks noChangeArrowheads="1"/>
          </p:cNvSpPr>
          <p:nvPr/>
        </p:nvSpPr>
        <p:spPr bwMode="auto">
          <a:xfrm>
            <a:off x="4151784" y="4226516"/>
            <a:ext cx="5565775" cy="50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333"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For data at country, regional and global levels from 2000 onwards, see the WHO website at </a:t>
            </a:r>
            <a:r>
              <a:rPr kumimoji="0" lang="en-GB" altLang="en-US" sz="1333"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hlinkClick r:id="rId3"/>
              </a:rPr>
              <a:t>https://extranet.who.int/polis/public/CaseCount.aspx</a:t>
            </a:r>
            <a:endParaRPr kumimoji="0" lang="en-US" altLang="en-US" sz="1333"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pic>
        <p:nvPicPr>
          <p:cNvPr id="30725" name="Picture 12">
            <a:extLst>
              <a:ext uri="{FF2B5EF4-FFF2-40B4-BE49-F238E27FC236}">
                <a16:creationId xmlns:a16="http://schemas.microsoft.com/office/drawing/2014/main" id="{7D8DA9C7-49D2-4BC0-AB64-891C601927B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7" y="4002286"/>
            <a:ext cx="3905159" cy="2757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966" name="Rectangle 1">
            <a:extLst>
              <a:ext uri="{FF2B5EF4-FFF2-40B4-BE49-F238E27FC236}">
                <a16:creationId xmlns:a16="http://schemas.microsoft.com/office/drawing/2014/main" id="{8F7B9E92-816E-4604-A599-DAB555C1829B}"/>
              </a:ext>
            </a:extLst>
          </p:cNvPr>
          <p:cNvSpPr>
            <a:spLocks noChangeArrowheads="1"/>
          </p:cNvSpPr>
          <p:nvPr/>
        </p:nvSpPr>
        <p:spPr bwMode="auto">
          <a:xfrm>
            <a:off x="179387" y="3745111"/>
            <a:ext cx="11075988"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fr-FR" sz="1067" b="1" i="0" u="none" strike="noStrike" kern="1200" cap="none" spc="0" normalizeH="0" baseline="30000" noProof="0" dirty="0">
                <a:ln>
                  <a:noFill/>
                </a:ln>
                <a:solidFill>
                  <a:srgbClr val="000000"/>
                </a:solidFill>
                <a:effectLst/>
                <a:uLnTx/>
                <a:uFillTx/>
                <a:latin typeface="Arial" panose="020B0604020202020204" pitchFamily="34" charset="0"/>
                <a:ea typeface="+mn-ea"/>
                <a:cs typeface="Arial" panose="020B0604020202020204" pitchFamily="34" charset="0"/>
              </a:rPr>
              <a:t>1</a:t>
            </a:r>
            <a:r>
              <a:rPr kumimoji="0" lang="en-US" altLang="fr-FR" sz="1067"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cVDPV includes all three serotypes 1, 2 and 3. Please refer to slide 5 for the distribution of cases by serotype.</a:t>
            </a:r>
            <a:endParaRPr kumimoji="0" lang="fr-FR" altLang="fr-FR" sz="1067"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pic>
        <p:nvPicPr>
          <p:cNvPr id="8" name="Picture 7">
            <a:extLst>
              <a:ext uri="{FF2B5EF4-FFF2-40B4-BE49-F238E27FC236}">
                <a16:creationId xmlns:a16="http://schemas.microsoft.com/office/drawing/2014/main" id="{793D70B7-4983-480E-B703-1CFA4B13358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18090" y="30554"/>
            <a:ext cx="1127680" cy="345151"/>
          </a:xfrm>
          <a:prstGeom prst="rect">
            <a:avLst/>
          </a:prstGeom>
        </p:spPr>
      </p:pic>
      <p:pic>
        <p:nvPicPr>
          <p:cNvPr id="3" name="Picture 2">
            <a:extLst>
              <a:ext uri="{FF2B5EF4-FFF2-40B4-BE49-F238E27FC236}">
                <a16:creationId xmlns:a16="http://schemas.microsoft.com/office/drawing/2014/main" id="{16909E80-68AC-B412-E4DB-9AF249AA8079}"/>
              </a:ext>
            </a:extLst>
          </p:cNvPr>
          <p:cNvPicPr>
            <a:picLocks noChangeAspect="1"/>
          </p:cNvPicPr>
          <p:nvPr/>
        </p:nvPicPr>
        <p:blipFill>
          <a:blip r:embed="rId6"/>
          <a:stretch>
            <a:fillRect/>
          </a:stretch>
        </p:blipFill>
        <p:spPr>
          <a:xfrm>
            <a:off x="263352" y="882302"/>
            <a:ext cx="11506200" cy="2771775"/>
          </a:xfrm>
          <a:prstGeom prst="rect">
            <a:avLst/>
          </a:prstGeom>
        </p:spPr>
      </p:pic>
    </p:spTree>
    <p:extLst>
      <p:ext uri="{BB962C8B-B14F-4D97-AF65-F5344CB8AC3E}">
        <p14:creationId xmlns:p14="http://schemas.microsoft.com/office/powerpoint/2010/main" val="861284251"/>
      </p:ext>
    </p:extLst>
  </p:cSld>
  <p:clrMapOvr>
    <a:masterClrMapping/>
  </p:clrMapOvr>
  <p:transition/>
</p:sld>
</file>

<file path=ppt/theme/theme1.xml><?xml version="1.0" encoding="utf-8"?>
<a:theme xmlns:a="http://schemas.openxmlformats.org/drawingml/2006/main" name="5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215759</TotalTime>
  <Words>415</Words>
  <Application>Microsoft Office PowerPoint</Application>
  <PresentationFormat>Widescreen</PresentationFormat>
  <Paragraphs>33</Paragraphs>
  <Slides>6</Slides>
  <Notes>6</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6</vt:i4>
      </vt:variant>
    </vt:vector>
  </HeadingPairs>
  <TitlesOfParts>
    <vt:vector size="13" baseType="lpstr">
      <vt:lpstr>Arial</vt:lpstr>
      <vt:lpstr>Calibri</vt:lpstr>
      <vt:lpstr>Calibri (Body)</vt:lpstr>
      <vt:lpstr>Calibri Light</vt:lpstr>
      <vt:lpstr>5_Office Theme</vt:lpstr>
      <vt:lpstr>Office Theme</vt:lpstr>
      <vt:lpstr>4_Office Theme</vt:lpstr>
      <vt:lpstr>PowerPoint Presentation</vt:lpstr>
      <vt:lpstr>Global WPV1 &amp; cVDPV Cases1, Previous 12 Months2</vt:lpstr>
      <vt:lpstr>Global WPV1 &amp; cVDPV Cases1, Previous 6 Months2</vt:lpstr>
      <vt:lpstr>PowerPoint Presentation</vt:lpstr>
      <vt:lpstr>PowerPoint Presentation</vt:lpstr>
      <vt:lpstr>PowerPoint Presentation</vt:lpstr>
    </vt:vector>
  </TitlesOfParts>
  <Company>World Health Organization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Country Support Meeting 02 May 2006</dc:title>
  <dc:creator>tetfordi</dc:creator>
  <cp:lastModifiedBy>JOSSERAND DUFOUR, Sandrine</cp:lastModifiedBy>
  <cp:revision>8754</cp:revision>
  <cp:lastPrinted>2017-07-20T13:27:25Z</cp:lastPrinted>
  <dcterms:created xsi:type="dcterms:W3CDTF">2006-05-08T10:56:49Z</dcterms:created>
  <dcterms:modified xsi:type="dcterms:W3CDTF">2023-07-19T16:41:51Z</dcterms:modified>
</cp:coreProperties>
</file>