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96" r:id="rId3"/>
  </p:sldMasterIdLst>
  <p:notesMasterIdLst>
    <p:notesMasterId r:id="rId10"/>
  </p:notesMasterIdLst>
  <p:handoutMasterIdLst>
    <p:handoutMasterId r:id="rId11"/>
  </p:handoutMasterIdLst>
  <p:sldIdLst>
    <p:sldId id="2145707191" r:id="rId4"/>
    <p:sldId id="2145707375" r:id="rId5"/>
    <p:sldId id="2145706944" r:id="rId6"/>
    <p:sldId id="2145707376" r:id="rId7"/>
    <p:sldId id="2145707377"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47"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4" autoAdjust="0"/>
    <p:restoredTop sz="97653" autoAdjust="0"/>
  </p:normalViewPr>
  <p:slideViewPr>
    <p:cSldViewPr showGuides="1">
      <p:cViewPr varScale="1">
        <p:scale>
          <a:sx n="154" d="100"/>
          <a:sy n="154" d="100"/>
        </p:scale>
        <p:origin x="2634" y="138"/>
      </p:cViewPr>
      <p:guideLst>
        <p:guide orient="horz" pos="4247"/>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27/07/2023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27/07/2023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27/07/2023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27/07/2023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27/07/2023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27/07/2023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27/07/2023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27/07/2023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27/07/2023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27/07/2023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27/07/2023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27/07/2023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27/07/2023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27/07/2023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27/07/2023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27/07/2023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27/07/2023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27/07/2023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27/07/2023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27/07/2023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27/07/2023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27/07/2023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27/07/2023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5417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93556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27/07/2023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48706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27/07/2023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742408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27/07/2023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667902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27/07/2023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62702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27/07/2023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753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27/07/2023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78197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96486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016202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24472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27/07/2023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27/07/2023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27/07/2023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27/07/2023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27/07/2023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27/07/2023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27/07/2023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27/07/2023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932086629"/>
      </p:ext>
    </p:extLst>
  </p:cSld>
  <p:clrMap bg1="lt1" tx1="dk1" bg2="lt2" tx2="dk2" accent1="accent1" accent2="accent2" accent3="accent3" accent4="accent4" accent5="accent5" accent6="accent6" hlink="hlink" folHlink="folHlink"/>
  <p:sldLayoutIdLst>
    <p:sldLayoutId id="2147497497" r:id="rId1"/>
    <p:sldLayoutId id="2147497498" r:id="rId2"/>
    <p:sldLayoutId id="2147497499" r:id="rId3"/>
    <p:sldLayoutId id="2147497500" r:id="rId4"/>
    <p:sldLayoutId id="2147497501" r:id="rId5"/>
    <p:sldLayoutId id="2147497502" r:id="rId6"/>
    <p:sldLayoutId id="2147497503" r:id="rId7"/>
    <p:sldLayoutId id="2147497504" r:id="rId8"/>
    <p:sldLayoutId id="2147497505" r:id="rId9"/>
    <p:sldLayoutId id="2147497506" r:id="rId10"/>
    <p:sldLayoutId id="2147497507"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a:t>
            </a:r>
            <a:r>
              <a:rPr lang="en-GB" altLang="fr-FR" sz="1100" b="0" dirty="0">
                <a:solidFill>
                  <a:srgbClr val="000000"/>
                </a:solidFill>
                <a:cs typeface="Calibri" panose="020F0502020204030204" pitchFamily="34" charset="0"/>
              </a:rPr>
              <a:t>25</a:t>
            </a: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Jul.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EDBCAB87-6145-A23C-C0BB-9203B82A3C67}"/>
              </a:ext>
            </a:extLst>
          </p:cNvPr>
          <p:cNvPicPr>
            <a:picLocks noChangeAspect="1"/>
          </p:cNvPicPr>
          <p:nvPr/>
        </p:nvPicPr>
        <p:blipFill>
          <a:blip r:embed="rId4"/>
          <a:stretch>
            <a:fillRect/>
          </a:stretch>
        </p:blipFill>
        <p:spPr>
          <a:xfrm>
            <a:off x="263352" y="1103047"/>
            <a:ext cx="11665296" cy="2683734"/>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eleteit">
            <a:extLst>
              <a:ext uri="{FF2B5EF4-FFF2-40B4-BE49-F238E27FC236}">
                <a16:creationId xmlns:a16="http://schemas.microsoft.com/office/drawing/2014/main" id="{412BEFA0-AAB5-0879-92CB-58FE637F9CCF}"/>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25 Jul.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26 Jul. 2022 to 25 Jul.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8354F075-D4D2-F7A0-8FEB-7B33F8A3A16F}"/>
              </a:ext>
            </a:extLst>
          </p:cNvPr>
          <p:cNvPicPr>
            <a:picLocks noChangeAspect="1"/>
          </p:cNvPicPr>
          <p:nvPr/>
        </p:nvPicPr>
        <p:blipFill>
          <a:blip r:embed="rId5"/>
          <a:stretch>
            <a:fillRect/>
          </a:stretch>
        </p:blipFill>
        <p:spPr>
          <a:xfrm>
            <a:off x="246565" y="1891688"/>
            <a:ext cx="1692537" cy="4715487"/>
          </a:xfrm>
          <a:prstGeom prst="rect">
            <a:avLst/>
          </a:prstGeom>
          <a:ln>
            <a:solidFill>
              <a:schemeClr val="bg1">
                <a:lumMod val="65000"/>
              </a:schemeClr>
            </a:solidFill>
          </a:ln>
        </p:spPr>
      </p:pic>
      <p:grpSp>
        <p:nvGrpSpPr>
          <p:cNvPr id="2" name="Group 1">
            <a:extLst>
              <a:ext uri="{FF2B5EF4-FFF2-40B4-BE49-F238E27FC236}">
                <a16:creationId xmlns:a16="http://schemas.microsoft.com/office/drawing/2014/main" id="{F7970114-A5B9-D366-2B1D-4E0CEE1E9534}"/>
              </a:ext>
            </a:extLst>
          </p:cNvPr>
          <p:cNvGrpSpPr/>
          <p:nvPr/>
        </p:nvGrpSpPr>
        <p:grpSpPr>
          <a:xfrm>
            <a:off x="7896200" y="5229282"/>
            <a:ext cx="2084209" cy="1308970"/>
            <a:chOff x="7559521" y="5126902"/>
            <a:chExt cx="2084209" cy="1308970"/>
          </a:xfrm>
        </p:grpSpPr>
        <p:pic>
          <p:nvPicPr>
            <p:cNvPr id="4" name="Picture 3">
              <a:extLst>
                <a:ext uri="{FF2B5EF4-FFF2-40B4-BE49-F238E27FC236}">
                  <a16:creationId xmlns:a16="http://schemas.microsoft.com/office/drawing/2014/main" id="{EC0BCC4D-6565-E16B-E996-CFE88D6AF74F}"/>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5" name="Rectangle 4">
              <a:extLst>
                <a:ext uri="{FF2B5EF4-FFF2-40B4-BE49-F238E27FC236}">
                  <a16:creationId xmlns:a16="http://schemas.microsoft.com/office/drawing/2014/main" id="{C4AB0A88-C2A7-CB10-D46D-7B99E05C7592}"/>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 name="Text Box 7">
            <a:extLst>
              <a:ext uri="{FF2B5EF4-FFF2-40B4-BE49-F238E27FC236}">
                <a16:creationId xmlns:a16="http://schemas.microsoft.com/office/drawing/2014/main" id="{EE9C2F27-8D98-10D1-7C91-7440F5B1E5E3}"/>
              </a:ext>
            </a:extLst>
          </p:cNvPr>
          <p:cNvSpPr txBox="1">
            <a:spLocks noChangeArrowheads="1"/>
          </p:cNvSpPr>
          <p:nvPr/>
        </p:nvSpPr>
        <p:spPr bwMode="auto">
          <a:xfrm>
            <a:off x="2460538" y="6187552"/>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7" name="Rectangle 6">
            <a:extLst>
              <a:ext uri="{FF2B5EF4-FFF2-40B4-BE49-F238E27FC236}">
                <a16:creationId xmlns:a16="http://schemas.microsoft.com/office/drawing/2014/main" id="{24E6B581-6AF6-AEC4-A628-6B30DB310FFE}"/>
              </a:ext>
            </a:extLst>
          </p:cNvPr>
          <p:cNvSpPr>
            <a:spLocks noChangeArrowheads="1"/>
          </p:cNvSpPr>
          <p:nvPr/>
        </p:nvSpPr>
        <p:spPr bwMode="auto">
          <a:xfrm>
            <a:off x="2222169" y="6233711"/>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39337806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eleteit">
            <a:extLst>
              <a:ext uri="{FF2B5EF4-FFF2-40B4-BE49-F238E27FC236}">
                <a16:creationId xmlns:a16="http://schemas.microsoft.com/office/drawing/2014/main" id="{32D9D693-77FC-83A0-147B-2F0D6AF4363D}"/>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25 Jul.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26 Jan. 2023 to 25 Jul.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3" name="Picture 2">
            <a:extLst>
              <a:ext uri="{FF2B5EF4-FFF2-40B4-BE49-F238E27FC236}">
                <a16:creationId xmlns:a16="http://schemas.microsoft.com/office/drawing/2014/main" id="{7B63A14B-127F-A545-8980-61067A4F4D1B}"/>
              </a:ext>
            </a:extLst>
          </p:cNvPr>
          <p:cNvPicPr>
            <a:picLocks noChangeAspect="1"/>
          </p:cNvPicPr>
          <p:nvPr/>
        </p:nvPicPr>
        <p:blipFill>
          <a:blip r:embed="rId5"/>
          <a:stretch>
            <a:fillRect/>
          </a:stretch>
        </p:blipFill>
        <p:spPr>
          <a:xfrm>
            <a:off x="184134" y="3448373"/>
            <a:ext cx="1656447" cy="3124483"/>
          </a:xfrm>
          <a:prstGeom prst="rect">
            <a:avLst/>
          </a:prstGeom>
          <a:ln>
            <a:solidFill>
              <a:schemeClr val="bg1">
                <a:lumMod val="65000"/>
              </a:schemeClr>
            </a:solidFill>
          </a:ln>
        </p:spPr>
      </p:pic>
      <p:grpSp>
        <p:nvGrpSpPr>
          <p:cNvPr id="2" name="Group 1">
            <a:extLst>
              <a:ext uri="{FF2B5EF4-FFF2-40B4-BE49-F238E27FC236}">
                <a16:creationId xmlns:a16="http://schemas.microsoft.com/office/drawing/2014/main" id="{B243848B-E508-5D08-4182-DDF9C16B07D3}"/>
              </a:ext>
            </a:extLst>
          </p:cNvPr>
          <p:cNvGrpSpPr/>
          <p:nvPr/>
        </p:nvGrpSpPr>
        <p:grpSpPr>
          <a:xfrm>
            <a:off x="7896200" y="5229282"/>
            <a:ext cx="2084209" cy="1308970"/>
            <a:chOff x="7559521" y="5126902"/>
            <a:chExt cx="2084209" cy="1308970"/>
          </a:xfrm>
        </p:grpSpPr>
        <p:pic>
          <p:nvPicPr>
            <p:cNvPr id="4" name="Picture 3">
              <a:extLst>
                <a:ext uri="{FF2B5EF4-FFF2-40B4-BE49-F238E27FC236}">
                  <a16:creationId xmlns:a16="http://schemas.microsoft.com/office/drawing/2014/main" id="{631220D7-A728-34AE-8BE9-F3F48E3A4D9F}"/>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5" name="Rectangle 4">
              <a:extLst>
                <a:ext uri="{FF2B5EF4-FFF2-40B4-BE49-F238E27FC236}">
                  <a16:creationId xmlns:a16="http://schemas.microsoft.com/office/drawing/2014/main" id="{95DD4262-A5AE-4BFA-5D28-A53683501F84}"/>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8" name="Text Box 7">
            <a:extLst>
              <a:ext uri="{FF2B5EF4-FFF2-40B4-BE49-F238E27FC236}">
                <a16:creationId xmlns:a16="http://schemas.microsoft.com/office/drawing/2014/main" id="{5976D92B-9A00-2B2B-CA85-D24B26184C7C}"/>
              </a:ext>
            </a:extLst>
          </p:cNvPr>
          <p:cNvSpPr txBox="1">
            <a:spLocks noChangeArrowheads="1"/>
          </p:cNvSpPr>
          <p:nvPr/>
        </p:nvSpPr>
        <p:spPr bwMode="auto">
          <a:xfrm>
            <a:off x="2460538" y="6187552"/>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9" name="Rectangle 8">
            <a:extLst>
              <a:ext uri="{FF2B5EF4-FFF2-40B4-BE49-F238E27FC236}">
                <a16:creationId xmlns:a16="http://schemas.microsoft.com/office/drawing/2014/main" id="{23699843-EDA8-07C2-9FFE-4BD63ED90651}"/>
              </a:ext>
            </a:extLst>
          </p:cNvPr>
          <p:cNvSpPr>
            <a:spLocks noChangeArrowheads="1"/>
          </p:cNvSpPr>
          <p:nvPr/>
        </p:nvSpPr>
        <p:spPr bwMode="auto">
          <a:xfrm>
            <a:off x="2222169" y="6233711"/>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5010118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25 Jul. 2023</a:t>
            </a:r>
          </a:p>
        </p:txBody>
      </p:sp>
      <p:pic>
        <p:nvPicPr>
          <p:cNvPr id="2" name="Picture 1">
            <a:extLst>
              <a:ext uri="{FF2B5EF4-FFF2-40B4-BE49-F238E27FC236}">
                <a16:creationId xmlns:a16="http://schemas.microsoft.com/office/drawing/2014/main" id="{1942C75B-DA3D-97F7-11E7-04623BF471B3}"/>
              </a:ext>
            </a:extLst>
          </p:cNvPr>
          <p:cNvPicPr>
            <a:picLocks noChangeAspect="1"/>
          </p:cNvPicPr>
          <p:nvPr/>
        </p:nvPicPr>
        <p:blipFill>
          <a:blip r:embed="rId4"/>
          <a:stretch>
            <a:fillRect/>
          </a:stretch>
        </p:blipFill>
        <p:spPr>
          <a:xfrm>
            <a:off x="250371" y="819150"/>
            <a:ext cx="11684535" cy="4978270"/>
          </a:xfrm>
          <a:prstGeom prst="rect">
            <a:avLst/>
          </a:prstGeom>
        </p:spPr>
      </p:pic>
    </p:spTree>
    <p:extLst>
      <p:ext uri="{BB962C8B-B14F-4D97-AF65-F5344CB8AC3E}">
        <p14:creationId xmlns:p14="http://schemas.microsoft.com/office/powerpoint/2010/main" val="16996992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25 Jul. 2023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five children (4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A90621B8-A86A-913E-4DCB-21B8DF5A66D0}"/>
              </a:ext>
            </a:extLst>
          </p:cNvPr>
          <p:cNvPicPr>
            <a:picLocks noChangeAspect="1"/>
          </p:cNvPicPr>
          <p:nvPr/>
        </p:nvPicPr>
        <p:blipFill>
          <a:blip r:embed="rId5"/>
          <a:stretch>
            <a:fillRect/>
          </a:stretch>
        </p:blipFill>
        <p:spPr>
          <a:xfrm>
            <a:off x="162735" y="130628"/>
            <a:ext cx="9976530" cy="6624735"/>
          </a:xfrm>
          <a:prstGeom prst="rect">
            <a:avLst/>
          </a:prstGeom>
        </p:spPr>
      </p:pic>
    </p:spTree>
    <p:extLst>
      <p:ext uri="{BB962C8B-B14F-4D97-AF65-F5344CB8AC3E}">
        <p14:creationId xmlns:p14="http://schemas.microsoft.com/office/powerpoint/2010/main" val="358707923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25</a:t>
            </a:r>
            <a:r>
              <a:rPr lang="en-GB" altLang="en-US" sz="2400" dirty="0"/>
              <a:t> Jul.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26 Jul.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a:t>
            </a:r>
            <a:r>
              <a:rPr lang="en-GB" altLang="en-US" sz="1100" b="0" dirty="0">
                <a:solidFill>
                  <a:srgbClr val="000000"/>
                </a:solidFill>
                <a:latin typeface="Calibri" panose="020F0502020204030204" pitchFamily="34" charset="0"/>
                <a:cs typeface="Calibri" panose="020F0502020204030204" pitchFamily="34" charset="0"/>
              </a:rPr>
              <a:t>25</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Jul.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0CC4E0F4-A58E-2BD4-C230-4D1FB1181B44}"/>
              </a:ext>
            </a:extLst>
          </p:cNvPr>
          <p:cNvPicPr>
            <a:picLocks noChangeAspect="1"/>
          </p:cNvPicPr>
          <p:nvPr/>
        </p:nvPicPr>
        <p:blipFill>
          <a:blip r:embed="rId6"/>
          <a:stretch>
            <a:fillRect/>
          </a:stretch>
        </p:blipFill>
        <p:spPr>
          <a:xfrm>
            <a:off x="263352" y="898478"/>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216016</TotalTime>
  <Words>415</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8757</cp:revision>
  <cp:lastPrinted>2017-07-20T13:27:25Z</cp:lastPrinted>
  <dcterms:created xsi:type="dcterms:W3CDTF">2006-05-08T10:56:49Z</dcterms:created>
  <dcterms:modified xsi:type="dcterms:W3CDTF">2023-07-27T14:37:26Z</dcterms:modified>
</cp:coreProperties>
</file>