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96" r:id="rId3"/>
  </p:sldMasterIdLst>
  <p:notesMasterIdLst>
    <p:notesMasterId r:id="rId10"/>
  </p:notesMasterIdLst>
  <p:handoutMasterIdLst>
    <p:handoutMasterId r:id="rId11"/>
  </p:handoutMasterIdLst>
  <p:sldIdLst>
    <p:sldId id="2145707191" r:id="rId4"/>
    <p:sldId id="2145707188" r:id="rId5"/>
    <p:sldId id="2145706944" r:id="rId6"/>
    <p:sldId id="2145707189" r:id="rId7"/>
    <p:sldId id="2145707190"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19" d="100"/>
          <a:sy n="119" d="100"/>
        </p:scale>
        <p:origin x="126" y="27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15/06/2023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15/06/2023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15/06/2023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15/06/2023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15/06/2023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15/06/2023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15/06/2023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15/06/2023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15/06/2023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15/06/2023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15/06/2023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15/06/2023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15/06/2023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541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9355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4870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4240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66790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62702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75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15/06/2023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78197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964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1620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24472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15/06/2023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15/06/2023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15/06/2023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15/06/2023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15/06/2023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15/06/2023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15/06/2023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15/06/2023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932086629"/>
      </p:ext>
    </p:extLst>
  </p:cSld>
  <p:clrMap bg1="lt1" tx1="dk1" bg2="lt2" tx2="dk2" accent1="accent1" accent2="accent2" accent3="accent3" accent4="accent4" accent5="accent5" accent6="accent6" hlink="hlink" folHlink="folHlink"/>
  <p:sldLayoutIdLst>
    <p:sldLayoutId id="2147497497" r:id="rId1"/>
    <p:sldLayoutId id="2147497498" r:id="rId2"/>
    <p:sldLayoutId id="2147497499" r:id="rId3"/>
    <p:sldLayoutId id="2147497500" r:id="rId4"/>
    <p:sldLayoutId id="2147497501" r:id="rId5"/>
    <p:sldLayoutId id="2147497502" r:id="rId6"/>
    <p:sldLayoutId id="2147497503" r:id="rId7"/>
    <p:sldLayoutId id="2147497504" r:id="rId8"/>
    <p:sldLayoutId id="2147497505" r:id="rId9"/>
    <p:sldLayoutId id="2147497506" r:id="rId10"/>
    <p:sldLayoutId id="2147497507"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13 Jun.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AF0E6601-4239-5B04-8C12-E86AAE3C75BC}"/>
              </a:ext>
            </a:extLst>
          </p:cNvPr>
          <p:cNvPicPr>
            <a:picLocks noChangeAspect="1"/>
          </p:cNvPicPr>
          <p:nvPr/>
        </p:nvPicPr>
        <p:blipFill>
          <a:blip r:embed="rId4"/>
          <a:stretch>
            <a:fillRect/>
          </a:stretch>
        </p:blipFill>
        <p:spPr>
          <a:xfrm>
            <a:off x="119062" y="1196752"/>
            <a:ext cx="11953875" cy="312414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leteit">
            <a:extLst>
              <a:ext uri="{FF2B5EF4-FFF2-40B4-BE49-F238E27FC236}">
                <a16:creationId xmlns:a16="http://schemas.microsoft.com/office/drawing/2014/main" id="{9215446C-0E41-427A-BFC7-AAB077628D71}"/>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13 Jun.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14 Jun. 2022 to 13 Jun.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DE3D840A-1DBB-4F0F-B369-EA1DE4817B20}"/>
              </a:ext>
            </a:extLst>
          </p:cNvPr>
          <p:cNvPicPr>
            <a:picLocks noChangeAspect="1"/>
          </p:cNvPicPr>
          <p:nvPr/>
        </p:nvPicPr>
        <p:blipFill>
          <a:blip r:embed="rId5"/>
          <a:stretch>
            <a:fillRect/>
          </a:stretch>
        </p:blipFill>
        <p:spPr>
          <a:xfrm>
            <a:off x="282348" y="3184264"/>
            <a:ext cx="1349105" cy="3388450"/>
          </a:xfrm>
          <a:prstGeom prst="rect">
            <a:avLst/>
          </a:prstGeom>
          <a:ln>
            <a:solidFill>
              <a:schemeClr val="bg1">
                <a:lumMod val="65000"/>
              </a:schemeClr>
            </a:solidFill>
          </a:ln>
        </p:spPr>
      </p:pic>
      <p:pic>
        <p:nvPicPr>
          <p:cNvPr id="2" name="Picture 1">
            <a:extLst>
              <a:ext uri="{FF2B5EF4-FFF2-40B4-BE49-F238E27FC236}">
                <a16:creationId xmlns:a16="http://schemas.microsoft.com/office/drawing/2014/main" id="{CE1812B9-AB3D-0EF2-5CBB-3CA54818DF28}"/>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3" name="Text Box 7">
            <a:extLst>
              <a:ext uri="{FF2B5EF4-FFF2-40B4-BE49-F238E27FC236}">
                <a16:creationId xmlns:a16="http://schemas.microsoft.com/office/drawing/2014/main" id="{8E7CA970-E041-8B55-7D1E-32990EF239B5}"/>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4" name="Rectangle 3">
            <a:extLst>
              <a:ext uri="{FF2B5EF4-FFF2-40B4-BE49-F238E27FC236}">
                <a16:creationId xmlns:a16="http://schemas.microsoft.com/office/drawing/2014/main" id="{E2CDFCFD-4F91-D3E0-BDD7-E4B997F914D4}"/>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06258764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leteit">
            <a:extLst>
              <a:ext uri="{FF2B5EF4-FFF2-40B4-BE49-F238E27FC236}">
                <a16:creationId xmlns:a16="http://schemas.microsoft.com/office/drawing/2014/main" id="{99F99034-690F-4F02-95E6-FBA4B2CE9232}"/>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13 Jun.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14 Dec. 2022 to 13 Jun.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6" name="Picture 5">
            <a:extLst>
              <a:ext uri="{FF2B5EF4-FFF2-40B4-BE49-F238E27FC236}">
                <a16:creationId xmlns:a16="http://schemas.microsoft.com/office/drawing/2014/main" id="{418EBBEE-EF3D-467E-9114-740EF2F1D60A}"/>
              </a:ext>
            </a:extLst>
          </p:cNvPr>
          <p:cNvPicPr>
            <a:picLocks noChangeAspect="1"/>
          </p:cNvPicPr>
          <p:nvPr/>
        </p:nvPicPr>
        <p:blipFill>
          <a:blip r:embed="rId5"/>
          <a:stretch>
            <a:fillRect/>
          </a:stretch>
        </p:blipFill>
        <p:spPr>
          <a:xfrm>
            <a:off x="276517" y="3539347"/>
            <a:ext cx="1703452" cy="3067828"/>
          </a:xfrm>
          <a:prstGeom prst="rect">
            <a:avLst/>
          </a:prstGeom>
          <a:ln>
            <a:solidFill>
              <a:schemeClr val="bg1">
                <a:lumMod val="65000"/>
              </a:schemeClr>
            </a:solidFill>
          </a:ln>
        </p:spPr>
      </p:pic>
      <p:pic>
        <p:nvPicPr>
          <p:cNvPr id="2" name="Picture 1">
            <a:extLst>
              <a:ext uri="{FF2B5EF4-FFF2-40B4-BE49-F238E27FC236}">
                <a16:creationId xmlns:a16="http://schemas.microsoft.com/office/drawing/2014/main" id="{98A59F44-CCDC-D813-4744-9F5CB8AA8805}"/>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3" name="Text Box 7">
            <a:extLst>
              <a:ext uri="{FF2B5EF4-FFF2-40B4-BE49-F238E27FC236}">
                <a16:creationId xmlns:a16="http://schemas.microsoft.com/office/drawing/2014/main" id="{A3B8038B-E66A-D642-0957-C4BEEBF82B8B}"/>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4" name="Rectangle 3">
            <a:extLst>
              <a:ext uri="{FF2B5EF4-FFF2-40B4-BE49-F238E27FC236}">
                <a16:creationId xmlns:a16="http://schemas.microsoft.com/office/drawing/2014/main" id="{1F2025BC-081F-F85F-BCDC-DFBDB9DF4B82}"/>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13 Jun. 2023</a:t>
            </a:r>
          </a:p>
        </p:txBody>
      </p:sp>
      <p:pic>
        <p:nvPicPr>
          <p:cNvPr id="2" name="Picture 1">
            <a:extLst>
              <a:ext uri="{FF2B5EF4-FFF2-40B4-BE49-F238E27FC236}">
                <a16:creationId xmlns:a16="http://schemas.microsoft.com/office/drawing/2014/main" id="{4BB4A77B-3AE3-4D3B-A190-A193954B5C58}"/>
              </a:ext>
            </a:extLst>
          </p:cNvPr>
          <p:cNvPicPr>
            <a:picLocks noChangeAspect="1"/>
          </p:cNvPicPr>
          <p:nvPr/>
        </p:nvPicPr>
        <p:blipFill>
          <a:blip r:embed="rId4"/>
          <a:stretch>
            <a:fillRect/>
          </a:stretch>
        </p:blipFill>
        <p:spPr>
          <a:xfrm>
            <a:off x="166133" y="781827"/>
            <a:ext cx="11859734" cy="5052915"/>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60F0D-98B7-4209-ABCB-6A129536BEA5}"/>
              </a:ext>
            </a:extLst>
          </p:cNvPr>
          <p:cNvPicPr>
            <a:picLocks noChangeAspect="1"/>
          </p:cNvPicPr>
          <p:nvPr/>
        </p:nvPicPr>
        <p:blipFill>
          <a:blip r:embed="rId3"/>
          <a:stretch>
            <a:fillRect/>
          </a:stretch>
        </p:blipFill>
        <p:spPr>
          <a:xfrm>
            <a:off x="188478" y="124408"/>
            <a:ext cx="10018726" cy="6612294"/>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13 Jun.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261589415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13 Jun.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14 Jun.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13 Jun.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6BA654A-B4C7-DCD6-5643-81F8EA8E3FFA}"/>
              </a:ext>
            </a:extLst>
          </p:cNvPr>
          <p:cNvPicPr>
            <a:picLocks noChangeAspect="1"/>
          </p:cNvPicPr>
          <p:nvPr/>
        </p:nvPicPr>
        <p:blipFill>
          <a:blip r:embed="rId6"/>
          <a:stretch>
            <a:fillRect/>
          </a:stretch>
        </p:blipFill>
        <p:spPr>
          <a:xfrm>
            <a:off x="263352" y="854175"/>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213730</TotalTime>
  <Words>408</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8742</cp:revision>
  <cp:lastPrinted>2017-07-20T13:27:25Z</cp:lastPrinted>
  <dcterms:created xsi:type="dcterms:W3CDTF">2006-05-08T10:56:49Z</dcterms:created>
  <dcterms:modified xsi:type="dcterms:W3CDTF">2023-06-15T09:23:56Z</dcterms:modified>
</cp:coreProperties>
</file>