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96" r:id="rId3"/>
  </p:sldMasterIdLst>
  <p:notesMasterIdLst>
    <p:notesMasterId r:id="rId10"/>
  </p:notesMasterIdLst>
  <p:handoutMasterIdLst>
    <p:handoutMasterId r:id="rId11"/>
  </p:handoutMasterIdLst>
  <p:sldIdLst>
    <p:sldId id="2145707191" r:id="rId4"/>
    <p:sldId id="2145706943" r:id="rId5"/>
    <p:sldId id="2145707192"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19" d="100"/>
          <a:sy n="119" d="100"/>
        </p:scale>
        <p:origin x="126" y="27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22/06/2023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22/06/2023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22/06/2023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22/06/2023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22/06/2023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22/06/2023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22/06/2023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22/06/2023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22/06/2023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22/06/2023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22/06/2023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22/06/2023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22/06/2023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541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9355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4870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4240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66790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6270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75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22/06/2023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78197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96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1620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24472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22/06/2023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22/06/2023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22/06/2023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22/06/2023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22/06/2023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22/06/2023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22/06/2023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22/06/2023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932086629"/>
      </p:ext>
    </p:extLst>
  </p:cSld>
  <p:clrMap bg1="lt1" tx1="dk1" bg2="lt2" tx2="dk2" accent1="accent1" accent2="accent2" accent3="accent3" accent4="accent4" accent5="accent5" accent6="accent6" hlink="hlink" folHlink="folHlink"/>
  <p:sldLayoutIdLst>
    <p:sldLayoutId id="2147497497" r:id="rId1"/>
    <p:sldLayoutId id="2147497498" r:id="rId2"/>
    <p:sldLayoutId id="2147497499" r:id="rId3"/>
    <p:sldLayoutId id="2147497500" r:id="rId4"/>
    <p:sldLayoutId id="2147497501" r:id="rId5"/>
    <p:sldLayoutId id="2147497502" r:id="rId6"/>
    <p:sldLayoutId id="2147497503" r:id="rId7"/>
    <p:sldLayoutId id="2147497504" r:id="rId8"/>
    <p:sldLayoutId id="2147497505" r:id="rId9"/>
    <p:sldLayoutId id="2147497506" r:id="rId10"/>
    <p:sldLayoutId id="2147497507"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20 Jun.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16CA2D91-3225-B22F-102F-6DCC964FEFE0}"/>
              </a:ext>
            </a:extLst>
          </p:cNvPr>
          <p:cNvPicPr>
            <a:picLocks noChangeAspect="1"/>
          </p:cNvPicPr>
          <p:nvPr/>
        </p:nvPicPr>
        <p:blipFill>
          <a:blip r:embed="rId4"/>
          <a:stretch>
            <a:fillRect/>
          </a:stretch>
        </p:blipFill>
        <p:spPr>
          <a:xfrm>
            <a:off x="203684" y="1333516"/>
            <a:ext cx="11784632" cy="2041973"/>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F73D4EB7-3317-9748-9DD2-B040501FC56D}"/>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 Jun.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21 Jun. 2022 to 20 Jun.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CA03112B-D82F-0C12-C505-89E78BC8AE19}"/>
              </a:ext>
            </a:extLst>
          </p:cNvPr>
          <p:cNvPicPr>
            <a:picLocks noChangeAspect="1"/>
          </p:cNvPicPr>
          <p:nvPr/>
        </p:nvPicPr>
        <p:blipFill>
          <a:blip r:embed="rId5"/>
          <a:stretch>
            <a:fillRect/>
          </a:stretch>
        </p:blipFill>
        <p:spPr>
          <a:xfrm>
            <a:off x="276128" y="3232317"/>
            <a:ext cx="1384722" cy="3374858"/>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87C15E81-36B3-6671-49FA-4AE8A7870887}"/>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5" name="Text Box 7">
            <a:extLst>
              <a:ext uri="{FF2B5EF4-FFF2-40B4-BE49-F238E27FC236}">
                <a16:creationId xmlns:a16="http://schemas.microsoft.com/office/drawing/2014/main" id="{A568C9CB-EAB0-D098-E020-8AEC96BB4358}"/>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6" name="Rectangle 5">
            <a:extLst>
              <a:ext uri="{FF2B5EF4-FFF2-40B4-BE49-F238E27FC236}">
                <a16:creationId xmlns:a16="http://schemas.microsoft.com/office/drawing/2014/main" id="{9378858B-94CF-0B6E-2A47-392642EA4A77}"/>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75AFFB40-BB01-F94B-630B-A3F00B91BA52}"/>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 Jun.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21 Dec. 2022 to 20 Jun.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4" name="Picture 3">
            <a:extLst>
              <a:ext uri="{FF2B5EF4-FFF2-40B4-BE49-F238E27FC236}">
                <a16:creationId xmlns:a16="http://schemas.microsoft.com/office/drawing/2014/main" id="{702CE3DB-71C2-5639-A42C-8700E2A3F7B0}"/>
              </a:ext>
            </a:extLst>
          </p:cNvPr>
          <p:cNvPicPr>
            <a:picLocks noChangeAspect="1"/>
          </p:cNvPicPr>
          <p:nvPr/>
        </p:nvPicPr>
        <p:blipFill>
          <a:blip r:embed="rId5"/>
          <a:stretch>
            <a:fillRect/>
          </a:stretch>
        </p:blipFill>
        <p:spPr>
          <a:xfrm>
            <a:off x="404816" y="3796027"/>
            <a:ext cx="1618538" cy="2776829"/>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686F7EAC-06F5-7012-4F07-0D2D91E02B84}"/>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5" name="Text Box 7">
            <a:extLst>
              <a:ext uri="{FF2B5EF4-FFF2-40B4-BE49-F238E27FC236}">
                <a16:creationId xmlns:a16="http://schemas.microsoft.com/office/drawing/2014/main" id="{145FB4B3-C186-C243-EE26-FE7C3D2DEC91}"/>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6" name="Rectangle 5">
            <a:extLst>
              <a:ext uri="{FF2B5EF4-FFF2-40B4-BE49-F238E27FC236}">
                <a16:creationId xmlns:a16="http://schemas.microsoft.com/office/drawing/2014/main" id="{B06AA107-8218-C6A5-01E3-C5974942E61D}"/>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4262888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20 Jun. 2023</a:t>
            </a:r>
          </a:p>
        </p:txBody>
      </p:sp>
      <p:pic>
        <p:nvPicPr>
          <p:cNvPr id="4" name="Picture 3">
            <a:extLst>
              <a:ext uri="{FF2B5EF4-FFF2-40B4-BE49-F238E27FC236}">
                <a16:creationId xmlns:a16="http://schemas.microsoft.com/office/drawing/2014/main" id="{B41DC8C4-6509-4FD0-9B20-969B64EB7E98}"/>
              </a:ext>
            </a:extLst>
          </p:cNvPr>
          <p:cNvPicPr>
            <a:picLocks noChangeAspect="1"/>
          </p:cNvPicPr>
          <p:nvPr/>
        </p:nvPicPr>
        <p:blipFill>
          <a:blip r:embed="rId4"/>
          <a:stretch>
            <a:fillRect/>
          </a:stretch>
        </p:blipFill>
        <p:spPr>
          <a:xfrm>
            <a:off x="374780" y="850252"/>
            <a:ext cx="11450936" cy="4878744"/>
          </a:xfrm>
          <a:prstGeom prst="rect">
            <a:avLst/>
          </a:prstGeom>
        </p:spPr>
      </p:pic>
    </p:spTree>
    <p:extLst>
      <p:ext uri="{BB962C8B-B14F-4D97-AF65-F5344CB8AC3E}">
        <p14:creationId xmlns:p14="http://schemas.microsoft.com/office/powerpoint/2010/main" val="12303843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20 Jun.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1BFC0C23-CA8E-57A7-3778-02BAB36E64C1}"/>
              </a:ext>
            </a:extLst>
          </p:cNvPr>
          <p:cNvPicPr>
            <a:picLocks noChangeAspect="1"/>
          </p:cNvPicPr>
          <p:nvPr/>
        </p:nvPicPr>
        <p:blipFill>
          <a:blip r:embed="rId5"/>
          <a:stretch>
            <a:fillRect/>
          </a:stretch>
        </p:blipFill>
        <p:spPr>
          <a:xfrm>
            <a:off x="151156" y="105746"/>
            <a:ext cx="10056048" cy="6668278"/>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20 Jun.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21 Jun.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20 Jun.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A181AE5A-8BDA-6A85-02C1-B6FB10C93C96}"/>
              </a:ext>
            </a:extLst>
          </p:cNvPr>
          <p:cNvPicPr>
            <a:picLocks noChangeAspect="1"/>
          </p:cNvPicPr>
          <p:nvPr/>
        </p:nvPicPr>
        <p:blipFill>
          <a:blip r:embed="rId6"/>
          <a:stretch>
            <a:fillRect/>
          </a:stretch>
        </p:blipFill>
        <p:spPr>
          <a:xfrm>
            <a:off x="342900" y="878959"/>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213753</TotalTime>
  <Words>408</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8744</cp:revision>
  <cp:lastPrinted>2017-07-20T13:27:25Z</cp:lastPrinted>
  <dcterms:created xsi:type="dcterms:W3CDTF">2006-05-08T10:56:49Z</dcterms:created>
  <dcterms:modified xsi:type="dcterms:W3CDTF">2023-06-22T12:44:40Z</dcterms:modified>
</cp:coreProperties>
</file>