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97075" r:id="rId1"/>
    <p:sldMasterId id="2147497448" r:id="rId2"/>
    <p:sldMasterId id="2147497484" r:id="rId3"/>
  </p:sldMasterIdLst>
  <p:notesMasterIdLst>
    <p:notesMasterId r:id="rId10"/>
  </p:notesMasterIdLst>
  <p:handoutMasterIdLst>
    <p:handoutMasterId r:id="rId11"/>
  </p:handoutMasterIdLst>
  <p:sldIdLst>
    <p:sldId id="3911" r:id="rId4"/>
    <p:sldId id="2145706943" r:id="rId5"/>
    <p:sldId id="2145707187" r:id="rId6"/>
    <p:sldId id="2145707052" r:id="rId7"/>
    <p:sldId id="2145707182" r:id="rId8"/>
    <p:sldId id="5861" r:id="rId9"/>
  </p:sldIdLst>
  <p:sldSz cx="12192000" cy="6858000"/>
  <p:notesSz cx="6808788" cy="9940925"/>
  <p:defaultTextStyle>
    <a:defPPr>
      <a:defRPr lang="en-GB"/>
    </a:defPPr>
    <a:lvl1pPr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sz="1000" b="1"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sz="1000" b="1"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4247" userDrawn="1">
          <p15:clr>
            <a:srgbClr val="A4A3A4"/>
          </p15:clr>
        </p15:guide>
        <p15:guide id="2" pos="3840">
          <p15:clr>
            <a:srgbClr val="A4A3A4"/>
          </p15:clr>
        </p15:guide>
      </p15:sldGuideLst>
    </p:ext>
    <p:ext uri="{2D200454-40CA-4A62-9FC3-DE9A4176ACB9}">
      <p15:notesGuideLst xmlns:p15="http://schemas.microsoft.com/office/powerpoint/2012/main">
        <p15:guide id="1" orient="horz" pos="3132">
          <p15:clr>
            <a:srgbClr val="A4A3A4"/>
          </p15:clr>
        </p15:guide>
        <p15:guide id="2" pos="2145">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OSSERAND DUFOUR, Sandrine" initials="JDS" lastIdx="2" clrIdx="0">
    <p:extLst>
      <p:ext uri="{19B8F6BF-5375-455C-9EA6-DF929625EA0E}">
        <p15:presenceInfo xmlns:p15="http://schemas.microsoft.com/office/powerpoint/2012/main" userId="S::josserands@who.int::c4c782a8-6de7-4332-a17d-9701c531568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FF"/>
    <a:srgbClr val="CC66FF"/>
    <a:srgbClr val="D60093"/>
    <a:srgbClr val="FF3399"/>
    <a:srgbClr val="99FF33"/>
    <a:srgbClr val="CC0066"/>
    <a:srgbClr val="FFFF99"/>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04" autoAdjust="0"/>
    <p:restoredTop sz="97653" autoAdjust="0"/>
  </p:normalViewPr>
  <p:slideViewPr>
    <p:cSldViewPr showGuides="1">
      <p:cViewPr varScale="1">
        <p:scale>
          <a:sx n="154" d="100"/>
          <a:sy n="154" d="100"/>
        </p:scale>
        <p:origin x="2634" y="120"/>
      </p:cViewPr>
      <p:guideLst>
        <p:guide orient="horz" pos="4247"/>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p:scale>
        <a:sx n="200" d="100"/>
        <a:sy n="200" d="100"/>
      </p:scale>
      <p:origin x="0" y="2730"/>
    </p:cViewPr>
  </p:sorterViewPr>
  <p:notesViewPr>
    <p:cSldViewPr showGuides="1">
      <p:cViewPr varScale="1">
        <p:scale>
          <a:sx n="77" d="100"/>
          <a:sy n="77" d="100"/>
        </p:scale>
        <p:origin x="3996" y="108"/>
      </p:cViewPr>
      <p:guideLst>
        <p:guide orient="horz" pos="3132"/>
        <p:guide pos="2145"/>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presProps" Target="presProp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65C7D87D-AED2-486C-AA04-49C35818C16D}"/>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26627" name="Rectangle 3">
            <a:extLst>
              <a:ext uri="{FF2B5EF4-FFF2-40B4-BE49-F238E27FC236}">
                <a16:creationId xmlns:a16="http://schemas.microsoft.com/office/drawing/2014/main" id="{66567864-48FA-4EE8-9917-612D54C490F2}"/>
              </a:ext>
            </a:extLst>
          </p:cNvPr>
          <p:cNvSpPr>
            <a:spLocks noGrp="1" noChangeArrowheads="1"/>
          </p:cNvSpPr>
          <p:nvPr>
            <p:ph type="dt" sz="quarter"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t" anchorCtr="0" compatLnSpc="1">
            <a:prstTxWarp prst="textNoShape">
              <a:avLst/>
            </a:prstTxWarp>
          </a:bodyPr>
          <a:lstStyle>
            <a:lvl1pPr algn="r" defTabSz="911225" eaLnBrk="1" hangingPunct="1">
              <a:defRPr sz="1200" b="0"/>
            </a:lvl1pPr>
          </a:lstStyle>
          <a:p>
            <a:pPr>
              <a:defRPr/>
            </a:pPr>
            <a:fld id="{C5FB6981-AD6F-460D-B3C4-C7D8B0DCA1A0}" type="datetime1">
              <a:rPr lang="en-GB" altLang="en-US"/>
              <a:pPr>
                <a:defRPr/>
              </a:pPr>
              <a:t>08/06/2023</a:t>
            </a:fld>
            <a:endParaRPr lang="en-GB" altLang="en-US"/>
          </a:p>
        </p:txBody>
      </p:sp>
      <p:sp>
        <p:nvSpPr>
          <p:cNvPr id="26628" name="Rectangle 4">
            <a:extLst>
              <a:ext uri="{FF2B5EF4-FFF2-40B4-BE49-F238E27FC236}">
                <a16:creationId xmlns:a16="http://schemas.microsoft.com/office/drawing/2014/main" id="{73C0FC99-09DF-4C0C-855E-D315C916DAAE}"/>
              </a:ext>
            </a:extLst>
          </p:cNvPr>
          <p:cNvSpPr>
            <a:spLocks noGrp="1" noChangeArrowheads="1"/>
          </p:cNvSpPr>
          <p:nvPr>
            <p:ph type="ftr" sz="quarter" idx="2"/>
          </p:nvPr>
        </p:nvSpPr>
        <p:spPr bwMode="auto">
          <a:xfrm>
            <a:off x="0" y="944245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defTabSz="911407" eaLnBrk="1" hangingPunct="1">
              <a:defRPr sz="1200" b="0">
                <a:latin typeface="Arial" charset="0"/>
                <a:cs typeface="Arial" charset="0"/>
              </a:defRPr>
            </a:lvl1pPr>
          </a:lstStyle>
          <a:p>
            <a:pPr>
              <a:defRPr/>
            </a:pPr>
            <a:r>
              <a:rPr lang="en-GB"/>
              <a:t>Data in WHO HQ as of 30 Nov 2010</a:t>
            </a:r>
          </a:p>
        </p:txBody>
      </p:sp>
      <p:sp>
        <p:nvSpPr>
          <p:cNvPr id="26629" name="Rectangle 5">
            <a:extLst>
              <a:ext uri="{FF2B5EF4-FFF2-40B4-BE49-F238E27FC236}">
                <a16:creationId xmlns:a16="http://schemas.microsoft.com/office/drawing/2014/main" id="{25CC1515-D9A9-42C3-A65C-A4C9A520466B}"/>
              </a:ext>
            </a:extLst>
          </p:cNvPr>
          <p:cNvSpPr>
            <a:spLocks noGrp="1" noChangeArrowheads="1"/>
          </p:cNvSpPr>
          <p:nvPr>
            <p:ph type="sldNum" sz="quarter" idx="3"/>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83" tIns="45543" rIns="91083" bIns="45543" numCol="1" anchor="b" anchorCtr="0" compatLnSpc="1">
            <a:prstTxWarp prst="textNoShape">
              <a:avLst/>
            </a:prstTxWarp>
          </a:bodyPr>
          <a:lstStyle>
            <a:lvl1pPr algn="r" defTabSz="911225" eaLnBrk="1" hangingPunct="1">
              <a:defRPr sz="1200" b="0"/>
            </a:lvl1pPr>
          </a:lstStyle>
          <a:p>
            <a:pPr>
              <a:defRPr/>
            </a:pPr>
            <a:fld id="{2D8C78E9-9596-4C61-8F01-088379CACFC6}" type="slidenum">
              <a:rPr lang="en-GB" altLang="en-US"/>
              <a:pPr>
                <a:defRPr/>
              </a:pPr>
              <a:t>‹#›</a:t>
            </a:fld>
            <a:endParaRPr lang="en-GB"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CCC20CE3-E3AD-4D51-915B-AB0566B8B807}"/>
              </a:ext>
            </a:extLst>
          </p:cNvPr>
          <p:cNvSpPr>
            <a:spLocks noGrp="1" noChangeArrowheads="1"/>
          </p:cNvSpPr>
          <p:nvPr>
            <p:ph type="hdr" sz="quarter"/>
          </p:nvPr>
        </p:nvSpPr>
        <p:spPr bwMode="auto">
          <a:xfrm>
            <a:off x="0" y="0"/>
            <a:ext cx="2951163"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defTabSz="911225" eaLnBrk="1" hangingPunct="1">
              <a:defRPr sz="1200" b="0"/>
            </a:lvl1pPr>
          </a:lstStyle>
          <a:p>
            <a:pPr>
              <a:defRPr/>
            </a:pPr>
            <a:endParaRPr lang="en-US" altLang="en-US"/>
          </a:p>
        </p:txBody>
      </p:sp>
      <p:sp>
        <p:nvSpPr>
          <p:cNvPr id="4099" name="Rectangle 3">
            <a:extLst>
              <a:ext uri="{FF2B5EF4-FFF2-40B4-BE49-F238E27FC236}">
                <a16:creationId xmlns:a16="http://schemas.microsoft.com/office/drawing/2014/main" id="{F25D8EBB-FCCC-47B3-ACE9-54A4A6665301}"/>
              </a:ext>
            </a:extLst>
          </p:cNvPr>
          <p:cNvSpPr>
            <a:spLocks noGrp="1" noChangeArrowheads="1"/>
          </p:cNvSpPr>
          <p:nvPr>
            <p:ph type="dt" idx="1"/>
          </p:nvPr>
        </p:nvSpPr>
        <p:spPr bwMode="auto">
          <a:xfrm>
            <a:off x="3856038" y="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t" anchorCtr="0" compatLnSpc="1">
            <a:prstTxWarp prst="textNoShape">
              <a:avLst/>
            </a:prstTxWarp>
          </a:bodyPr>
          <a:lstStyle>
            <a:lvl1pPr algn="r" defTabSz="911225" eaLnBrk="1" hangingPunct="1">
              <a:defRPr sz="1200" b="0"/>
            </a:lvl1pPr>
          </a:lstStyle>
          <a:p>
            <a:pPr>
              <a:defRPr/>
            </a:pPr>
            <a:fld id="{187D78B3-1F59-4323-9F7C-AE052DE7C3DF}" type="datetime1">
              <a:rPr lang="en-GB" altLang="en-US"/>
              <a:pPr>
                <a:defRPr/>
              </a:pPr>
              <a:t>08/06/2023</a:t>
            </a:fld>
            <a:endParaRPr lang="en-GB" altLang="en-US"/>
          </a:p>
        </p:txBody>
      </p:sp>
      <p:sp>
        <p:nvSpPr>
          <p:cNvPr id="18436" name="Rectangle 4">
            <a:extLst>
              <a:ext uri="{FF2B5EF4-FFF2-40B4-BE49-F238E27FC236}">
                <a16:creationId xmlns:a16="http://schemas.microsoft.com/office/drawing/2014/main" id="{2B2675EA-DAB1-4091-B704-779B0C368CD2}"/>
              </a:ext>
            </a:extLst>
          </p:cNvPr>
          <p:cNvSpPr>
            <a:spLocks noGrp="1" noRot="1" noChangeAspect="1" noChangeArrowheads="1" noTextEdit="1"/>
          </p:cNvSpPr>
          <p:nvPr>
            <p:ph type="sldImg" idx="2"/>
          </p:nvPr>
        </p:nvSpPr>
        <p:spPr bwMode="auto">
          <a:xfrm>
            <a:off x="101600" y="747713"/>
            <a:ext cx="6624638" cy="37274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3" name="Rectangle 7">
            <a:extLst>
              <a:ext uri="{FF2B5EF4-FFF2-40B4-BE49-F238E27FC236}">
                <a16:creationId xmlns:a16="http://schemas.microsoft.com/office/drawing/2014/main" id="{81C63AF8-9917-434A-9432-D7FF3FD33184}"/>
              </a:ext>
            </a:extLst>
          </p:cNvPr>
          <p:cNvSpPr>
            <a:spLocks noGrp="1" noChangeArrowheads="1"/>
          </p:cNvSpPr>
          <p:nvPr>
            <p:ph type="sldNum" sz="quarter" idx="5"/>
          </p:nvPr>
        </p:nvSpPr>
        <p:spPr bwMode="auto">
          <a:xfrm>
            <a:off x="3856038" y="9442450"/>
            <a:ext cx="2951162"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074" tIns="45540" rIns="91074" bIns="45540" numCol="1" anchor="b" anchorCtr="0" compatLnSpc="1">
            <a:prstTxWarp prst="textNoShape">
              <a:avLst/>
            </a:prstTxWarp>
          </a:bodyPr>
          <a:lstStyle>
            <a:lvl1pPr algn="r" defTabSz="911225" eaLnBrk="1" hangingPunct="1">
              <a:defRPr sz="1200" b="0"/>
            </a:lvl1pPr>
          </a:lstStyle>
          <a:p>
            <a:pPr>
              <a:defRPr/>
            </a:pPr>
            <a:endParaRPr lang="en-GB" altLang="en-US" dirty="0"/>
          </a:p>
        </p:txBody>
      </p:sp>
    </p:spTree>
  </p:cSld>
  <p:clrMap bg1="lt1" tx1="dk1" bg2="lt2" tx2="dk2" accent1="accent1" accent2="accent2" accent3="accent3" accent4="accent4" accent5="accent5" accent6="accent6" hlink="hlink" folHlink="folHlink"/>
  <p:hf hdr="0"/>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3">
            <a:extLst>
              <a:ext uri="{FF2B5EF4-FFF2-40B4-BE49-F238E27FC236}">
                <a16:creationId xmlns:a16="http://schemas.microsoft.com/office/drawing/2014/main" id="{F9CAB5BE-8988-42D5-A4CC-E1FF7D3837F6}"/>
              </a:ext>
            </a:extLst>
          </p:cNvPr>
          <p:cNvSpPr>
            <a:spLocks noGrp="1" noChangeArrowheads="1"/>
          </p:cNvSpPr>
          <p:nvPr>
            <p:ph type="dt" sz="quarter" idx="1"/>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727C80AE-6BBA-4206-A1E9-9995FBB9967B}"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08/06/2023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8" name="Rectangle 7">
            <a:extLst>
              <a:ext uri="{FF2B5EF4-FFF2-40B4-BE49-F238E27FC236}">
                <a16:creationId xmlns:a16="http://schemas.microsoft.com/office/drawing/2014/main" id="{CF905F79-E35C-46C5-9822-D23DA74F9126}"/>
              </a:ext>
            </a:extLst>
          </p:cNvPr>
          <p:cNvSpPr>
            <a:spLocks noGrp="1" noChangeArrowheads="1"/>
          </p:cNvSpPr>
          <p:nvPr>
            <p:ph type="sldNum" sz="quarter" idx="5"/>
          </p:nvPr>
        </p:nvSpPr>
        <p:spPr>
          <a:noFill/>
        </p:spPr>
        <p:txBody>
          <a:bodyPr/>
          <a:lstStyle>
            <a:lvl1pPr defTabSz="901700">
              <a:spcBef>
                <a:spcPct val="30000"/>
              </a:spcBef>
              <a:defRPr sz="1200">
                <a:solidFill>
                  <a:schemeClr val="tx1"/>
                </a:solidFill>
                <a:latin typeface="Arial" panose="020B0604020202020204" pitchFamily="34" charset="0"/>
                <a:cs typeface="Arial" panose="020B0604020202020204" pitchFamily="34" charset="0"/>
              </a:defRPr>
            </a:lvl1pPr>
            <a:lvl2pPr marL="741363" indent="-284163" defTabSz="901700">
              <a:spcBef>
                <a:spcPct val="30000"/>
              </a:spcBef>
              <a:defRPr sz="1200">
                <a:solidFill>
                  <a:schemeClr val="tx1"/>
                </a:solidFill>
                <a:latin typeface="Arial" panose="020B0604020202020204" pitchFamily="34" charset="0"/>
                <a:cs typeface="Arial" panose="020B0604020202020204" pitchFamily="34" charset="0"/>
              </a:defRPr>
            </a:lvl2pPr>
            <a:lvl3pPr marL="1141413" indent="-227013" defTabSz="901700">
              <a:spcBef>
                <a:spcPct val="30000"/>
              </a:spcBef>
              <a:defRPr sz="1200">
                <a:solidFill>
                  <a:schemeClr val="tx1"/>
                </a:solidFill>
                <a:latin typeface="Arial" panose="020B0604020202020204" pitchFamily="34" charset="0"/>
                <a:cs typeface="Arial" panose="020B0604020202020204" pitchFamily="34" charset="0"/>
              </a:defRPr>
            </a:lvl3pPr>
            <a:lvl4pPr marL="1598613" indent="-227013" defTabSz="901700">
              <a:spcBef>
                <a:spcPct val="30000"/>
              </a:spcBef>
              <a:defRPr sz="1200">
                <a:solidFill>
                  <a:schemeClr val="tx1"/>
                </a:solidFill>
                <a:latin typeface="Arial" panose="020B0604020202020204" pitchFamily="34" charset="0"/>
                <a:cs typeface="Arial" panose="020B0604020202020204" pitchFamily="34" charset="0"/>
              </a:defRPr>
            </a:lvl4pPr>
            <a:lvl5pPr marL="2055813" indent="-227013" defTabSz="901700">
              <a:spcBef>
                <a:spcPct val="30000"/>
              </a:spcBef>
              <a:defRPr sz="1200">
                <a:solidFill>
                  <a:schemeClr val="tx1"/>
                </a:solidFill>
                <a:latin typeface="Arial" panose="020B0604020202020204" pitchFamily="34" charset="0"/>
                <a:cs typeface="Arial" panose="020B0604020202020204" pitchFamily="34" charset="0"/>
              </a:defRPr>
            </a:lvl5pPr>
            <a:lvl6pPr marL="25130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02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74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4613" indent="-227013" defTabSz="901700"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01700" rtl="0" eaLnBrk="1" fontAlgn="base" latinLnBrk="0" hangingPunct="1">
              <a:lnSpc>
                <a:spcPct val="100000"/>
              </a:lnSpc>
              <a:spcBef>
                <a:spcPct val="0"/>
              </a:spcBef>
              <a:spcAft>
                <a:spcPct val="0"/>
              </a:spcAft>
              <a:buClrTx/>
              <a:buSzTx/>
              <a:buFontTx/>
              <a:buNone/>
              <a:tabLst/>
              <a:defRPr/>
            </a:pPr>
            <a:fld id="{6C88F43D-7760-4435-82B9-1A19FD343D16}"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01700" rtl="0" eaLnBrk="1" fontAlgn="base" latinLnBrk="0" hangingPunct="1">
                <a:lnSpc>
                  <a:spcPct val="100000"/>
                </a:lnSpc>
                <a:spcBef>
                  <a:spcPct val="0"/>
                </a:spcBef>
                <a:spcAft>
                  <a:spcPct val="0"/>
                </a:spcAft>
                <a:buClrTx/>
                <a:buSzTx/>
                <a:buFontTx/>
                <a:buNone/>
                <a:tabLst/>
                <a:defRPr/>
              </a:pPr>
              <a:t>1</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21509" name="Rectangle 2">
            <a:extLst>
              <a:ext uri="{FF2B5EF4-FFF2-40B4-BE49-F238E27FC236}">
                <a16:creationId xmlns:a16="http://schemas.microsoft.com/office/drawing/2014/main" id="{08D451EC-7626-4FD9-99FB-2926072DD05B}"/>
              </a:ext>
            </a:extLst>
          </p:cNvPr>
          <p:cNvSpPr>
            <a:spLocks noGrp="1" noRot="1" noChangeAspect="1" noChangeArrowheads="1" noTextEdit="1"/>
          </p:cNvSpPr>
          <p:nvPr>
            <p:ph type="sldImg"/>
          </p:nvPr>
        </p:nvSpPr>
        <p:spPr>
          <a:xfrm>
            <a:off x="422275" y="1243013"/>
            <a:ext cx="5964238" cy="3355975"/>
          </a:xfrm>
          <a:ln/>
        </p:spPr>
      </p:sp>
      <p:sp>
        <p:nvSpPr>
          <p:cNvPr id="21510" name="Rectangle 3">
            <a:extLst>
              <a:ext uri="{FF2B5EF4-FFF2-40B4-BE49-F238E27FC236}">
                <a16:creationId xmlns:a16="http://schemas.microsoft.com/office/drawing/2014/main" id="{6215AC18-E0C5-4E71-AC60-7FADC8AF4F90}"/>
              </a:ext>
            </a:extLst>
          </p:cNvPr>
          <p:cNvSpPr>
            <a:spLocks noGrp="1" noChangeArrowheads="1"/>
          </p:cNvSpPr>
          <p:nvPr>
            <p:ph type="body" idx="1"/>
          </p:nvPr>
        </p:nvSpPr>
        <p:spPr>
          <a:xfrm>
            <a:off x="679450" y="4721225"/>
            <a:ext cx="5449888" cy="4471988"/>
          </a:xfrm>
          <a:prstGeom prst="rect">
            <a:avLst/>
          </a:prstGeom>
          <a:noFill/>
        </p:spPr>
        <p:txBody>
          <a:bodyPr/>
          <a:lstStyle/>
          <a:p>
            <a:pPr eaLnBrk="1" hangingPunct="1"/>
            <a:endParaRPr lang="en-US"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10171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08/06/2023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5" name="Rectangle 6"/>
          <p:cNvSpPr>
            <a:spLocks noGrp="1" noChangeArrowheads="1"/>
          </p:cNvSpPr>
          <p:nvPr>
            <p:ph type="ftr" sz="quarter" idx="4"/>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l" defTabSz="909638" rtl="0" eaLnBrk="1" fontAlgn="auto" latinLnBrk="0" hangingPunct="1">
              <a:lnSpc>
                <a:spcPct val="100000"/>
              </a:lnSpc>
              <a:spcBef>
                <a:spcPts val="0"/>
              </a:spcBef>
              <a:spcAft>
                <a:spcPts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t>Data in WHO HQ as of 30 Nov 2010</a:t>
            </a:r>
          </a:p>
        </p:txBody>
      </p:sp>
      <p:sp>
        <p:nvSpPr>
          <p:cNvPr id="24371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441EDD8F-A8B7-4418-9D47-AF881C0FE9B9}" type="slidenum">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2</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39657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9638">
              <a:defRPr>
                <a:solidFill>
                  <a:schemeClr val="tx1"/>
                </a:solidFill>
                <a:latin typeface="Calibri" pitchFamily="34" charset="0"/>
              </a:defRPr>
            </a:lvl1pPr>
            <a:lvl2pPr marL="742950" indent="-285750" defTabSz="909638">
              <a:defRPr>
                <a:solidFill>
                  <a:schemeClr val="tx1"/>
                </a:solidFill>
                <a:latin typeface="Calibri" pitchFamily="34" charset="0"/>
              </a:defRPr>
            </a:lvl2pPr>
            <a:lvl3pPr marL="1143000" indent="-228600" defTabSz="909638">
              <a:defRPr>
                <a:solidFill>
                  <a:schemeClr val="tx1"/>
                </a:solidFill>
                <a:latin typeface="Calibri" pitchFamily="34" charset="0"/>
              </a:defRPr>
            </a:lvl3pPr>
            <a:lvl4pPr marL="1600200" indent="-228600" defTabSz="909638">
              <a:defRPr>
                <a:solidFill>
                  <a:schemeClr val="tx1"/>
                </a:solidFill>
                <a:latin typeface="Calibri" pitchFamily="34" charset="0"/>
              </a:defRPr>
            </a:lvl4pPr>
            <a:lvl5pPr marL="2057400" indent="-228600" defTabSz="909638">
              <a:defRPr>
                <a:solidFill>
                  <a:schemeClr val="tx1"/>
                </a:solidFill>
                <a:latin typeface="Calibri" pitchFamily="34" charset="0"/>
              </a:defRPr>
            </a:lvl5pPr>
            <a:lvl6pPr marL="2514600" indent="-228600" defTabSz="909638" fontAlgn="base">
              <a:spcBef>
                <a:spcPct val="0"/>
              </a:spcBef>
              <a:spcAft>
                <a:spcPct val="0"/>
              </a:spcAft>
              <a:defRPr>
                <a:solidFill>
                  <a:schemeClr val="tx1"/>
                </a:solidFill>
                <a:latin typeface="Calibri" pitchFamily="34" charset="0"/>
              </a:defRPr>
            </a:lvl6pPr>
            <a:lvl7pPr marL="2971800" indent="-228600" defTabSz="909638" fontAlgn="base">
              <a:spcBef>
                <a:spcPct val="0"/>
              </a:spcBef>
              <a:spcAft>
                <a:spcPct val="0"/>
              </a:spcAft>
              <a:defRPr>
                <a:solidFill>
                  <a:schemeClr val="tx1"/>
                </a:solidFill>
                <a:latin typeface="Calibri" pitchFamily="34" charset="0"/>
              </a:defRPr>
            </a:lvl7pPr>
            <a:lvl8pPr marL="3429000" indent="-228600" defTabSz="909638" fontAlgn="base">
              <a:spcBef>
                <a:spcPct val="0"/>
              </a:spcBef>
              <a:spcAft>
                <a:spcPct val="0"/>
              </a:spcAft>
              <a:defRPr>
                <a:solidFill>
                  <a:schemeClr val="tx1"/>
                </a:solidFill>
                <a:latin typeface="Calibri" pitchFamily="34" charset="0"/>
              </a:defRPr>
            </a:lvl8pPr>
            <a:lvl9pPr marL="3886200" indent="-228600" defTabSz="909638" fontAlgn="base">
              <a:spcBef>
                <a:spcPct val="0"/>
              </a:spcBef>
              <a:spcAft>
                <a:spcPct val="0"/>
              </a:spcAft>
              <a:defRPr>
                <a:solidFill>
                  <a:schemeClr val="tx1"/>
                </a:solidFill>
                <a:latin typeface="Calibri" pitchFamily="34" charset="0"/>
              </a:defRPr>
            </a:lvl9pPr>
          </a:lstStyle>
          <a:p>
            <a:pPr marL="0" marR="0" lvl="0" indent="0" algn="r" defTabSz="909638" rtl="0" eaLnBrk="1" fontAlgn="auto" latinLnBrk="0" hangingPunct="1">
              <a:lnSpc>
                <a:spcPct val="100000"/>
              </a:lnSpc>
              <a:spcBef>
                <a:spcPts val="0"/>
              </a:spcBef>
              <a:spcAft>
                <a:spcPts val="0"/>
              </a:spcAft>
              <a:buClrTx/>
              <a:buSzTx/>
              <a:buFontTx/>
              <a:buNone/>
              <a:tabLst/>
              <a:defRPr/>
            </a:pPr>
            <a:fld id="{7DB8D1C4-7408-4C05-A510-B4684F6DE5CD}"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rPr>
              <a:pPr marL="0" marR="0" lvl="0" indent="0" algn="r" defTabSz="909638" rtl="0" eaLnBrk="1" fontAlgn="auto" latinLnBrk="0" hangingPunct="1">
                <a:lnSpc>
                  <a:spcPct val="100000"/>
                </a:lnSpc>
                <a:spcBef>
                  <a:spcPts val="0"/>
                </a:spcBef>
                <a:spcAft>
                  <a:spcPts val="0"/>
                </a:spcAft>
                <a:buClrTx/>
                <a:buSzTx/>
                <a:buFontTx/>
                <a:buNone/>
                <a:tabLst/>
                <a:defRPr/>
              </a:pPr>
              <a:t>08/06/2023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mn-cs"/>
            </a:endParaRPr>
          </a:p>
        </p:txBody>
      </p:sp>
      <p:sp>
        <p:nvSpPr>
          <p:cNvPr id="243717"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3718"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Tree>
    <p:extLst>
      <p:ext uri="{BB962C8B-B14F-4D97-AF65-F5344CB8AC3E}">
        <p14:creationId xmlns:p14="http://schemas.microsoft.com/office/powerpoint/2010/main" val="3571674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46" name="Rectangle 3"/>
          <p:cNvSpPr>
            <a:spLocks noGrp="1" noChangeArrowheads="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defTabSz="908050" eaLnBrk="0" hangingPunct="0">
              <a:defRPr>
                <a:solidFill>
                  <a:schemeClr val="tx1"/>
                </a:solidFill>
                <a:latin typeface="Calibri" pitchFamily="34" charset="0"/>
                <a:cs typeface="Arial" pitchFamily="34" charset="0"/>
              </a:defRPr>
            </a:lvl1pPr>
            <a:lvl2pPr marL="742950" indent="-285750" defTabSz="908050" eaLnBrk="0" hangingPunct="0">
              <a:defRPr>
                <a:solidFill>
                  <a:schemeClr val="tx1"/>
                </a:solidFill>
                <a:latin typeface="Calibri" pitchFamily="34" charset="0"/>
                <a:cs typeface="Arial" pitchFamily="34" charset="0"/>
              </a:defRPr>
            </a:lvl2pPr>
            <a:lvl3pPr marL="1143000" indent="-228600" defTabSz="908050" eaLnBrk="0" hangingPunct="0">
              <a:defRPr>
                <a:solidFill>
                  <a:schemeClr val="tx1"/>
                </a:solidFill>
                <a:latin typeface="Calibri" pitchFamily="34" charset="0"/>
                <a:cs typeface="Arial" pitchFamily="34" charset="0"/>
              </a:defRPr>
            </a:lvl3pPr>
            <a:lvl4pPr marL="1600200" indent="-228600" defTabSz="908050" eaLnBrk="0" hangingPunct="0">
              <a:defRPr>
                <a:solidFill>
                  <a:schemeClr val="tx1"/>
                </a:solidFill>
                <a:latin typeface="Calibri" pitchFamily="34" charset="0"/>
                <a:cs typeface="Arial" pitchFamily="34" charset="0"/>
              </a:defRPr>
            </a:lvl4pPr>
            <a:lvl5pPr marL="2057400" indent="-228600" defTabSz="908050" eaLnBrk="0" hangingPunct="0">
              <a:defRPr>
                <a:solidFill>
                  <a:schemeClr val="tx1"/>
                </a:solidFill>
                <a:latin typeface="Calibri" pitchFamily="34" charset="0"/>
                <a:cs typeface="Arial" pitchFamily="34" charset="0"/>
              </a:defRPr>
            </a:lvl5pPr>
            <a:lvl6pPr marL="2514600" indent="-228600" defTabSz="90805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defTabSz="90805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defTabSz="90805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defTabSz="908050" eaLnBrk="0" fontAlgn="base" hangingPunct="0">
              <a:spcBef>
                <a:spcPct val="0"/>
              </a:spcBef>
              <a:spcAft>
                <a:spcPct val="0"/>
              </a:spcAft>
              <a:defRPr>
                <a:solidFill>
                  <a:schemeClr val="tx1"/>
                </a:solidFill>
                <a:latin typeface="Calibri" pitchFamily="34" charset="0"/>
                <a:cs typeface="Arial" pitchFamily="34" charset="0"/>
              </a:defRPr>
            </a:lvl9pPr>
          </a:lstStyle>
          <a:p>
            <a:pPr marL="0" marR="0" lvl="0" indent="0" algn="r" defTabSz="908050" rtl="0" eaLnBrk="1" fontAlgn="base" latinLnBrk="0" hangingPunct="1">
              <a:lnSpc>
                <a:spcPct val="100000"/>
              </a:lnSpc>
              <a:spcBef>
                <a:spcPct val="0"/>
              </a:spcBef>
              <a:spcAft>
                <a:spcPct val="0"/>
              </a:spcAft>
              <a:buClrTx/>
              <a:buSzTx/>
              <a:buFontTx/>
              <a:buNone/>
              <a:tabLst/>
              <a:defRPr/>
            </a:pPr>
            <a:fld id="{6294A44E-1C38-4CB1-B94F-5E5E6994AAB6}" type="datetime1">
              <a:rPr kumimoji="0" lang="en-GB"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r" defTabSz="908050" rtl="0" eaLnBrk="1" fontAlgn="base" latinLnBrk="0" hangingPunct="1">
                <a:lnSpc>
                  <a:spcPct val="100000"/>
                </a:lnSpc>
                <a:spcBef>
                  <a:spcPct val="0"/>
                </a:spcBef>
                <a:spcAft>
                  <a:spcPct val="0"/>
                </a:spcAft>
                <a:buClrTx/>
                <a:buSzTx/>
                <a:buFontTx/>
                <a:buNone/>
                <a:tabLst/>
                <a:defRPr/>
              </a:pPr>
              <a:t>08/06/2023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262149" name="Rectangle 2"/>
          <p:cNvSpPr>
            <a:spLocks noGrp="1" noRot="1" noChangeAspect="1" noChangeArrowheads="1" noTextEdit="1"/>
          </p:cNvSpPr>
          <p:nvPr>
            <p:ph type="sldImg"/>
          </p:nvPr>
        </p:nvSpPr>
        <p:spPr bwMode="auto">
          <a:xfrm>
            <a:off x="104775" y="747713"/>
            <a:ext cx="6619875" cy="372427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2150" name="Rectangle 3"/>
          <p:cNvSpPr>
            <a:spLocks noGrp="1" noChangeArrowheads="1"/>
          </p:cNvSpPr>
          <p:nvPr>
            <p:ph type="body" idx="1"/>
          </p:nvPr>
        </p:nvSpPr>
        <p:spPr bwMode="auto">
          <a:xfrm>
            <a:off x="912814" y="4724401"/>
            <a:ext cx="4984750" cy="4468813"/>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0282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3"/>
          <p:cNvSpPr>
            <a:spLocks noGrp="1" noChangeArrowheads="1"/>
          </p:cNvSpPr>
          <p:nvPr>
            <p:ph type="dt" sz="quarter"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4875" eaLnBrk="0" hangingPunct="0">
              <a:spcBef>
                <a:spcPct val="30000"/>
              </a:spcBef>
              <a:defRPr sz="1200">
                <a:solidFill>
                  <a:schemeClr val="tx1"/>
                </a:solidFill>
                <a:latin typeface="Arial" pitchFamily="34" charset="0"/>
                <a:cs typeface="Arial" pitchFamily="34" charset="0"/>
              </a:defRPr>
            </a:lvl1pPr>
            <a:lvl2pPr marL="739775" indent="-282575" defTabSz="904875" eaLnBrk="0" hangingPunct="0">
              <a:spcBef>
                <a:spcPct val="30000"/>
              </a:spcBef>
              <a:defRPr sz="1200">
                <a:solidFill>
                  <a:schemeClr val="tx1"/>
                </a:solidFill>
                <a:latin typeface="Arial" pitchFamily="34" charset="0"/>
                <a:cs typeface="Arial" pitchFamily="34" charset="0"/>
              </a:defRPr>
            </a:lvl2pPr>
            <a:lvl3pPr marL="1139825" indent="-225425" defTabSz="904875" eaLnBrk="0" hangingPunct="0">
              <a:spcBef>
                <a:spcPct val="30000"/>
              </a:spcBef>
              <a:defRPr sz="1200">
                <a:solidFill>
                  <a:schemeClr val="tx1"/>
                </a:solidFill>
                <a:latin typeface="Arial" pitchFamily="34" charset="0"/>
                <a:cs typeface="Arial" pitchFamily="34" charset="0"/>
              </a:defRPr>
            </a:lvl3pPr>
            <a:lvl4pPr marL="1597025" indent="-225425" defTabSz="904875" eaLnBrk="0" hangingPunct="0">
              <a:spcBef>
                <a:spcPct val="30000"/>
              </a:spcBef>
              <a:defRPr sz="1200">
                <a:solidFill>
                  <a:schemeClr val="tx1"/>
                </a:solidFill>
                <a:latin typeface="Arial" pitchFamily="34" charset="0"/>
                <a:cs typeface="Arial" pitchFamily="34" charset="0"/>
              </a:defRPr>
            </a:lvl4pPr>
            <a:lvl5pPr marL="2054225" indent="-225425" defTabSz="904875" eaLnBrk="0" hangingPunct="0">
              <a:spcBef>
                <a:spcPct val="30000"/>
              </a:spcBef>
              <a:defRPr sz="1200">
                <a:solidFill>
                  <a:schemeClr val="tx1"/>
                </a:solidFill>
                <a:latin typeface="Arial" pitchFamily="34" charset="0"/>
                <a:cs typeface="Arial" pitchFamily="34" charset="0"/>
              </a:defRPr>
            </a:lvl5pPr>
            <a:lvl6pPr marL="25114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6pPr>
            <a:lvl7pPr marL="29686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7pPr>
            <a:lvl8pPr marL="34258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8pPr>
            <a:lvl9pPr marL="3883025" indent="-225425" defTabSz="904875" eaLnBrk="0" fontAlgn="base" hangingPunct="0">
              <a:spcBef>
                <a:spcPct val="30000"/>
              </a:spcBef>
              <a:spcAft>
                <a:spcPct val="0"/>
              </a:spcAft>
              <a:defRPr sz="1200">
                <a:solidFill>
                  <a:schemeClr val="tx1"/>
                </a:solidFill>
                <a:latin typeface="Arial" pitchFamily="34" charset="0"/>
                <a:cs typeface="Arial" pitchFamily="34" charset="0"/>
              </a:defRPr>
            </a:lvl9pPr>
          </a:lstStyle>
          <a:p>
            <a:pPr marL="0" marR="0" lvl="0" indent="0" algn="r" defTabSz="904875" rtl="0" eaLnBrk="1" fontAlgn="auto" latinLnBrk="0" hangingPunct="1">
              <a:lnSpc>
                <a:spcPct val="100000"/>
              </a:lnSpc>
              <a:spcBef>
                <a:spcPct val="0"/>
              </a:spcBef>
              <a:spcAft>
                <a:spcPts val="0"/>
              </a:spcAft>
              <a:buClrTx/>
              <a:buSzTx/>
              <a:buFontTx/>
              <a:buNone/>
              <a:tabLst/>
              <a:defRPr/>
            </a:pPr>
            <a:fld id="{A56F9161-FFD9-4AED-9AF6-2957F744FC61}" type="datetime1">
              <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rPr>
              <a:pPr marL="0" marR="0" lvl="0" indent="0" algn="r" defTabSz="904875" rtl="0" eaLnBrk="1" fontAlgn="auto" latinLnBrk="0" hangingPunct="1">
                <a:lnSpc>
                  <a:spcPct val="100000"/>
                </a:lnSpc>
                <a:spcBef>
                  <a:spcPct val="0"/>
                </a:spcBef>
                <a:spcAft>
                  <a:spcPts val="0"/>
                </a:spcAft>
                <a:buClrTx/>
                <a:buSzTx/>
                <a:buFontTx/>
                <a:buNone/>
                <a:tabLst/>
                <a:defRPr/>
              </a:pPr>
              <a:t>08/06/2023</a:t>
            </a:fld>
            <a:endParaRPr kumimoji="0" lang="en-GB" altLang="en-US" sz="1200" b="0" i="0" u="none" strike="noStrike" kern="1200" cap="none" spc="0" normalizeH="0" baseline="0" noProof="0">
              <a:ln>
                <a:noFill/>
              </a:ln>
              <a:solidFill>
                <a:srgbClr val="000000"/>
              </a:solidFill>
              <a:effectLst/>
              <a:uLnTx/>
              <a:uFillTx/>
              <a:latin typeface="Arial" pitchFamily="34" charset="0"/>
              <a:ea typeface="+mn-ea"/>
              <a:cs typeface="Arial" pitchFamily="34" charset="0"/>
            </a:endParaRPr>
          </a:p>
        </p:txBody>
      </p:sp>
      <p:sp>
        <p:nvSpPr>
          <p:cNvPr id="51205" name="Rectangle 2"/>
          <p:cNvSpPr>
            <a:spLocks noGrp="1" noRot="1" noChangeAspect="1" noChangeArrowheads="1" noTextEdit="1"/>
          </p:cNvSpPr>
          <p:nvPr>
            <p:ph type="sldImg"/>
          </p:nvPr>
        </p:nvSpPr>
        <p:spPr>
          <a:xfrm>
            <a:off x="100013" y="747713"/>
            <a:ext cx="6624637" cy="3727450"/>
          </a:xfrm>
          <a:ln/>
        </p:spPr>
      </p:sp>
      <p:sp>
        <p:nvSpPr>
          <p:cNvPr id="51206"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endParaRPr lang="en-US" altLang="en-US" dirty="0">
              <a:latin typeface="Arial" pitchFamily="34" charset="0"/>
              <a:cs typeface="Arial" pitchFamily="34" charset="0"/>
            </a:endParaRPr>
          </a:p>
        </p:txBody>
      </p:sp>
    </p:spTree>
    <p:extLst>
      <p:ext uri="{BB962C8B-B14F-4D97-AF65-F5344CB8AC3E}">
        <p14:creationId xmlns:p14="http://schemas.microsoft.com/office/powerpoint/2010/main" val="24253321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3">
            <a:extLst>
              <a:ext uri="{FF2B5EF4-FFF2-40B4-BE49-F238E27FC236}">
                <a16:creationId xmlns:a16="http://schemas.microsoft.com/office/drawing/2014/main" id="{1B9925BB-DF60-46CE-BDE6-584133DB19AD}"/>
              </a:ext>
            </a:extLst>
          </p:cNvPr>
          <p:cNvSpPr>
            <a:spLocks noGrp="1" noChangeArrowheads="1"/>
          </p:cNvSpPr>
          <p:nvPr>
            <p:ph type="dt" sz="quarter" idx="1"/>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93E333B2-EE17-4B4B-A180-0B9738F5C438}" type="datetime1">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08/06/2023</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7" name="Rectangle 6">
            <a:extLst>
              <a:ext uri="{FF2B5EF4-FFF2-40B4-BE49-F238E27FC236}">
                <a16:creationId xmlns:a16="http://schemas.microsoft.com/office/drawing/2014/main" id="{C0E1108E-A61A-436B-811A-B45B8E0A832A}"/>
              </a:ext>
            </a:extLst>
          </p:cNvPr>
          <p:cNvSpPr>
            <a:spLocks noGrp="1" noChangeArrowheads="1"/>
          </p:cNvSpPr>
          <p:nvPr>
            <p:ph type="ftr" sz="quarter" idx="4"/>
          </p:nvPr>
        </p:nvSpPr>
        <p:spPr>
          <a:xfrm>
            <a:off x="0" y="9442450"/>
            <a:ext cx="2951163" cy="496888"/>
          </a:xfrm>
          <a:prstGeom prst="rect">
            <a:avLst/>
          </a:prstGeom>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l" defTabSz="911225" rtl="0" eaLnBrk="1" fontAlgn="base" latinLnBrk="0" hangingPunct="1">
              <a:lnSpc>
                <a:spcPct val="100000"/>
              </a:lnSpc>
              <a:spcBef>
                <a:spcPct val="0"/>
              </a:spcBef>
              <a:spcAft>
                <a:spcPct val="0"/>
              </a:spcAft>
              <a:buClrTx/>
              <a:buSzTx/>
              <a:buFontTx/>
              <a:buNone/>
              <a:tabLst/>
              <a:defRPr/>
            </a:pPr>
            <a:r>
              <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rPr>
              <a:t>Data in WHO HQ as of 30 Nov 2010</a:t>
            </a:r>
          </a:p>
        </p:txBody>
      </p:sp>
      <p:sp>
        <p:nvSpPr>
          <p:cNvPr id="31748" name="Rectangle 7">
            <a:extLst>
              <a:ext uri="{FF2B5EF4-FFF2-40B4-BE49-F238E27FC236}">
                <a16:creationId xmlns:a16="http://schemas.microsoft.com/office/drawing/2014/main" id="{E63E22B4-CD3E-4919-B620-DF5CA5FFA281}"/>
              </a:ext>
            </a:extLst>
          </p:cNvPr>
          <p:cNvSpPr>
            <a:spLocks noGrp="1" noChangeArrowheads="1"/>
          </p:cNvSpPr>
          <p:nvPr>
            <p:ph type="sldNum" sz="quarter" idx="5"/>
          </p:nvPr>
        </p:nvSpPr>
        <p:spPr>
          <a:noFill/>
        </p:spPr>
        <p:txBody>
          <a:bodyPr/>
          <a:lstStyle>
            <a:lvl1pPr defTabSz="911225">
              <a:spcBef>
                <a:spcPct val="30000"/>
              </a:spcBef>
              <a:defRPr sz="1200">
                <a:solidFill>
                  <a:schemeClr val="tx1"/>
                </a:solidFill>
                <a:latin typeface="Arial" panose="020B0604020202020204" pitchFamily="34" charset="0"/>
                <a:cs typeface="Arial" panose="020B0604020202020204" pitchFamily="34" charset="0"/>
              </a:defRPr>
            </a:lvl1pPr>
            <a:lvl2pPr marL="742950" indent="-285750" defTabSz="911225">
              <a:spcBef>
                <a:spcPct val="30000"/>
              </a:spcBef>
              <a:defRPr sz="1200">
                <a:solidFill>
                  <a:schemeClr val="tx1"/>
                </a:solidFill>
                <a:latin typeface="Arial" panose="020B0604020202020204" pitchFamily="34" charset="0"/>
                <a:cs typeface="Arial" panose="020B0604020202020204" pitchFamily="34" charset="0"/>
              </a:defRPr>
            </a:lvl2pPr>
            <a:lvl3pPr marL="1143000" indent="-228600" defTabSz="911225">
              <a:spcBef>
                <a:spcPct val="30000"/>
              </a:spcBef>
              <a:defRPr sz="1200">
                <a:solidFill>
                  <a:schemeClr val="tx1"/>
                </a:solidFill>
                <a:latin typeface="Arial" panose="020B0604020202020204" pitchFamily="34" charset="0"/>
                <a:cs typeface="Arial" panose="020B0604020202020204" pitchFamily="34" charset="0"/>
              </a:defRPr>
            </a:lvl3pPr>
            <a:lvl4pPr marL="1600200" indent="-228600" defTabSz="911225">
              <a:spcBef>
                <a:spcPct val="30000"/>
              </a:spcBef>
              <a:defRPr sz="1200">
                <a:solidFill>
                  <a:schemeClr val="tx1"/>
                </a:solidFill>
                <a:latin typeface="Arial" panose="020B0604020202020204" pitchFamily="34" charset="0"/>
                <a:cs typeface="Arial" panose="020B0604020202020204" pitchFamily="34" charset="0"/>
              </a:defRPr>
            </a:lvl4pPr>
            <a:lvl5pPr marL="2057400" indent="-228600" defTabSz="911225">
              <a:spcBef>
                <a:spcPct val="30000"/>
              </a:spcBef>
              <a:defRPr sz="1200">
                <a:solidFill>
                  <a:schemeClr val="tx1"/>
                </a:solidFill>
                <a:latin typeface="Arial" panose="020B0604020202020204" pitchFamily="34" charset="0"/>
                <a:cs typeface="Arial" panose="020B0604020202020204" pitchFamily="34" charset="0"/>
              </a:defRPr>
            </a:lvl5pPr>
            <a:lvl6pPr marL="25146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6pPr>
            <a:lvl7pPr marL="29718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7pPr>
            <a:lvl8pPr marL="34290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8pPr>
            <a:lvl9pPr marL="3886200" indent="-228600" defTabSz="911225" eaLnBrk="0" fontAlgn="base" hangingPunct="0">
              <a:spcBef>
                <a:spcPct val="30000"/>
              </a:spcBef>
              <a:spcAft>
                <a:spcPct val="0"/>
              </a:spcAft>
              <a:defRPr sz="1200">
                <a:solidFill>
                  <a:schemeClr val="tx1"/>
                </a:solidFill>
                <a:latin typeface="Arial" panose="020B0604020202020204" pitchFamily="34" charset="0"/>
                <a:cs typeface="Arial" panose="020B0604020202020204" pitchFamily="34" charset="0"/>
              </a:defRPr>
            </a:lvl9pPr>
          </a:lstStyle>
          <a:p>
            <a:pPr marL="0" marR="0" lvl="0" indent="0" algn="r" defTabSz="911225" rtl="0" eaLnBrk="1" fontAlgn="base" latinLnBrk="0" hangingPunct="1">
              <a:lnSpc>
                <a:spcPct val="100000"/>
              </a:lnSpc>
              <a:spcBef>
                <a:spcPct val="0"/>
              </a:spcBef>
              <a:spcAft>
                <a:spcPct val="0"/>
              </a:spcAft>
              <a:buClrTx/>
              <a:buSzTx/>
              <a:buFontTx/>
              <a:buNone/>
              <a:tabLst/>
              <a:defRPr/>
            </a:pPr>
            <a:fld id="{229A71E3-FE97-4C5E-879B-AC977F7B3AD3}" type="slidenum">
              <a:rPr kumimoji="0" lang="en-GB"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Arial" panose="020B0604020202020204" pitchFamily="34" charset="0"/>
              </a:rPr>
              <a:pPr marL="0" marR="0" lvl="0" indent="0" algn="r" defTabSz="911225" rtl="0" eaLnBrk="1" fontAlgn="base" latinLnBrk="0" hangingPunct="1">
                <a:lnSpc>
                  <a:spcPct val="100000"/>
                </a:lnSpc>
                <a:spcBef>
                  <a:spcPct val="0"/>
                </a:spcBef>
                <a:spcAft>
                  <a:spcPct val="0"/>
                </a:spcAft>
                <a:buClrTx/>
                <a:buSzTx/>
                <a:buFontTx/>
                <a:buNone/>
                <a:tabLst/>
                <a:defRPr/>
              </a:pPr>
              <a:t>6</a:t>
            </a:fld>
            <a:endParaRPr kumimoji="0" lang="en-GB"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Arial" panose="020B0604020202020204" pitchFamily="34" charset="0"/>
            </a:endParaRPr>
          </a:p>
        </p:txBody>
      </p:sp>
      <p:sp>
        <p:nvSpPr>
          <p:cNvPr id="31749" name="Rectangle 2">
            <a:extLst>
              <a:ext uri="{FF2B5EF4-FFF2-40B4-BE49-F238E27FC236}">
                <a16:creationId xmlns:a16="http://schemas.microsoft.com/office/drawing/2014/main" id="{6F26B0A8-2DE6-456B-A67D-9532B7ECA8B6}"/>
              </a:ext>
            </a:extLst>
          </p:cNvPr>
          <p:cNvSpPr>
            <a:spLocks noGrp="1" noRot="1" noChangeAspect="1" noChangeArrowheads="1" noTextEdit="1"/>
          </p:cNvSpPr>
          <p:nvPr>
            <p:ph type="sldImg"/>
          </p:nvPr>
        </p:nvSpPr>
        <p:spPr>
          <a:xfrm>
            <a:off x="107950" y="749300"/>
            <a:ext cx="6613525" cy="3721100"/>
          </a:xfrm>
          <a:ln/>
        </p:spPr>
      </p:sp>
      <p:sp>
        <p:nvSpPr>
          <p:cNvPr id="31750" name="Rectangle 3">
            <a:extLst>
              <a:ext uri="{FF2B5EF4-FFF2-40B4-BE49-F238E27FC236}">
                <a16:creationId xmlns:a16="http://schemas.microsoft.com/office/drawing/2014/main" id="{2799F179-0BA8-4CD5-9D23-0E19960D4F87}"/>
              </a:ext>
            </a:extLst>
          </p:cNvPr>
          <p:cNvSpPr>
            <a:spLocks noGrp="1" noChangeArrowheads="1"/>
          </p:cNvSpPr>
          <p:nvPr>
            <p:ph type="body" idx="1"/>
          </p:nvPr>
        </p:nvSpPr>
        <p:spPr>
          <a:xfrm>
            <a:off x="912813" y="4724400"/>
            <a:ext cx="4984750" cy="4468813"/>
          </a:xfrm>
          <a:prstGeom prst="rect">
            <a:avLst/>
          </a:prstGeom>
          <a:noFill/>
        </p:spPr>
        <p:txBody>
          <a:bodyPr/>
          <a:lstStyle/>
          <a:p>
            <a:pPr eaLnBrk="1" hangingPunct="1"/>
            <a:endParaRPr lang="en-US" altLang="en-US">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013788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11E87193-B417-4A3A-94C5-CFAB4B85E47D}"/>
              </a:ext>
            </a:extLst>
          </p:cNvPr>
          <p:cNvSpPr>
            <a:spLocks noGrp="1"/>
          </p:cNvSpPr>
          <p:nvPr>
            <p:ph type="dt" sz="half" idx="10"/>
          </p:nvPr>
        </p:nvSpPr>
        <p:spPr/>
        <p:txBody>
          <a:bodyPr/>
          <a:lstStyle>
            <a:lvl1pPr>
              <a:defRPr/>
            </a:lvl1pPr>
          </a:lstStyle>
          <a:p>
            <a:pPr>
              <a:defRPr/>
            </a:pPr>
            <a:fld id="{4F869B1B-A199-4B33-BA33-E567F7F9E675}" type="datetime1">
              <a:rPr lang="fr-FR" altLang="en-US"/>
              <a:pPr>
                <a:defRPr/>
              </a:pPr>
              <a:t>08/06/2023</a:t>
            </a:fld>
            <a:endParaRPr lang="fr-FR" altLang="en-US"/>
          </a:p>
        </p:txBody>
      </p:sp>
      <p:sp>
        <p:nvSpPr>
          <p:cNvPr id="5" name="Footer Placeholder 4">
            <a:extLst>
              <a:ext uri="{FF2B5EF4-FFF2-40B4-BE49-F238E27FC236}">
                <a16:creationId xmlns:a16="http://schemas.microsoft.com/office/drawing/2014/main" id="{6AB90D28-492A-4E30-8D4C-75B080576E42}"/>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7757D60-2C3A-414A-A26D-9757092B9636}"/>
              </a:ext>
            </a:extLst>
          </p:cNvPr>
          <p:cNvSpPr>
            <a:spLocks noGrp="1"/>
          </p:cNvSpPr>
          <p:nvPr>
            <p:ph type="sldNum" sz="quarter" idx="12"/>
          </p:nvPr>
        </p:nvSpPr>
        <p:spPr/>
        <p:txBody>
          <a:bodyPr/>
          <a:lstStyle>
            <a:lvl1pPr>
              <a:defRPr/>
            </a:lvl1pPr>
          </a:lstStyle>
          <a:p>
            <a:pPr>
              <a:defRPr/>
            </a:pPr>
            <a:fld id="{0BEC504D-216E-4289-AEBC-F14BEA354C5F}" type="slidenum">
              <a:rPr lang="fr-FR" altLang="en-US"/>
              <a:pPr>
                <a:defRPr/>
              </a:pPr>
              <a:t>‹#›</a:t>
            </a:fld>
            <a:endParaRPr lang="fr-FR" altLang="en-US"/>
          </a:p>
        </p:txBody>
      </p:sp>
    </p:spTree>
    <p:extLst>
      <p:ext uri="{BB962C8B-B14F-4D97-AF65-F5344CB8AC3E}">
        <p14:creationId xmlns:p14="http://schemas.microsoft.com/office/powerpoint/2010/main" val="2372647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38BD35A-0A6D-4573-A36E-BB1A8CBBAEFD}"/>
              </a:ext>
            </a:extLst>
          </p:cNvPr>
          <p:cNvSpPr>
            <a:spLocks noGrp="1"/>
          </p:cNvSpPr>
          <p:nvPr>
            <p:ph type="dt" sz="half" idx="10"/>
          </p:nvPr>
        </p:nvSpPr>
        <p:spPr/>
        <p:txBody>
          <a:bodyPr/>
          <a:lstStyle>
            <a:lvl1pPr>
              <a:defRPr/>
            </a:lvl1pPr>
          </a:lstStyle>
          <a:p>
            <a:pPr>
              <a:defRPr/>
            </a:pPr>
            <a:fld id="{7FC19A8A-27BD-49B7-A7E3-E5A67627ED84}" type="datetime1">
              <a:rPr lang="fr-FR" altLang="en-US"/>
              <a:pPr>
                <a:defRPr/>
              </a:pPr>
              <a:t>08/06/2023</a:t>
            </a:fld>
            <a:endParaRPr lang="fr-FR" altLang="en-US"/>
          </a:p>
        </p:txBody>
      </p:sp>
      <p:sp>
        <p:nvSpPr>
          <p:cNvPr id="5" name="Footer Placeholder 4">
            <a:extLst>
              <a:ext uri="{FF2B5EF4-FFF2-40B4-BE49-F238E27FC236}">
                <a16:creationId xmlns:a16="http://schemas.microsoft.com/office/drawing/2014/main" id="{345C81DF-D7FB-4ECA-8A2B-0E3667FB8F66}"/>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0BED0F39-67FA-4564-904A-64486604DEC6}"/>
              </a:ext>
            </a:extLst>
          </p:cNvPr>
          <p:cNvSpPr>
            <a:spLocks noGrp="1"/>
          </p:cNvSpPr>
          <p:nvPr>
            <p:ph type="sldNum" sz="quarter" idx="12"/>
          </p:nvPr>
        </p:nvSpPr>
        <p:spPr/>
        <p:txBody>
          <a:bodyPr/>
          <a:lstStyle>
            <a:lvl1pPr>
              <a:defRPr/>
            </a:lvl1pPr>
          </a:lstStyle>
          <a:p>
            <a:pPr>
              <a:defRPr/>
            </a:pPr>
            <a:fld id="{20C7AD47-AC14-4854-8BFA-291684D63B2C}" type="slidenum">
              <a:rPr lang="fr-FR" altLang="en-US"/>
              <a:pPr>
                <a:defRPr/>
              </a:pPr>
              <a:t>‹#›</a:t>
            </a:fld>
            <a:endParaRPr lang="fr-FR" altLang="en-US"/>
          </a:p>
        </p:txBody>
      </p:sp>
    </p:spTree>
    <p:extLst>
      <p:ext uri="{BB962C8B-B14F-4D97-AF65-F5344CB8AC3E}">
        <p14:creationId xmlns:p14="http://schemas.microsoft.com/office/powerpoint/2010/main" val="18330656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9305518-A944-4CFF-9301-1EA47AD40D52}"/>
              </a:ext>
            </a:extLst>
          </p:cNvPr>
          <p:cNvSpPr>
            <a:spLocks noGrp="1"/>
          </p:cNvSpPr>
          <p:nvPr>
            <p:ph type="dt" sz="half" idx="10"/>
          </p:nvPr>
        </p:nvSpPr>
        <p:spPr/>
        <p:txBody>
          <a:bodyPr/>
          <a:lstStyle>
            <a:lvl1pPr>
              <a:defRPr/>
            </a:lvl1pPr>
          </a:lstStyle>
          <a:p>
            <a:pPr>
              <a:defRPr/>
            </a:pPr>
            <a:fld id="{6D7EF7D1-3373-4F0D-9491-C954AD75B4B2}" type="datetime1">
              <a:rPr lang="fr-FR" altLang="en-US"/>
              <a:pPr>
                <a:defRPr/>
              </a:pPr>
              <a:t>08/06/2023</a:t>
            </a:fld>
            <a:endParaRPr lang="fr-FR" altLang="en-US"/>
          </a:p>
        </p:txBody>
      </p:sp>
      <p:sp>
        <p:nvSpPr>
          <p:cNvPr id="5" name="Footer Placeholder 4">
            <a:extLst>
              <a:ext uri="{FF2B5EF4-FFF2-40B4-BE49-F238E27FC236}">
                <a16:creationId xmlns:a16="http://schemas.microsoft.com/office/drawing/2014/main" id="{06F7DC0D-84A7-4F98-A36F-7586F67DE84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A482BBB5-FB67-421D-AFDE-E82A5CDFCFA9}"/>
              </a:ext>
            </a:extLst>
          </p:cNvPr>
          <p:cNvSpPr>
            <a:spLocks noGrp="1"/>
          </p:cNvSpPr>
          <p:nvPr>
            <p:ph type="sldNum" sz="quarter" idx="12"/>
          </p:nvPr>
        </p:nvSpPr>
        <p:spPr/>
        <p:txBody>
          <a:bodyPr/>
          <a:lstStyle>
            <a:lvl1pPr>
              <a:defRPr/>
            </a:lvl1pPr>
          </a:lstStyle>
          <a:p>
            <a:pPr>
              <a:defRPr/>
            </a:pPr>
            <a:fld id="{3EF1D1B2-E111-47C7-8B6F-41CD58DDA7F5}" type="slidenum">
              <a:rPr lang="fr-FR" altLang="en-US"/>
              <a:pPr>
                <a:defRPr/>
              </a:pPr>
              <a:t>‹#›</a:t>
            </a:fld>
            <a:endParaRPr lang="fr-FR" altLang="en-US"/>
          </a:p>
        </p:txBody>
      </p:sp>
    </p:spTree>
    <p:extLst>
      <p:ext uri="{BB962C8B-B14F-4D97-AF65-F5344CB8AC3E}">
        <p14:creationId xmlns:p14="http://schemas.microsoft.com/office/powerpoint/2010/main" val="397153016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FC5F13-34FB-438B-A5D5-3307093CD75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A9BD47E7-D475-4B63-86C1-E1F6398EAB9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035182D-FDE2-4004-ABBD-B86ADE14A83F}"/>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5" name="Footer Placeholder 4">
            <a:extLst>
              <a:ext uri="{FF2B5EF4-FFF2-40B4-BE49-F238E27FC236}">
                <a16:creationId xmlns:a16="http://schemas.microsoft.com/office/drawing/2014/main" id="{7C39B5C5-F344-4BE2-8CC3-DF74AAFF691A}"/>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403858A-D2C4-4032-9E0E-B3B49238E93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42506259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0364BE-67F9-4F89-8695-F1F171A6043F}"/>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E0C6A838-CB50-4434-BAE1-EEC16730E92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F611448-49DD-4237-AD4F-5FBA8EF77F79}"/>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5" name="Footer Placeholder 4">
            <a:extLst>
              <a:ext uri="{FF2B5EF4-FFF2-40B4-BE49-F238E27FC236}">
                <a16:creationId xmlns:a16="http://schemas.microsoft.com/office/drawing/2014/main" id="{A7CC9E1C-C7D0-4DE5-875D-2347B0D41145}"/>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0D60DC7B-CE89-4300-BF7C-EEB24A2B8404}"/>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178157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44DBF-58BA-4F22-8CFF-79F2423ADA0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8D20EAC-39C0-4B22-B326-B6B0E64A74D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62CD3D8B-02A2-4B8B-B596-BEF87A69809A}"/>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5" name="Footer Placeholder 4">
            <a:extLst>
              <a:ext uri="{FF2B5EF4-FFF2-40B4-BE49-F238E27FC236}">
                <a16:creationId xmlns:a16="http://schemas.microsoft.com/office/drawing/2014/main" id="{343383AD-AFEA-4C16-BBF7-929EFDB72C31}"/>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AFDCCF30-D345-4CA9-8450-4FB1DD4E382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8044132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6029ED-4B62-492E-A1BA-2BE975CB94F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343D63DF-1B6F-4B24-8640-C2CB1D1F0C63}"/>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1975828B-FC18-437D-BC82-031E1A32C581}"/>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D66D793E-FA93-4F63-AF31-D610B217EB76}"/>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6" name="Footer Placeholder 5">
            <a:extLst>
              <a:ext uri="{FF2B5EF4-FFF2-40B4-BE49-F238E27FC236}">
                <a16:creationId xmlns:a16="http://schemas.microsoft.com/office/drawing/2014/main" id="{3791EB31-132D-42DE-96C3-B61E925A1727}"/>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7F67BA92-8B50-4171-B2B1-0B0CAEE7A18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72552328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B14ED-1364-468D-9469-D4E1FDAE6BB8}"/>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B83C1FB-DFDE-43B3-B316-A174491627B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1EFC9BD2-EBFD-4DBD-9EBE-80A418694EB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6FE63E83-AFBB-48D1-8962-C8C2B60E94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7C247639-AF37-4B74-A60C-592744CBDB1F}"/>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A7A8CA14-1B3D-4602-9BB9-E1BA0A62277D}"/>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8" name="Footer Placeholder 7">
            <a:extLst>
              <a:ext uri="{FF2B5EF4-FFF2-40B4-BE49-F238E27FC236}">
                <a16:creationId xmlns:a16="http://schemas.microsoft.com/office/drawing/2014/main" id="{F60DD2BF-3296-4D0E-BF67-AA50C973BBEC}"/>
              </a:ext>
            </a:extLst>
          </p:cNvPr>
          <p:cNvSpPr>
            <a:spLocks noGrp="1"/>
          </p:cNvSpPr>
          <p:nvPr>
            <p:ph type="ftr" sz="quarter" idx="11"/>
          </p:nvPr>
        </p:nvSpPr>
        <p:spPr/>
        <p:txBody>
          <a:bodyPr/>
          <a:lstStyle/>
          <a:p>
            <a:endParaRPr lang="en-GB" dirty="0"/>
          </a:p>
        </p:txBody>
      </p:sp>
      <p:sp>
        <p:nvSpPr>
          <p:cNvPr id="9" name="Slide Number Placeholder 8">
            <a:extLst>
              <a:ext uri="{FF2B5EF4-FFF2-40B4-BE49-F238E27FC236}">
                <a16:creationId xmlns:a16="http://schemas.microsoft.com/office/drawing/2014/main" id="{CFE374A9-AD1B-41C5-9A82-72C2C3DC8BC7}"/>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727800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8A16A4-3CC7-4E38-826A-02811D12E1D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E48B344F-EE14-474C-8599-3AB799253A22}"/>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4" name="Footer Placeholder 3">
            <a:extLst>
              <a:ext uri="{FF2B5EF4-FFF2-40B4-BE49-F238E27FC236}">
                <a16:creationId xmlns:a16="http://schemas.microsoft.com/office/drawing/2014/main" id="{1B73CA1D-5EA9-4BA2-B14E-A9D3EB314036}"/>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23464180-B3A1-4D1A-877E-023C340C9EBB}"/>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30851084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FE01402-9699-4413-A3FB-50A8DB621DA6}"/>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3" name="Footer Placeholder 2">
            <a:extLst>
              <a:ext uri="{FF2B5EF4-FFF2-40B4-BE49-F238E27FC236}">
                <a16:creationId xmlns:a16="http://schemas.microsoft.com/office/drawing/2014/main" id="{B0BE9169-5CFD-445C-83B6-B130C38CA9FC}"/>
              </a:ext>
            </a:extLst>
          </p:cNvPr>
          <p:cNvSpPr>
            <a:spLocks noGrp="1"/>
          </p:cNvSpPr>
          <p:nvPr>
            <p:ph type="ftr" sz="quarter" idx="11"/>
          </p:nvPr>
        </p:nvSpPr>
        <p:spPr/>
        <p:txBody>
          <a:bodyPr/>
          <a:lstStyle/>
          <a:p>
            <a:endParaRPr lang="en-GB" dirty="0"/>
          </a:p>
        </p:txBody>
      </p:sp>
      <p:sp>
        <p:nvSpPr>
          <p:cNvPr id="4" name="Slide Number Placeholder 3">
            <a:extLst>
              <a:ext uri="{FF2B5EF4-FFF2-40B4-BE49-F238E27FC236}">
                <a16:creationId xmlns:a16="http://schemas.microsoft.com/office/drawing/2014/main" id="{C7959075-4D5A-49E2-AF04-1EA219C4731C}"/>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19973867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BB450E-88ED-4A1E-AE38-DF9495E5DF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6E1BB4B4-2FF9-4CCD-9CE8-5ADD41424C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F0A065AF-C456-4917-8A88-B9692C293F9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98A87FDD-BB95-4226-AA82-83F07D9F68E4}"/>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6" name="Footer Placeholder 5">
            <a:extLst>
              <a:ext uri="{FF2B5EF4-FFF2-40B4-BE49-F238E27FC236}">
                <a16:creationId xmlns:a16="http://schemas.microsoft.com/office/drawing/2014/main" id="{7C6AB16C-60BB-4315-854D-721EC0673E45}"/>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9A182AA3-29F2-4F79-8A09-050D707A9149}"/>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9489686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EBDD82B6-BA59-42DE-8FF6-6A161B579991}"/>
              </a:ext>
            </a:extLst>
          </p:cNvPr>
          <p:cNvSpPr>
            <a:spLocks noGrp="1"/>
          </p:cNvSpPr>
          <p:nvPr>
            <p:ph type="dt" sz="half" idx="10"/>
          </p:nvPr>
        </p:nvSpPr>
        <p:spPr/>
        <p:txBody>
          <a:bodyPr/>
          <a:lstStyle>
            <a:lvl1pPr>
              <a:defRPr/>
            </a:lvl1pPr>
          </a:lstStyle>
          <a:p>
            <a:pPr>
              <a:defRPr/>
            </a:pPr>
            <a:fld id="{03D4EB11-3464-4E2B-9B61-23EB9F70B819}" type="datetime1">
              <a:rPr lang="fr-FR" altLang="en-US"/>
              <a:pPr>
                <a:defRPr/>
              </a:pPr>
              <a:t>08/06/2023</a:t>
            </a:fld>
            <a:endParaRPr lang="fr-FR" altLang="en-US"/>
          </a:p>
        </p:txBody>
      </p:sp>
      <p:sp>
        <p:nvSpPr>
          <p:cNvPr id="5" name="Footer Placeholder 4">
            <a:extLst>
              <a:ext uri="{FF2B5EF4-FFF2-40B4-BE49-F238E27FC236}">
                <a16:creationId xmlns:a16="http://schemas.microsoft.com/office/drawing/2014/main" id="{D4936ABF-0F1A-4141-8E35-F8939A5BDA81}"/>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65C3F294-EB61-4FEC-970A-F6FEAD73B10E}"/>
              </a:ext>
            </a:extLst>
          </p:cNvPr>
          <p:cNvSpPr>
            <a:spLocks noGrp="1"/>
          </p:cNvSpPr>
          <p:nvPr>
            <p:ph type="sldNum" sz="quarter" idx="12"/>
          </p:nvPr>
        </p:nvSpPr>
        <p:spPr/>
        <p:txBody>
          <a:bodyPr/>
          <a:lstStyle>
            <a:lvl1pPr>
              <a:defRPr/>
            </a:lvl1pPr>
          </a:lstStyle>
          <a:p>
            <a:pPr>
              <a:defRPr/>
            </a:pPr>
            <a:fld id="{359686AB-E05F-4D87-9459-D3CE4B2A6161}" type="slidenum">
              <a:rPr lang="fr-FR" altLang="en-US"/>
              <a:pPr>
                <a:defRPr/>
              </a:pPr>
              <a:t>‹#›</a:t>
            </a:fld>
            <a:endParaRPr lang="fr-FR" altLang="en-US"/>
          </a:p>
        </p:txBody>
      </p:sp>
    </p:spTree>
    <p:extLst>
      <p:ext uri="{BB962C8B-B14F-4D97-AF65-F5344CB8AC3E}">
        <p14:creationId xmlns:p14="http://schemas.microsoft.com/office/powerpoint/2010/main" val="2305223465"/>
      </p:ext>
    </p:extLst>
  </p:cSld>
  <p:clrMapOvr>
    <a:masterClrMapping/>
  </p:clrMapOvr>
  <p:hf sldNum="0" hdr="0" ftr="0" dt="0"/>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7979AA-43C8-458B-B0A6-B4FFDECA8A6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CEAC4F81-A50B-4F4E-9346-DB67329FA0C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a:extLst>
              <a:ext uri="{FF2B5EF4-FFF2-40B4-BE49-F238E27FC236}">
                <a16:creationId xmlns:a16="http://schemas.microsoft.com/office/drawing/2014/main" id="{BCF16D5D-C05C-42FE-AB5B-ECF8A43689E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4F250CE-5E61-4442-93A5-CCB1A8FCF806}"/>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6" name="Footer Placeholder 5">
            <a:extLst>
              <a:ext uri="{FF2B5EF4-FFF2-40B4-BE49-F238E27FC236}">
                <a16:creationId xmlns:a16="http://schemas.microsoft.com/office/drawing/2014/main" id="{3458BAC5-4DCD-4CCE-86CD-F65AFBAE47C1}"/>
              </a:ext>
            </a:extLst>
          </p:cNvPr>
          <p:cNvSpPr>
            <a:spLocks noGrp="1"/>
          </p:cNvSpPr>
          <p:nvPr>
            <p:ph type="ftr" sz="quarter" idx="11"/>
          </p:nvPr>
        </p:nvSpPr>
        <p:spPr/>
        <p:txBody>
          <a:bodyPr/>
          <a:lstStyle/>
          <a:p>
            <a:endParaRPr lang="en-GB" dirty="0"/>
          </a:p>
        </p:txBody>
      </p:sp>
      <p:sp>
        <p:nvSpPr>
          <p:cNvPr id="7" name="Slide Number Placeholder 6">
            <a:extLst>
              <a:ext uri="{FF2B5EF4-FFF2-40B4-BE49-F238E27FC236}">
                <a16:creationId xmlns:a16="http://schemas.microsoft.com/office/drawing/2014/main" id="{DA5CA6D8-C8D2-4F48-A8E7-9B2CCB387D73}"/>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47081089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88603F-E112-4EB3-BAF5-3D95173B65B5}"/>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3AD5CB42-5430-494A-B819-2F01A1B977EC}"/>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03B3BC9-26E5-4B7E-9ADC-5BABDBE49F8E}"/>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5" name="Footer Placeholder 4">
            <a:extLst>
              <a:ext uri="{FF2B5EF4-FFF2-40B4-BE49-F238E27FC236}">
                <a16:creationId xmlns:a16="http://schemas.microsoft.com/office/drawing/2014/main" id="{2FCBC2D9-FFF3-435D-A6A7-2EB0017ACEBD}"/>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151BEB51-D31A-4B6E-A5FC-49EC8F5A91E1}"/>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38224891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5CB8062-C627-45D2-B4ED-77FE22AE003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B48F36BE-F1C6-4600-A546-38103A07749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63A4CC1-D19D-4A34-BB07-1857384A830A}"/>
              </a:ext>
            </a:extLst>
          </p:cNvPr>
          <p:cNvSpPr>
            <a:spLocks noGrp="1"/>
          </p:cNvSpPr>
          <p:nvPr>
            <p:ph type="dt" sz="half" idx="10"/>
          </p:nvPr>
        </p:nvSpPr>
        <p:spPr/>
        <p:txBody>
          <a:bodyPr/>
          <a:lstStyle/>
          <a:p>
            <a:fld id="{6FA425F4-9039-46F3-9567-F606A46BB865}" type="datetimeFigureOut">
              <a:rPr lang="en-GB" smtClean="0"/>
              <a:t>08/06/2023</a:t>
            </a:fld>
            <a:endParaRPr lang="en-GB" dirty="0"/>
          </a:p>
        </p:txBody>
      </p:sp>
      <p:sp>
        <p:nvSpPr>
          <p:cNvPr id="5" name="Footer Placeholder 4">
            <a:extLst>
              <a:ext uri="{FF2B5EF4-FFF2-40B4-BE49-F238E27FC236}">
                <a16:creationId xmlns:a16="http://schemas.microsoft.com/office/drawing/2014/main" id="{C275F7B8-5220-4619-84A1-E6526682CDDC}"/>
              </a:ext>
            </a:extLst>
          </p:cNvPr>
          <p:cNvSpPr>
            <a:spLocks noGrp="1"/>
          </p:cNvSpPr>
          <p:nvPr>
            <p:ph type="ftr" sz="quarter" idx="11"/>
          </p:nvPr>
        </p:nvSpPr>
        <p:spPr/>
        <p:txBody>
          <a:bodyPr/>
          <a:lstStyle/>
          <a:p>
            <a:endParaRPr lang="en-GB" dirty="0"/>
          </a:p>
        </p:txBody>
      </p:sp>
      <p:sp>
        <p:nvSpPr>
          <p:cNvPr id="6" name="Slide Number Placeholder 5">
            <a:extLst>
              <a:ext uri="{FF2B5EF4-FFF2-40B4-BE49-F238E27FC236}">
                <a16:creationId xmlns:a16="http://schemas.microsoft.com/office/drawing/2014/main" id="{8FC769AD-3896-4F34-BC1C-33A9C5EDD05D}"/>
              </a:ext>
            </a:extLst>
          </p:cNvPr>
          <p:cNvSpPr>
            <a:spLocks noGrp="1"/>
          </p:cNvSpPr>
          <p:nvPr>
            <p:ph type="sldNum" sz="quarter" idx="12"/>
          </p:nvPr>
        </p:nvSpPr>
        <p:spPr/>
        <p:txBody>
          <a:bodyPr/>
          <a:lstStyle/>
          <a:p>
            <a:fld id="{202CAB4D-CE75-41F8-A571-C3D6BC86DD54}" type="slidenum">
              <a:rPr lang="en-GB" smtClean="0"/>
              <a:t>‹#›</a:t>
            </a:fld>
            <a:endParaRPr lang="en-GB" dirty="0"/>
          </a:p>
        </p:txBody>
      </p:sp>
    </p:spTree>
    <p:extLst>
      <p:ext uri="{BB962C8B-B14F-4D97-AF65-F5344CB8AC3E}">
        <p14:creationId xmlns:p14="http://schemas.microsoft.com/office/powerpoint/2010/main" val="25601867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9"/>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12" indent="0" algn="ctr">
              <a:buNone/>
              <a:defRPr>
                <a:solidFill>
                  <a:schemeClr val="tx1">
                    <a:tint val="75000"/>
                  </a:schemeClr>
                </a:solidFill>
              </a:defRPr>
            </a:lvl2pPr>
            <a:lvl3pPr marL="914423" indent="0" algn="ctr">
              <a:buNone/>
              <a:defRPr>
                <a:solidFill>
                  <a:schemeClr val="tx1">
                    <a:tint val="75000"/>
                  </a:schemeClr>
                </a:solidFill>
              </a:defRPr>
            </a:lvl3pPr>
            <a:lvl4pPr marL="1371634" indent="0" algn="ctr">
              <a:buNone/>
              <a:defRPr>
                <a:solidFill>
                  <a:schemeClr val="tx1">
                    <a:tint val="75000"/>
                  </a:schemeClr>
                </a:solidFill>
              </a:defRPr>
            </a:lvl4pPr>
            <a:lvl5pPr marL="1828846" indent="0" algn="ctr">
              <a:buNone/>
              <a:defRPr>
                <a:solidFill>
                  <a:schemeClr val="tx1">
                    <a:tint val="75000"/>
                  </a:schemeClr>
                </a:solidFill>
              </a:defRPr>
            </a:lvl5pPr>
            <a:lvl6pPr marL="2286057" indent="0" algn="ctr">
              <a:buNone/>
              <a:defRPr>
                <a:solidFill>
                  <a:schemeClr val="tx1">
                    <a:tint val="75000"/>
                  </a:schemeClr>
                </a:solidFill>
              </a:defRPr>
            </a:lvl6pPr>
            <a:lvl7pPr marL="2743269" indent="0" algn="ctr">
              <a:buNone/>
              <a:defRPr>
                <a:solidFill>
                  <a:schemeClr val="tx1">
                    <a:tint val="75000"/>
                  </a:schemeClr>
                </a:solidFill>
              </a:defRPr>
            </a:lvl7pPr>
            <a:lvl8pPr marL="3200480" indent="0" algn="ctr">
              <a:buNone/>
              <a:defRPr>
                <a:solidFill>
                  <a:schemeClr val="tx1">
                    <a:tint val="75000"/>
                  </a:schemeClr>
                </a:solidFill>
              </a:defRPr>
            </a:lvl8pPr>
            <a:lvl9pPr marL="3657691" indent="0" algn="ctr">
              <a:buNone/>
              <a:defRPr>
                <a:solidFill>
                  <a:schemeClr val="tx1">
                    <a:tint val="75000"/>
                  </a:schemeClr>
                </a:solidFill>
              </a:defRPr>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64482823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558746" y="4636084"/>
            <a:ext cx="5074508" cy="1143000"/>
          </a:xfrm>
        </p:spPr>
        <p:txBody>
          <a:bodyPr/>
          <a:lstStyle>
            <a:lvl1pPr>
              <a:defRPr/>
            </a:lvl1pPr>
          </a:lstStyle>
          <a:p>
            <a:r>
              <a:rPr lang="en-US" dirty="0"/>
              <a:t>For internal use only</a:t>
            </a:r>
            <a:endParaRPr lang="en-GB" dirty="0"/>
          </a:p>
        </p:txBody>
      </p:sp>
      <p:sp>
        <p:nvSpPr>
          <p:cNvPr id="3" name="Content Placeholder 2"/>
          <p:cNvSpPr>
            <a:spLocks noGrp="1"/>
          </p:cNvSpPr>
          <p:nvPr>
            <p:ph idx="1"/>
          </p:nvPr>
        </p:nvSpPr>
        <p:spPr>
          <a:xfrm>
            <a:off x="776417" y="1166018"/>
            <a:ext cx="10972800" cy="4525963"/>
          </a:xfrm>
        </p:spPr>
        <p:txBody>
          <a:bodyPr/>
          <a:lstStyle>
            <a:lvl1pPr>
              <a:defRPr>
                <a:solidFill>
                  <a:schemeClr val="bg1">
                    <a:lumMod val="50000"/>
                  </a:schemeClr>
                </a:solidFill>
              </a:defRPr>
            </a:lvl1pPr>
            <a:lvl2pPr>
              <a:defRPr>
                <a:solidFill>
                  <a:schemeClr val="bg1">
                    <a:lumMod val="50000"/>
                  </a:schemeClr>
                </a:solidFill>
              </a:defRPr>
            </a:lvl2pPr>
            <a:lvl3pPr>
              <a:defRPr>
                <a:solidFill>
                  <a:schemeClr val="bg1">
                    <a:lumMod val="50000"/>
                  </a:schemeClr>
                </a:solidFill>
              </a:defRPr>
            </a:lvl3pPr>
            <a:lvl4pPr>
              <a:defRPr>
                <a:solidFill>
                  <a:schemeClr val="bg1">
                    <a:lumMod val="50000"/>
                  </a:schemeClr>
                </a:solidFill>
              </a:defRPr>
            </a:lvl4pPr>
            <a:lvl5pPr>
              <a:defRPr>
                <a:solidFill>
                  <a:schemeClr val="bg1">
                    <a:lumMod val="50000"/>
                  </a:schemeClr>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p:cNvSpPr>
            <a:spLocks noGrp="1"/>
          </p:cNvSpPr>
          <p:nvPr>
            <p:ph type="dt" sz="half" idx="10"/>
          </p:nvPr>
        </p:nvSpPr>
        <p:spPr/>
        <p:txBody>
          <a:bodyPr/>
          <a:lstStyle/>
          <a:p>
            <a:fld id="{B8645742-8A77-4AFD-9C77-43316A0CAA00}" type="datetimeFigureOut">
              <a:rPr lang="en-GB" smtClean="0"/>
              <a:t>08/06/2023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5429805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4"/>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7"/>
            <a:ext cx="10363200" cy="1500187"/>
          </a:xfrm>
        </p:spPr>
        <p:txBody>
          <a:bodyPr anchor="b"/>
          <a:lstStyle>
            <a:lvl1pPr marL="0" indent="0">
              <a:buNone/>
              <a:defRPr sz="2000">
                <a:solidFill>
                  <a:schemeClr val="tx1">
                    <a:tint val="75000"/>
                  </a:schemeClr>
                </a:solidFill>
              </a:defRPr>
            </a:lvl1pPr>
            <a:lvl2pPr marL="457212" indent="0">
              <a:buNone/>
              <a:defRPr sz="1800">
                <a:solidFill>
                  <a:schemeClr val="tx1">
                    <a:tint val="75000"/>
                  </a:schemeClr>
                </a:solidFill>
              </a:defRPr>
            </a:lvl2pPr>
            <a:lvl3pPr marL="914423" indent="0">
              <a:buNone/>
              <a:defRPr sz="1600">
                <a:solidFill>
                  <a:schemeClr val="tx1">
                    <a:tint val="75000"/>
                  </a:schemeClr>
                </a:solidFill>
              </a:defRPr>
            </a:lvl3pPr>
            <a:lvl4pPr marL="1371634" indent="0">
              <a:buNone/>
              <a:defRPr sz="1400">
                <a:solidFill>
                  <a:schemeClr val="tx1">
                    <a:tint val="75000"/>
                  </a:schemeClr>
                </a:solidFill>
              </a:defRPr>
            </a:lvl4pPr>
            <a:lvl5pPr marL="1828846" indent="0">
              <a:buNone/>
              <a:defRPr sz="1400">
                <a:solidFill>
                  <a:schemeClr val="tx1">
                    <a:tint val="75000"/>
                  </a:schemeClr>
                </a:solidFill>
              </a:defRPr>
            </a:lvl5pPr>
            <a:lvl6pPr marL="2286057" indent="0">
              <a:buNone/>
              <a:defRPr sz="1400">
                <a:solidFill>
                  <a:schemeClr val="tx1">
                    <a:tint val="75000"/>
                  </a:schemeClr>
                </a:solidFill>
              </a:defRPr>
            </a:lvl6pPr>
            <a:lvl7pPr marL="2743269" indent="0">
              <a:buNone/>
              <a:defRPr sz="1400">
                <a:solidFill>
                  <a:schemeClr val="tx1">
                    <a:tint val="75000"/>
                  </a:schemeClr>
                </a:solidFill>
              </a:defRPr>
            </a:lvl7pPr>
            <a:lvl8pPr marL="3200480" indent="0">
              <a:buNone/>
              <a:defRPr sz="1400">
                <a:solidFill>
                  <a:schemeClr val="tx1">
                    <a:tint val="75000"/>
                  </a:schemeClr>
                </a:solidFill>
              </a:defRPr>
            </a:lvl8pPr>
            <a:lvl9pPr marL="3657691"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8645742-8A77-4AFD-9C77-43316A0CAA00}" type="datetimeFigureOut">
              <a:rPr lang="en-GB" smtClean="0"/>
              <a:t>08/06/2023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77783276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09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7600" y="1600204"/>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B8645742-8A77-4AFD-9C77-43316A0CAA00}" type="datetimeFigureOut">
              <a:rPr lang="en-GB" smtClean="0"/>
              <a:t>08/06/2023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75833776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609601" y="1535113"/>
            <a:ext cx="5386917"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1"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70" y="1535113"/>
            <a:ext cx="5389033" cy="639762"/>
          </a:xfrm>
        </p:spPr>
        <p:txBody>
          <a:bodyPr anchor="b"/>
          <a:lstStyle>
            <a:lvl1pPr marL="0" indent="0">
              <a:buNone/>
              <a:defRPr sz="2400" b="1"/>
            </a:lvl1pPr>
            <a:lvl2pPr marL="457212" indent="0">
              <a:buNone/>
              <a:defRPr sz="2000" b="1"/>
            </a:lvl2pPr>
            <a:lvl3pPr marL="914423" indent="0">
              <a:buNone/>
              <a:defRPr sz="1800" b="1"/>
            </a:lvl3pPr>
            <a:lvl4pPr marL="1371634" indent="0">
              <a:buNone/>
              <a:defRPr sz="1600" b="1"/>
            </a:lvl4pPr>
            <a:lvl5pPr marL="1828846" indent="0">
              <a:buNone/>
              <a:defRPr sz="1600" b="1"/>
            </a:lvl5pPr>
            <a:lvl6pPr marL="2286057" indent="0">
              <a:buNone/>
              <a:defRPr sz="1600" b="1"/>
            </a:lvl6pPr>
            <a:lvl7pPr marL="2743269" indent="0">
              <a:buNone/>
              <a:defRPr sz="1600" b="1"/>
            </a:lvl7pPr>
            <a:lvl8pPr marL="3200480" indent="0">
              <a:buNone/>
              <a:defRPr sz="1600" b="1"/>
            </a:lvl8pPr>
            <a:lvl9pPr marL="3657691"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70"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B8645742-8A77-4AFD-9C77-43316A0CAA00}" type="datetimeFigureOut">
              <a:rPr lang="en-GB" smtClean="0"/>
              <a:t>08/06/2023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7360155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B8645742-8A77-4AFD-9C77-43316A0CAA00}" type="datetimeFigureOut">
              <a:rPr lang="en-GB" smtClean="0"/>
              <a:t>08/06/2023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94395350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645742-8A77-4AFD-9C77-43316A0CAA00}" type="datetimeFigureOut">
              <a:rPr lang="en-GB" smtClean="0"/>
              <a:t>08/06/2023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31482671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5D478C69-1C78-4301-9E15-0373F2301A24}"/>
              </a:ext>
            </a:extLst>
          </p:cNvPr>
          <p:cNvSpPr>
            <a:spLocks noGrp="1"/>
          </p:cNvSpPr>
          <p:nvPr>
            <p:ph type="dt" sz="half" idx="10"/>
          </p:nvPr>
        </p:nvSpPr>
        <p:spPr/>
        <p:txBody>
          <a:bodyPr/>
          <a:lstStyle>
            <a:lvl1pPr>
              <a:defRPr/>
            </a:lvl1pPr>
          </a:lstStyle>
          <a:p>
            <a:pPr>
              <a:defRPr/>
            </a:pPr>
            <a:fld id="{D68C4F14-0F8F-486A-ABC8-2887CA8A2FEF}" type="datetime1">
              <a:rPr lang="fr-FR" altLang="en-US"/>
              <a:pPr>
                <a:defRPr/>
              </a:pPr>
              <a:t>08/06/2023</a:t>
            </a:fld>
            <a:endParaRPr lang="fr-FR" altLang="en-US"/>
          </a:p>
        </p:txBody>
      </p:sp>
      <p:sp>
        <p:nvSpPr>
          <p:cNvPr id="5" name="Footer Placeholder 4">
            <a:extLst>
              <a:ext uri="{FF2B5EF4-FFF2-40B4-BE49-F238E27FC236}">
                <a16:creationId xmlns:a16="http://schemas.microsoft.com/office/drawing/2014/main" id="{94C6DEA8-EA1F-435B-9118-20E7DB57B29A}"/>
              </a:ext>
            </a:extLst>
          </p:cNvPr>
          <p:cNvSpPr>
            <a:spLocks noGrp="1"/>
          </p:cNvSpPr>
          <p:nvPr>
            <p:ph type="ftr" sz="quarter" idx="11"/>
          </p:nvPr>
        </p:nvSpPr>
        <p:spPr/>
        <p:txBody>
          <a:bodyPr/>
          <a:lstStyle>
            <a:lvl1pPr>
              <a:defRPr/>
            </a:lvl1pPr>
          </a:lstStyle>
          <a:p>
            <a:pPr>
              <a:defRPr/>
            </a:pPr>
            <a:endParaRPr lang="fr-FR" altLang="en-US"/>
          </a:p>
        </p:txBody>
      </p:sp>
      <p:sp>
        <p:nvSpPr>
          <p:cNvPr id="6" name="Slide Number Placeholder 5">
            <a:extLst>
              <a:ext uri="{FF2B5EF4-FFF2-40B4-BE49-F238E27FC236}">
                <a16:creationId xmlns:a16="http://schemas.microsoft.com/office/drawing/2014/main" id="{E2A9E39C-2B6D-428E-995C-1CCBAA85CDC0}"/>
              </a:ext>
            </a:extLst>
          </p:cNvPr>
          <p:cNvSpPr>
            <a:spLocks noGrp="1"/>
          </p:cNvSpPr>
          <p:nvPr>
            <p:ph type="sldNum" sz="quarter" idx="12"/>
          </p:nvPr>
        </p:nvSpPr>
        <p:spPr/>
        <p:txBody>
          <a:bodyPr/>
          <a:lstStyle>
            <a:lvl1pPr>
              <a:defRPr/>
            </a:lvl1pPr>
          </a:lstStyle>
          <a:p>
            <a:pPr>
              <a:defRPr/>
            </a:pPr>
            <a:fld id="{A99E6471-A858-45D8-9774-538D1BD349F3}" type="slidenum">
              <a:rPr lang="fr-FR" altLang="en-US"/>
              <a:pPr>
                <a:defRPr/>
              </a:pPr>
              <a:t>‹#›</a:t>
            </a:fld>
            <a:endParaRPr lang="fr-FR" altLang="en-US"/>
          </a:p>
        </p:txBody>
      </p:sp>
    </p:spTree>
    <p:extLst>
      <p:ext uri="{BB962C8B-B14F-4D97-AF65-F5344CB8AC3E}">
        <p14:creationId xmlns:p14="http://schemas.microsoft.com/office/powerpoint/2010/main" val="161315453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4766733" y="273054"/>
            <a:ext cx="6815668"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09601" y="1435103"/>
            <a:ext cx="4011084" cy="4691063"/>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10301913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12" indent="0">
              <a:buNone/>
              <a:defRPr sz="2800"/>
            </a:lvl2pPr>
            <a:lvl3pPr marL="914423" indent="0">
              <a:buNone/>
              <a:defRPr sz="2400"/>
            </a:lvl3pPr>
            <a:lvl4pPr marL="1371634" indent="0">
              <a:buNone/>
              <a:defRPr sz="2000"/>
            </a:lvl4pPr>
            <a:lvl5pPr marL="1828846" indent="0">
              <a:buNone/>
              <a:defRPr sz="2000"/>
            </a:lvl5pPr>
            <a:lvl6pPr marL="2286057" indent="0">
              <a:buNone/>
              <a:defRPr sz="2000"/>
            </a:lvl6pPr>
            <a:lvl7pPr marL="2743269" indent="0">
              <a:buNone/>
              <a:defRPr sz="2000"/>
            </a:lvl7pPr>
            <a:lvl8pPr marL="3200480" indent="0">
              <a:buNone/>
              <a:defRPr sz="2000"/>
            </a:lvl8pPr>
            <a:lvl9pPr marL="3657691" indent="0">
              <a:buNone/>
              <a:defRPr sz="2000"/>
            </a:lvl9pPr>
          </a:lstStyle>
          <a:p>
            <a:endParaRPr lang="en-GB"/>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12" indent="0">
              <a:buNone/>
              <a:defRPr sz="1200"/>
            </a:lvl2pPr>
            <a:lvl3pPr marL="914423" indent="0">
              <a:buNone/>
              <a:defRPr sz="1000"/>
            </a:lvl3pPr>
            <a:lvl4pPr marL="1371634" indent="0">
              <a:buNone/>
              <a:defRPr sz="900"/>
            </a:lvl4pPr>
            <a:lvl5pPr marL="1828846" indent="0">
              <a:buNone/>
              <a:defRPr sz="900"/>
            </a:lvl5pPr>
            <a:lvl6pPr marL="2286057" indent="0">
              <a:buNone/>
              <a:defRPr sz="900"/>
            </a:lvl6pPr>
            <a:lvl7pPr marL="2743269" indent="0">
              <a:buNone/>
              <a:defRPr sz="900"/>
            </a:lvl7pPr>
            <a:lvl8pPr marL="3200480" indent="0">
              <a:buNone/>
              <a:defRPr sz="900"/>
            </a:lvl8pPr>
            <a:lvl9pPr marL="3657691"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8645742-8A77-4AFD-9C77-43316A0CAA00}" type="datetimeFigureOut">
              <a:rPr lang="en-GB" smtClean="0"/>
              <a:t>08/06/2023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9012718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232601223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42"/>
            <a:ext cx="2743200" cy="5851525"/>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09600" y="274642"/>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B8645742-8A77-4AFD-9C77-43316A0CAA00}" type="datetimeFigureOut">
              <a:rPr lang="en-GB" smtClean="0"/>
              <a:t>08/06/2023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D2C0A1D-9638-493D-9941-F478975DD069}" type="slidenum">
              <a:rPr lang="en-GB" smtClean="0"/>
              <a:t>‹#›</a:t>
            </a:fld>
            <a:endParaRPr lang="en-GB"/>
          </a:p>
        </p:txBody>
      </p:sp>
    </p:spTree>
    <p:extLst>
      <p:ext uri="{BB962C8B-B14F-4D97-AF65-F5344CB8AC3E}">
        <p14:creationId xmlns:p14="http://schemas.microsoft.com/office/powerpoint/2010/main" val="15038219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25F61AD2-1363-4B82-9703-60912C008246}"/>
              </a:ext>
            </a:extLst>
          </p:cNvPr>
          <p:cNvSpPr>
            <a:spLocks noGrp="1"/>
          </p:cNvSpPr>
          <p:nvPr>
            <p:ph type="dt" sz="half" idx="10"/>
          </p:nvPr>
        </p:nvSpPr>
        <p:spPr/>
        <p:txBody>
          <a:bodyPr/>
          <a:lstStyle>
            <a:lvl1pPr>
              <a:defRPr/>
            </a:lvl1pPr>
          </a:lstStyle>
          <a:p>
            <a:pPr>
              <a:defRPr/>
            </a:pPr>
            <a:fld id="{A9C196FA-BB14-4349-9A30-4A5358B6BE90}" type="datetime1">
              <a:rPr lang="fr-FR" altLang="en-US"/>
              <a:pPr>
                <a:defRPr/>
              </a:pPr>
              <a:t>08/06/2023</a:t>
            </a:fld>
            <a:endParaRPr lang="fr-FR" altLang="en-US"/>
          </a:p>
        </p:txBody>
      </p:sp>
      <p:sp>
        <p:nvSpPr>
          <p:cNvPr id="6" name="Footer Placeholder 5">
            <a:extLst>
              <a:ext uri="{FF2B5EF4-FFF2-40B4-BE49-F238E27FC236}">
                <a16:creationId xmlns:a16="http://schemas.microsoft.com/office/drawing/2014/main" id="{FB347FB2-C01A-4424-9499-850A7E263DE6}"/>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6D3012A2-9AD2-4E0C-B130-12EBA134FD55}"/>
              </a:ext>
            </a:extLst>
          </p:cNvPr>
          <p:cNvSpPr>
            <a:spLocks noGrp="1"/>
          </p:cNvSpPr>
          <p:nvPr>
            <p:ph type="sldNum" sz="quarter" idx="12"/>
          </p:nvPr>
        </p:nvSpPr>
        <p:spPr/>
        <p:txBody>
          <a:bodyPr/>
          <a:lstStyle>
            <a:lvl1pPr>
              <a:defRPr/>
            </a:lvl1pPr>
          </a:lstStyle>
          <a:p>
            <a:pPr>
              <a:defRPr/>
            </a:pPr>
            <a:fld id="{B1E08401-DCAB-491F-810F-59E70DF7C6E5}" type="slidenum">
              <a:rPr lang="fr-FR" altLang="en-US"/>
              <a:pPr>
                <a:defRPr/>
              </a:pPr>
              <a:t>‹#›</a:t>
            </a:fld>
            <a:endParaRPr lang="fr-FR" altLang="en-US"/>
          </a:p>
        </p:txBody>
      </p:sp>
    </p:spTree>
    <p:extLst>
      <p:ext uri="{BB962C8B-B14F-4D97-AF65-F5344CB8AC3E}">
        <p14:creationId xmlns:p14="http://schemas.microsoft.com/office/powerpoint/2010/main" val="23978266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520486FF-95A0-4BBA-A9AC-ABADC6C8CCE4}"/>
              </a:ext>
            </a:extLst>
          </p:cNvPr>
          <p:cNvSpPr>
            <a:spLocks noGrp="1"/>
          </p:cNvSpPr>
          <p:nvPr>
            <p:ph type="dt" sz="half" idx="10"/>
          </p:nvPr>
        </p:nvSpPr>
        <p:spPr/>
        <p:txBody>
          <a:bodyPr/>
          <a:lstStyle>
            <a:lvl1pPr>
              <a:defRPr/>
            </a:lvl1pPr>
          </a:lstStyle>
          <a:p>
            <a:pPr>
              <a:defRPr/>
            </a:pPr>
            <a:fld id="{BBC97429-BA65-422B-9766-FC6F5F4625EF}" type="datetime1">
              <a:rPr lang="fr-FR" altLang="en-US"/>
              <a:pPr>
                <a:defRPr/>
              </a:pPr>
              <a:t>08/06/2023</a:t>
            </a:fld>
            <a:endParaRPr lang="fr-FR" altLang="en-US"/>
          </a:p>
        </p:txBody>
      </p:sp>
      <p:sp>
        <p:nvSpPr>
          <p:cNvPr id="8" name="Footer Placeholder 7">
            <a:extLst>
              <a:ext uri="{FF2B5EF4-FFF2-40B4-BE49-F238E27FC236}">
                <a16:creationId xmlns:a16="http://schemas.microsoft.com/office/drawing/2014/main" id="{EEF11AC5-8E03-4D8F-A008-13A562CC724C}"/>
              </a:ext>
            </a:extLst>
          </p:cNvPr>
          <p:cNvSpPr>
            <a:spLocks noGrp="1"/>
          </p:cNvSpPr>
          <p:nvPr>
            <p:ph type="ftr" sz="quarter" idx="11"/>
          </p:nvPr>
        </p:nvSpPr>
        <p:spPr/>
        <p:txBody>
          <a:bodyPr/>
          <a:lstStyle>
            <a:lvl1pPr>
              <a:defRPr/>
            </a:lvl1pPr>
          </a:lstStyle>
          <a:p>
            <a:pPr>
              <a:defRPr/>
            </a:pPr>
            <a:endParaRPr lang="fr-FR" altLang="en-US"/>
          </a:p>
        </p:txBody>
      </p:sp>
      <p:sp>
        <p:nvSpPr>
          <p:cNvPr id="9" name="Slide Number Placeholder 8">
            <a:extLst>
              <a:ext uri="{FF2B5EF4-FFF2-40B4-BE49-F238E27FC236}">
                <a16:creationId xmlns:a16="http://schemas.microsoft.com/office/drawing/2014/main" id="{E750B84B-4D78-4352-A64B-2A6BEF43E284}"/>
              </a:ext>
            </a:extLst>
          </p:cNvPr>
          <p:cNvSpPr>
            <a:spLocks noGrp="1"/>
          </p:cNvSpPr>
          <p:nvPr>
            <p:ph type="sldNum" sz="quarter" idx="12"/>
          </p:nvPr>
        </p:nvSpPr>
        <p:spPr/>
        <p:txBody>
          <a:bodyPr/>
          <a:lstStyle>
            <a:lvl1pPr>
              <a:defRPr/>
            </a:lvl1pPr>
          </a:lstStyle>
          <a:p>
            <a:pPr>
              <a:defRPr/>
            </a:pPr>
            <a:fld id="{AE5CE5C8-207F-4AAD-9DB9-A75DCD4EFEA2}" type="slidenum">
              <a:rPr lang="fr-FR" altLang="en-US"/>
              <a:pPr>
                <a:defRPr/>
              </a:pPr>
              <a:t>‹#›</a:t>
            </a:fld>
            <a:endParaRPr lang="fr-FR" altLang="en-US"/>
          </a:p>
        </p:txBody>
      </p:sp>
    </p:spTree>
    <p:extLst>
      <p:ext uri="{BB962C8B-B14F-4D97-AF65-F5344CB8AC3E}">
        <p14:creationId xmlns:p14="http://schemas.microsoft.com/office/powerpoint/2010/main" val="18873082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E839D43A-EE47-45F8-A87B-B86E68B32426}"/>
              </a:ext>
            </a:extLst>
          </p:cNvPr>
          <p:cNvSpPr>
            <a:spLocks noGrp="1"/>
          </p:cNvSpPr>
          <p:nvPr>
            <p:ph type="dt" sz="half" idx="10"/>
          </p:nvPr>
        </p:nvSpPr>
        <p:spPr/>
        <p:txBody>
          <a:bodyPr/>
          <a:lstStyle>
            <a:lvl1pPr>
              <a:defRPr/>
            </a:lvl1pPr>
          </a:lstStyle>
          <a:p>
            <a:pPr>
              <a:defRPr/>
            </a:pPr>
            <a:fld id="{AAB3A115-987B-43DF-B052-61263025301E}" type="datetime1">
              <a:rPr lang="fr-FR" altLang="en-US"/>
              <a:pPr>
                <a:defRPr/>
              </a:pPr>
              <a:t>08/06/2023</a:t>
            </a:fld>
            <a:endParaRPr lang="fr-FR" altLang="en-US"/>
          </a:p>
        </p:txBody>
      </p:sp>
      <p:sp>
        <p:nvSpPr>
          <p:cNvPr id="4" name="Footer Placeholder 3">
            <a:extLst>
              <a:ext uri="{FF2B5EF4-FFF2-40B4-BE49-F238E27FC236}">
                <a16:creationId xmlns:a16="http://schemas.microsoft.com/office/drawing/2014/main" id="{327A6D60-DAE2-4951-B51A-0B341A4A732F}"/>
              </a:ext>
            </a:extLst>
          </p:cNvPr>
          <p:cNvSpPr>
            <a:spLocks noGrp="1"/>
          </p:cNvSpPr>
          <p:nvPr>
            <p:ph type="ftr" sz="quarter" idx="11"/>
          </p:nvPr>
        </p:nvSpPr>
        <p:spPr/>
        <p:txBody>
          <a:bodyPr/>
          <a:lstStyle>
            <a:lvl1pPr>
              <a:defRPr/>
            </a:lvl1pPr>
          </a:lstStyle>
          <a:p>
            <a:pPr>
              <a:defRPr/>
            </a:pPr>
            <a:endParaRPr lang="fr-FR" altLang="en-US"/>
          </a:p>
        </p:txBody>
      </p:sp>
      <p:sp>
        <p:nvSpPr>
          <p:cNvPr id="5" name="Slide Number Placeholder 4">
            <a:extLst>
              <a:ext uri="{FF2B5EF4-FFF2-40B4-BE49-F238E27FC236}">
                <a16:creationId xmlns:a16="http://schemas.microsoft.com/office/drawing/2014/main" id="{861D99D2-3590-49EA-A81C-B4F1504D25CE}"/>
              </a:ext>
            </a:extLst>
          </p:cNvPr>
          <p:cNvSpPr>
            <a:spLocks noGrp="1"/>
          </p:cNvSpPr>
          <p:nvPr>
            <p:ph type="sldNum" sz="quarter" idx="12"/>
          </p:nvPr>
        </p:nvSpPr>
        <p:spPr/>
        <p:txBody>
          <a:bodyPr/>
          <a:lstStyle>
            <a:lvl1pPr>
              <a:defRPr/>
            </a:lvl1pPr>
          </a:lstStyle>
          <a:p>
            <a:pPr>
              <a:defRPr/>
            </a:pPr>
            <a:fld id="{FFA775AB-2CF8-4D0A-A844-004A2523DABC}" type="slidenum">
              <a:rPr lang="fr-FR" altLang="en-US"/>
              <a:pPr>
                <a:defRPr/>
              </a:pPr>
              <a:t>‹#›</a:t>
            </a:fld>
            <a:endParaRPr lang="fr-FR" altLang="en-US"/>
          </a:p>
        </p:txBody>
      </p:sp>
    </p:spTree>
    <p:extLst>
      <p:ext uri="{BB962C8B-B14F-4D97-AF65-F5344CB8AC3E}">
        <p14:creationId xmlns:p14="http://schemas.microsoft.com/office/powerpoint/2010/main" val="17473363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03701CE-1855-4C90-9DB9-3AF964308AF2}"/>
              </a:ext>
            </a:extLst>
          </p:cNvPr>
          <p:cNvSpPr>
            <a:spLocks noGrp="1"/>
          </p:cNvSpPr>
          <p:nvPr>
            <p:ph type="dt" sz="half" idx="10"/>
          </p:nvPr>
        </p:nvSpPr>
        <p:spPr/>
        <p:txBody>
          <a:bodyPr/>
          <a:lstStyle>
            <a:lvl1pPr>
              <a:defRPr/>
            </a:lvl1pPr>
          </a:lstStyle>
          <a:p>
            <a:pPr>
              <a:defRPr/>
            </a:pPr>
            <a:fld id="{0EEDCA62-5CC8-469F-942F-5AF9596BE7F9}" type="datetime1">
              <a:rPr lang="fr-FR" altLang="en-US"/>
              <a:pPr>
                <a:defRPr/>
              </a:pPr>
              <a:t>08/06/2023</a:t>
            </a:fld>
            <a:endParaRPr lang="fr-FR" altLang="en-US"/>
          </a:p>
        </p:txBody>
      </p:sp>
      <p:sp>
        <p:nvSpPr>
          <p:cNvPr id="3" name="Footer Placeholder 2">
            <a:extLst>
              <a:ext uri="{FF2B5EF4-FFF2-40B4-BE49-F238E27FC236}">
                <a16:creationId xmlns:a16="http://schemas.microsoft.com/office/drawing/2014/main" id="{0C849301-02E5-48D5-9294-4BF6BD4EBD04}"/>
              </a:ext>
            </a:extLst>
          </p:cNvPr>
          <p:cNvSpPr>
            <a:spLocks noGrp="1"/>
          </p:cNvSpPr>
          <p:nvPr>
            <p:ph type="ftr" sz="quarter" idx="11"/>
          </p:nvPr>
        </p:nvSpPr>
        <p:spPr/>
        <p:txBody>
          <a:bodyPr/>
          <a:lstStyle>
            <a:lvl1pPr>
              <a:defRPr/>
            </a:lvl1pPr>
          </a:lstStyle>
          <a:p>
            <a:pPr>
              <a:defRPr/>
            </a:pPr>
            <a:endParaRPr lang="fr-FR" altLang="en-US"/>
          </a:p>
        </p:txBody>
      </p:sp>
      <p:sp>
        <p:nvSpPr>
          <p:cNvPr id="4" name="Slide Number Placeholder 3">
            <a:extLst>
              <a:ext uri="{FF2B5EF4-FFF2-40B4-BE49-F238E27FC236}">
                <a16:creationId xmlns:a16="http://schemas.microsoft.com/office/drawing/2014/main" id="{6183DB12-84C1-42BA-A848-3DEDC2552B13}"/>
              </a:ext>
            </a:extLst>
          </p:cNvPr>
          <p:cNvSpPr>
            <a:spLocks noGrp="1"/>
          </p:cNvSpPr>
          <p:nvPr>
            <p:ph type="sldNum" sz="quarter" idx="12"/>
          </p:nvPr>
        </p:nvSpPr>
        <p:spPr/>
        <p:txBody>
          <a:bodyPr/>
          <a:lstStyle>
            <a:lvl1pPr>
              <a:defRPr/>
            </a:lvl1pPr>
          </a:lstStyle>
          <a:p>
            <a:pPr>
              <a:defRPr/>
            </a:pPr>
            <a:fld id="{B919335F-4991-43C2-A19E-12631A01663C}" type="slidenum">
              <a:rPr lang="fr-FR" altLang="en-US"/>
              <a:pPr>
                <a:defRPr/>
              </a:pPr>
              <a:t>‹#›</a:t>
            </a:fld>
            <a:endParaRPr lang="fr-FR" altLang="en-US"/>
          </a:p>
        </p:txBody>
      </p:sp>
    </p:spTree>
    <p:extLst>
      <p:ext uri="{BB962C8B-B14F-4D97-AF65-F5344CB8AC3E}">
        <p14:creationId xmlns:p14="http://schemas.microsoft.com/office/powerpoint/2010/main" val="3138972596"/>
      </p:ext>
    </p:extLst>
  </p:cSld>
  <p:clrMapOvr>
    <a:masterClrMapping/>
  </p:clrMapOvr>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30308230-7443-4AC4-BB09-D8AC1E3D7427}"/>
              </a:ext>
            </a:extLst>
          </p:cNvPr>
          <p:cNvSpPr>
            <a:spLocks noGrp="1"/>
          </p:cNvSpPr>
          <p:nvPr>
            <p:ph type="dt" sz="half" idx="10"/>
          </p:nvPr>
        </p:nvSpPr>
        <p:spPr/>
        <p:txBody>
          <a:bodyPr/>
          <a:lstStyle>
            <a:lvl1pPr>
              <a:defRPr/>
            </a:lvl1pPr>
          </a:lstStyle>
          <a:p>
            <a:pPr>
              <a:defRPr/>
            </a:pPr>
            <a:fld id="{106C8E0D-3BA7-4A88-B701-CDCC4D050D54}" type="datetime1">
              <a:rPr lang="fr-FR" altLang="en-US"/>
              <a:pPr>
                <a:defRPr/>
              </a:pPr>
              <a:t>08/06/2023</a:t>
            </a:fld>
            <a:endParaRPr lang="fr-FR" altLang="en-US"/>
          </a:p>
        </p:txBody>
      </p:sp>
      <p:sp>
        <p:nvSpPr>
          <p:cNvPr id="6" name="Footer Placeholder 5">
            <a:extLst>
              <a:ext uri="{FF2B5EF4-FFF2-40B4-BE49-F238E27FC236}">
                <a16:creationId xmlns:a16="http://schemas.microsoft.com/office/drawing/2014/main" id="{F5914518-D70A-45FD-8757-4749309E8463}"/>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8539BC72-F0F8-4A0F-A9C7-BAEAA894916C}"/>
              </a:ext>
            </a:extLst>
          </p:cNvPr>
          <p:cNvSpPr>
            <a:spLocks noGrp="1"/>
          </p:cNvSpPr>
          <p:nvPr>
            <p:ph type="sldNum" sz="quarter" idx="12"/>
          </p:nvPr>
        </p:nvSpPr>
        <p:spPr/>
        <p:txBody>
          <a:bodyPr/>
          <a:lstStyle>
            <a:lvl1pPr>
              <a:defRPr/>
            </a:lvl1pPr>
          </a:lstStyle>
          <a:p>
            <a:pPr>
              <a:defRPr/>
            </a:pPr>
            <a:fld id="{41F69200-5C38-4483-A2D9-65C5CB667EA9}" type="slidenum">
              <a:rPr lang="fr-FR" altLang="en-US"/>
              <a:pPr>
                <a:defRPr/>
              </a:pPr>
              <a:t>‹#›</a:t>
            </a:fld>
            <a:endParaRPr lang="fr-FR" altLang="en-US"/>
          </a:p>
        </p:txBody>
      </p:sp>
    </p:spTree>
    <p:extLst>
      <p:ext uri="{BB962C8B-B14F-4D97-AF65-F5344CB8AC3E}">
        <p14:creationId xmlns:p14="http://schemas.microsoft.com/office/powerpoint/2010/main" val="29004743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US" noProof="0"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4E4A4119-4E79-49F0-AF29-C13920C07FC5}"/>
              </a:ext>
            </a:extLst>
          </p:cNvPr>
          <p:cNvSpPr>
            <a:spLocks noGrp="1"/>
          </p:cNvSpPr>
          <p:nvPr>
            <p:ph type="dt" sz="half" idx="10"/>
          </p:nvPr>
        </p:nvSpPr>
        <p:spPr/>
        <p:txBody>
          <a:bodyPr/>
          <a:lstStyle>
            <a:lvl1pPr>
              <a:defRPr/>
            </a:lvl1pPr>
          </a:lstStyle>
          <a:p>
            <a:pPr>
              <a:defRPr/>
            </a:pPr>
            <a:fld id="{7754F861-53C9-4C9C-962C-4FFD52CF5F3A}" type="datetime1">
              <a:rPr lang="fr-FR" altLang="en-US"/>
              <a:pPr>
                <a:defRPr/>
              </a:pPr>
              <a:t>08/06/2023</a:t>
            </a:fld>
            <a:endParaRPr lang="fr-FR" altLang="en-US"/>
          </a:p>
        </p:txBody>
      </p:sp>
      <p:sp>
        <p:nvSpPr>
          <p:cNvPr id="6" name="Footer Placeholder 5">
            <a:extLst>
              <a:ext uri="{FF2B5EF4-FFF2-40B4-BE49-F238E27FC236}">
                <a16:creationId xmlns:a16="http://schemas.microsoft.com/office/drawing/2014/main" id="{A52EBBB8-91FC-4555-B64C-19A75C1E5528}"/>
              </a:ext>
            </a:extLst>
          </p:cNvPr>
          <p:cNvSpPr>
            <a:spLocks noGrp="1"/>
          </p:cNvSpPr>
          <p:nvPr>
            <p:ph type="ftr" sz="quarter" idx="11"/>
          </p:nvPr>
        </p:nvSpPr>
        <p:spPr/>
        <p:txBody>
          <a:bodyPr/>
          <a:lstStyle>
            <a:lvl1pPr>
              <a:defRPr/>
            </a:lvl1pPr>
          </a:lstStyle>
          <a:p>
            <a:pPr>
              <a:defRPr/>
            </a:pPr>
            <a:endParaRPr lang="fr-FR" altLang="en-US"/>
          </a:p>
        </p:txBody>
      </p:sp>
      <p:sp>
        <p:nvSpPr>
          <p:cNvPr id="7" name="Slide Number Placeholder 6">
            <a:extLst>
              <a:ext uri="{FF2B5EF4-FFF2-40B4-BE49-F238E27FC236}">
                <a16:creationId xmlns:a16="http://schemas.microsoft.com/office/drawing/2014/main" id="{3A64E365-5CCC-44C9-A986-44ED11CB0670}"/>
              </a:ext>
            </a:extLst>
          </p:cNvPr>
          <p:cNvSpPr>
            <a:spLocks noGrp="1"/>
          </p:cNvSpPr>
          <p:nvPr>
            <p:ph type="sldNum" sz="quarter" idx="12"/>
          </p:nvPr>
        </p:nvSpPr>
        <p:spPr/>
        <p:txBody>
          <a:bodyPr/>
          <a:lstStyle>
            <a:lvl1pPr>
              <a:defRPr/>
            </a:lvl1pPr>
          </a:lstStyle>
          <a:p>
            <a:pPr>
              <a:defRPr/>
            </a:pPr>
            <a:fld id="{BAC66195-6041-48FB-831A-0E737E4C411D}" type="slidenum">
              <a:rPr lang="fr-FR" altLang="en-US"/>
              <a:pPr>
                <a:defRPr/>
              </a:pPr>
              <a:t>‹#›</a:t>
            </a:fld>
            <a:endParaRPr lang="fr-FR" altLang="en-US"/>
          </a:p>
        </p:txBody>
      </p:sp>
    </p:spTree>
    <p:extLst>
      <p:ext uri="{BB962C8B-B14F-4D97-AF65-F5344CB8AC3E}">
        <p14:creationId xmlns:p14="http://schemas.microsoft.com/office/powerpoint/2010/main" val="10340557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Title Placeholder 1">
            <a:extLst>
              <a:ext uri="{FF2B5EF4-FFF2-40B4-BE49-F238E27FC236}">
                <a16:creationId xmlns:a16="http://schemas.microsoft.com/office/drawing/2014/main" id="{8FB768B4-747E-428D-BE3E-80307153B556}"/>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2051" name="Text Placeholder 2">
            <a:extLst>
              <a:ext uri="{FF2B5EF4-FFF2-40B4-BE49-F238E27FC236}">
                <a16:creationId xmlns:a16="http://schemas.microsoft.com/office/drawing/2014/main" id="{4C4FCB4C-B729-4BF1-B094-B4B3144D347F}"/>
              </a:ext>
            </a:extLst>
          </p:cNvPr>
          <p:cNvSpPr>
            <a:spLocks noGrp="1" noChangeArrowheads="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0880176-B6F3-40E1-A9E1-382220D29C8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r>
              <a:rPr lang="en-GB"/>
              <a:t>Data in WHO HQ as of 10 Jan 2012</a:t>
            </a:r>
          </a:p>
        </p:txBody>
      </p:sp>
      <p:sp>
        <p:nvSpPr>
          <p:cNvPr id="5" name="Footer Placeholder 4">
            <a:extLst>
              <a:ext uri="{FF2B5EF4-FFF2-40B4-BE49-F238E27FC236}">
                <a16:creationId xmlns:a16="http://schemas.microsoft.com/office/drawing/2014/main" id="{DDC7FD2D-0B32-49C5-AC17-71225BCA5C7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altLang="en-US"/>
          </a:p>
        </p:txBody>
      </p:sp>
      <p:sp>
        <p:nvSpPr>
          <p:cNvPr id="6" name="Slide Number Placeholder 5">
            <a:extLst>
              <a:ext uri="{FF2B5EF4-FFF2-40B4-BE49-F238E27FC236}">
                <a16:creationId xmlns:a16="http://schemas.microsoft.com/office/drawing/2014/main" id="{FC611709-3324-4EB1-BDF8-66B588563F76}"/>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E7A38DAC-A196-4744-ACDA-8D5DE0286B73}"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97401" r:id="rId1"/>
    <p:sldLayoutId id="2147497402" r:id="rId2"/>
    <p:sldLayoutId id="2147497403" r:id="rId3"/>
    <p:sldLayoutId id="2147497404" r:id="rId4"/>
    <p:sldLayoutId id="2147497405" r:id="rId5"/>
    <p:sldLayoutId id="2147497406" r:id="rId6"/>
    <p:sldLayoutId id="2147497407" r:id="rId7"/>
    <p:sldLayoutId id="2147497408" r:id="rId8"/>
    <p:sldLayoutId id="2147497409" r:id="rId9"/>
    <p:sldLayoutId id="2147497410" r:id="rId10"/>
    <p:sldLayoutId id="2147497411" r:id="rId11"/>
  </p:sldLayoutIdLst>
  <p:hf sldNum="0" hdr="0" ft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AB5A843-4C62-4B7E-84D9-ED7FDED9589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68B6286F-203A-42F1-8DF7-5C531E1D3E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8A549588-E6D0-47EE-ACAE-A29EC52C11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FA425F4-9039-46F3-9567-F606A46BB865}" type="datetimeFigureOut">
              <a:rPr lang="en-GB" smtClean="0"/>
              <a:t>08/06/2023</a:t>
            </a:fld>
            <a:endParaRPr lang="en-GB" dirty="0"/>
          </a:p>
        </p:txBody>
      </p:sp>
      <p:sp>
        <p:nvSpPr>
          <p:cNvPr id="5" name="Footer Placeholder 4">
            <a:extLst>
              <a:ext uri="{FF2B5EF4-FFF2-40B4-BE49-F238E27FC236}">
                <a16:creationId xmlns:a16="http://schemas.microsoft.com/office/drawing/2014/main" id="{A374FFCC-934E-4938-915F-F19D4BFD3D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CD5BE6A-D4AC-46B7-963A-5FE150FDAB4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2CAB4D-CE75-41F8-A571-C3D6BC86DD54}" type="slidenum">
              <a:rPr lang="en-GB" smtClean="0"/>
              <a:t>‹#›</a:t>
            </a:fld>
            <a:endParaRPr lang="en-GB" dirty="0"/>
          </a:p>
        </p:txBody>
      </p:sp>
    </p:spTree>
    <p:extLst>
      <p:ext uri="{BB962C8B-B14F-4D97-AF65-F5344CB8AC3E}">
        <p14:creationId xmlns:p14="http://schemas.microsoft.com/office/powerpoint/2010/main" val="3457002878"/>
      </p:ext>
    </p:extLst>
  </p:cSld>
  <p:clrMap bg1="lt1" tx1="dk1" bg2="lt2" tx2="dk2" accent1="accent1" accent2="accent2" accent3="accent3" accent4="accent4" accent5="accent5" accent6="accent6" hlink="hlink" folHlink="folHlink"/>
  <p:sldLayoutIdLst>
    <p:sldLayoutId id="2147497449" r:id="rId1"/>
    <p:sldLayoutId id="2147497450" r:id="rId2"/>
    <p:sldLayoutId id="2147497451" r:id="rId3"/>
    <p:sldLayoutId id="2147497452" r:id="rId4"/>
    <p:sldLayoutId id="2147497453" r:id="rId5"/>
    <p:sldLayoutId id="2147497454" r:id="rId6"/>
    <p:sldLayoutId id="2147497455" r:id="rId7"/>
    <p:sldLayoutId id="2147497456" r:id="rId8"/>
    <p:sldLayoutId id="2147497457" r:id="rId9"/>
    <p:sldLayoutId id="2147497458" r:id="rId10"/>
    <p:sldLayoutId id="21474974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09600" y="1600204"/>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09600" y="6356354"/>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645742-8A77-4AFD-9C77-43316A0CAA00}" type="datetimeFigureOut">
              <a:rPr lang="en-GB" smtClean="0"/>
              <a:t>08/06/2023</a:t>
            </a:fld>
            <a:endParaRPr lang="en-GB"/>
          </a:p>
        </p:txBody>
      </p:sp>
      <p:sp>
        <p:nvSpPr>
          <p:cNvPr id="5" name="Footer Placeholder 4"/>
          <p:cNvSpPr>
            <a:spLocks noGrp="1"/>
          </p:cNvSpPr>
          <p:nvPr>
            <p:ph type="ftr" sz="quarter" idx="3"/>
          </p:nvPr>
        </p:nvSpPr>
        <p:spPr>
          <a:xfrm>
            <a:off x="4165600" y="6356354"/>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737600" y="6356354"/>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2C0A1D-9638-493D-9941-F478975DD069}" type="slidenum">
              <a:rPr lang="en-GB" smtClean="0"/>
              <a:t>‹#›</a:t>
            </a:fld>
            <a:endParaRPr lang="en-GB"/>
          </a:p>
        </p:txBody>
      </p:sp>
    </p:spTree>
    <p:extLst>
      <p:ext uri="{BB962C8B-B14F-4D97-AF65-F5344CB8AC3E}">
        <p14:creationId xmlns:p14="http://schemas.microsoft.com/office/powerpoint/2010/main" val="3062711002"/>
      </p:ext>
    </p:extLst>
  </p:cSld>
  <p:clrMap bg1="lt1" tx1="dk1" bg2="lt2" tx2="dk2" accent1="accent1" accent2="accent2" accent3="accent3" accent4="accent4" accent5="accent5" accent6="accent6" hlink="hlink" folHlink="folHlink"/>
  <p:sldLayoutIdLst>
    <p:sldLayoutId id="2147497485" r:id="rId1"/>
    <p:sldLayoutId id="2147497486" r:id="rId2"/>
    <p:sldLayoutId id="2147497487" r:id="rId3"/>
    <p:sldLayoutId id="2147497488" r:id="rId4"/>
    <p:sldLayoutId id="2147497489" r:id="rId5"/>
    <p:sldLayoutId id="2147497490" r:id="rId6"/>
    <p:sldLayoutId id="2147497491" r:id="rId7"/>
    <p:sldLayoutId id="2147497492" r:id="rId8"/>
    <p:sldLayoutId id="2147497493" r:id="rId9"/>
    <p:sldLayoutId id="2147497494" r:id="rId10"/>
    <p:sldLayoutId id="2147497495" r:id="rId11"/>
  </p:sldLayoutIdLst>
  <p:txStyles>
    <p:titleStyle>
      <a:lvl1pPr algn="ctr" defTabSz="914423" rtl="0" eaLnBrk="1" latinLnBrk="0" hangingPunct="1">
        <a:spcBef>
          <a:spcPct val="0"/>
        </a:spcBef>
        <a:buNone/>
        <a:defRPr sz="4401" kern="1200">
          <a:solidFill>
            <a:schemeClr val="tx1"/>
          </a:solidFill>
          <a:latin typeface="+mj-lt"/>
          <a:ea typeface="+mj-ea"/>
          <a:cs typeface="+mj-cs"/>
        </a:defRPr>
      </a:lvl1pPr>
    </p:titleStyle>
    <p:bodyStyle>
      <a:lvl1pPr marL="342908" indent="-342908" algn="l" defTabSz="914423"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69" indent="-285757" algn="l" defTabSz="914423"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28" indent="-228606" algn="l" defTabSz="914423"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40"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52"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63"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74"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86"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97" indent="-228606" algn="l" defTabSz="914423"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23" rtl="0" eaLnBrk="1" latinLnBrk="0" hangingPunct="1">
        <a:defRPr sz="1800" kern="1200">
          <a:solidFill>
            <a:schemeClr val="tx1"/>
          </a:solidFill>
          <a:latin typeface="+mn-lt"/>
          <a:ea typeface="+mn-ea"/>
          <a:cs typeface="+mn-cs"/>
        </a:defRPr>
      </a:lvl1pPr>
      <a:lvl2pPr marL="457212" algn="l" defTabSz="914423" rtl="0" eaLnBrk="1" latinLnBrk="0" hangingPunct="1">
        <a:defRPr sz="1800" kern="1200">
          <a:solidFill>
            <a:schemeClr val="tx1"/>
          </a:solidFill>
          <a:latin typeface="+mn-lt"/>
          <a:ea typeface="+mn-ea"/>
          <a:cs typeface="+mn-cs"/>
        </a:defRPr>
      </a:lvl2pPr>
      <a:lvl3pPr marL="914423" algn="l" defTabSz="914423" rtl="0" eaLnBrk="1" latinLnBrk="0" hangingPunct="1">
        <a:defRPr sz="1800" kern="1200">
          <a:solidFill>
            <a:schemeClr val="tx1"/>
          </a:solidFill>
          <a:latin typeface="+mn-lt"/>
          <a:ea typeface="+mn-ea"/>
          <a:cs typeface="+mn-cs"/>
        </a:defRPr>
      </a:lvl3pPr>
      <a:lvl4pPr marL="1371634" algn="l" defTabSz="914423" rtl="0" eaLnBrk="1" latinLnBrk="0" hangingPunct="1">
        <a:defRPr sz="1800" kern="1200">
          <a:solidFill>
            <a:schemeClr val="tx1"/>
          </a:solidFill>
          <a:latin typeface="+mn-lt"/>
          <a:ea typeface="+mn-ea"/>
          <a:cs typeface="+mn-cs"/>
        </a:defRPr>
      </a:lvl4pPr>
      <a:lvl5pPr marL="1828846" algn="l" defTabSz="914423" rtl="0" eaLnBrk="1" latinLnBrk="0" hangingPunct="1">
        <a:defRPr sz="1800" kern="1200">
          <a:solidFill>
            <a:schemeClr val="tx1"/>
          </a:solidFill>
          <a:latin typeface="+mn-lt"/>
          <a:ea typeface="+mn-ea"/>
          <a:cs typeface="+mn-cs"/>
        </a:defRPr>
      </a:lvl5pPr>
      <a:lvl6pPr marL="2286057" algn="l" defTabSz="914423" rtl="0" eaLnBrk="1" latinLnBrk="0" hangingPunct="1">
        <a:defRPr sz="1800" kern="1200">
          <a:solidFill>
            <a:schemeClr val="tx1"/>
          </a:solidFill>
          <a:latin typeface="+mn-lt"/>
          <a:ea typeface="+mn-ea"/>
          <a:cs typeface="+mn-cs"/>
        </a:defRPr>
      </a:lvl6pPr>
      <a:lvl7pPr marL="2743269" algn="l" defTabSz="914423" rtl="0" eaLnBrk="1" latinLnBrk="0" hangingPunct="1">
        <a:defRPr sz="1800" kern="1200">
          <a:solidFill>
            <a:schemeClr val="tx1"/>
          </a:solidFill>
          <a:latin typeface="+mn-lt"/>
          <a:ea typeface="+mn-ea"/>
          <a:cs typeface="+mn-cs"/>
        </a:defRPr>
      </a:lvl7pPr>
      <a:lvl8pPr marL="3200480" algn="l" defTabSz="914423" rtl="0" eaLnBrk="1" latinLnBrk="0" hangingPunct="1">
        <a:defRPr sz="1800" kern="1200">
          <a:solidFill>
            <a:schemeClr val="tx1"/>
          </a:solidFill>
          <a:latin typeface="+mn-lt"/>
          <a:ea typeface="+mn-ea"/>
          <a:cs typeface="+mn-cs"/>
        </a:defRPr>
      </a:lvl8pPr>
      <a:lvl9pPr marL="3657691" algn="l" defTabSz="91442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4.emf"/><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5.png"/><Relationship Id="rId5" Type="http://schemas.openxmlformats.org/officeDocument/2006/relationships/image" Target="../media/image7.emf"/><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9.xml"/><Relationship Id="rId4" Type="http://schemas.openxmlformats.org/officeDocument/2006/relationships/image" Target="../media/image8.emf"/></Relationships>
</file>

<file path=ppt/slides/_rels/slide5.xml.rels><?xml version="1.0" encoding="UTF-8" standalone="yes"?>
<Relationships xmlns="http://schemas.openxmlformats.org/package/2006/relationships"><Relationship Id="rId3" Type="http://schemas.openxmlformats.org/officeDocument/2006/relationships/hyperlink" Target="http://polioeradication.org/wp-content/uploads/2016/09/Reporting-and-Classification-of-VDPVs_Aug2016_EN.pdf" TargetMode="External"/><Relationship Id="rId2" Type="http://schemas.openxmlformats.org/officeDocument/2006/relationships/notesSlide" Target="../notesSlides/notesSlide5.xml"/><Relationship Id="rId1" Type="http://schemas.openxmlformats.org/officeDocument/2006/relationships/slideLayout" Target="../slideLayouts/slideLayout29.xml"/><Relationship Id="rId5" Type="http://schemas.openxmlformats.org/officeDocument/2006/relationships/image" Target="../media/image9.emf"/><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extranet.who.int/polis/public/CaseCount.aspx" TargetMode="External"/><Relationship Id="rId2" Type="http://schemas.openxmlformats.org/officeDocument/2006/relationships/notesSlide" Target="../notesSlides/notesSlide6.xml"/><Relationship Id="rId1" Type="http://schemas.openxmlformats.org/officeDocument/2006/relationships/slideLayout" Target="../slideLayouts/slideLayout18.xml"/><Relationship Id="rId6" Type="http://schemas.openxmlformats.org/officeDocument/2006/relationships/image" Target="../media/image11.emf"/><Relationship Id="rId5" Type="http://schemas.openxmlformats.org/officeDocument/2006/relationships/image" Target="../media/image1.pn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34">
            <a:extLst>
              <a:ext uri="{FF2B5EF4-FFF2-40B4-BE49-F238E27FC236}">
                <a16:creationId xmlns:a16="http://schemas.microsoft.com/office/drawing/2014/main" id="{8D6D26F6-BD61-4553-B868-7D0C0E9FFE39}"/>
              </a:ext>
            </a:extLst>
          </p:cNvPr>
          <p:cNvSpPr>
            <a:spLocks noChangeArrowheads="1"/>
          </p:cNvSpPr>
          <p:nvPr/>
        </p:nvSpPr>
        <p:spPr bwMode="auto">
          <a:xfrm>
            <a:off x="95250" y="6165850"/>
            <a:ext cx="11953875" cy="58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742950" indent="-28575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The boundaries and names shown and the designations used in the maps in this document do not imply the expression of any opinion whatsoever on the part of the World Health Organization concerning the legal status of any country, territory, city or area or of its authorities, or concerning the delimitation of its frontiers or boundaries.  Dotted lines on maps represent approximate border lines for which there may not yet be full agreement. </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sym typeface="Symbol" panose="05050102010706020507" pitchFamily="18" charset="2"/>
              </a:rPr>
              <a:t></a:t>
            </a:r>
            <a:r>
              <a:rPr kumimoji="0" lang="en-GB" altLang="en-US" sz="1067"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 WHO 2023. All rights reserved</a:t>
            </a:r>
          </a:p>
        </p:txBody>
      </p:sp>
      <p:sp>
        <p:nvSpPr>
          <p:cNvPr id="20483" name="Rectangle 2">
            <a:extLst>
              <a:ext uri="{FF2B5EF4-FFF2-40B4-BE49-F238E27FC236}">
                <a16:creationId xmlns:a16="http://schemas.microsoft.com/office/drawing/2014/main" id="{40E15CBB-9D98-4423-9A20-DABF9A130757}"/>
              </a:ext>
            </a:extLst>
          </p:cNvPr>
          <p:cNvSpPr txBox="1">
            <a:spLocks noChangeArrowheads="1"/>
          </p:cNvSpPr>
          <p:nvPr/>
        </p:nvSpPr>
        <p:spPr bwMode="auto">
          <a:xfrm>
            <a:off x="0" y="-1"/>
            <a:ext cx="12192001" cy="1071907"/>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normAutofit/>
          </a:bodyPr>
          <a:lstStyle>
            <a:lvl1pPr algn="ctr" eaLnBrk="1" fontAlgn="auto">
              <a:lnSpc>
                <a:spcPct val="90000"/>
              </a:lnSpc>
              <a:spcBef>
                <a:spcPts val="0"/>
              </a:spcBef>
              <a:spcAft>
                <a:spcPts val="0"/>
              </a:spcAft>
              <a:defRPr sz="2200">
                <a:solidFill>
                  <a:srgbClr val="0099CC"/>
                </a:solidFill>
                <a:latin typeface="Calibri (Body)"/>
                <a:ea typeface="+mj-ea"/>
                <a:cs typeface="+mj-cs"/>
              </a:defRPr>
            </a:lvl1pPr>
            <a:lvl2pPr>
              <a:lnSpc>
                <a:spcPct val="90000"/>
              </a:lnSpc>
              <a:defRPr sz="4400">
                <a:latin typeface="Calibri Light" panose="020F0302020204030204" pitchFamily="34" charset="0"/>
              </a:defRPr>
            </a:lvl2pPr>
            <a:lvl3pPr>
              <a:lnSpc>
                <a:spcPct val="90000"/>
              </a:lnSpc>
              <a:defRPr sz="4400">
                <a:latin typeface="Calibri Light" panose="020F0302020204030204" pitchFamily="34" charset="0"/>
              </a:defRPr>
            </a:lvl3pPr>
            <a:lvl4pPr>
              <a:lnSpc>
                <a:spcPct val="90000"/>
              </a:lnSpc>
              <a:defRPr sz="4400">
                <a:latin typeface="Calibri Light" panose="020F0302020204030204" pitchFamily="34" charset="0"/>
              </a:defRPr>
            </a:lvl4pPr>
            <a:lvl5pPr>
              <a:lnSpc>
                <a:spcPct val="90000"/>
              </a:lnSpc>
              <a:defRPr sz="4400">
                <a:latin typeface="Calibri Light" panose="020F0302020204030204" pitchFamily="34" charset="0"/>
              </a:defRPr>
            </a:lvl5pPr>
            <a:lvl6pPr marL="457200" fontAlgn="base">
              <a:lnSpc>
                <a:spcPct val="90000"/>
              </a:lnSpc>
              <a:spcBef>
                <a:spcPct val="0"/>
              </a:spcBef>
              <a:spcAft>
                <a:spcPct val="0"/>
              </a:spcAft>
              <a:defRPr sz="4400">
                <a:latin typeface="Calibri Light" panose="020F0302020204030204" pitchFamily="34" charset="0"/>
              </a:defRPr>
            </a:lvl6pPr>
            <a:lvl7pPr marL="914400" fontAlgn="base">
              <a:lnSpc>
                <a:spcPct val="90000"/>
              </a:lnSpc>
              <a:spcBef>
                <a:spcPct val="0"/>
              </a:spcBef>
              <a:spcAft>
                <a:spcPct val="0"/>
              </a:spcAft>
              <a:defRPr sz="4400">
                <a:latin typeface="Calibri Light" panose="020F0302020204030204" pitchFamily="34" charset="0"/>
              </a:defRPr>
            </a:lvl7pPr>
            <a:lvl8pPr marL="1371600" fontAlgn="base">
              <a:lnSpc>
                <a:spcPct val="90000"/>
              </a:lnSpc>
              <a:spcBef>
                <a:spcPct val="0"/>
              </a:spcBef>
              <a:spcAft>
                <a:spcPct val="0"/>
              </a:spcAft>
              <a:defRPr sz="4400">
                <a:latin typeface="Calibri Light" panose="020F0302020204030204" pitchFamily="34" charset="0"/>
              </a:defRPr>
            </a:lvl8pPr>
            <a:lvl9pPr marL="1828800" fontAlgn="base">
              <a:lnSpc>
                <a:spcPct val="90000"/>
              </a:lnSpc>
              <a:spcBef>
                <a:spcPct val="0"/>
              </a:spcBef>
              <a:spcAft>
                <a:spcPct val="0"/>
              </a:spcAft>
              <a:defRPr sz="4400">
                <a:latin typeface="Calibri Light" panose="020F0302020204030204" pitchFamily="34" charset="0"/>
              </a:defRPr>
            </a:lvl9pPr>
          </a:lstStyle>
          <a:p>
            <a:r>
              <a:rPr lang="en-GB" altLang="en-US" sz="2800" b="0" dirty="0"/>
              <a:t>Highlights of New Wild Poliovirus and cVDPV Positives</a:t>
            </a:r>
            <a:br>
              <a:rPr lang="en-GB" altLang="en-US" sz="2800" b="0" dirty="0"/>
            </a:br>
            <a:r>
              <a:rPr lang="en-GB" altLang="en-US" sz="2800" b="0" dirty="0"/>
              <a:t>Reported Globally this Week</a:t>
            </a:r>
          </a:p>
        </p:txBody>
      </p:sp>
      <p:sp>
        <p:nvSpPr>
          <p:cNvPr id="30724" name="TextBox 6">
            <a:extLst>
              <a:ext uri="{FF2B5EF4-FFF2-40B4-BE49-F238E27FC236}">
                <a16:creationId xmlns:a16="http://schemas.microsoft.com/office/drawing/2014/main" id="{3F179DA4-8F1B-43E7-9E5B-8C9A657CD80A}"/>
              </a:ext>
            </a:extLst>
          </p:cNvPr>
          <p:cNvSpPr txBox="1">
            <a:spLocks noChangeArrowheads="1"/>
          </p:cNvSpPr>
          <p:nvPr/>
        </p:nvSpPr>
        <p:spPr bwMode="auto">
          <a:xfrm>
            <a:off x="95250" y="5904240"/>
            <a:ext cx="3637534"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SzPct val="100000"/>
              <a:buFont typeface="Arial" panose="020B0604020202020204" pitchFamily="34" charset="0"/>
              <a:buChar char="•"/>
              <a:defRPr sz="2800">
                <a:solidFill>
                  <a:srgbClr val="000000"/>
                </a:solidFill>
                <a:latin typeface="Calibri" panose="020F0502020204030204" pitchFamily="34" charset="0"/>
              </a:defRPr>
            </a:lvl1pPr>
            <a:lvl2pPr marL="685800" indent="-228600">
              <a:lnSpc>
                <a:spcPct val="90000"/>
              </a:lnSpc>
              <a:spcBef>
                <a:spcPts val="500"/>
              </a:spcBef>
              <a:buSzPct val="100000"/>
              <a:buFont typeface="Arial" panose="020B0604020202020204" pitchFamily="34" charset="0"/>
              <a:buChar char="•"/>
              <a:defRPr sz="2400">
                <a:solidFill>
                  <a:srgbClr val="000000"/>
                </a:solidFill>
                <a:latin typeface="Calibri" panose="020F0502020204030204" pitchFamily="34" charset="0"/>
              </a:defRPr>
            </a:lvl2pPr>
            <a:lvl3pPr marL="1143000" indent="-228600">
              <a:lnSpc>
                <a:spcPct val="90000"/>
              </a:lnSpc>
              <a:spcBef>
                <a:spcPts val="500"/>
              </a:spcBef>
              <a:buSzPct val="100000"/>
              <a:buFont typeface="Arial" panose="020B0604020202020204" pitchFamily="34" charset="0"/>
              <a:buChar char="•"/>
              <a:defRPr sz="2000">
                <a:solidFill>
                  <a:srgbClr val="000000"/>
                </a:solidFill>
                <a:latin typeface="Calibri" panose="020F0502020204030204" pitchFamily="34" charset="0"/>
              </a:defRPr>
            </a:lvl3pPr>
            <a:lvl4pPr marL="16002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4pPr>
            <a:lvl5pPr marL="2057400" indent="-228600">
              <a:lnSpc>
                <a:spcPct val="90000"/>
              </a:lnSpc>
              <a:spcBef>
                <a:spcPts val="500"/>
              </a:spcBef>
              <a:buSzPct val="100000"/>
              <a:buFont typeface="Arial" panose="020B0604020202020204" pitchFamily="34" charset="0"/>
              <a:buChar char="•"/>
              <a:defRPr>
                <a:solidFill>
                  <a:srgbClr val="000000"/>
                </a:solidFill>
                <a:latin typeface="Calibri" panose="020F0502020204030204" pitchFamily="34" charset="0"/>
              </a:defRPr>
            </a:lvl5pPr>
            <a:lvl6pPr marL="25146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6pPr>
            <a:lvl7pPr marL="29718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7pPr>
            <a:lvl8pPr marL="34290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8pPr>
            <a:lvl9pPr marL="3886200" indent="-228600" eaLnBrk="0" fontAlgn="base" hangingPunct="0">
              <a:lnSpc>
                <a:spcPct val="90000"/>
              </a:lnSpc>
              <a:spcBef>
                <a:spcPts val="500"/>
              </a:spcBef>
              <a:spcAft>
                <a:spcPct val="0"/>
              </a:spcAft>
              <a:buSzPct val="100000"/>
              <a:buFont typeface="Arial" panose="020B0604020202020204" pitchFamily="34" charset="0"/>
              <a:buChar char="•"/>
              <a:defRPr>
                <a:solidFill>
                  <a:srgbClr val="000000"/>
                </a:solidFill>
                <a:latin typeface="Calibri" panose="020F050202020403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30000" noProof="0" dirty="0">
                <a:ln>
                  <a:noFill/>
                </a:ln>
                <a:solidFill>
                  <a:srgbClr val="000000"/>
                </a:solidFill>
                <a:effectLst/>
                <a:uLnTx/>
                <a:uFillTx/>
                <a:latin typeface="Calibri" panose="020F0502020204030204" pitchFamily="34" charset="0"/>
                <a:ea typeface="+mn-ea"/>
                <a:cs typeface="Arial" panose="020B0604020202020204" pitchFamily="34" charset="0"/>
              </a:rPr>
              <a:t>1</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Arial" panose="020B0604020202020204" pitchFamily="34" charset="0"/>
              </a:rPr>
              <a:t>contacts of positive AFP cases, community, healthy children</a:t>
            </a:r>
          </a:p>
        </p:txBody>
      </p:sp>
      <p:sp>
        <p:nvSpPr>
          <p:cNvPr id="20485" name="Date Placeholder 3">
            <a:extLst>
              <a:ext uri="{FF2B5EF4-FFF2-40B4-BE49-F238E27FC236}">
                <a16:creationId xmlns:a16="http://schemas.microsoft.com/office/drawing/2014/main" id="{43AAF368-F039-403B-B1A0-AB17F073F34C}"/>
              </a:ext>
            </a:extLst>
          </p:cNvPr>
          <p:cNvSpPr txBox="1">
            <a:spLocks/>
          </p:cNvSpPr>
          <p:nvPr/>
        </p:nvSpPr>
        <p:spPr bwMode="auto">
          <a:xfrm>
            <a:off x="9423400" y="6563576"/>
            <a:ext cx="2768600" cy="3079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39775" indent="-284163">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38238" indent="-227013">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5938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1050" indent="-227013">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082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654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26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79850" indent="-227013"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marL="0" marR="0" lvl="0" indent="0" algn="r" defTabSz="914400" rtl="0" eaLnBrk="1" fontAlgn="base" latinLnBrk="0" hangingPunct="1">
              <a:lnSpc>
                <a:spcPct val="100000"/>
              </a:lnSpc>
              <a:spcBef>
                <a:spcPct val="0"/>
              </a:spcBef>
              <a:spcAft>
                <a:spcPct val="0"/>
              </a:spcAft>
              <a:buClrTx/>
              <a:buSzTx/>
              <a:buFont typeface="Arial" panose="020B0604020202020204" pitchFamily="34" charset="0"/>
              <a:buNone/>
              <a:tabLst/>
              <a:defRPr/>
            </a:pPr>
            <a:r>
              <a:rPr kumimoji="0" lang="en-GB" altLang="fr-FR"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in WHO HQ as of 06 Jun. 2023</a:t>
            </a:r>
          </a:p>
        </p:txBody>
      </p:sp>
      <p:pic>
        <p:nvPicPr>
          <p:cNvPr id="7" name="Picture 6">
            <a:extLst>
              <a:ext uri="{FF2B5EF4-FFF2-40B4-BE49-F238E27FC236}">
                <a16:creationId xmlns:a16="http://schemas.microsoft.com/office/drawing/2014/main" id="{3E3B6AED-DE08-4770-BFF9-A0A15C65931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2" name="Picture 1">
            <a:extLst>
              <a:ext uri="{FF2B5EF4-FFF2-40B4-BE49-F238E27FC236}">
                <a16:creationId xmlns:a16="http://schemas.microsoft.com/office/drawing/2014/main" id="{FA8326C3-C6CA-4EA7-BAF4-90EFE4BE11B1}"/>
              </a:ext>
            </a:extLst>
          </p:cNvPr>
          <p:cNvPicPr>
            <a:picLocks noChangeAspect="1"/>
          </p:cNvPicPr>
          <p:nvPr/>
        </p:nvPicPr>
        <p:blipFill>
          <a:blip r:embed="rId4"/>
          <a:stretch>
            <a:fillRect/>
          </a:stretch>
        </p:blipFill>
        <p:spPr>
          <a:xfrm>
            <a:off x="503548" y="1191204"/>
            <a:ext cx="11184904" cy="3005851"/>
          </a:xfrm>
          <a:prstGeom prst="rect">
            <a:avLst/>
          </a:prstGeom>
        </p:spPr>
      </p:pic>
    </p:spTree>
    <p:extLst>
      <p:ext uri="{BB962C8B-B14F-4D97-AF65-F5344CB8AC3E}">
        <p14:creationId xmlns:p14="http://schemas.microsoft.com/office/powerpoint/2010/main" val="296522040"/>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F1D478F1-4930-4533-B61C-3E07BDF36E0C}"/>
              </a:ext>
            </a:extLst>
          </p:cNvPr>
          <p:cNvPicPr>
            <a:picLocks/>
          </p:cNvPicPr>
          <p:nvPr/>
        </p:nvPicPr>
        <p:blipFill>
          <a:blip r:embed="rId3"/>
          <a:stretch>
            <a:fillRect/>
          </a:stretch>
        </p:blipFill>
        <p:spPr>
          <a:xfrm>
            <a:off x="540000" y="547200"/>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12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902863" y="6607175"/>
            <a:ext cx="2242907"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06 Jun.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47468" name="Rectangle 25"/>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07 Jun. 2022 to 06 Jun.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sp>
        <p:nvSpPr>
          <p:cNvPr id="12" name="Rectangle 11" descr="K:\Docs\_DATA_WARE\VPD_DATAWARE\Application_and_Data\Polio_data_management\Data\Production\working_area\Analytics\A001-GlobalMaps\Images\Group_Cases_12M.png">
            <a:extLst>
              <a:ext uri="{C183D7F6-B498-43B3-948B-1728B52AA6E4}">
                <adec:decorative xmlns:adec="http://schemas.microsoft.com/office/drawing/2017/decorative" val="0"/>
              </a:ext>
            </a:extLst>
          </p:cNvPr>
          <p:cNvSpPr/>
          <p:nvPr/>
        </p:nvSpPr>
        <p:spPr>
          <a:xfrm>
            <a:off x="540000" y="547200"/>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66D2028E-645D-4348-8C0B-064B3EE42201}"/>
              </a:ext>
            </a:extLst>
          </p:cNvPr>
          <p:cNvPicPr>
            <a:picLocks noChangeAspect="1"/>
          </p:cNvPicPr>
          <p:nvPr/>
        </p:nvPicPr>
        <p:blipFill>
          <a:blip r:embed="rId5"/>
          <a:stretch>
            <a:fillRect/>
          </a:stretch>
        </p:blipFill>
        <p:spPr>
          <a:xfrm>
            <a:off x="201484" y="3178629"/>
            <a:ext cx="1423405" cy="3463094"/>
          </a:xfrm>
          <a:prstGeom prst="rect">
            <a:avLst/>
          </a:prstGeom>
          <a:ln>
            <a:solidFill>
              <a:schemeClr val="bg1">
                <a:lumMod val="65000"/>
              </a:schemeClr>
            </a:solidFill>
          </a:ln>
        </p:spPr>
      </p:pic>
      <p:pic>
        <p:nvPicPr>
          <p:cNvPr id="11" name="Picture 10">
            <a:extLst>
              <a:ext uri="{FF2B5EF4-FFF2-40B4-BE49-F238E27FC236}">
                <a16:creationId xmlns:a16="http://schemas.microsoft.com/office/drawing/2014/main" id="{CFE5F2FA-CB46-44D7-9CA2-18260A522BDE}"/>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5" name="Text Box 7">
            <a:extLst>
              <a:ext uri="{FF2B5EF4-FFF2-40B4-BE49-F238E27FC236}">
                <a16:creationId xmlns:a16="http://schemas.microsoft.com/office/drawing/2014/main" id="{FF18FEFF-7C8C-475F-B256-F8703E33619E}"/>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8" name="Rectangle 17">
            <a:extLst>
              <a:ext uri="{FF2B5EF4-FFF2-40B4-BE49-F238E27FC236}">
                <a16:creationId xmlns:a16="http://schemas.microsoft.com/office/drawing/2014/main" id="{122D6FA7-BA8F-41ED-A822-145E9987BF9D}"/>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887104297"/>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eleteit">
            <a:extLst>
              <a:ext uri="{FF2B5EF4-FFF2-40B4-BE49-F238E27FC236}">
                <a16:creationId xmlns:a16="http://schemas.microsoft.com/office/drawing/2014/main" id="{D3897B07-951C-456E-9D4A-374A7081261A}"/>
              </a:ext>
            </a:extLst>
          </p:cNvPr>
          <p:cNvPicPr>
            <a:picLocks/>
          </p:cNvPicPr>
          <p:nvPr/>
        </p:nvPicPr>
        <p:blipFill>
          <a:blip r:embed="rId3"/>
          <a:stretch>
            <a:fillRect/>
          </a:stretch>
        </p:blipFill>
        <p:spPr>
          <a:xfrm>
            <a:off x="539260" y="547485"/>
            <a:ext cx="11090962" cy="5991052"/>
          </a:xfrm>
          <a:prstGeom prst="rect">
            <a:avLst/>
          </a:prstGeom>
        </p:spPr>
      </p:pic>
      <p:sp>
        <p:nvSpPr>
          <p:cNvPr id="22" name="Rectangle 3"/>
          <p:cNvSpPr txBox="1">
            <a:spLocks noGrp="1" noChangeArrowheads="1"/>
          </p:cNvSpPr>
          <p:nvPr>
            <p:ph type="title"/>
          </p:nvPr>
        </p:nvSpPr>
        <p:spPr>
          <a:xfrm>
            <a:off x="0" y="38916"/>
            <a:ext cx="12192000" cy="404813"/>
          </a:xfrm>
          <a:extLst>
            <a:ext uri="{909E8E84-426E-40DD-AFC4-6F175D3DCCD1}">
              <a14:hiddenFill xmlns:a14="http://schemas.microsoft.com/office/drawing/2010/main">
                <a:solidFill>
                  <a:schemeClr val="bg1"/>
                </a:solidFill>
              </a14:hiddenFill>
            </a:ext>
          </a:extLst>
        </p:spPr>
        <p:txBody>
          <a:bodyPr>
            <a:normAutofit fontScale="90000"/>
          </a:bodyPr>
          <a:lstStyle/>
          <a:p>
            <a:pPr algn="ctr" eaLnBrk="1" fontAlgn="auto">
              <a:spcBef>
                <a:spcPts val="0"/>
              </a:spcBef>
              <a:spcAft>
                <a:spcPts val="0"/>
              </a:spcAft>
              <a:defRPr/>
            </a:pPr>
            <a:r>
              <a:rPr lang="en-GB" altLang="en-US" sz="2200" dirty="0">
                <a:solidFill>
                  <a:srgbClr val="0099CC"/>
                </a:solidFill>
                <a:latin typeface="Calibri (Body)"/>
              </a:rPr>
              <a:t>Global WPV1 &amp; cVDPV Cases</a:t>
            </a:r>
            <a:r>
              <a:rPr lang="en-GB" altLang="en-US" sz="2200" baseline="30000" dirty="0">
                <a:solidFill>
                  <a:srgbClr val="0099CC"/>
                </a:solidFill>
                <a:latin typeface="Calibri (Body)"/>
              </a:rPr>
              <a:t>1</a:t>
            </a:r>
            <a:r>
              <a:rPr lang="en-GB" altLang="en-US" sz="2200" dirty="0">
                <a:solidFill>
                  <a:srgbClr val="0099CC"/>
                </a:solidFill>
                <a:latin typeface="Calibri (Body)"/>
              </a:rPr>
              <a:t>, Previous 6 Months</a:t>
            </a:r>
            <a:r>
              <a:rPr lang="en-GB" altLang="en-US" sz="2200" baseline="30000" dirty="0">
                <a:solidFill>
                  <a:srgbClr val="0099CC"/>
                </a:solidFill>
                <a:latin typeface="Calibri (Body)"/>
              </a:rPr>
              <a:t>2</a:t>
            </a:r>
          </a:p>
        </p:txBody>
      </p:sp>
      <p:sp>
        <p:nvSpPr>
          <p:cNvPr id="17" name="Date Placeholder 3">
            <a:extLst>
              <a:ext uri="{FF2B5EF4-FFF2-40B4-BE49-F238E27FC236}">
                <a16:creationId xmlns:a16="http://schemas.microsoft.com/office/drawing/2014/main" id="{AD36BD13-C90D-4DD2-9C38-45D2D749E7C3}"/>
              </a:ext>
            </a:extLst>
          </p:cNvPr>
          <p:cNvSpPr>
            <a:spLocks noGrp="1"/>
          </p:cNvSpPr>
          <p:nvPr>
            <p:ph type="dt" sz="half" idx="10"/>
          </p:nvPr>
        </p:nvSpPr>
        <p:spPr bwMode="auto">
          <a:xfrm>
            <a:off x="9757775" y="6607175"/>
            <a:ext cx="2387995"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a:t>
            </a:r>
            <a:r>
              <a:rPr kumimoji="0" lang="en-US" altLang="fr-FR" sz="11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06 Jun. </a:t>
            </a: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2023</a:t>
            </a:r>
          </a:p>
        </p:txBody>
      </p:sp>
      <p:sp>
        <p:nvSpPr>
          <p:cNvPr id="12" name="Rectangle 11" descr="K:\Docs\_DATA_WARE\VPD_DATAWARE\Application_and_Data\Polio_data_management\Data\Production\working_area\Analytics\A001-GlobalMaps\Images\Group_Cases_6M.png">
            <a:extLst>
              <a:ext uri="{C183D7F6-B498-43B3-948B-1728B52AA6E4}">
                <adec:decorative xmlns:adec="http://schemas.microsoft.com/office/drawing/2017/decorative" val="0"/>
              </a:ext>
            </a:extLst>
          </p:cNvPr>
          <p:cNvSpPr/>
          <p:nvPr/>
        </p:nvSpPr>
        <p:spPr>
          <a:xfrm>
            <a:off x="539260" y="547485"/>
            <a:ext cx="11090962" cy="5991052"/>
          </a:xfrm>
          <a:prstGeom prst="rect">
            <a:avLst/>
          </a:prstGeom>
          <a:noFill/>
          <a:ln w="158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lIns="91158" tIns="45574" rIns="91158" bIns="45574"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6" name="Picture 15">
            <a:extLst>
              <a:ext uri="{FF2B5EF4-FFF2-40B4-BE49-F238E27FC236}">
                <a16:creationId xmlns:a16="http://schemas.microsoft.com/office/drawing/2014/main" id="{1BD7C664-6D34-40E1-97B4-FFE9304B667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1" name="Rectangle 25">
            <a:extLst>
              <a:ext uri="{FF2B5EF4-FFF2-40B4-BE49-F238E27FC236}">
                <a16:creationId xmlns:a16="http://schemas.microsoft.com/office/drawing/2014/main" id="{9F386A8F-31FA-4D2F-A456-506C04A00852}"/>
              </a:ext>
            </a:extLst>
          </p:cNvPr>
          <p:cNvSpPr>
            <a:spLocks noChangeArrowheads="1"/>
          </p:cNvSpPr>
          <p:nvPr/>
        </p:nvSpPr>
        <p:spPr bwMode="auto">
          <a:xfrm>
            <a:off x="485481" y="6607175"/>
            <a:ext cx="629009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0"/>
              </a:spcBef>
              <a:spcAft>
                <a:spcPct val="0"/>
              </a:spcAft>
              <a:buClrTx/>
              <a:buSzTx/>
              <a:buFont typeface="Arial" pitchFamily="34" charset="0"/>
              <a:buNone/>
              <a:tabLst/>
              <a:defRPr/>
            </a:pP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Excludes viruses detected from environmental surveillance;   </a:t>
            </a:r>
            <a:r>
              <a:rPr kumimoji="0" lang="en-GB" altLang="fr-FR" sz="10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2</a:t>
            </a:r>
            <a:r>
              <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Onset of paralysis: </a:t>
            </a:r>
            <a:r>
              <a:rPr kumimoji="0" lang="en-US"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07 Dec. 2022 to 06 Jun. 2023</a:t>
            </a:r>
            <a:endParaRPr kumimoji="0" lang="en-GB" altLang="fr-FR"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5" name="Picture 4">
            <a:extLst>
              <a:ext uri="{FF2B5EF4-FFF2-40B4-BE49-F238E27FC236}">
                <a16:creationId xmlns:a16="http://schemas.microsoft.com/office/drawing/2014/main" id="{50307A6C-5DDC-4C11-9AE4-1FE8FB969F3F}"/>
              </a:ext>
            </a:extLst>
          </p:cNvPr>
          <p:cNvPicPr>
            <a:picLocks noChangeAspect="1"/>
          </p:cNvPicPr>
          <p:nvPr/>
        </p:nvPicPr>
        <p:blipFill>
          <a:blip r:embed="rId5"/>
          <a:stretch>
            <a:fillRect/>
          </a:stretch>
        </p:blipFill>
        <p:spPr>
          <a:xfrm>
            <a:off x="307619" y="3592114"/>
            <a:ext cx="1655096" cy="2980742"/>
          </a:xfrm>
          <a:prstGeom prst="rect">
            <a:avLst/>
          </a:prstGeom>
          <a:ln>
            <a:solidFill>
              <a:schemeClr val="bg1">
                <a:lumMod val="65000"/>
              </a:schemeClr>
            </a:solidFill>
          </a:ln>
        </p:spPr>
      </p:pic>
      <p:pic>
        <p:nvPicPr>
          <p:cNvPr id="15" name="Picture 14">
            <a:extLst>
              <a:ext uri="{FF2B5EF4-FFF2-40B4-BE49-F238E27FC236}">
                <a16:creationId xmlns:a16="http://schemas.microsoft.com/office/drawing/2014/main" id="{265306FC-B257-4AC1-8332-56B6FA65F81B}"/>
              </a:ext>
            </a:extLst>
          </p:cNvPr>
          <p:cNvPicPr>
            <a:picLocks noChangeAspect="1"/>
          </p:cNvPicPr>
          <p:nvPr/>
        </p:nvPicPr>
        <p:blipFill>
          <a:blip r:embed="rId6"/>
          <a:stretch>
            <a:fillRect/>
          </a:stretch>
        </p:blipFill>
        <p:spPr>
          <a:xfrm>
            <a:off x="9541857" y="5207331"/>
            <a:ext cx="2109399" cy="1329043"/>
          </a:xfrm>
          <a:prstGeom prst="rect">
            <a:avLst/>
          </a:prstGeom>
        </p:spPr>
      </p:pic>
      <p:sp>
        <p:nvSpPr>
          <p:cNvPr id="18" name="Text Box 7">
            <a:extLst>
              <a:ext uri="{FF2B5EF4-FFF2-40B4-BE49-F238E27FC236}">
                <a16:creationId xmlns:a16="http://schemas.microsoft.com/office/drawing/2014/main" id="{08790C5A-883E-42E0-B898-E207762C14C5}"/>
              </a:ext>
            </a:extLst>
          </p:cNvPr>
          <p:cNvSpPr txBox="1">
            <a:spLocks noChangeArrowheads="1"/>
          </p:cNvSpPr>
          <p:nvPr/>
        </p:nvSpPr>
        <p:spPr bwMode="auto">
          <a:xfrm>
            <a:off x="7318652" y="6242884"/>
            <a:ext cx="2035908" cy="2459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0" fontAlgn="base" latinLnBrk="0" hangingPunct="0">
              <a:lnSpc>
                <a:spcPct val="100000"/>
              </a:lnSpc>
              <a:spcBef>
                <a:spcPct val="50000"/>
              </a:spcBef>
              <a:spcAft>
                <a:spcPct val="0"/>
              </a:spcAft>
              <a:buClrTx/>
              <a:buSzTx/>
              <a:buFontTx/>
              <a:buNone/>
              <a:tabLst/>
              <a:defRPr/>
            </a:pPr>
            <a:r>
              <a:rPr kumimoji="0" lang="en-GB" altLang="en-US" sz="10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Endemic country (WPV1)</a:t>
            </a:r>
          </a:p>
        </p:txBody>
      </p:sp>
      <p:sp>
        <p:nvSpPr>
          <p:cNvPr id="19" name="Rectangle 18">
            <a:extLst>
              <a:ext uri="{FF2B5EF4-FFF2-40B4-BE49-F238E27FC236}">
                <a16:creationId xmlns:a16="http://schemas.microsoft.com/office/drawing/2014/main" id="{8B3BF8F9-9AD6-498B-BA89-5894CEF4071E}"/>
              </a:ext>
            </a:extLst>
          </p:cNvPr>
          <p:cNvSpPr>
            <a:spLocks noChangeArrowheads="1"/>
          </p:cNvSpPr>
          <p:nvPr/>
        </p:nvSpPr>
        <p:spPr bwMode="auto">
          <a:xfrm>
            <a:off x="7111337" y="6295455"/>
            <a:ext cx="226999" cy="140784"/>
          </a:xfrm>
          <a:prstGeom prst="rect">
            <a:avLst/>
          </a:prstGeom>
          <a:solidFill>
            <a:srgbClr val="FFFFCC"/>
          </a:solidFill>
          <a:ln w="9525">
            <a:solidFill>
              <a:schemeClr val="tx1"/>
            </a:solidFill>
            <a:miter lim="800000"/>
            <a:headEnd/>
            <a:tailEnd/>
          </a:ln>
          <a:effectLst/>
        </p:spPr>
        <p:txBody>
          <a:bodyPr wrap="none" lIns="91158" tIns="45574" rIns="91158" bIns="45574" anchor="ct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200" b="0" i="0" u="none" strike="noStrike" kern="1200" cap="none" spc="0" normalizeH="0" baseline="0" noProof="0">
              <a:ln>
                <a:noFill/>
              </a:ln>
              <a:solidFill>
                <a:srgbClr val="000000"/>
              </a:solidFill>
              <a:effectLst/>
              <a:uLnTx/>
              <a:uFillTx/>
              <a:latin typeface="Calibri" pitchFamily="34" charset="0"/>
              <a:ea typeface="+mn-ea"/>
              <a:cs typeface="Arial" pitchFamily="34" charset="0"/>
            </a:endParaRPr>
          </a:p>
        </p:txBody>
      </p:sp>
    </p:spTree>
    <p:extLst>
      <p:ext uri="{BB962C8B-B14F-4D97-AF65-F5344CB8AC3E}">
        <p14:creationId xmlns:p14="http://schemas.microsoft.com/office/powerpoint/2010/main" val="3369025983"/>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1" y="167666"/>
            <a:ext cx="12191999" cy="362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lvl1pPr eaLnBrk="0" hangingPunct="0">
              <a:defRPr sz="1000" b="1">
                <a:solidFill>
                  <a:schemeClr val="tx1"/>
                </a:solidFill>
                <a:latin typeface="Arial" charset="0"/>
                <a:cs typeface="Arial" charset="0"/>
              </a:defRPr>
            </a:lvl1pPr>
            <a:lvl2pPr marL="742950" indent="-285750" eaLnBrk="0" hangingPunct="0">
              <a:defRPr sz="1000" b="1">
                <a:solidFill>
                  <a:schemeClr val="tx1"/>
                </a:solidFill>
                <a:latin typeface="Arial" charset="0"/>
                <a:cs typeface="Arial" charset="0"/>
              </a:defRPr>
            </a:lvl2pPr>
            <a:lvl3pPr marL="1143000" indent="-228600" eaLnBrk="0" hangingPunct="0">
              <a:defRPr sz="1000" b="1">
                <a:solidFill>
                  <a:schemeClr val="tx1"/>
                </a:solidFill>
                <a:latin typeface="Arial" charset="0"/>
                <a:cs typeface="Arial" charset="0"/>
              </a:defRPr>
            </a:lvl3pPr>
            <a:lvl4pPr marL="1600200" indent="-228600" eaLnBrk="0" hangingPunct="0">
              <a:defRPr sz="1000" b="1">
                <a:solidFill>
                  <a:schemeClr val="tx1"/>
                </a:solidFill>
                <a:latin typeface="Arial" charset="0"/>
                <a:cs typeface="Arial" charset="0"/>
              </a:defRPr>
            </a:lvl4pPr>
            <a:lvl5pPr marL="2057400" indent="-228600" eaLnBrk="0" hangingPunct="0">
              <a:defRPr sz="1000" b="1">
                <a:solidFill>
                  <a:schemeClr val="tx1"/>
                </a:solidFill>
                <a:latin typeface="Arial" charset="0"/>
                <a:cs typeface="Arial" charset="0"/>
              </a:defRPr>
            </a:lvl5pPr>
            <a:lvl6pPr marL="2514600" indent="-228600" eaLnBrk="0" fontAlgn="base" hangingPunct="0">
              <a:spcBef>
                <a:spcPct val="0"/>
              </a:spcBef>
              <a:spcAft>
                <a:spcPct val="0"/>
              </a:spcAft>
              <a:defRPr sz="1000" b="1">
                <a:solidFill>
                  <a:schemeClr val="tx1"/>
                </a:solidFill>
                <a:latin typeface="Arial" charset="0"/>
                <a:cs typeface="Arial" charset="0"/>
              </a:defRPr>
            </a:lvl6pPr>
            <a:lvl7pPr marL="2971800" indent="-228600" eaLnBrk="0" fontAlgn="base" hangingPunct="0">
              <a:spcBef>
                <a:spcPct val="0"/>
              </a:spcBef>
              <a:spcAft>
                <a:spcPct val="0"/>
              </a:spcAft>
              <a:defRPr sz="1000" b="1">
                <a:solidFill>
                  <a:schemeClr val="tx1"/>
                </a:solidFill>
                <a:latin typeface="Arial" charset="0"/>
                <a:cs typeface="Arial" charset="0"/>
              </a:defRPr>
            </a:lvl7pPr>
            <a:lvl8pPr marL="3429000" indent="-228600" eaLnBrk="0" fontAlgn="base" hangingPunct="0">
              <a:spcBef>
                <a:spcPct val="0"/>
              </a:spcBef>
              <a:spcAft>
                <a:spcPct val="0"/>
              </a:spcAft>
              <a:defRPr sz="1000" b="1">
                <a:solidFill>
                  <a:schemeClr val="tx1"/>
                </a:solidFill>
                <a:latin typeface="Arial" charset="0"/>
                <a:cs typeface="Arial" charset="0"/>
              </a:defRPr>
            </a:lvl8pPr>
            <a:lvl9pPr marL="3886200" indent="-228600" eaLnBrk="0" fontAlgn="base" hangingPunct="0">
              <a:spcBef>
                <a:spcPct val="0"/>
              </a:spcBef>
              <a:spcAft>
                <a:spcPct val="0"/>
              </a:spcAft>
              <a:defRPr sz="1000" b="1">
                <a:solidFill>
                  <a:schemeClr val="tx1"/>
                </a:solidFill>
                <a:latin typeface="Arial" charset="0"/>
                <a:cs typeface="Arial" charset="0"/>
              </a:defRPr>
            </a:lvl9pPr>
          </a:lstStyle>
          <a:p>
            <a:pPr marL="0" marR="0" lvl="0" indent="0" algn="ctr" defTabSz="841487" rtl="0" eaLnBrk="0" fontAlgn="auto" latinLnBrk="0" hangingPunct="0">
              <a:lnSpc>
                <a:spcPct val="80000"/>
              </a:lnSpc>
              <a:spcBef>
                <a:spcPts val="0"/>
              </a:spcBef>
              <a:spcAft>
                <a:spcPts val="0"/>
              </a:spcAft>
              <a:buClrTx/>
              <a:buSzTx/>
              <a:buFontTx/>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charset="0"/>
              </a:rPr>
              <a:t>Global Wild Poliovirus 2017 - 2023</a:t>
            </a:r>
            <a:endParaRPr kumimoji="0" lang="en-GB" altLang="en-US" sz="2200" b="0" i="1" u="none" strike="noStrike" kern="1200" cap="none" spc="0" normalizeH="0" baseline="0" noProof="0" dirty="0">
              <a:ln>
                <a:noFill/>
              </a:ln>
              <a:solidFill>
                <a:srgbClr val="0099CC"/>
              </a:solidFill>
              <a:effectLst/>
              <a:uLnTx/>
              <a:uFillTx/>
              <a:latin typeface="Calibri (Body)"/>
              <a:ea typeface="+mn-ea"/>
              <a:cs typeface="Arial" charset="0"/>
            </a:endParaRPr>
          </a:p>
        </p:txBody>
      </p:sp>
      <p:pic>
        <p:nvPicPr>
          <p:cNvPr id="6" name="Picture 5">
            <a:extLst>
              <a:ext uri="{FF2B5EF4-FFF2-40B4-BE49-F238E27FC236}">
                <a16:creationId xmlns:a16="http://schemas.microsoft.com/office/drawing/2014/main" id="{20F8B507-0861-4A05-9149-12698F40CF5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sp>
        <p:nvSpPr>
          <p:cNvPr id="10" name="Date Placeholder 3">
            <a:extLst>
              <a:ext uri="{FF2B5EF4-FFF2-40B4-BE49-F238E27FC236}">
                <a16:creationId xmlns:a16="http://schemas.microsoft.com/office/drawing/2014/main" id="{2F5172E6-2EBB-46B4-9459-1174B6CB196B}"/>
              </a:ext>
            </a:extLst>
          </p:cNvPr>
          <p:cNvSpPr>
            <a:spLocks noGrp="1"/>
          </p:cNvSpPr>
          <p:nvPr>
            <p:ph type="dt" sz="half" idx="10"/>
          </p:nvPr>
        </p:nvSpPr>
        <p:spPr bwMode="auto">
          <a:xfrm>
            <a:off x="9422846" y="6608343"/>
            <a:ext cx="2769404" cy="250825"/>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as of 06 Jun. 2023</a:t>
            </a:r>
          </a:p>
        </p:txBody>
      </p:sp>
      <p:pic>
        <p:nvPicPr>
          <p:cNvPr id="3" name="Picture 2">
            <a:extLst>
              <a:ext uri="{FF2B5EF4-FFF2-40B4-BE49-F238E27FC236}">
                <a16:creationId xmlns:a16="http://schemas.microsoft.com/office/drawing/2014/main" id="{5BBDC92A-A9C2-45C7-A5F7-DC6A75EECF6E}"/>
              </a:ext>
            </a:extLst>
          </p:cNvPr>
          <p:cNvPicPr>
            <a:picLocks noChangeAspect="1"/>
          </p:cNvPicPr>
          <p:nvPr/>
        </p:nvPicPr>
        <p:blipFill>
          <a:blip r:embed="rId4"/>
          <a:stretch>
            <a:fillRect/>
          </a:stretch>
        </p:blipFill>
        <p:spPr>
          <a:xfrm>
            <a:off x="514719" y="764704"/>
            <a:ext cx="11162561" cy="4755880"/>
          </a:xfrm>
          <a:prstGeom prst="rect">
            <a:avLst/>
          </a:prstGeom>
        </p:spPr>
      </p:pic>
    </p:spTree>
    <p:extLst>
      <p:ext uri="{BB962C8B-B14F-4D97-AF65-F5344CB8AC3E}">
        <p14:creationId xmlns:p14="http://schemas.microsoft.com/office/powerpoint/2010/main" val="183002436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3"/>
          <p:cNvSpPr>
            <a:spLocks noChangeArrowheads="1"/>
          </p:cNvSpPr>
          <p:nvPr/>
        </p:nvSpPr>
        <p:spPr bwMode="auto">
          <a:xfrm>
            <a:off x="10207204" y="570523"/>
            <a:ext cx="1984795" cy="1619849"/>
          </a:xfrm>
          <a:prstGeom prst="rect">
            <a:avLst/>
          </a:prstGeom>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lIns="91440" tIns="45720" rIns="91440" bIns="45720" rtlCol="0" anchor="ctr">
            <a:no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ctr" defTabSz="914400" rtl="0" eaLnBrk="0" fontAlgn="auto" latinLnBrk="0" hangingPunct="0">
              <a:lnSpc>
                <a:spcPct val="90000"/>
              </a:lnSpc>
              <a:spcBef>
                <a:spcPts val="0"/>
              </a:spcBef>
              <a:spcAft>
                <a:spcPts val="0"/>
              </a:spcAft>
              <a:buClrTx/>
              <a:buSzPct val="100000"/>
              <a:buFont typeface="Arial" pitchFamily="34" charset="0"/>
              <a:buNone/>
              <a:tabLst/>
              <a:defRPr/>
            </a:pPr>
            <a:r>
              <a:rPr kumimoji="0" lang="en-GB" altLang="en-US" sz="2200" b="0" i="0" u="none" strike="noStrike" kern="1200" cap="none" spc="0" normalizeH="0" baseline="0" noProof="0" dirty="0">
                <a:ln>
                  <a:noFill/>
                </a:ln>
                <a:solidFill>
                  <a:srgbClr val="0099CC"/>
                </a:solidFill>
                <a:effectLst/>
                <a:uLnTx/>
                <a:uFillTx/>
                <a:latin typeface="Calibri (Body)"/>
                <a:ea typeface="+mn-ea"/>
                <a:cs typeface="Arial" panose="020B0604020202020204" pitchFamily="34" charset="0"/>
              </a:rPr>
              <a:t>Global Circulating Vaccine-derived Poliovirus (cVDPV)</a:t>
            </a:r>
            <a:r>
              <a:rPr kumimoji="0" lang="en-GB" altLang="en-US" sz="2200" b="0" i="0" u="none" strike="noStrike" kern="1200" cap="none" spc="0" normalizeH="0" baseline="30000" noProof="0" dirty="0">
                <a:ln>
                  <a:noFill/>
                </a:ln>
                <a:solidFill>
                  <a:srgbClr val="0099CC"/>
                </a:solidFill>
                <a:effectLst/>
                <a:uLnTx/>
                <a:uFillTx/>
                <a:latin typeface="Calibri (Body)"/>
                <a:ea typeface="+mn-ea"/>
                <a:cs typeface="Arial" panose="020B0604020202020204" pitchFamily="34" charset="0"/>
              </a:rPr>
              <a:t>1,2,3</a:t>
            </a:r>
          </a:p>
        </p:txBody>
      </p:sp>
      <p:sp>
        <p:nvSpPr>
          <p:cNvPr id="8" name="Date Placeholder 3"/>
          <p:cNvSpPr>
            <a:spLocks noGrp="1"/>
          </p:cNvSpPr>
          <p:nvPr>
            <p:ph type="dt" sz="half" idx="10"/>
          </p:nvPr>
        </p:nvSpPr>
        <p:spPr bwMode="auto">
          <a:xfrm>
            <a:off x="10560496" y="6453336"/>
            <a:ext cx="1631504" cy="393021"/>
          </a:xfrm>
          <a:solidFill>
            <a:schemeClr val="bg1"/>
          </a:solidFill>
          <a:extLst>
            <a:ext uri="{91240B29-F687-4F45-9708-019B960494DF}">
              <a14:hiddenLine xmlns:a14="http://schemas.microsoft.com/office/drawing/2010/main" w="9525">
                <a:solidFill>
                  <a:srgbClr val="000000"/>
                </a:solidFill>
                <a:miter lim="800000"/>
                <a:headEnd/>
                <a:tailEnd/>
              </a14:hiddenLine>
            </a:ext>
          </a:extLst>
        </p:spPr>
        <p:txBody>
          <a:bodyPr numCol="1">
            <a:prstTxWarp prst="textNoShape">
              <a:avLst/>
            </a:prstTxWarp>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0661" indent="-284864" eaLnBrk="0" hangingPunct="0">
              <a:lnSpc>
                <a:spcPct val="90000"/>
              </a:lnSpc>
              <a:spcBef>
                <a:spcPts val="500"/>
              </a:spcBef>
              <a:buSzPct val="100000"/>
              <a:buFont typeface="Arial" pitchFamily="34" charset="0"/>
              <a:buChar char="•"/>
              <a:defRPr sz="2300">
                <a:solidFill>
                  <a:srgbClr val="000000"/>
                </a:solidFill>
                <a:latin typeface="Calibri" pitchFamily="34" charset="0"/>
              </a:defRPr>
            </a:lvl2pPr>
            <a:lvl3pPr marL="1139488" indent="-227895"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595270"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1067" indent="-227895"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06859"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6264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18441"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74237" indent="-227895"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Data in WHO HQ </a:t>
            </a:r>
            <a:b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br>
            <a:r>
              <a:rPr kumimoji="0" lang="en-GB" altLang="fr-FR" sz="1100" b="0" i="0" u="none" strike="noStrike" kern="1200" cap="none" spc="0" normalizeH="0" baseline="0" noProof="0" dirty="0">
                <a:ln>
                  <a:noFill/>
                </a:ln>
                <a:solidFill>
                  <a:srgbClr val="000000"/>
                </a:solidFill>
                <a:effectLst/>
                <a:uLnTx/>
                <a:uFillTx/>
                <a:latin typeface="Calibri" pitchFamily="34" charset="0"/>
                <a:ea typeface="+mn-ea"/>
                <a:cs typeface="Calibri" pitchFamily="34" charset="0"/>
              </a:rPr>
              <a:t>as of 06 Jun. 2023</a:t>
            </a:r>
          </a:p>
        </p:txBody>
      </p:sp>
      <p:sp>
        <p:nvSpPr>
          <p:cNvPr id="7" name="Text Box 2"/>
          <p:cNvSpPr txBox="1">
            <a:spLocks noChangeArrowheads="1"/>
          </p:cNvSpPr>
          <p:nvPr/>
        </p:nvSpPr>
        <p:spPr bwMode="auto">
          <a:xfrm>
            <a:off x="10207205" y="2630267"/>
            <a:ext cx="1984795" cy="13385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1158" tIns="45574" rIns="91158" bIns="45574">
            <a:spAutoFit/>
          </a:bodyPr>
          <a:lstStyle>
            <a:lvl1pPr eaLnBrk="0" hangingPunct="0">
              <a:lnSpc>
                <a:spcPct val="90000"/>
              </a:lnSpc>
              <a:spcBef>
                <a:spcPts val="1000"/>
              </a:spcBef>
              <a:buSzPct val="100000"/>
              <a:buFont typeface="Arial" pitchFamily="34" charset="0"/>
              <a:buChar char="•"/>
              <a:defRPr sz="2800">
                <a:solidFill>
                  <a:srgbClr val="000000"/>
                </a:solidFill>
                <a:latin typeface="Calibri" pitchFamily="34" charset="0"/>
              </a:defRPr>
            </a:lvl1pPr>
            <a:lvl2pPr marL="742950" indent="-285750" eaLnBrk="0" hangingPunct="0">
              <a:lnSpc>
                <a:spcPct val="90000"/>
              </a:lnSpc>
              <a:spcBef>
                <a:spcPts val="500"/>
              </a:spcBef>
              <a:buSzPct val="100000"/>
              <a:buFont typeface="Arial" pitchFamily="34" charset="0"/>
              <a:buChar char="•"/>
              <a:defRPr sz="2400">
                <a:solidFill>
                  <a:srgbClr val="000000"/>
                </a:solidFill>
                <a:latin typeface="Calibri" pitchFamily="34" charset="0"/>
              </a:defRPr>
            </a:lvl2pPr>
            <a:lvl3pPr marL="1143000" indent="-228600" eaLnBrk="0" hangingPunct="0">
              <a:lnSpc>
                <a:spcPct val="90000"/>
              </a:lnSpc>
              <a:spcBef>
                <a:spcPts val="500"/>
              </a:spcBef>
              <a:buSzPct val="100000"/>
              <a:buFont typeface="Arial" pitchFamily="34" charset="0"/>
              <a:buChar char="•"/>
              <a:defRPr sz="2000">
                <a:solidFill>
                  <a:srgbClr val="000000"/>
                </a:solidFill>
                <a:latin typeface="Calibri" pitchFamily="34" charset="0"/>
              </a:defRPr>
            </a:lvl3pPr>
            <a:lvl4pPr marL="16002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4pPr>
            <a:lvl5pPr marL="2057400" indent="-228600" eaLnBrk="0" hangingPunct="0">
              <a:lnSpc>
                <a:spcPct val="90000"/>
              </a:lnSpc>
              <a:spcBef>
                <a:spcPts val="500"/>
              </a:spcBef>
              <a:buSzPct val="100000"/>
              <a:buFont typeface="Arial" pitchFamily="34" charset="0"/>
              <a:buChar char="•"/>
              <a:defRPr>
                <a:solidFill>
                  <a:srgbClr val="000000"/>
                </a:solidFill>
                <a:latin typeface="Calibri" pitchFamily="34" charset="0"/>
              </a:defRPr>
            </a:lvl5pPr>
            <a:lvl6pPr marL="25146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6pPr>
            <a:lvl7pPr marL="29718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7pPr>
            <a:lvl8pPr marL="34290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8pPr>
            <a:lvl9pPr marL="3886200" indent="-228600" eaLnBrk="0" fontAlgn="base" hangingPunct="0">
              <a:lnSpc>
                <a:spcPct val="90000"/>
              </a:lnSpc>
              <a:spcBef>
                <a:spcPts val="500"/>
              </a:spcBef>
              <a:spcAft>
                <a:spcPct val="0"/>
              </a:spcAft>
              <a:buSzPct val="100000"/>
              <a:buFont typeface="Arial" pitchFamily="34" charset="0"/>
              <a:buChar char="•"/>
              <a:defRPr>
                <a:solidFill>
                  <a:srgbClr val="000000"/>
                </a:solidFill>
                <a:latin typeface="Calibri" pitchFamily="34" charset="0"/>
              </a:defRPr>
            </a:lvl9pPr>
          </a:lstStyle>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r>
              <a:rPr kumimoji="0" lang="en-US" altLang="en-US" sz="900" b="0" i="0" u="none" strike="noStrike" kern="1200" cap="none" spc="0" normalizeH="0" baseline="30000" noProof="0" dirty="0">
                <a:ln>
                  <a:noFill/>
                </a:ln>
                <a:solidFill>
                  <a:srgbClr val="000000"/>
                </a:solidFill>
                <a:effectLst/>
                <a:uLnTx/>
                <a:uFillTx/>
                <a:latin typeface="Calibri" pitchFamily="34" charset="0"/>
                <a:ea typeface="+mn-ea"/>
                <a:cs typeface="Arial" pitchFamily="34" charset="0"/>
              </a:rPr>
              <a:t>1</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For cVDPV definition see </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hlinkClick r:id="rId3"/>
              </a:rPr>
              <a:t>http://polioeradication.org/wp-content/uploads/2016/09/Reporting-and-Classification-of-VDPVs_Aug2016_EN.pdf</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2</a:t>
            </a:r>
            <a:r>
              <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rPr>
              <a:t> </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Include contact, healthy and community samples. </a:t>
            </a:r>
            <a:r>
              <a:rPr kumimoji="0" lang="en-US" altLang="zh-CN" sz="900" b="0" i="0" u="none" strike="noStrike" kern="1200" cap="none" spc="0" normalizeH="0" baseline="30000" noProof="0" dirty="0">
                <a:ln>
                  <a:noFill/>
                </a:ln>
                <a:solidFill>
                  <a:srgbClr val="000000"/>
                </a:solidFill>
                <a:effectLst/>
                <a:uLnTx/>
                <a:uFillTx/>
                <a:latin typeface="Calibri" pitchFamily="34" charset="0"/>
                <a:ea typeface="等线" panose="02010600030101010101" pitchFamily="2" charset="-122"/>
                <a:cs typeface="Arial" pitchFamily="34" charset="0"/>
              </a:rPr>
              <a:t>3</a:t>
            </a:r>
            <a:r>
              <a:rPr kumimoji="0" lang="en-US" altLang="zh-CN" sz="900" b="0"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cVDPV1 and cVDPV2 isolated from </a:t>
            </a:r>
            <a:r>
              <a:rPr kumimoji="0" lang="en-US" altLang="zh-CN"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rPr>
              <a:t>three children</a:t>
            </a:r>
            <a:endParaRPr kumimoji="0" lang="en-US" sz="900" b="1" i="0" u="none" strike="noStrike" kern="1200" cap="none" spc="0" normalizeH="0" baseline="0" noProof="0" dirty="0">
              <a:ln>
                <a:noFill/>
              </a:ln>
              <a:solidFill>
                <a:srgbClr val="000000"/>
              </a:solidFill>
              <a:effectLst/>
              <a:uLnTx/>
              <a:uFillTx/>
              <a:latin typeface="Calibri" pitchFamily="34" charset="0"/>
              <a:ea typeface="等线" panose="02010600030101010101" pitchFamily="2" charset="-122"/>
              <a:cs typeface="Arial" pitchFamily="34" charset="0"/>
            </a:endParaRPr>
          </a:p>
          <a:p>
            <a:pPr marL="0" marR="0" lvl="0" indent="0" algn="l" defTabSz="914400" rtl="0" eaLnBrk="1" fontAlgn="base" latinLnBrk="0" hangingPunct="1">
              <a:lnSpc>
                <a:spcPct val="100000"/>
              </a:lnSpc>
              <a:spcBef>
                <a:spcPct val="0"/>
              </a:spcBef>
              <a:spcAft>
                <a:spcPct val="0"/>
              </a:spcAft>
              <a:buClrTx/>
              <a:buSzTx/>
              <a:buFont typeface="Arial" pitchFamily="34" charset="0"/>
              <a:buNone/>
              <a:tabLst/>
              <a:defRPr/>
            </a:pPr>
            <a:endParaRPr kumimoji="0" lang="en-GB" altLang="en-US" sz="900" b="0" i="0" u="none" strike="noStrike" kern="1200" cap="none" spc="0" normalizeH="0" baseline="0" noProof="0" dirty="0">
              <a:ln>
                <a:noFill/>
              </a:ln>
              <a:solidFill>
                <a:srgbClr val="000000"/>
              </a:solidFill>
              <a:effectLst/>
              <a:uLnTx/>
              <a:uFillTx/>
              <a:latin typeface="Calibri" pitchFamily="34" charset="0"/>
              <a:ea typeface="+mn-ea"/>
              <a:cs typeface="Arial" pitchFamily="34" charset="0"/>
            </a:endParaRPr>
          </a:p>
        </p:txBody>
      </p:sp>
      <p:pic>
        <p:nvPicPr>
          <p:cNvPr id="9" name="Picture 8">
            <a:extLst>
              <a:ext uri="{FF2B5EF4-FFF2-40B4-BE49-F238E27FC236}">
                <a16:creationId xmlns:a16="http://schemas.microsoft.com/office/drawing/2014/main" id="{89EF8185-C8AB-47B8-BD0E-7CD5D07762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4" name="Picture 3">
            <a:extLst>
              <a:ext uri="{FF2B5EF4-FFF2-40B4-BE49-F238E27FC236}">
                <a16:creationId xmlns:a16="http://schemas.microsoft.com/office/drawing/2014/main" id="{0134CC4C-3B6A-42FB-835B-11F4591AB38F}"/>
              </a:ext>
            </a:extLst>
          </p:cNvPr>
          <p:cNvPicPr>
            <a:picLocks noChangeAspect="1"/>
          </p:cNvPicPr>
          <p:nvPr/>
        </p:nvPicPr>
        <p:blipFill>
          <a:blip r:embed="rId5"/>
          <a:stretch>
            <a:fillRect/>
          </a:stretch>
        </p:blipFill>
        <p:spPr>
          <a:xfrm>
            <a:off x="194700" y="99527"/>
            <a:ext cx="9894802" cy="6618514"/>
          </a:xfrm>
          <a:prstGeom prst="rect">
            <a:avLst/>
          </a:prstGeom>
        </p:spPr>
      </p:pic>
    </p:spTree>
    <p:extLst>
      <p:ext uri="{BB962C8B-B14F-4D97-AF65-F5344CB8AC3E}">
        <p14:creationId xmlns:p14="http://schemas.microsoft.com/office/powerpoint/2010/main" val="1753010337"/>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ext Box 2">
            <a:extLst>
              <a:ext uri="{FF2B5EF4-FFF2-40B4-BE49-F238E27FC236}">
                <a16:creationId xmlns:a16="http://schemas.microsoft.com/office/drawing/2014/main" id="{76E76065-2839-47FF-88E2-2BE6B98C5287}"/>
              </a:ext>
            </a:extLst>
          </p:cNvPr>
          <p:cNvSpPr txBox="1">
            <a:spLocks noChangeArrowheads="1"/>
          </p:cNvSpPr>
          <p:nvPr/>
        </p:nvSpPr>
        <p:spPr bwMode="auto">
          <a:xfrm>
            <a:off x="41275" y="0"/>
            <a:ext cx="12192000" cy="8236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84146" tIns="42068" rIns="84146" bIns="42068">
            <a:spAutoFit/>
          </a:bodyPr>
          <a:lstStyle>
            <a:defPPr>
              <a:defRPr lang="en-GB"/>
            </a:defPPr>
            <a:lvl1pPr marL="0" marR="0" lvl="0" indent="0" algn="ctr" defTabSz="841487" fontAlgn="auto" latinLnBrk="0">
              <a:lnSpc>
                <a:spcPct val="80000"/>
              </a:lnSpc>
              <a:spcBef>
                <a:spcPts val="0"/>
              </a:spcBef>
              <a:spcAft>
                <a:spcPts val="0"/>
              </a:spcAft>
              <a:buClrTx/>
              <a:buSzTx/>
              <a:buFontTx/>
              <a:buNone/>
              <a:tabLst/>
              <a:defRPr kumimoji="0" sz="2200" b="0" i="0" u="none" strike="noStrike" cap="none" spc="0" normalizeH="0" baseline="0">
                <a:ln>
                  <a:noFill/>
                </a:ln>
                <a:solidFill>
                  <a:srgbClr val="0099CC"/>
                </a:solidFill>
                <a:effectLst/>
                <a:uLnTx/>
                <a:uFillTx/>
                <a:latin typeface="Calibri (Body)"/>
                <a:cs typeface="Arial" charset="0"/>
              </a:defRPr>
            </a:lvl1pPr>
            <a:lvl2pPr marL="742950" indent="-285750">
              <a:defRPr>
                <a:latin typeface="Arial" charset="0"/>
                <a:cs typeface="Arial" charset="0"/>
              </a:defRPr>
            </a:lvl2pPr>
            <a:lvl3pPr marL="1143000" indent="-228600">
              <a:defRPr>
                <a:latin typeface="Arial" charset="0"/>
                <a:cs typeface="Arial" charset="0"/>
              </a:defRPr>
            </a:lvl3pPr>
            <a:lvl4pPr marL="1600200" indent="-228600">
              <a:defRPr>
                <a:latin typeface="Arial" charset="0"/>
                <a:cs typeface="Arial" charset="0"/>
              </a:defRPr>
            </a:lvl4pPr>
            <a:lvl5pPr marL="2057400" indent="-228600">
              <a:defRPr>
                <a:latin typeface="Arial" charset="0"/>
                <a:cs typeface="Arial" charset="0"/>
              </a:defRPr>
            </a:lvl5pPr>
            <a:lvl6pPr marL="2514600" indent="-228600" eaLnBrk="0" fontAlgn="base" hangingPunct="0">
              <a:spcBef>
                <a:spcPct val="0"/>
              </a:spcBef>
              <a:spcAft>
                <a:spcPct val="0"/>
              </a:spcAft>
              <a:defRPr>
                <a:latin typeface="Arial" charset="0"/>
                <a:cs typeface="Arial" charset="0"/>
              </a:defRPr>
            </a:lvl6pPr>
            <a:lvl7pPr marL="2971800" indent="-228600" eaLnBrk="0" fontAlgn="base" hangingPunct="0">
              <a:spcBef>
                <a:spcPct val="0"/>
              </a:spcBef>
              <a:spcAft>
                <a:spcPct val="0"/>
              </a:spcAft>
              <a:defRPr>
                <a:latin typeface="Arial" charset="0"/>
                <a:cs typeface="Arial" charset="0"/>
              </a:defRPr>
            </a:lvl7pPr>
            <a:lvl8pPr marL="3429000" indent="-228600" eaLnBrk="0" fontAlgn="base" hangingPunct="0">
              <a:spcBef>
                <a:spcPct val="0"/>
              </a:spcBef>
              <a:spcAft>
                <a:spcPct val="0"/>
              </a:spcAft>
              <a:defRPr>
                <a:latin typeface="Arial" charset="0"/>
                <a:cs typeface="Arial" charset="0"/>
              </a:defRPr>
            </a:lvl8pPr>
            <a:lvl9pPr marL="3886200" indent="-228600" eaLnBrk="0" fontAlgn="base" hangingPunct="0">
              <a:spcBef>
                <a:spcPct val="0"/>
              </a:spcBef>
              <a:spcAft>
                <a:spcPct val="0"/>
              </a:spcAft>
              <a:defRPr>
                <a:latin typeface="Arial" charset="0"/>
                <a:cs typeface="Arial" charset="0"/>
              </a:defRPr>
            </a:lvl9pPr>
          </a:lstStyle>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Global Surveillance Indicators: Year to Date Comparison</a:t>
            </a:r>
          </a:p>
          <a:p>
            <a:pPr marL="0" marR="0" lvl="0" indent="0" algn="ctr" defTabSz="841487" rtl="0" eaLnBrk="0" fontAlgn="auto" latinLnBrk="0" hangingPunct="0">
              <a:lnSpc>
                <a:spcPct val="100000"/>
              </a:lnSpc>
              <a:spcBef>
                <a:spcPts val="0"/>
              </a:spcBef>
              <a:spcAft>
                <a:spcPts val="0"/>
              </a:spcAft>
              <a:buClrTx/>
              <a:buSzTx/>
              <a:buFontTx/>
              <a:buNone/>
              <a:tabLst/>
              <a:defRPr/>
            </a:pP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2022 &amp; 2023: 01 Jan. to </a:t>
            </a:r>
            <a:r>
              <a:rPr lang="en-GB" altLang="en-US" sz="2400" dirty="0"/>
              <a:t>06 Jun. </a:t>
            </a:r>
            <a:r>
              <a:rPr kumimoji="0" lang="en-GB" altLang="en-US" sz="2400" b="0" i="0" u="none" strike="noStrike" kern="1200" cap="none" spc="0" normalizeH="0" baseline="0" noProof="0" dirty="0">
                <a:ln>
                  <a:noFill/>
                </a:ln>
                <a:solidFill>
                  <a:srgbClr val="0099CC"/>
                </a:solidFill>
                <a:effectLst/>
                <a:uLnTx/>
                <a:uFillTx/>
                <a:latin typeface="Calibri (Body)"/>
                <a:ea typeface="+mn-ea"/>
                <a:cs typeface="Arial" charset="0"/>
              </a:rPr>
              <a:t>2023*</a:t>
            </a:r>
          </a:p>
        </p:txBody>
      </p:sp>
      <p:sp>
        <p:nvSpPr>
          <p:cNvPr id="40963" name="Text Box 3">
            <a:extLst>
              <a:ext uri="{FF2B5EF4-FFF2-40B4-BE49-F238E27FC236}">
                <a16:creationId xmlns:a16="http://schemas.microsoft.com/office/drawing/2014/main" id="{EB58BCF5-B0D3-43E6-B3A5-17F2D589D473}"/>
              </a:ext>
            </a:extLst>
          </p:cNvPr>
          <p:cNvSpPr txBox="1">
            <a:spLocks noChangeArrowheads="1"/>
          </p:cNvSpPr>
          <p:nvPr/>
        </p:nvSpPr>
        <p:spPr bwMode="auto">
          <a:xfrm>
            <a:off x="8107456" y="6561138"/>
            <a:ext cx="4084544" cy="2616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*Data for 2022 as of 07 Jun. </a:t>
            </a:r>
            <a:r>
              <a:rPr lang="en-GB" altLang="en-US" sz="1100" b="0" dirty="0">
                <a:solidFill>
                  <a:srgbClr val="000000"/>
                </a:solidFill>
                <a:latin typeface="Calibri" panose="020F0502020204030204" pitchFamily="34" charset="0"/>
                <a:cs typeface="Calibri" panose="020F0502020204030204" pitchFamily="34" charset="0"/>
              </a:rPr>
              <a:t>2022 </a:t>
            </a:r>
            <a:r>
              <a:rPr kumimoji="0" lang="en-GB"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and for 2023 as </a:t>
            </a:r>
            <a:r>
              <a:rPr kumimoji="0" lang="en-GB" altLang="en-US" sz="1100" b="0" i="0" u="none" strike="noStrike" kern="1200" cap="none" spc="0" normalizeH="0" baseline="0" noProof="0">
                <a:ln>
                  <a:noFill/>
                </a:ln>
                <a:solidFill>
                  <a:srgbClr val="000000"/>
                </a:solidFill>
                <a:effectLst/>
                <a:uLnTx/>
                <a:uFillTx/>
                <a:latin typeface="Calibri" panose="020F0502020204030204" pitchFamily="34" charset="0"/>
                <a:ea typeface="+mn-ea"/>
                <a:cs typeface="Calibri" panose="020F0502020204030204" pitchFamily="34" charset="0"/>
              </a:rPr>
              <a:t>of 06 Jun. </a:t>
            </a:r>
            <a:r>
              <a:rPr lang="en-GB" altLang="en-US" sz="1100" b="0">
                <a:solidFill>
                  <a:srgbClr val="000000"/>
                </a:solidFill>
                <a:latin typeface="Calibri" panose="020F0502020204030204" pitchFamily="34" charset="0"/>
                <a:cs typeface="Calibri" panose="020F0502020204030204" pitchFamily="34" charset="0"/>
              </a:rPr>
              <a:t>2023</a:t>
            </a:r>
            <a:endParaRPr kumimoji="0" lang="en-US" altLang="en-US" sz="1100"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sp>
        <p:nvSpPr>
          <p:cNvPr id="40964" name="Text Box 3">
            <a:extLst>
              <a:ext uri="{FF2B5EF4-FFF2-40B4-BE49-F238E27FC236}">
                <a16:creationId xmlns:a16="http://schemas.microsoft.com/office/drawing/2014/main" id="{E83F3EAA-6F1B-4FFC-A764-713BADB79959}"/>
              </a:ext>
            </a:extLst>
          </p:cNvPr>
          <p:cNvSpPr txBox="1">
            <a:spLocks noChangeArrowheads="1"/>
          </p:cNvSpPr>
          <p:nvPr/>
        </p:nvSpPr>
        <p:spPr bwMode="auto">
          <a:xfrm>
            <a:off x="4151784" y="4226516"/>
            <a:ext cx="5565775" cy="503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rPr>
              <a:t>For data at country, regional and global levels from 2000 onwards, see the WHO website at </a:t>
            </a:r>
            <a:r>
              <a:rPr kumimoji="0" lang="en-GB"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hlinkClick r:id="rId3"/>
              </a:rPr>
              <a:t>https://extranet.who.int/polis/public/CaseCount.aspx</a:t>
            </a:r>
            <a:endParaRPr kumimoji="0" lang="en-US" altLang="en-US" sz="1333" b="0" i="0" u="none" strike="noStrike" kern="1200" cap="none" spc="0" normalizeH="0" baseline="0" noProof="0" dirty="0">
              <a:ln>
                <a:noFill/>
              </a:ln>
              <a:solidFill>
                <a:srgbClr val="000000"/>
              </a:solidFill>
              <a:effectLst/>
              <a:uLnTx/>
              <a:uFillTx/>
              <a:latin typeface="Calibri" panose="020F0502020204030204" pitchFamily="34" charset="0"/>
              <a:ea typeface="+mn-ea"/>
              <a:cs typeface="Calibri" panose="020F0502020204030204" pitchFamily="34" charset="0"/>
            </a:endParaRPr>
          </a:p>
        </p:txBody>
      </p:sp>
      <p:pic>
        <p:nvPicPr>
          <p:cNvPr id="30725" name="Picture 12">
            <a:extLst>
              <a:ext uri="{FF2B5EF4-FFF2-40B4-BE49-F238E27FC236}">
                <a16:creationId xmlns:a16="http://schemas.microsoft.com/office/drawing/2014/main" id="{7D8DA9C7-49D2-4BC0-AB64-891C601927B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9387" y="4002286"/>
            <a:ext cx="3905159" cy="27572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0966" name="Rectangle 1">
            <a:extLst>
              <a:ext uri="{FF2B5EF4-FFF2-40B4-BE49-F238E27FC236}">
                <a16:creationId xmlns:a16="http://schemas.microsoft.com/office/drawing/2014/main" id="{8F7B9E92-816E-4604-A599-DAB555C1829B}"/>
              </a:ext>
            </a:extLst>
          </p:cNvPr>
          <p:cNvSpPr>
            <a:spLocks noChangeArrowheads="1"/>
          </p:cNvSpPr>
          <p:nvPr/>
        </p:nvSpPr>
        <p:spPr bwMode="auto">
          <a:xfrm>
            <a:off x="179387" y="3745111"/>
            <a:ext cx="11075988" cy="25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fr-FR" sz="1067" b="1" i="0" u="none" strike="noStrike" kern="1200" cap="none" spc="0" normalizeH="0" baseline="30000" noProof="0" dirty="0">
                <a:ln>
                  <a:noFill/>
                </a:ln>
                <a:solidFill>
                  <a:srgbClr val="000000"/>
                </a:solidFill>
                <a:effectLst/>
                <a:uLnTx/>
                <a:uFillTx/>
                <a:latin typeface="Arial" panose="020B0604020202020204" pitchFamily="34" charset="0"/>
                <a:ea typeface="+mn-ea"/>
                <a:cs typeface="Arial" panose="020B0604020202020204" pitchFamily="34" charset="0"/>
              </a:rPr>
              <a:t>1</a:t>
            </a:r>
            <a:r>
              <a:rPr kumimoji="0" lang="en-US"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rPr>
              <a:t>cVDPV includes all three serotypes 1, 2 and 3. Please refer to slide 5 for the distribution of cases by serotype.</a:t>
            </a:r>
            <a:endParaRPr kumimoji="0" lang="fr-FR" altLang="fr-FR" sz="1067" b="1" i="0" u="none" strike="noStrike" kern="1200" cap="none" spc="0" normalizeH="0" baseline="0" noProof="0" dirty="0">
              <a:ln>
                <a:noFill/>
              </a:ln>
              <a:solidFill>
                <a:srgbClr val="000000"/>
              </a:solidFill>
              <a:effectLst/>
              <a:uLnTx/>
              <a:uFillTx/>
              <a:latin typeface="Arial" panose="020B0604020202020204" pitchFamily="34" charset="0"/>
              <a:ea typeface="+mn-ea"/>
              <a:cs typeface="Arial" panose="020B0604020202020204" pitchFamily="34" charset="0"/>
            </a:endParaRPr>
          </a:p>
        </p:txBody>
      </p:sp>
      <p:pic>
        <p:nvPicPr>
          <p:cNvPr id="8" name="Picture 7">
            <a:extLst>
              <a:ext uri="{FF2B5EF4-FFF2-40B4-BE49-F238E27FC236}">
                <a16:creationId xmlns:a16="http://schemas.microsoft.com/office/drawing/2014/main" id="{793D70B7-4983-480E-B703-1CFA4B13358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018090" y="30554"/>
            <a:ext cx="1127680" cy="345151"/>
          </a:xfrm>
          <a:prstGeom prst="rect">
            <a:avLst/>
          </a:prstGeom>
        </p:spPr>
      </p:pic>
      <p:pic>
        <p:nvPicPr>
          <p:cNvPr id="3" name="Picture 2">
            <a:extLst>
              <a:ext uri="{FF2B5EF4-FFF2-40B4-BE49-F238E27FC236}">
                <a16:creationId xmlns:a16="http://schemas.microsoft.com/office/drawing/2014/main" id="{285EB7E1-770D-4A2A-89AF-61014A41919C}"/>
              </a:ext>
            </a:extLst>
          </p:cNvPr>
          <p:cNvPicPr>
            <a:picLocks noChangeAspect="1"/>
          </p:cNvPicPr>
          <p:nvPr/>
        </p:nvPicPr>
        <p:blipFill>
          <a:blip r:embed="rId6"/>
          <a:stretch>
            <a:fillRect/>
          </a:stretch>
        </p:blipFill>
        <p:spPr>
          <a:xfrm>
            <a:off x="217008" y="880534"/>
            <a:ext cx="11757983" cy="2830784"/>
          </a:xfrm>
          <a:prstGeom prst="rect">
            <a:avLst/>
          </a:prstGeom>
        </p:spPr>
      </p:pic>
    </p:spTree>
    <p:extLst>
      <p:ext uri="{BB962C8B-B14F-4D97-AF65-F5344CB8AC3E}">
        <p14:creationId xmlns:p14="http://schemas.microsoft.com/office/powerpoint/2010/main" val="861284251"/>
      </p:ext>
    </p:extLst>
  </p:cSld>
  <p:clrMapOvr>
    <a:masterClrMapping/>
  </p:clrMapOvr>
  <p:transition/>
</p:sld>
</file>

<file path=ppt/theme/theme1.xml><?xml version="1.0" encoding="utf-8"?>
<a:theme xmlns:a="http://schemas.openxmlformats.org/drawingml/2006/main" name="5_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213714</TotalTime>
  <Words>408</Words>
  <Application>Microsoft Office PowerPoint</Application>
  <PresentationFormat>Widescreen</PresentationFormat>
  <Paragraphs>33</Paragraphs>
  <Slides>6</Slides>
  <Notes>6</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6</vt:i4>
      </vt:variant>
    </vt:vector>
  </HeadingPairs>
  <TitlesOfParts>
    <vt:vector size="13" baseType="lpstr">
      <vt:lpstr>Arial</vt:lpstr>
      <vt:lpstr>Calibri</vt:lpstr>
      <vt:lpstr>Calibri (Body)</vt:lpstr>
      <vt:lpstr>Calibri Light</vt:lpstr>
      <vt:lpstr>5_Office Theme</vt:lpstr>
      <vt:lpstr>Office Theme</vt:lpstr>
      <vt:lpstr>6_Office Theme</vt:lpstr>
      <vt:lpstr>PowerPoint Presentation</vt:lpstr>
      <vt:lpstr>Global WPV1 &amp; cVDPV Cases1, Previous 12 Months2</vt:lpstr>
      <vt:lpstr>Global WPV1 &amp; cVDPV Cases1, Previous 6 Months2</vt:lpstr>
      <vt:lpstr>PowerPoint Presentation</vt:lpstr>
      <vt:lpstr>PowerPoint Presentation</vt:lpstr>
      <vt:lpstr>PowerPoint Presentation</vt:lpstr>
    </vt:vector>
  </TitlesOfParts>
  <Company>World Health Organization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Country Support Meeting 02 May 2006</dc:title>
  <dc:creator>tetfordi</dc:creator>
  <cp:lastModifiedBy>JOSSERAND DUFOUR, Sandrine</cp:lastModifiedBy>
  <cp:revision>8740</cp:revision>
  <cp:lastPrinted>2017-07-20T13:27:25Z</cp:lastPrinted>
  <dcterms:created xsi:type="dcterms:W3CDTF">2006-05-08T10:56:49Z</dcterms:created>
  <dcterms:modified xsi:type="dcterms:W3CDTF">2023-06-08T12:50:03Z</dcterms:modified>
</cp:coreProperties>
</file>